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tags/tag199.xml" ContentType="application/vnd.openxmlformats-officedocument.presentationml.tags+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tags/tag19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tags/tag201.xml" ContentType="application/vnd.openxmlformats-officedocument.presentationml.tags+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xml" ContentType="application/vnd.openxmlformats-officedocument.presentationml.tags+xml"/>
  <Override PartName="/ppt/tags/tag2050.xml" ContentType="application/vnd.openxmlformats-officedocument.presentationml.tags+xml"/>
  <Override PartName="/ppt/tags/tag2051.xml" ContentType="application/vnd.openxmlformats-officedocument.presentationml.tags+xml"/>
  <Override PartName="/ppt/tags/tag2052.xml" ContentType="application/vnd.openxmlformats-officedocument.presentationml.tags+xml"/>
  <Override PartName="/ppt/tags/tag2053.xml" ContentType="application/vnd.openxmlformats-officedocument.presentationml.tags+xml"/>
  <Override PartName="/ppt/tags/tag2054.xml" ContentType="application/vnd.openxmlformats-officedocument.presentationml.tags+xml"/>
  <Override PartName="/ppt/tags/tag2055.xml" ContentType="application/vnd.openxmlformats-officedocument.presentationml.tags+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tags/tag209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tags/tag2103.xml" ContentType="application/vnd.openxmlformats-officedocument.presentationml.tags+xml"/>
  <Override PartName="/ppt/tags/tag2104.xml" ContentType="application/vnd.openxmlformats-officedocument.presentationml.tags+xml"/>
  <Override PartName="/ppt/tags/tag2105.xml" ContentType="application/vnd.openxmlformats-officedocument.presentationml.tags+xml"/>
  <Override PartName="/ppt/tags/tag2106.xml" ContentType="application/vnd.openxmlformats-officedocument.presentationml.tags+xml"/>
  <Override PartName="/ppt/tags/tag2107.xml" ContentType="application/vnd.openxmlformats-officedocument.presentationml.tags+xml"/>
  <Override PartName="/ppt/tags/tag2108.xml" ContentType="application/vnd.openxmlformats-officedocument.presentationml.tags+xml"/>
  <Override PartName="/ppt/tags/tag2109.xml" ContentType="application/vnd.openxmlformats-officedocument.presentationml.tags+xml"/>
  <Override PartName="/ppt/tags/tag211.xml" ContentType="application/vnd.openxmlformats-officedocument.presentationml.tags+xml"/>
  <Override PartName="/ppt/tags/tag2110.xml" ContentType="application/vnd.openxmlformats-officedocument.presentationml.tags+xml"/>
  <Override PartName="/ppt/tags/tag2111.xml" ContentType="application/vnd.openxmlformats-officedocument.presentationml.tags+xml"/>
  <Override PartName="/ppt/tags/tag2112.xml" ContentType="application/vnd.openxmlformats-officedocument.presentationml.tags+xml"/>
  <Override PartName="/ppt/tags/tag2113.xml" ContentType="application/vnd.openxmlformats-officedocument.presentationml.tags+xml"/>
  <Override PartName="/ppt/tags/tag2114.xml" ContentType="application/vnd.openxmlformats-officedocument.presentationml.tags+xml"/>
  <Override PartName="/ppt/tags/tag2115.xml" ContentType="application/vnd.openxmlformats-officedocument.presentationml.tags+xml"/>
  <Override PartName="/ppt/tags/tag2116.xml" ContentType="application/vnd.openxmlformats-officedocument.presentationml.tags+xml"/>
  <Override PartName="/ppt/tags/tag2117.xml" ContentType="application/vnd.openxmlformats-officedocument.presentationml.tags+xml"/>
  <Override PartName="/ppt/tags/tag2118.xml" ContentType="application/vnd.openxmlformats-officedocument.presentationml.tags+xml"/>
  <Override PartName="/ppt/tags/tag2119.xml" ContentType="application/vnd.openxmlformats-officedocument.presentationml.tags+xml"/>
  <Override PartName="/ppt/tags/tag212.xml" ContentType="application/vnd.openxmlformats-officedocument.presentationml.tags+xml"/>
  <Override PartName="/ppt/tags/tag2120.xml" ContentType="application/vnd.openxmlformats-officedocument.presentationml.tags+xml"/>
  <Override PartName="/ppt/tags/tag2121.xml" ContentType="application/vnd.openxmlformats-officedocument.presentationml.tags+xml"/>
  <Override PartName="/ppt/tags/tag2122.xml" ContentType="application/vnd.openxmlformats-officedocument.presentationml.tags+xml"/>
  <Override PartName="/ppt/tags/tag2123.xml" ContentType="application/vnd.openxmlformats-officedocument.presentationml.tags+xml"/>
  <Override PartName="/ppt/tags/tag2124.xml" ContentType="application/vnd.openxmlformats-officedocument.presentationml.tags+xml"/>
  <Override PartName="/ppt/tags/tag2125.xml" ContentType="application/vnd.openxmlformats-officedocument.presentationml.tags+xml"/>
  <Override PartName="/ppt/tags/tag2126.xml" ContentType="application/vnd.openxmlformats-officedocument.presentationml.tags+xml"/>
  <Override PartName="/ppt/tags/tag2127.xml" ContentType="application/vnd.openxmlformats-officedocument.presentationml.tags+xml"/>
  <Override PartName="/ppt/tags/tag2128.xml" ContentType="application/vnd.openxmlformats-officedocument.presentationml.tags+xml"/>
  <Override PartName="/ppt/tags/tag2129.xml" ContentType="application/vnd.openxmlformats-officedocument.presentationml.tags+xml"/>
  <Override PartName="/ppt/tags/tag213.xml" ContentType="application/vnd.openxmlformats-officedocument.presentationml.tags+xml"/>
  <Override PartName="/ppt/tags/tag2130.xml" ContentType="application/vnd.openxmlformats-officedocument.presentationml.tags+xml"/>
  <Override PartName="/ppt/tags/tag2131.xml" ContentType="application/vnd.openxmlformats-officedocument.presentationml.tags+xml"/>
  <Override PartName="/ppt/tags/tag2132.xml" ContentType="application/vnd.openxmlformats-officedocument.presentationml.tags+xml"/>
  <Override PartName="/ppt/tags/tag2133.xml" ContentType="application/vnd.openxmlformats-officedocument.presentationml.tags+xml"/>
  <Override PartName="/ppt/tags/tag2134.xml" ContentType="application/vnd.openxmlformats-officedocument.presentationml.tags+xml"/>
  <Override PartName="/ppt/tags/tag2135.xml" ContentType="application/vnd.openxmlformats-officedocument.presentationml.tags+xml"/>
  <Override PartName="/ppt/tags/tag2136.xml" ContentType="application/vnd.openxmlformats-officedocument.presentationml.tags+xml"/>
  <Override PartName="/ppt/tags/tag2137.xml" ContentType="application/vnd.openxmlformats-officedocument.presentationml.tags+xml"/>
  <Override PartName="/ppt/tags/tag2138.xml" ContentType="application/vnd.openxmlformats-officedocument.presentationml.tags+xml"/>
  <Override PartName="/ppt/tags/tag2139.xml" ContentType="application/vnd.openxmlformats-officedocument.presentationml.tags+xml"/>
  <Override PartName="/ppt/tags/tag214.xml" ContentType="application/vnd.openxmlformats-officedocument.presentationml.tags+xml"/>
  <Override PartName="/ppt/tags/tag2140.xml" ContentType="application/vnd.openxmlformats-officedocument.presentationml.tags+xml"/>
  <Override PartName="/ppt/tags/tag2141.xml" ContentType="application/vnd.openxmlformats-officedocument.presentationml.tags+xml"/>
  <Override PartName="/ppt/tags/tag2142.xml" ContentType="application/vnd.openxmlformats-officedocument.presentationml.tags+xml"/>
  <Override PartName="/ppt/tags/tag2143.xml" ContentType="application/vnd.openxmlformats-officedocument.presentationml.tags+xml"/>
  <Override PartName="/ppt/tags/tag2144.xml" ContentType="application/vnd.openxmlformats-officedocument.presentationml.tags+xml"/>
  <Override PartName="/ppt/tags/tag2145.xml" ContentType="application/vnd.openxmlformats-officedocument.presentationml.tags+xml"/>
  <Override PartName="/ppt/tags/tag2146.xml" ContentType="application/vnd.openxmlformats-officedocument.presentationml.tags+xml"/>
  <Override PartName="/ppt/tags/tag2147.xml" ContentType="application/vnd.openxmlformats-officedocument.presentationml.tags+xml"/>
  <Override PartName="/ppt/tags/tag2148.xml" ContentType="application/vnd.openxmlformats-officedocument.presentationml.tags+xml"/>
  <Override PartName="/ppt/tags/tag2149.xml" ContentType="application/vnd.openxmlformats-officedocument.presentationml.tags+xml"/>
  <Override PartName="/ppt/tags/tag215.xml" ContentType="application/vnd.openxmlformats-officedocument.presentationml.tags+xml"/>
  <Override PartName="/ppt/tags/tag2150.xml" ContentType="application/vnd.openxmlformats-officedocument.presentationml.tags+xml"/>
  <Override PartName="/ppt/tags/tag2151.xml" ContentType="application/vnd.openxmlformats-officedocument.presentationml.tags+xml"/>
  <Override PartName="/ppt/tags/tag2152.xml" ContentType="application/vnd.openxmlformats-officedocument.presentationml.tags+xml"/>
  <Override PartName="/ppt/tags/tag2153.xml" ContentType="application/vnd.openxmlformats-officedocument.presentationml.tags+xml"/>
  <Override PartName="/ppt/tags/tag2154.xml" ContentType="application/vnd.openxmlformats-officedocument.presentationml.tags+xml"/>
  <Override PartName="/ppt/tags/tag2155.xml" ContentType="application/vnd.openxmlformats-officedocument.presentationml.tags+xml"/>
  <Override PartName="/ppt/tags/tag2156.xml" ContentType="application/vnd.openxmlformats-officedocument.presentationml.tags+xml"/>
  <Override PartName="/ppt/tags/tag2157.xml" ContentType="application/vnd.openxmlformats-officedocument.presentationml.tags+xml"/>
  <Override PartName="/ppt/tags/tag2158.xml" ContentType="application/vnd.openxmlformats-officedocument.presentationml.tags+xml"/>
  <Override PartName="/ppt/tags/tag2159.xml" ContentType="application/vnd.openxmlformats-officedocument.presentationml.tags+xml"/>
  <Override PartName="/ppt/tags/tag216.xml" ContentType="application/vnd.openxmlformats-officedocument.presentationml.tags+xml"/>
  <Override PartName="/ppt/tags/tag2160.xml" ContentType="application/vnd.openxmlformats-officedocument.presentationml.tags+xml"/>
  <Override PartName="/ppt/tags/tag2161.xml" ContentType="application/vnd.openxmlformats-officedocument.presentationml.tags+xml"/>
  <Override PartName="/ppt/tags/tag2162.xml" ContentType="application/vnd.openxmlformats-officedocument.presentationml.tags+xml"/>
  <Override PartName="/ppt/tags/tag2163.xml" ContentType="application/vnd.openxmlformats-officedocument.presentationml.tags+xml"/>
  <Override PartName="/ppt/tags/tag2164.xml" ContentType="application/vnd.openxmlformats-officedocument.presentationml.tags+xml"/>
  <Override PartName="/ppt/tags/tag2165.xml" ContentType="application/vnd.openxmlformats-officedocument.presentationml.tags+xml"/>
  <Override PartName="/ppt/tags/tag2166.xml" ContentType="application/vnd.openxmlformats-officedocument.presentationml.tags+xml"/>
  <Override PartName="/ppt/tags/tag2167.xml" ContentType="application/vnd.openxmlformats-officedocument.presentationml.tags+xml"/>
  <Override PartName="/ppt/tags/tag2168.xml" ContentType="application/vnd.openxmlformats-officedocument.presentationml.tags+xml"/>
  <Override PartName="/ppt/tags/tag2169.xml" ContentType="application/vnd.openxmlformats-officedocument.presentationml.tags+xml"/>
  <Override PartName="/ppt/tags/tag217.xml" ContentType="application/vnd.openxmlformats-officedocument.presentationml.tags+xml"/>
  <Override PartName="/ppt/tags/tag2170.xml" ContentType="application/vnd.openxmlformats-officedocument.presentationml.tags+xml"/>
  <Override PartName="/ppt/tags/tag2171.xml" ContentType="application/vnd.openxmlformats-officedocument.presentationml.tags+xml"/>
  <Override PartName="/ppt/tags/tag2172.xml" ContentType="application/vnd.openxmlformats-officedocument.presentationml.tags+xml"/>
  <Override PartName="/ppt/tags/tag2173.xml" ContentType="application/vnd.openxmlformats-officedocument.presentationml.tags+xml"/>
  <Override PartName="/ppt/tags/tag2174.xml" ContentType="application/vnd.openxmlformats-officedocument.presentationml.tags+xml"/>
  <Override PartName="/ppt/tags/tag2175.xml" ContentType="application/vnd.openxmlformats-officedocument.presentationml.tags+xml"/>
  <Override PartName="/ppt/tags/tag2176.xml" ContentType="application/vnd.openxmlformats-officedocument.presentationml.tags+xml"/>
  <Override PartName="/ppt/tags/tag2177.xml" ContentType="application/vnd.openxmlformats-officedocument.presentationml.tags+xml"/>
  <Override PartName="/ppt/tags/tag2178.xml" ContentType="application/vnd.openxmlformats-officedocument.presentationml.tags+xml"/>
  <Override PartName="/ppt/tags/tag2179.xml" ContentType="application/vnd.openxmlformats-officedocument.presentationml.tags+xml"/>
  <Override PartName="/ppt/tags/tag218.xml" ContentType="application/vnd.openxmlformats-officedocument.presentationml.tags+xml"/>
  <Override PartName="/ppt/tags/tag2180.xml" ContentType="application/vnd.openxmlformats-officedocument.presentationml.tags+xml"/>
  <Override PartName="/ppt/tags/tag2181.xml" ContentType="application/vnd.openxmlformats-officedocument.presentationml.tags+xml"/>
  <Override PartName="/ppt/tags/tag2182.xml" ContentType="application/vnd.openxmlformats-officedocument.presentationml.tags+xml"/>
  <Override PartName="/ppt/tags/tag2183.xml" ContentType="application/vnd.openxmlformats-officedocument.presentationml.tags+xml"/>
  <Override PartName="/ppt/tags/tag2184.xml" ContentType="application/vnd.openxmlformats-officedocument.presentationml.tags+xml"/>
  <Override PartName="/ppt/tags/tag2185.xml" ContentType="application/vnd.openxmlformats-officedocument.presentationml.tags+xml"/>
  <Override PartName="/ppt/tags/tag2186.xml" ContentType="application/vnd.openxmlformats-officedocument.presentationml.tags+xml"/>
  <Override PartName="/ppt/tags/tag2187.xml" ContentType="application/vnd.openxmlformats-officedocument.presentationml.tags+xml"/>
  <Override PartName="/ppt/tags/tag2188.xml" ContentType="application/vnd.openxmlformats-officedocument.presentationml.tags+xml"/>
  <Override PartName="/ppt/tags/tag2189.xml" ContentType="application/vnd.openxmlformats-officedocument.presentationml.tags+xml"/>
  <Override PartName="/ppt/tags/tag219.xml" ContentType="application/vnd.openxmlformats-officedocument.presentationml.tags+xml"/>
  <Override PartName="/ppt/tags/tag2190.xml" ContentType="application/vnd.openxmlformats-officedocument.presentationml.tags+xml"/>
  <Override PartName="/ppt/tags/tag2191.xml" ContentType="application/vnd.openxmlformats-officedocument.presentationml.tags+xml"/>
  <Override PartName="/ppt/tags/tag2192.xml" ContentType="application/vnd.openxmlformats-officedocument.presentationml.tags+xml"/>
  <Override PartName="/ppt/tags/tag2193.xml" ContentType="application/vnd.openxmlformats-officedocument.presentationml.tags+xml"/>
  <Override PartName="/ppt/tags/tag2194.xml" ContentType="application/vnd.openxmlformats-officedocument.presentationml.tags+xml"/>
  <Override PartName="/ppt/tags/tag2195.xml" ContentType="application/vnd.openxmlformats-officedocument.presentationml.tags+xml"/>
  <Override PartName="/ppt/tags/tag2196.xml" ContentType="application/vnd.openxmlformats-officedocument.presentationml.tags+xml"/>
  <Override PartName="/ppt/tags/tag2197.xml" ContentType="application/vnd.openxmlformats-officedocument.presentationml.tags+xml"/>
  <Override PartName="/ppt/tags/tag2198.xml" ContentType="application/vnd.openxmlformats-officedocument.presentationml.tags+xml"/>
  <Override PartName="/ppt/tags/tag219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00.xml" ContentType="application/vnd.openxmlformats-officedocument.presentationml.tags+xml"/>
  <Override PartName="/ppt/tags/tag2201.xml" ContentType="application/vnd.openxmlformats-officedocument.presentationml.tags+xml"/>
  <Override PartName="/ppt/tags/tag2202.xml" ContentType="application/vnd.openxmlformats-officedocument.presentationml.tags+xml"/>
  <Override PartName="/ppt/tags/tag2203.xml" ContentType="application/vnd.openxmlformats-officedocument.presentationml.tags+xml"/>
  <Override PartName="/ppt/tags/tag2204.xml" ContentType="application/vnd.openxmlformats-officedocument.presentationml.tags+xml"/>
  <Override PartName="/ppt/tags/tag2205.xml" ContentType="application/vnd.openxmlformats-officedocument.presentationml.tags+xml"/>
  <Override PartName="/ppt/tags/tag2206.xml" ContentType="application/vnd.openxmlformats-officedocument.presentationml.tags+xml"/>
  <Override PartName="/ppt/tags/tag2207.xml" ContentType="application/vnd.openxmlformats-officedocument.presentationml.tags+xml"/>
  <Override PartName="/ppt/tags/tag2208.xml" ContentType="application/vnd.openxmlformats-officedocument.presentationml.tags+xml"/>
  <Override PartName="/ppt/tags/tag2209.xml" ContentType="application/vnd.openxmlformats-officedocument.presentationml.tags+xml"/>
  <Override PartName="/ppt/tags/tag221.xml" ContentType="application/vnd.openxmlformats-officedocument.presentationml.tags+xml"/>
  <Override PartName="/ppt/tags/tag2210.xml" ContentType="application/vnd.openxmlformats-officedocument.presentationml.tags+xml"/>
  <Override PartName="/ppt/tags/tag2211.xml" ContentType="application/vnd.openxmlformats-officedocument.presentationml.tags+xml"/>
  <Override PartName="/ppt/tags/tag2212.xml" ContentType="application/vnd.openxmlformats-officedocument.presentationml.tags+xml"/>
  <Override PartName="/ppt/tags/tag2213.xml" ContentType="application/vnd.openxmlformats-officedocument.presentationml.tags+xml"/>
  <Override PartName="/ppt/tags/tag2214.xml" ContentType="application/vnd.openxmlformats-officedocument.presentationml.tags+xml"/>
  <Override PartName="/ppt/tags/tag2215.xml" ContentType="application/vnd.openxmlformats-officedocument.presentationml.tags+xml"/>
  <Override PartName="/ppt/tags/tag2216.xml" ContentType="application/vnd.openxmlformats-officedocument.presentationml.tags+xml"/>
  <Override PartName="/ppt/tags/tag2217.xml" ContentType="application/vnd.openxmlformats-officedocument.presentationml.tags+xml"/>
  <Override PartName="/ppt/tags/tag2218.xml" ContentType="application/vnd.openxmlformats-officedocument.presentationml.tags+xml"/>
  <Override PartName="/ppt/tags/tag2219.xml" ContentType="application/vnd.openxmlformats-officedocument.presentationml.tags+xml"/>
  <Override PartName="/ppt/tags/tag222.xml" ContentType="application/vnd.openxmlformats-officedocument.presentationml.tags+xml"/>
  <Override PartName="/ppt/tags/tag2220.xml" ContentType="application/vnd.openxmlformats-officedocument.presentationml.tags+xml"/>
  <Override PartName="/ppt/tags/tag2221.xml" ContentType="application/vnd.openxmlformats-officedocument.presentationml.tags+xml"/>
  <Override PartName="/ppt/tags/tag2222.xml" ContentType="application/vnd.openxmlformats-officedocument.presentationml.tags+xml"/>
  <Override PartName="/ppt/tags/tag2223.xml" ContentType="application/vnd.openxmlformats-officedocument.presentationml.tags+xml"/>
  <Override PartName="/ppt/tags/tag2224.xml" ContentType="application/vnd.openxmlformats-officedocument.presentationml.tags+xml"/>
  <Override PartName="/ppt/tags/tag2225.xml" ContentType="application/vnd.openxmlformats-officedocument.presentationml.tags+xml"/>
  <Override PartName="/ppt/tags/tag2226.xml" ContentType="application/vnd.openxmlformats-officedocument.presentationml.tags+xml"/>
  <Override PartName="/ppt/tags/tag2227.xml" ContentType="application/vnd.openxmlformats-officedocument.presentationml.tags+xml"/>
  <Override PartName="/ppt/tags/tag2228.xml" ContentType="application/vnd.openxmlformats-officedocument.presentationml.tags+xml"/>
  <Override PartName="/ppt/tags/tag2229.xml" ContentType="application/vnd.openxmlformats-officedocument.presentationml.tags+xml"/>
  <Override PartName="/ppt/tags/tag223.xml" ContentType="application/vnd.openxmlformats-officedocument.presentationml.tags+xml"/>
  <Override PartName="/ppt/tags/tag2230.xml" ContentType="application/vnd.openxmlformats-officedocument.presentationml.tags+xml"/>
  <Override PartName="/ppt/tags/tag2231.xml" ContentType="application/vnd.openxmlformats-officedocument.presentationml.tags+xml"/>
  <Override PartName="/ppt/tags/tag2232.xml" ContentType="application/vnd.openxmlformats-officedocument.presentationml.tags+xml"/>
  <Override PartName="/ppt/tags/tag2233.xml" ContentType="application/vnd.openxmlformats-officedocument.presentationml.tags+xml"/>
  <Override PartName="/ppt/tags/tag2234.xml" ContentType="application/vnd.openxmlformats-officedocument.presentationml.tags+xml"/>
  <Override PartName="/ppt/tags/tag2235.xml" ContentType="application/vnd.openxmlformats-officedocument.presentationml.tags+xml"/>
  <Override PartName="/ppt/tags/tag2236.xml" ContentType="application/vnd.openxmlformats-officedocument.presentationml.tags+xml"/>
  <Override PartName="/ppt/tags/tag2237.xml" ContentType="application/vnd.openxmlformats-officedocument.presentationml.tags+xml"/>
  <Override PartName="/ppt/tags/tag2238.xml" ContentType="application/vnd.openxmlformats-officedocument.presentationml.tags+xml"/>
  <Override PartName="/ppt/tags/tag2239.xml" ContentType="application/vnd.openxmlformats-officedocument.presentationml.tags+xml"/>
  <Override PartName="/ppt/tags/tag224.xml" ContentType="application/vnd.openxmlformats-officedocument.presentationml.tags+xml"/>
  <Override PartName="/ppt/tags/tag2240.xml" ContentType="application/vnd.openxmlformats-officedocument.presentationml.tags+xml"/>
  <Override PartName="/ppt/tags/tag2241.xml" ContentType="application/vnd.openxmlformats-officedocument.presentationml.tags+xml"/>
  <Override PartName="/ppt/tags/tag2242.xml" ContentType="application/vnd.openxmlformats-officedocument.presentationml.tags+xml"/>
  <Override PartName="/ppt/tags/tag2243.xml" ContentType="application/vnd.openxmlformats-officedocument.presentationml.tags+xml"/>
  <Override PartName="/ppt/tags/tag2244.xml" ContentType="application/vnd.openxmlformats-officedocument.presentationml.tags+xml"/>
  <Override PartName="/ppt/tags/tag2245.xml" ContentType="application/vnd.openxmlformats-officedocument.presentationml.tags+xml"/>
  <Override PartName="/ppt/tags/tag2246.xml" ContentType="application/vnd.openxmlformats-officedocument.presentationml.tags+xml"/>
  <Override PartName="/ppt/tags/tag2247.xml" ContentType="application/vnd.openxmlformats-officedocument.presentationml.tags+xml"/>
  <Override PartName="/ppt/tags/tag2248.xml" ContentType="application/vnd.openxmlformats-officedocument.presentationml.tags+xml"/>
  <Override PartName="/ppt/tags/tag2249.xml" ContentType="application/vnd.openxmlformats-officedocument.presentationml.tags+xml"/>
  <Override PartName="/ppt/tags/tag225.xml" ContentType="application/vnd.openxmlformats-officedocument.presentationml.tags+xml"/>
  <Override PartName="/ppt/tags/tag2250.xml" ContentType="application/vnd.openxmlformats-officedocument.presentationml.tags+xml"/>
  <Override PartName="/ppt/tags/tag2251.xml" ContentType="application/vnd.openxmlformats-officedocument.presentationml.tags+xml"/>
  <Override PartName="/ppt/tags/tag2252.xml" ContentType="application/vnd.openxmlformats-officedocument.presentationml.tags+xml"/>
  <Override PartName="/ppt/tags/tag2253.xml" ContentType="application/vnd.openxmlformats-officedocument.presentationml.tags+xml"/>
  <Override PartName="/ppt/tags/tag2254.xml" ContentType="application/vnd.openxmlformats-officedocument.presentationml.tags+xml"/>
  <Override PartName="/ppt/tags/tag2255.xml" ContentType="application/vnd.openxmlformats-officedocument.presentationml.tags+xml"/>
  <Override PartName="/ppt/tags/tag2256.xml" ContentType="application/vnd.openxmlformats-officedocument.presentationml.tags+xml"/>
  <Override PartName="/ppt/tags/tag2257.xml" ContentType="application/vnd.openxmlformats-officedocument.presentationml.tags+xml"/>
  <Override PartName="/ppt/tags/tag2258.xml" ContentType="application/vnd.openxmlformats-officedocument.presentationml.tags+xml"/>
  <Override PartName="/ppt/tags/tag2259.xml" ContentType="application/vnd.openxmlformats-officedocument.presentationml.tags+xml"/>
  <Override PartName="/ppt/tags/tag226.xml" ContentType="application/vnd.openxmlformats-officedocument.presentationml.tags+xml"/>
  <Override PartName="/ppt/tags/tag2260.xml" ContentType="application/vnd.openxmlformats-officedocument.presentationml.tags+xml"/>
  <Override PartName="/ppt/tags/tag2261.xml" ContentType="application/vnd.openxmlformats-officedocument.presentationml.tags+xml"/>
  <Override PartName="/ppt/tags/tag2262.xml" ContentType="application/vnd.openxmlformats-officedocument.presentationml.tags+xml"/>
  <Override PartName="/ppt/tags/tag2263.xml" ContentType="application/vnd.openxmlformats-officedocument.presentationml.tags+xml"/>
  <Override PartName="/ppt/tags/tag2264.xml" ContentType="application/vnd.openxmlformats-officedocument.presentationml.tags+xml"/>
  <Override PartName="/ppt/tags/tag2265.xml" ContentType="application/vnd.openxmlformats-officedocument.presentationml.tags+xml"/>
  <Override PartName="/ppt/tags/tag2266.xml" ContentType="application/vnd.openxmlformats-officedocument.presentationml.tags+xml"/>
  <Override PartName="/ppt/tags/tag2267.xml" ContentType="application/vnd.openxmlformats-officedocument.presentationml.tags+xml"/>
  <Override PartName="/ppt/tags/tag2268.xml" ContentType="application/vnd.openxmlformats-officedocument.presentationml.tags+xml"/>
  <Override PartName="/ppt/tags/tag2269.xml" ContentType="application/vnd.openxmlformats-officedocument.presentationml.tags+xml"/>
  <Override PartName="/ppt/tags/tag227.xml" ContentType="application/vnd.openxmlformats-officedocument.presentationml.tags+xml"/>
  <Override PartName="/ppt/tags/tag2270.xml" ContentType="application/vnd.openxmlformats-officedocument.presentationml.tags+xml"/>
  <Override PartName="/ppt/tags/tag2271.xml" ContentType="application/vnd.openxmlformats-officedocument.presentationml.tags+xml"/>
  <Override PartName="/ppt/tags/tag2272.xml" ContentType="application/vnd.openxmlformats-officedocument.presentationml.tags+xml"/>
  <Override PartName="/ppt/tags/tag2273.xml" ContentType="application/vnd.openxmlformats-officedocument.presentationml.tags+xml"/>
  <Override PartName="/ppt/tags/tag2274.xml" ContentType="application/vnd.openxmlformats-officedocument.presentationml.tags+xml"/>
  <Override PartName="/ppt/tags/tag2275.xml" ContentType="application/vnd.openxmlformats-officedocument.presentationml.tags+xml"/>
  <Override PartName="/ppt/tags/tag2276.xml" ContentType="application/vnd.openxmlformats-officedocument.presentationml.tags+xml"/>
  <Override PartName="/ppt/tags/tag2277.xml" ContentType="application/vnd.openxmlformats-officedocument.presentationml.tags+xml"/>
  <Override PartName="/ppt/tags/tag2278.xml" ContentType="application/vnd.openxmlformats-officedocument.presentationml.tags+xml"/>
  <Override PartName="/ppt/tags/tag2279.xml" ContentType="application/vnd.openxmlformats-officedocument.presentationml.tags+xml"/>
  <Override PartName="/ppt/tags/tag228.xml" ContentType="application/vnd.openxmlformats-officedocument.presentationml.tags+xml"/>
  <Override PartName="/ppt/tags/tag2280.xml" ContentType="application/vnd.openxmlformats-officedocument.presentationml.tags+xml"/>
  <Override PartName="/ppt/tags/tag2281.xml" ContentType="application/vnd.openxmlformats-officedocument.presentationml.tags+xml"/>
  <Override PartName="/ppt/tags/tag2282.xml" ContentType="application/vnd.openxmlformats-officedocument.presentationml.tags+xml"/>
  <Override PartName="/ppt/tags/tag2283.xml" ContentType="application/vnd.openxmlformats-officedocument.presentationml.tags+xml"/>
  <Override PartName="/ppt/tags/tag2284.xml" ContentType="application/vnd.openxmlformats-officedocument.presentationml.tags+xml"/>
  <Override PartName="/ppt/tags/tag2285.xml" ContentType="application/vnd.openxmlformats-officedocument.presentationml.tags+xml"/>
  <Override PartName="/ppt/tags/tag2286.xml" ContentType="application/vnd.openxmlformats-officedocument.presentationml.tags+xml"/>
  <Override PartName="/ppt/tags/tag2287.xml" ContentType="application/vnd.openxmlformats-officedocument.presentationml.tags+xml"/>
  <Override PartName="/ppt/tags/tag2288.xml" ContentType="application/vnd.openxmlformats-officedocument.presentationml.tags+xml"/>
  <Override PartName="/ppt/tags/tag2289.xml" ContentType="application/vnd.openxmlformats-officedocument.presentationml.tags+xml"/>
  <Override PartName="/ppt/tags/tag229.xml" ContentType="application/vnd.openxmlformats-officedocument.presentationml.tags+xml"/>
  <Override PartName="/ppt/tags/tag2290.xml" ContentType="application/vnd.openxmlformats-officedocument.presentationml.tags+xml"/>
  <Override PartName="/ppt/tags/tag2291.xml" ContentType="application/vnd.openxmlformats-officedocument.presentationml.tags+xml"/>
  <Override PartName="/ppt/tags/tag2292.xml" ContentType="application/vnd.openxmlformats-officedocument.presentationml.tags+xml"/>
  <Override PartName="/ppt/tags/tag2293.xml" ContentType="application/vnd.openxmlformats-officedocument.presentationml.tags+xml"/>
  <Override PartName="/ppt/tags/tag2294.xml" ContentType="application/vnd.openxmlformats-officedocument.presentationml.tags+xml"/>
  <Override PartName="/ppt/tags/tag2295.xml" ContentType="application/vnd.openxmlformats-officedocument.presentationml.tags+xml"/>
  <Override PartName="/ppt/tags/tag2296.xml" ContentType="application/vnd.openxmlformats-officedocument.presentationml.tags+xml"/>
  <Override PartName="/ppt/tags/tag2297.xml" ContentType="application/vnd.openxmlformats-officedocument.presentationml.tags+xml"/>
  <Override PartName="/ppt/tags/tag2298.xml" ContentType="application/vnd.openxmlformats-officedocument.presentationml.tags+xml"/>
  <Override PartName="/ppt/tags/tag229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00.xml" ContentType="application/vnd.openxmlformats-officedocument.presentationml.tags+xml"/>
  <Override PartName="/ppt/tags/tag2301.xml" ContentType="application/vnd.openxmlformats-officedocument.presentationml.tags+xml"/>
  <Override PartName="/ppt/tags/tag2302.xml" ContentType="application/vnd.openxmlformats-officedocument.presentationml.tags+xml"/>
  <Override PartName="/ppt/tags/tag2303.xml" ContentType="application/vnd.openxmlformats-officedocument.presentationml.tags+xml"/>
  <Override PartName="/ppt/tags/tag2304.xml" ContentType="application/vnd.openxmlformats-officedocument.presentationml.tags+xml"/>
  <Override PartName="/ppt/tags/tag2305.xml" ContentType="application/vnd.openxmlformats-officedocument.presentationml.tags+xml"/>
  <Override PartName="/ppt/tags/tag2306.xml" ContentType="application/vnd.openxmlformats-officedocument.presentationml.tags+xml"/>
  <Override PartName="/ppt/tags/tag2307.xml" ContentType="application/vnd.openxmlformats-officedocument.presentationml.tags+xml"/>
  <Override PartName="/ppt/tags/tag2308.xml" ContentType="application/vnd.openxmlformats-officedocument.presentationml.tags+xml"/>
  <Override PartName="/ppt/tags/tag2309.xml" ContentType="application/vnd.openxmlformats-officedocument.presentationml.tags+xml"/>
  <Override PartName="/ppt/tags/tag231.xml" ContentType="application/vnd.openxmlformats-officedocument.presentationml.tags+xml"/>
  <Override PartName="/ppt/tags/tag2310.xml" ContentType="application/vnd.openxmlformats-officedocument.presentationml.tags+xml"/>
  <Override PartName="/ppt/tags/tag2311.xml" ContentType="application/vnd.openxmlformats-officedocument.presentationml.tags+xml"/>
  <Override PartName="/ppt/tags/tag2312.xml" ContentType="application/vnd.openxmlformats-officedocument.presentationml.tags+xml"/>
  <Override PartName="/ppt/tags/tag2313.xml" ContentType="application/vnd.openxmlformats-officedocument.presentationml.tags+xml"/>
  <Override PartName="/ppt/tags/tag2314.xml" ContentType="application/vnd.openxmlformats-officedocument.presentationml.tags+xml"/>
  <Override PartName="/ppt/tags/tag2315.xml" ContentType="application/vnd.openxmlformats-officedocument.presentationml.tags+xml"/>
  <Override PartName="/ppt/tags/tag2316.xml" ContentType="application/vnd.openxmlformats-officedocument.presentationml.tags+xml"/>
  <Override PartName="/ppt/tags/tag2317.xml" ContentType="application/vnd.openxmlformats-officedocument.presentationml.tags+xml"/>
  <Override PartName="/ppt/tags/tag2318.xml" ContentType="application/vnd.openxmlformats-officedocument.presentationml.tags+xml"/>
  <Override PartName="/ppt/tags/tag2319.xml" ContentType="application/vnd.openxmlformats-officedocument.presentationml.tags+xml"/>
  <Override PartName="/ppt/tags/tag232.xml" ContentType="application/vnd.openxmlformats-officedocument.presentationml.tags+xml"/>
  <Override PartName="/ppt/tags/tag2320.xml" ContentType="application/vnd.openxmlformats-officedocument.presentationml.tags+xml"/>
  <Override PartName="/ppt/tags/tag2321.xml" ContentType="application/vnd.openxmlformats-officedocument.presentationml.tags+xml"/>
  <Override PartName="/ppt/tags/tag2322.xml" ContentType="application/vnd.openxmlformats-officedocument.presentationml.tags+xml"/>
  <Override PartName="/ppt/tags/tag2323.xml" ContentType="application/vnd.openxmlformats-officedocument.presentationml.tags+xml"/>
  <Override PartName="/ppt/tags/tag2324.xml" ContentType="application/vnd.openxmlformats-officedocument.presentationml.tags+xml"/>
  <Override PartName="/ppt/tags/tag2325.xml" ContentType="application/vnd.openxmlformats-officedocument.presentationml.tags+xml"/>
  <Override PartName="/ppt/tags/tag2326.xml" ContentType="application/vnd.openxmlformats-officedocument.presentationml.tags+xml"/>
  <Override PartName="/ppt/tags/tag2327.xml" ContentType="application/vnd.openxmlformats-officedocument.presentationml.tags+xml"/>
  <Override PartName="/ppt/tags/tag2328.xml" ContentType="application/vnd.openxmlformats-officedocument.presentationml.tags+xml"/>
  <Override PartName="/ppt/tags/tag2329.xml" ContentType="application/vnd.openxmlformats-officedocument.presentationml.tags+xml"/>
  <Override PartName="/ppt/tags/tag233.xml" ContentType="application/vnd.openxmlformats-officedocument.presentationml.tags+xml"/>
  <Override PartName="/ppt/tags/tag2330.xml" ContentType="application/vnd.openxmlformats-officedocument.presentationml.tags+xml"/>
  <Override PartName="/ppt/tags/tag2331.xml" ContentType="application/vnd.openxmlformats-officedocument.presentationml.tags+xml"/>
  <Override PartName="/ppt/tags/tag2332.xml" ContentType="application/vnd.openxmlformats-officedocument.presentationml.tags+xml"/>
  <Override PartName="/ppt/tags/tag2333.xml" ContentType="application/vnd.openxmlformats-officedocument.presentationml.tags+xml"/>
  <Override PartName="/ppt/tags/tag2334.xml" ContentType="application/vnd.openxmlformats-officedocument.presentationml.tags+xml"/>
  <Override PartName="/ppt/tags/tag2335.xml" ContentType="application/vnd.openxmlformats-officedocument.presentationml.tags+xml"/>
  <Override PartName="/ppt/tags/tag2336.xml" ContentType="application/vnd.openxmlformats-officedocument.presentationml.tags+xml"/>
  <Override PartName="/ppt/tags/tag2337.xml" ContentType="application/vnd.openxmlformats-officedocument.presentationml.tags+xml"/>
  <Override PartName="/ppt/tags/tag2338.xml" ContentType="application/vnd.openxmlformats-officedocument.presentationml.tags+xml"/>
  <Override PartName="/ppt/tags/tag2339.xml" ContentType="application/vnd.openxmlformats-officedocument.presentationml.tags+xml"/>
  <Override PartName="/ppt/tags/tag234.xml" ContentType="application/vnd.openxmlformats-officedocument.presentationml.tags+xml"/>
  <Override PartName="/ppt/tags/tag2340.xml" ContentType="application/vnd.openxmlformats-officedocument.presentationml.tags+xml"/>
  <Override PartName="/ppt/tags/tag2341.xml" ContentType="application/vnd.openxmlformats-officedocument.presentationml.tags+xml"/>
  <Override PartName="/ppt/tags/tag2342.xml" ContentType="application/vnd.openxmlformats-officedocument.presentationml.tags+xml"/>
  <Override PartName="/ppt/tags/tag2343.xml" ContentType="application/vnd.openxmlformats-officedocument.presentationml.tags+xml"/>
  <Override PartName="/ppt/tags/tag2344.xml" ContentType="application/vnd.openxmlformats-officedocument.presentationml.tags+xml"/>
  <Override PartName="/ppt/tags/tag2345.xml" ContentType="application/vnd.openxmlformats-officedocument.presentationml.tags+xml"/>
  <Override PartName="/ppt/tags/tag2346.xml" ContentType="application/vnd.openxmlformats-officedocument.presentationml.tags+xml"/>
  <Override PartName="/ppt/tags/tag2347.xml" ContentType="application/vnd.openxmlformats-officedocument.presentationml.tags+xml"/>
  <Override PartName="/ppt/tags/tag2348.xml" ContentType="application/vnd.openxmlformats-officedocument.presentationml.tags+xml"/>
  <Override PartName="/ppt/tags/tag2349.xml" ContentType="application/vnd.openxmlformats-officedocument.presentationml.tags+xml"/>
  <Override PartName="/ppt/tags/tag235.xml" ContentType="application/vnd.openxmlformats-officedocument.presentationml.tags+xml"/>
  <Override PartName="/ppt/tags/tag2350.xml" ContentType="application/vnd.openxmlformats-officedocument.presentationml.tags+xml"/>
  <Override PartName="/ppt/tags/tag2351.xml" ContentType="application/vnd.openxmlformats-officedocument.presentationml.tags+xml"/>
  <Override PartName="/ppt/tags/tag2352.xml" ContentType="application/vnd.openxmlformats-officedocument.presentationml.tags+xml"/>
  <Override PartName="/ppt/tags/tag2353.xml" ContentType="application/vnd.openxmlformats-officedocument.presentationml.tags+xml"/>
  <Override PartName="/ppt/tags/tag2354.xml" ContentType="application/vnd.openxmlformats-officedocument.presentationml.tags+xml"/>
  <Override PartName="/ppt/tags/tag2355.xml" ContentType="application/vnd.openxmlformats-officedocument.presentationml.tags+xml"/>
  <Override PartName="/ppt/tags/tag2356.xml" ContentType="application/vnd.openxmlformats-officedocument.presentationml.tags+xml"/>
  <Override PartName="/ppt/tags/tag2357.xml" ContentType="application/vnd.openxmlformats-officedocument.presentationml.tags+xml"/>
  <Override PartName="/ppt/tags/tag2358.xml" ContentType="application/vnd.openxmlformats-officedocument.presentationml.tags+xml"/>
  <Override PartName="/ppt/tags/tag2359.xml" ContentType="application/vnd.openxmlformats-officedocument.presentationml.tags+xml"/>
  <Override PartName="/ppt/tags/tag236.xml" ContentType="application/vnd.openxmlformats-officedocument.presentationml.tags+xml"/>
  <Override PartName="/ppt/tags/tag2360.xml" ContentType="application/vnd.openxmlformats-officedocument.presentationml.tags+xml"/>
  <Override PartName="/ppt/tags/tag2361.xml" ContentType="application/vnd.openxmlformats-officedocument.presentationml.tags+xml"/>
  <Override PartName="/ppt/tags/tag2362.xml" ContentType="application/vnd.openxmlformats-officedocument.presentationml.tags+xml"/>
  <Override PartName="/ppt/tags/tag2363.xml" ContentType="application/vnd.openxmlformats-officedocument.presentationml.tags+xml"/>
  <Override PartName="/ppt/tags/tag2364.xml" ContentType="application/vnd.openxmlformats-officedocument.presentationml.tags+xml"/>
  <Override PartName="/ppt/tags/tag2365.xml" ContentType="application/vnd.openxmlformats-officedocument.presentationml.tags+xml"/>
  <Override PartName="/ppt/tags/tag2366.xml" ContentType="application/vnd.openxmlformats-officedocument.presentationml.tags+xml"/>
  <Override PartName="/ppt/tags/tag2367.xml" ContentType="application/vnd.openxmlformats-officedocument.presentationml.tags+xml"/>
  <Override PartName="/ppt/tags/tag2368.xml" ContentType="application/vnd.openxmlformats-officedocument.presentationml.tags+xml"/>
  <Override PartName="/ppt/tags/tag2369.xml" ContentType="application/vnd.openxmlformats-officedocument.presentationml.tags+xml"/>
  <Override PartName="/ppt/tags/tag237.xml" ContentType="application/vnd.openxmlformats-officedocument.presentationml.tags+xml"/>
  <Override PartName="/ppt/tags/tag2370.xml" ContentType="application/vnd.openxmlformats-officedocument.presentationml.tags+xml"/>
  <Override PartName="/ppt/tags/tag2371.xml" ContentType="application/vnd.openxmlformats-officedocument.presentationml.tags+xml"/>
  <Override PartName="/ppt/tags/tag2372.xml" ContentType="application/vnd.openxmlformats-officedocument.presentationml.tags+xml"/>
  <Override PartName="/ppt/tags/tag2373.xml" ContentType="application/vnd.openxmlformats-officedocument.presentationml.tags+xml"/>
  <Override PartName="/ppt/tags/tag2374.xml" ContentType="application/vnd.openxmlformats-officedocument.presentationml.tags+xml"/>
  <Override PartName="/ppt/tags/tag2375.xml" ContentType="application/vnd.openxmlformats-officedocument.presentationml.tags+xml"/>
  <Override PartName="/ppt/tags/tag2376.xml" ContentType="application/vnd.openxmlformats-officedocument.presentationml.tags+xml"/>
  <Override PartName="/ppt/tags/tag2377.xml" ContentType="application/vnd.openxmlformats-officedocument.presentationml.tags+xml"/>
  <Override PartName="/ppt/tags/tag2378.xml" ContentType="application/vnd.openxmlformats-officedocument.presentationml.tags+xml"/>
  <Override PartName="/ppt/tags/tag2379.xml" ContentType="application/vnd.openxmlformats-officedocument.presentationml.tags+xml"/>
  <Override PartName="/ppt/tags/tag238.xml" ContentType="application/vnd.openxmlformats-officedocument.presentationml.tags+xml"/>
  <Override PartName="/ppt/tags/tag2380.xml" ContentType="application/vnd.openxmlformats-officedocument.presentationml.tags+xml"/>
  <Override PartName="/ppt/tags/tag2381.xml" ContentType="application/vnd.openxmlformats-officedocument.presentationml.tags+xml"/>
  <Override PartName="/ppt/tags/tag2382.xml" ContentType="application/vnd.openxmlformats-officedocument.presentationml.tags+xml"/>
  <Override PartName="/ppt/tags/tag2383.xml" ContentType="application/vnd.openxmlformats-officedocument.presentationml.tags+xml"/>
  <Override PartName="/ppt/tags/tag2384.xml" ContentType="application/vnd.openxmlformats-officedocument.presentationml.tags+xml"/>
  <Override PartName="/ppt/tags/tag2385.xml" ContentType="application/vnd.openxmlformats-officedocument.presentationml.tags+xml"/>
  <Override PartName="/ppt/tags/tag2386.xml" ContentType="application/vnd.openxmlformats-officedocument.presentationml.tags+xml"/>
  <Override PartName="/ppt/tags/tag2387.xml" ContentType="application/vnd.openxmlformats-officedocument.presentationml.tags+xml"/>
  <Override PartName="/ppt/tags/tag2388.xml" ContentType="application/vnd.openxmlformats-officedocument.presentationml.tags+xml"/>
  <Override PartName="/ppt/tags/tag2389.xml" ContentType="application/vnd.openxmlformats-officedocument.presentationml.tags+xml"/>
  <Override PartName="/ppt/tags/tag239.xml" ContentType="application/vnd.openxmlformats-officedocument.presentationml.tags+xml"/>
  <Override PartName="/ppt/tags/tag2390.xml" ContentType="application/vnd.openxmlformats-officedocument.presentationml.tags+xml"/>
  <Override PartName="/ppt/tags/tag2391.xml" ContentType="application/vnd.openxmlformats-officedocument.presentationml.tags+xml"/>
  <Override PartName="/ppt/tags/tag2392.xml" ContentType="application/vnd.openxmlformats-officedocument.presentationml.tags+xml"/>
  <Override PartName="/ppt/tags/tag2393.xml" ContentType="application/vnd.openxmlformats-officedocument.presentationml.tags+xml"/>
  <Override PartName="/ppt/tags/tag2394.xml" ContentType="application/vnd.openxmlformats-officedocument.presentationml.tags+xml"/>
  <Override PartName="/ppt/tags/tag2395.xml" ContentType="application/vnd.openxmlformats-officedocument.presentationml.tags+xml"/>
  <Override PartName="/ppt/tags/tag2396.xml" ContentType="application/vnd.openxmlformats-officedocument.presentationml.tags+xml"/>
  <Override PartName="/ppt/tags/tag2397.xml" ContentType="application/vnd.openxmlformats-officedocument.presentationml.tags+xml"/>
  <Override PartName="/ppt/tags/tag2398.xml" ContentType="application/vnd.openxmlformats-officedocument.presentationml.tags+xml"/>
  <Override PartName="/ppt/tags/tag239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00.xml" ContentType="application/vnd.openxmlformats-officedocument.presentationml.tags+xml"/>
  <Override PartName="/ppt/tags/tag2401.xml" ContentType="application/vnd.openxmlformats-officedocument.presentationml.tags+xml"/>
  <Override PartName="/ppt/tags/tag2402.xml" ContentType="application/vnd.openxmlformats-officedocument.presentationml.tags+xml"/>
  <Override PartName="/ppt/tags/tag2403.xml" ContentType="application/vnd.openxmlformats-officedocument.presentationml.tags+xml"/>
  <Override PartName="/ppt/tags/tag2404.xml" ContentType="application/vnd.openxmlformats-officedocument.presentationml.tags+xml"/>
  <Override PartName="/ppt/tags/tag2405.xml" ContentType="application/vnd.openxmlformats-officedocument.presentationml.tags+xml"/>
  <Override PartName="/ppt/tags/tag2406.xml" ContentType="application/vnd.openxmlformats-officedocument.presentationml.tags+xml"/>
  <Override PartName="/ppt/tags/tag2407.xml" ContentType="application/vnd.openxmlformats-officedocument.presentationml.tags+xml"/>
  <Override PartName="/ppt/tags/tag2408.xml" ContentType="application/vnd.openxmlformats-officedocument.presentationml.tags+xml"/>
  <Override PartName="/ppt/tags/tag2409.xml" ContentType="application/vnd.openxmlformats-officedocument.presentationml.tags+xml"/>
  <Override PartName="/ppt/tags/tag241.xml" ContentType="application/vnd.openxmlformats-officedocument.presentationml.tags+xml"/>
  <Override PartName="/ppt/tags/tag2410.xml" ContentType="application/vnd.openxmlformats-officedocument.presentationml.tags+xml"/>
  <Override PartName="/ppt/tags/tag2411.xml" ContentType="application/vnd.openxmlformats-officedocument.presentationml.tags+xml"/>
  <Override PartName="/ppt/tags/tag2412.xml" ContentType="application/vnd.openxmlformats-officedocument.presentationml.tags+xml"/>
  <Override PartName="/ppt/tags/tag2413.xml" ContentType="application/vnd.openxmlformats-officedocument.presentationml.tags+xml"/>
  <Override PartName="/ppt/tags/tag2414.xml" ContentType="application/vnd.openxmlformats-officedocument.presentationml.tags+xml"/>
  <Override PartName="/ppt/tags/tag2415.xml" ContentType="application/vnd.openxmlformats-officedocument.presentationml.tags+xml"/>
  <Override PartName="/ppt/tags/tag2416.xml" ContentType="application/vnd.openxmlformats-officedocument.presentationml.tags+xml"/>
  <Override PartName="/ppt/tags/tag2417.xml" ContentType="application/vnd.openxmlformats-officedocument.presentationml.tags+xml"/>
  <Override PartName="/ppt/tags/tag2418.xml" ContentType="application/vnd.openxmlformats-officedocument.presentationml.tags+xml"/>
  <Override PartName="/ppt/tags/tag2419.xml" ContentType="application/vnd.openxmlformats-officedocument.presentationml.tags+xml"/>
  <Override PartName="/ppt/tags/tag242.xml" ContentType="application/vnd.openxmlformats-officedocument.presentationml.tags+xml"/>
  <Override PartName="/ppt/tags/tag2420.xml" ContentType="application/vnd.openxmlformats-officedocument.presentationml.tags+xml"/>
  <Override PartName="/ppt/tags/tag2421.xml" ContentType="application/vnd.openxmlformats-officedocument.presentationml.tags+xml"/>
  <Override PartName="/ppt/tags/tag2422.xml" ContentType="application/vnd.openxmlformats-officedocument.presentationml.tags+xml"/>
  <Override PartName="/ppt/tags/tag2423.xml" ContentType="application/vnd.openxmlformats-officedocument.presentationml.tags+xml"/>
  <Override PartName="/ppt/tags/tag2424.xml" ContentType="application/vnd.openxmlformats-officedocument.presentationml.tags+xml"/>
  <Override PartName="/ppt/tags/tag2425.xml" ContentType="application/vnd.openxmlformats-officedocument.presentationml.tags+xml"/>
  <Override PartName="/ppt/tags/tag2426.xml" ContentType="application/vnd.openxmlformats-officedocument.presentationml.tags+xml"/>
  <Override PartName="/ppt/tags/tag2427.xml" ContentType="application/vnd.openxmlformats-officedocument.presentationml.tags+xml"/>
  <Override PartName="/ppt/tags/tag2428.xml" ContentType="application/vnd.openxmlformats-officedocument.presentationml.tags+xml"/>
  <Override PartName="/ppt/tags/tag2429.xml" ContentType="application/vnd.openxmlformats-officedocument.presentationml.tags+xml"/>
  <Override PartName="/ppt/tags/tag243.xml" ContentType="application/vnd.openxmlformats-officedocument.presentationml.tags+xml"/>
  <Override PartName="/ppt/tags/tag2430.xml" ContentType="application/vnd.openxmlformats-officedocument.presentationml.tags+xml"/>
  <Override PartName="/ppt/tags/tag2431.xml" ContentType="application/vnd.openxmlformats-officedocument.presentationml.tags+xml"/>
  <Override PartName="/ppt/tags/tag2432.xml" ContentType="application/vnd.openxmlformats-officedocument.presentationml.tags+xml"/>
  <Override PartName="/ppt/tags/tag2433.xml" ContentType="application/vnd.openxmlformats-officedocument.presentationml.tags+xml"/>
  <Override PartName="/ppt/tags/tag2434.xml" ContentType="application/vnd.openxmlformats-officedocument.presentationml.tags+xml"/>
  <Override PartName="/ppt/tags/tag2435.xml" ContentType="application/vnd.openxmlformats-officedocument.presentationml.tags+xml"/>
  <Override PartName="/ppt/tags/tag2436.xml" ContentType="application/vnd.openxmlformats-officedocument.presentationml.tags+xml"/>
  <Override PartName="/ppt/tags/tag2437.xml" ContentType="application/vnd.openxmlformats-officedocument.presentationml.tags+xml"/>
  <Override PartName="/ppt/tags/tag2438.xml" ContentType="application/vnd.openxmlformats-officedocument.presentationml.tags+xml"/>
  <Override PartName="/ppt/tags/tag2439.xml" ContentType="application/vnd.openxmlformats-officedocument.presentationml.tags+xml"/>
  <Override PartName="/ppt/tags/tag244.xml" ContentType="application/vnd.openxmlformats-officedocument.presentationml.tags+xml"/>
  <Override PartName="/ppt/tags/tag2440.xml" ContentType="application/vnd.openxmlformats-officedocument.presentationml.tags+xml"/>
  <Override PartName="/ppt/tags/tag2441.xml" ContentType="application/vnd.openxmlformats-officedocument.presentationml.tags+xml"/>
  <Override PartName="/ppt/tags/tag2442.xml" ContentType="application/vnd.openxmlformats-officedocument.presentationml.tags+xml"/>
  <Override PartName="/ppt/tags/tag2443.xml" ContentType="application/vnd.openxmlformats-officedocument.presentationml.tags+xml"/>
  <Override PartName="/ppt/tags/tag2444.xml" ContentType="application/vnd.openxmlformats-officedocument.presentationml.tags+xml"/>
  <Override PartName="/ppt/tags/tag2445.xml" ContentType="application/vnd.openxmlformats-officedocument.presentationml.tags+xml"/>
  <Override PartName="/ppt/tags/tag2446.xml" ContentType="application/vnd.openxmlformats-officedocument.presentationml.tags+xml"/>
  <Override PartName="/ppt/tags/tag2447.xml" ContentType="application/vnd.openxmlformats-officedocument.presentationml.tags+xml"/>
  <Override PartName="/ppt/tags/tag2448.xml" ContentType="application/vnd.openxmlformats-officedocument.presentationml.tags+xml"/>
  <Override PartName="/ppt/tags/tag2449.xml" ContentType="application/vnd.openxmlformats-officedocument.presentationml.tags+xml"/>
  <Override PartName="/ppt/tags/tag245.xml" ContentType="application/vnd.openxmlformats-officedocument.presentationml.tags+xml"/>
  <Override PartName="/ppt/tags/tag2450.xml" ContentType="application/vnd.openxmlformats-officedocument.presentationml.tags+xml"/>
  <Override PartName="/ppt/tags/tag2451.xml" ContentType="application/vnd.openxmlformats-officedocument.presentationml.tags+xml"/>
  <Override PartName="/ppt/tags/tag2452.xml" ContentType="application/vnd.openxmlformats-officedocument.presentationml.tags+xml"/>
  <Override PartName="/ppt/tags/tag2453.xml" ContentType="application/vnd.openxmlformats-officedocument.presentationml.tags+xml"/>
  <Override PartName="/ppt/tags/tag2454.xml" ContentType="application/vnd.openxmlformats-officedocument.presentationml.tags+xml"/>
  <Override PartName="/ppt/tags/tag2455.xml" ContentType="application/vnd.openxmlformats-officedocument.presentationml.tags+xml"/>
  <Override PartName="/ppt/tags/tag2456.xml" ContentType="application/vnd.openxmlformats-officedocument.presentationml.tags+xml"/>
  <Override PartName="/ppt/tags/tag2457.xml" ContentType="application/vnd.openxmlformats-officedocument.presentationml.tags+xml"/>
  <Override PartName="/ppt/tags/tag2458.xml" ContentType="application/vnd.openxmlformats-officedocument.presentationml.tags+xml"/>
  <Override PartName="/ppt/tags/tag2459.xml" ContentType="application/vnd.openxmlformats-officedocument.presentationml.tags+xml"/>
  <Override PartName="/ppt/tags/tag246.xml" ContentType="application/vnd.openxmlformats-officedocument.presentationml.tags+xml"/>
  <Override PartName="/ppt/tags/tag2460.xml" ContentType="application/vnd.openxmlformats-officedocument.presentationml.tags+xml"/>
  <Override PartName="/ppt/tags/tag2461.xml" ContentType="application/vnd.openxmlformats-officedocument.presentationml.tags+xml"/>
  <Override PartName="/ppt/tags/tag2462.xml" ContentType="application/vnd.openxmlformats-officedocument.presentationml.tags+xml"/>
  <Override PartName="/ppt/tags/tag2463.xml" ContentType="application/vnd.openxmlformats-officedocument.presentationml.tags+xml"/>
  <Override PartName="/ppt/tags/tag2464.xml" ContentType="application/vnd.openxmlformats-officedocument.presentationml.tags+xml"/>
  <Override PartName="/ppt/tags/tag2465.xml" ContentType="application/vnd.openxmlformats-officedocument.presentationml.tags+xml"/>
  <Override PartName="/ppt/tags/tag2466.xml" ContentType="application/vnd.openxmlformats-officedocument.presentationml.tags+xml"/>
  <Override PartName="/ppt/tags/tag2467.xml" ContentType="application/vnd.openxmlformats-officedocument.presentationml.tags+xml"/>
  <Override PartName="/ppt/tags/tag2468.xml" ContentType="application/vnd.openxmlformats-officedocument.presentationml.tags+xml"/>
  <Override PartName="/ppt/tags/tag2469.xml" ContentType="application/vnd.openxmlformats-officedocument.presentationml.tags+xml"/>
  <Override PartName="/ppt/tags/tag247.xml" ContentType="application/vnd.openxmlformats-officedocument.presentationml.tags+xml"/>
  <Override PartName="/ppt/tags/tag2470.xml" ContentType="application/vnd.openxmlformats-officedocument.presentationml.tags+xml"/>
  <Override PartName="/ppt/tags/tag2471.xml" ContentType="application/vnd.openxmlformats-officedocument.presentationml.tags+xml"/>
  <Override PartName="/ppt/tags/tag2472.xml" ContentType="application/vnd.openxmlformats-officedocument.presentationml.tags+xml"/>
  <Override PartName="/ppt/tags/tag2473.xml" ContentType="application/vnd.openxmlformats-officedocument.presentationml.tags+xml"/>
  <Override PartName="/ppt/tags/tag2474.xml" ContentType="application/vnd.openxmlformats-officedocument.presentationml.tags+xml"/>
  <Override PartName="/ppt/tags/tag2475.xml" ContentType="application/vnd.openxmlformats-officedocument.presentationml.tags+xml"/>
  <Override PartName="/ppt/tags/tag2476.xml" ContentType="application/vnd.openxmlformats-officedocument.presentationml.tags+xml"/>
  <Override PartName="/ppt/tags/tag2477.xml" ContentType="application/vnd.openxmlformats-officedocument.presentationml.tags+xml"/>
  <Override PartName="/ppt/tags/tag2478.xml" ContentType="application/vnd.openxmlformats-officedocument.presentationml.tags+xml"/>
  <Override PartName="/ppt/tags/tag2479.xml" ContentType="application/vnd.openxmlformats-officedocument.presentationml.tags+xml"/>
  <Override PartName="/ppt/tags/tag248.xml" ContentType="application/vnd.openxmlformats-officedocument.presentationml.tags+xml"/>
  <Override PartName="/ppt/tags/tag2480.xml" ContentType="application/vnd.openxmlformats-officedocument.presentationml.tags+xml"/>
  <Override PartName="/ppt/tags/tag2481.xml" ContentType="application/vnd.openxmlformats-officedocument.presentationml.tags+xml"/>
  <Override PartName="/ppt/tags/tag2482.xml" ContentType="application/vnd.openxmlformats-officedocument.presentationml.tags+xml"/>
  <Override PartName="/ppt/tags/tag2483.xml" ContentType="application/vnd.openxmlformats-officedocument.presentationml.tags+xml"/>
  <Override PartName="/ppt/tags/tag2484.xml" ContentType="application/vnd.openxmlformats-officedocument.presentationml.tags+xml"/>
  <Override PartName="/ppt/tags/tag2485.xml" ContentType="application/vnd.openxmlformats-officedocument.presentationml.tags+xml"/>
  <Override PartName="/ppt/tags/tag2486.xml" ContentType="application/vnd.openxmlformats-officedocument.presentationml.tags+xml"/>
  <Override PartName="/ppt/tags/tag2487.xml" ContentType="application/vnd.openxmlformats-officedocument.presentationml.tags+xml"/>
  <Override PartName="/ppt/tags/tag2488.xml" ContentType="application/vnd.openxmlformats-officedocument.presentationml.tags+xml"/>
  <Override PartName="/ppt/tags/tag2489.xml" ContentType="application/vnd.openxmlformats-officedocument.presentationml.tags+xml"/>
  <Override PartName="/ppt/tags/tag249.xml" ContentType="application/vnd.openxmlformats-officedocument.presentationml.tags+xml"/>
  <Override PartName="/ppt/tags/tag2490.xml" ContentType="application/vnd.openxmlformats-officedocument.presentationml.tags+xml"/>
  <Override PartName="/ppt/tags/tag2491.xml" ContentType="application/vnd.openxmlformats-officedocument.presentationml.tags+xml"/>
  <Override PartName="/ppt/tags/tag2492.xml" ContentType="application/vnd.openxmlformats-officedocument.presentationml.tags+xml"/>
  <Override PartName="/ppt/tags/tag2493.xml" ContentType="application/vnd.openxmlformats-officedocument.presentationml.tags+xml"/>
  <Override PartName="/ppt/tags/tag2494.xml" ContentType="application/vnd.openxmlformats-officedocument.presentationml.tags+xml"/>
  <Override PartName="/ppt/tags/tag2495.xml" ContentType="application/vnd.openxmlformats-officedocument.presentationml.tags+xml"/>
  <Override PartName="/ppt/tags/tag2496.xml" ContentType="application/vnd.openxmlformats-officedocument.presentationml.tags+xml"/>
  <Override PartName="/ppt/tags/tag2497.xml" ContentType="application/vnd.openxmlformats-officedocument.presentationml.tags+xml"/>
  <Override PartName="/ppt/tags/tag2498.xml" ContentType="application/vnd.openxmlformats-officedocument.presentationml.tags+xml"/>
  <Override PartName="/ppt/tags/tag249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00.xml" ContentType="application/vnd.openxmlformats-officedocument.presentationml.tags+xml"/>
  <Override PartName="/ppt/tags/tag2501.xml" ContentType="application/vnd.openxmlformats-officedocument.presentationml.tags+xml"/>
  <Override PartName="/ppt/tags/tag2502.xml" ContentType="application/vnd.openxmlformats-officedocument.presentationml.tags+xml"/>
  <Override PartName="/ppt/tags/tag2503.xml" ContentType="application/vnd.openxmlformats-officedocument.presentationml.tags+xml"/>
  <Override PartName="/ppt/tags/tag2504.xml" ContentType="application/vnd.openxmlformats-officedocument.presentationml.tags+xml"/>
  <Override PartName="/ppt/tags/tag2505.xml" ContentType="application/vnd.openxmlformats-officedocument.presentationml.tags+xml"/>
  <Override PartName="/ppt/tags/tag2506.xml" ContentType="application/vnd.openxmlformats-officedocument.presentationml.tags+xml"/>
  <Override PartName="/ppt/tags/tag2507.xml" ContentType="application/vnd.openxmlformats-officedocument.presentationml.tags+xml"/>
  <Override PartName="/ppt/tags/tag2508.xml" ContentType="application/vnd.openxmlformats-officedocument.presentationml.tags+xml"/>
  <Override PartName="/ppt/tags/tag2509.xml" ContentType="application/vnd.openxmlformats-officedocument.presentationml.tags+xml"/>
  <Override PartName="/ppt/tags/tag251.xml" ContentType="application/vnd.openxmlformats-officedocument.presentationml.tags+xml"/>
  <Override PartName="/ppt/tags/tag2510.xml" ContentType="application/vnd.openxmlformats-officedocument.presentationml.tags+xml"/>
  <Override PartName="/ppt/tags/tag2511.xml" ContentType="application/vnd.openxmlformats-officedocument.presentationml.tags+xml"/>
  <Override PartName="/ppt/tags/tag2512.xml" ContentType="application/vnd.openxmlformats-officedocument.presentationml.tags+xml"/>
  <Override PartName="/ppt/tags/tag2513.xml" ContentType="application/vnd.openxmlformats-officedocument.presentationml.tags+xml"/>
  <Override PartName="/ppt/tags/tag2514.xml" ContentType="application/vnd.openxmlformats-officedocument.presentationml.tags+xml"/>
  <Override PartName="/ppt/tags/tag2515.xml" ContentType="application/vnd.openxmlformats-officedocument.presentationml.tags+xml"/>
  <Override PartName="/ppt/tags/tag2516.xml" ContentType="application/vnd.openxmlformats-officedocument.presentationml.tags+xml"/>
  <Override PartName="/ppt/tags/tag2517.xml" ContentType="application/vnd.openxmlformats-officedocument.presentationml.tags+xml"/>
  <Override PartName="/ppt/tags/tag2518.xml" ContentType="application/vnd.openxmlformats-officedocument.presentationml.tags+xml"/>
  <Override PartName="/ppt/tags/tag2519.xml" ContentType="application/vnd.openxmlformats-officedocument.presentationml.tags+xml"/>
  <Override PartName="/ppt/tags/tag252.xml" ContentType="application/vnd.openxmlformats-officedocument.presentationml.tags+xml"/>
  <Override PartName="/ppt/tags/tag2520.xml" ContentType="application/vnd.openxmlformats-officedocument.presentationml.tags+xml"/>
  <Override PartName="/ppt/tags/tag2521.xml" ContentType="application/vnd.openxmlformats-officedocument.presentationml.tags+xml"/>
  <Override PartName="/ppt/tags/tag2522.xml" ContentType="application/vnd.openxmlformats-officedocument.presentationml.tags+xml"/>
  <Override PartName="/ppt/tags/tag2523.xml" ContentType="application/vnd.openxmlformats-officedocument.presentationml.tags+xml"/>
  <Override PartName="/ppt/tags/tag2524.xml" ContentType="application/vnd.openxmlformats-officedocument.presentationml.tags+xml"/>
  <Override PartName="/ppt/tags/tag2525.xml" ContentType="application/vnd.openxmlformats-officedocument.presentationml.tags+xml"/>
  <Override PartName="/ppt/tags/tag2526.xml" ContentType="application/vnd.openxmlformats-officedocument.presentationml.tags+xml"/>
  <Override PartName="/ppt/tags/tag2527.xml" ContentType="application/vnd.openxmlformats-officedocument.presentationml.tags+xml"/>
  <Override PartName="/ppt/tags/tag2528.xml" ContentType="application/vnd.openxmlformats-officedocument.presentationml.tags+xml"/>
  <Override PartName="/ppt/tags/tag2529.xml" ContentType="application/vnd.openxmlformats-officedocument.presentationml.tags+xml"/>
  <Override PartName="/ppt/tags/tag253.xml" ContentType="application/vnd.openxmlformats-officedocument.presentationml.tags+xml"/>
  <Override PartName="/ppt/tags/tag2530.xml" ContentType="application/vnd.openxmlformats-officedocument.presentationml.tags+xml"/>
  <Override PartName="/ppt/tags/tag2531.xml" ContentType="application/vnd.openxmlformats-officedocument.presentationml.tags+xml"/>
  <Override PartName="/ppt/tags/tag2532.xml" ContentType="application/vnd.openxmlformats-officedocument.presentationml.tags+xml"/>
  <Override PartName="/ppt/tags/tag2533.xml" ContentType="application/vnd.openxmlformats-officedocument.presentationml.tags+xml"/>
  <Override PartName="/ppt/tags/tag2534.xml" ContentType="application/vnd.openxmlformats-officedocument.presentationml.tags+xml"/>
  <Override PartName="/ppt/tags/tag2535.xml" ContentType="application/vnd.openxmlformats-officedocument.presentationml.tags+xml"/>
  <Override PartName="/ppt/tags/tag2536.xml" ContentType="application/vnd.openxmlformats-officedocument.presentationml.tags+xml"/>
  <Override PartName="/ppt/tags/tag2537.xml" ContentType="application/vnd.openxmlformats-officedocument.presentationml.tags+xml"/>
  <Override PartName="/ppt/tags/tag2538.xml" ContentType="application/vnd.openxmlformats-officedocument.presentationml.tags+xml"/>
  <Override PartName="/ppt/tags/tag2539.xml" ContentType="application/vnd.openxmlformats-officedocument.presentationml.tags+xml"/>
  <Override PartName="/ppt/tags/tag254.xml" ContentType="application/vnd.openxmlformats-officedocument.presentationml.tags+xml"/>
  <Override PartName="/ppt/tags/tag2540.xml" ContentType="application/vnd.openxmlformats-officedocument.presentationml.tags+xml"/>
  <Override PartName="/ppt/tags/tag2541.xml" ContentType="application/vnd.openxmlformats-officedocument.presentationml.tags+xml"/>
  <Override PartName="/ppt/tags/tag2542.xml" ContentType="application/vnd.openxmlformats-officedocument.presentationml.tags+xml"/>
  <Override PartName="/ppt/tags/tag2543.xml" ContentType="application/vnd.openxmlformats-officedocument.presentationml.tags+xml"/>
  <Override PartName="/ppt/tags/tag2544.xml" ContentType="application/vnd.openxmlformats-officedocument.presentationml.tags+xml"/>
  <Override PartName="/ppt/tags/tag2545.xml" ContentType="application/vnd.openxmlformats-officedocument.presentationml.tags+xml"/>
  <Override PartName="/ppt/tags/tag2546.xml" ContentType="application/vnd.openxmlformats-officedocument.presentationml.tags+xml"/>
  <Override PartName="/ppt/tags/tag2547.xml" ContentType="application/vnd.openxmlformats-officedocument.presentationml.tags+xml"/>
  <Override PartName="/ppt/tags/tag2548.xml" ContentType="application/vnd.openxmlformats-officedocument.presentationml.tags+xml"/>
  <Override PartName="/ppt/tags/tag2549.xml" ContentType="application/vnd.openxmlformats-officedocument.presentationml.tags+xml"/>
  <Override PartName="/ppt/tags/tag255.xml" ContentType="application/vnd.openxmlformats-officedocument.presentationml.tags+xml"/>
  <Override PartName="/ppt/tags/tag2550.xml" ContentType="application/vnd.openxmlformats-officedocument.presentationml.tags+xml"/>
  <Override PartName="/ppt/tags/tag2551.xml" ContentType="application/vnd.openxmlformats-officedocument.presentationml.tags+xml"/>
  <Override PartName="/ppt/tags/tag2552.xml" ContentType="application/vnd.openxmlformats-officedocument.presentationml.tags+xml"/>
  <Override PartName="/ppt/tags/tag2553.xml" ContentType="application/vnd.openxmlformats-officedocument.presentationml.tags+xml"/>
  <Override PartName="/ppt/tags/tag2554.xml" ContentType="application/vnd.openxmlformats-officedocument.presentationml.tags+xml"/>
  <Override PartName="/ppt/tags/tag2555.xml" ContentType="application/vnd.openxmlformats-officedocument.presentationml.tags+xml"/>
  <Override PartName="/ppt/tags/tag2556.xml" ContentType="application/vnd.openxmlformats-officedocument.presentationml.tags+xml"/>
  <Override PartName="/ppt/tags/tag2557.xml" ContentType="application/vnd.openxmlformats-officedocument.presentationml.tags+xml"/>
  <Override PartName="/ppt/tags/tag2558.xml" ContentType="application/vnd.openxmlformats-officedocument.presentationml.tags+xml"/>
  <Override PartName="/ppt/tags/tag2559.xml" ContentType="application/vnd.openxmlformats-officedocument.presentationml.tags+xml"/>
  <Override PartName="/ppt/tags/tag256.xml" ContentType="application/vnd.openxmlformats-officedocument.presentationml.tags+xml"/>
  <Override PartName="/ppt/tags/tag2560.xml" ContentType="application/vnd.openxmlformats-officedocument.presentationml.tags+xml"/>
  <Override PartName="/ppt/tags/tag2561.xml" ContentType="application/vnd.openxmlformats-officedocument.presentationml.tags+xml"/>
  <Override PartName="/ppt/tags/tag2562.xml" ContentType="application/vnd.openxmlformats-officedocument.presentationml.tags+xml"/>
  <Override PartName="/ppt/tags/tag2563.xml" ContentType="application/vnd.openxmlformats-officedocument.presentationml.tags+xml"/>
  <Override PartName="/ppt/tags/tag2564.xml" ContentType="application/vnd.openxmlformats-officedocument.presentationml.tags+xml"/>
  <Override PartName="/ppt/tags/tag2565.xml" ContentType="application/vnd.openxmlformats-officedocument.presentationml.tags+xml"/>
  <Override PartName="/ppt/tags/tag2566.xml" ContentType="application/vnd.openxmlformats-officedocument.presentationml.tags+xml"/>
  <Override PartName="/ppt/tags/tag2567.xml" ContentType="application/vnd.openxmlformats-officedocument.presentationml.tags+xml"/>
  <Override PartName="/ppt/tags/tag2568.xml" ContentType="application/vnd.openxmlformats-officedocument.presentationml.tags+xml"/>
  <Override PartName="/ppt/tags/tag2569.xml" ContentType="application/vnd.openxmlformats-officedocument.presentationml.tags+xml"/>
  <Override PartName="/ppt/tags/tag257.xml" ContentType="application/vnd.openxmlformats-officedocument.presentationml.tags+xml"/>
  <Override PartName="/ppt/tags/tag2570.xml" ContentType="application/vnd.openxmlformats-officedocument.presentationml.tags+xml"/>
  <Override PartName="/ppt/tags/tag2571.xml" ContentType="application/vnd.openxmlformats-officedocument.presentationml.tags+xml"/>
  <Override PartName="/ppt/tags/tag2572.xml" ContentType="application/vnd.openxmlformats-officedocument.presentationml.tags+xml"/>
  <Override PartName="/ppt/tags/tag2573.xml" ContentType="application/vnd.openxmlformats-officedocument.presentationml.tags+xml"/>
  <Override PartName="/ppt/tags/tag2574.xml" ContentType="application/vnd.openxmlformats-officedocument.presentationml.tags+xml"/>
  <Override PartName="/ppt/tags/tag2575.xml" ContentType="application/vnd.openxmlformats-officedocument.presentationml.tags+xml"/>
  <Override PartName="/ppt/tags/tag2576.xml" ContentType="application/vnd.openxmlformats-officedocument.presentationml.tags+xml"/>
  <Override PartName="/ppt/tags/tag2577.xml" ContentType="application/vnd.openxmlformats-officedocument.presentationml.tags+xml"/>
  <Override PartName="/ppt/tags/tag2578.xml" ContentType="application/vnd.openxmlformats-officedocument.presentationml.tags+xml"/>
  <Override PartName="/ppt/tags/tag2579.xml" ContentType="application/vnd.openxmlformats-officedocument.presentationml.tags+xml"/>
  <Override PartName="/ppt/tags/tag258.xml" ContentType="application/vnd.openxmlformats-officedocument.presentationml.tags+xml"/>
  <Override PartName="/ppt/tags/tag2580.xml" ContentType="application/vnd.openxmlformats-officedocument.presentationml.tags+xml"/>
  <Override PartName="/ppt/tags/tag2581.xml" ContentType="application/vnd.openxmlformats-officedocument.presentationml.tags+xml"/>
  <Override PartName="/ppt/tags/tag2582.xml" ContentType="application/vnd.openxmlformats-officedocument.presentationml.tags+xml"/>
  <Override PartName="/ppt/tags/tag2583.xml" ContentType="application/vnd.openxmlformats-officedocument.presentationml.tags+xml"/>
  <Override PartName="/ppt/tags/tag2584.xml" ContentType="application/vnd.openxmlformats-officedocument.presentationml.tags+xml"/>
  <Override PartName="/ppt/tags/tag2585.xml" ContentType="application/vnd.openxmlformats-officedocument.presentationml.tags+xml"/>
  <Override PartName="/ppt/tags/tag2586.xml" ContentType="application/vnd.openxmlformats-officedocument.presentationml.tags+xml"/>
  <Override PartName="/ppt/tags/tag2587.xml" ContentType="application/vnd.openxmlformats-officedocument.presentationml.tags+xml"/>
  <Override PartName="/ppt/tags/tag2588.xml" ContentType="application/vnd.openxmlformats-officedocument.presentationml.tags+xml"/>
  <Override PartName="/ppt/tags/tag2589.xml" ContentType="application/vnd.openxmlformats-officedocument.presentationml.tags+xml"/>
  <Override PartName="/ppt/tags/tag259.xml" ContentType="application/vnd.openxmlformats-officedocument.presentationml.tags+xml"/>
  <Override PartName="/ppt/tags/tag2590.xml" ContentType="application/vnd.openxmlformats-officedocument.presentationml.tags+xml"/>
  <Override PartName="/ppt/tags/tag2591.xml" ContentType="application/vnd.openxmlformats-officedocument.presentationml.tags+xml"/>
  <Override PartName="/ppt/tags/tag2592.xml" ContentType="application/vnd.openxmlformats-officedocument.presentationml.tags+xml"/>
  <Override PartName="/ppt/tags/tag2593.xml" ContentType="application/vnd.openxmlformats-officedocument.presentationml.tags+xml"/>
  <Override PartName="/ppt/tags/tag2594.xml" ContentType="application/vnd.openxmlformats-officedocument.presentationml.tags+xml"/>
  <Override PartName="/ppt/tags/tag2595.xml" ContentType="application/vnd.openxmlformats-officedocument.presentationml.tags+xml"/>
  <Override PartName="/ppt/tags/tag2596.xml" ContentType="application/vnd.openxmlformats-officedocument.presentationml.tags+xml"/>
  <Override PartName="/ppt/tags/tag2597.xml" ContentType="application/vnd.openxmlformats-officedocument.presentationml.tags+xml"/>
  <Override PartName="/ppt/tags/tag2598.xml" ContentType="application/vnd.openxmlformats-officedocument.presentationml.tags+xml"/>
  <Override PartName="/ppt/tags/tag259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00.xml" ContentType="application/vnd.openxmlformats-officedocument.presentationml.tags+xml"/>
  <Override PartName="/ppt/tags/tag2601.xml" ContentType="application/vnd.openxmlformats-officedocument.presentationml.tags+xml"/>
  <Override PartName="/ppt/tags/tag2602.xml" ContentType="application/vnd.openxmlformats-officedocument.presentationml.tags+xml"/>
  <Override PartName="/ppt/tags/tag2603.xml" ContentType="application/vnd.openxmlformats-officedocument.presentationml.tags+xml"/>
  <Override PartName="/ppt/tags/tag2604.xml" ContentType="application/vnd.openxmlformats-officedocument.presentationml.tags+xml"/>
  <Override PartName="/ppt/tags/tag2605.xml" ContentType="application/vnd.openxmlformats-officedocument.presentationml.tags+xml"/>
  <Override PartName="/ppt/tags/tag2606.xml" ContentType="application/vnd.openxmlformats-officedocument.presentationml.tags+xml"/>
  <Override PartName="/ppt/tags/tag2607.xml" ContentType="application/vnd.openxmlformats-officedocument.presentationml.tags+xml"/>
  <Override PartName="/ppt/tags/tag2608.xml" ContentType="application/vnd.openxmlformats-officedocument.presentationml.tags+xml"/>
  <Override PartName="/ppt/tags/tag2609.xml" ContentType="application/vnd.openxmlformats-officedocument.presentationml.tags+xml"/>
  <Override PartName="/ppt/tags/tag261.xml" ContentType="application/vnd.openxmlformats-officedocument.presentationml.tags+xml"/>
  <Override PartName="/ppt/tags/tag2610.xml" ContentType="application/vnd.openxmlformats-officedocument.presentationml.tags+xml"/>
  <Override PartName="/ppt/tags/tag2611.xml" ContentType="application/vnd.openxmlformats-officedocument.presentationml.tags+xml"/>
  <Override PartName="/ppt/tags/tag2612.xml" ContentType="application/vnd.openxmlformats-officedocument.presentationml.tags+xml"/>
  <Override PartName="/ppt/tags/tag2613.xml" ContentType="application/vnd.openxmlformats-officedocument.presentationml.tags+xml"/>
  <Override PartName="/ppt/tags/tag2614.xml" ContentType="application/vnd.openxmlformats-officedocument.presentationml.tags+xml"/>
  <Override PartName="/ppt/tags/tag2615.xml" ContentType="application/vnd.openxmlformats-officedocument.presentationml.tags+xml"/>
  <Override PartName="/ppt/tags/tag2616.xml" ContentType="application/vnd.openxmlformats-officedocument.presentationml.tags+xml"/>
  <Override PartName="/ppt/tags/tag2617.xml" ContentType="application/vnd.openxmlformats-officedocument.presentationml.tags+xml"/>
  <Override PartName="/ppt/tags/tag2618.xml" ContentType="application/vnd.openxmlformats-officedocument.presentationml.tags+xml"/>
  <Override PartName="/ppt/tags/tag2619.xml" ContentType="application/vnd.openxmlformats-officedocument.presentationml.tags+xml"/>
  <Override PartName="/ppt/tags/tag262.xml" ContentType="application/vnd.openxmlformats-officedocument.presentationml.tags+xml"/>
  <Override PartName="/ppt/tags/tag2620.xml" ContentType="application/vnd.openxmlformats-officedocument.presentationml.tags+xml"/>
  <Override PartName="/ppt/tags/tag2621.xml" ContentType="application/vnd.openxmlformats-officedocument.presentationml.tags+xml"/>
  <Override PartName="/ppt/tags/tag2622.xml" ContentType="application/vnd.openxmlformats-officedocument.presentationml.tags+xml"/>
  <Override PartName="/ppt/tags/tag2623.xml" ContentType="application/vnd.openxmlformats-officedocument.presentationml.tags+xml"/>
  <Override PartName="/ppt/tags/tag2624.xml" ContentType="application/vnd.openxmlformats-officedocument.presentationml.tags+xml"/>
  <Override PartName="/ppt/tags/tag2625.xml" ContentType="application/vnd.openxmlformats-officedocument.presentationml.tags+xml"/>
  <Override PartName="/ppt/tags/tag2626.xml" ContentType="application/vnd.openxmlformats-officedocument.presentationml.tags+xml"/>
  <Override PartName="/ppt/tags/tag2627.xml" ContentType="application/vnd.openxmlformats-officedocument.presentationml.tags+xml"/>
  <Override PartName="/ppt/tags/tag2628.xml" ContentType="application/vnd.openxmlformats-officedocument.presentationml.tags+xml"/>
  <Override PartName="/ppt/tags/tag2629.xml" ContentType="application/vnd.openxmlformats-officedocument.presentationml.tags+xml"/>
  <Override PartName="/ppt/tags/tag263.xml" ContentType="application/vnd.openxmlformats-officedocument.presentationml.tags+xml"/>
  <Override PartName="/ppt/tags/tag2630.xml" ContentType="application/vnd.openxmlformats-officedocument.presentationml.tags+xml"/>
  <Override PartName="/ppt/tags/tag2631.xml" ContentType="application/vnd.openxmlformats-officedocument.presentationml.tags+xml"/>
  <Override PartName="/ppt/tags/tag2632.xml" ContentType="application/vnd.openxmlformats-officedocument.presentationml.tags+xml"/>
  <Override PartName="/ppt/tags/tag2633.xml" ContentType="application/vnd.openxmlformats-officedocument.presentationml.tags+xml"/>
  <Override PartName="/ppt/tags/tag2634.xml" ContentType="application/vnd.openxmlformats-officedocument.presentationml.tags+xml"/>
  <Override PartName="/ppt/tags/tag2635.xml" ContentType="application/vnd.openxmlformats-officedocument.presentationml.tags+xml"/>
  <Override PartName="/ppt/tags/tag2636.xml" ContentType="application/vnd.openxmlformats-officedocument.presentationml.tags+xml"/>
  <Override PartName="/ppt/tags/tag2637.xml" ContentType="application/vnd.openxmlformats-officedocument.presentationml.tags+xml"/>
  <Override PartName="/ppt/tags/tag2638.xml" ContentType="application/vnd.openxmlformats-officedocument.presentationml.tags+xml"/>
  <Override PartName="/ppt/tags/tag2639.xml" ContentType="application/vnd.openxmlformats-officedocument.presentationml.tags+xml"/>
  <Override PartName="/ppt/tags/tag264.xml" ContentType="application/vnd.openxmlformats-officedocument.presentationml.tags+xml"/>
  <Override PartName="/ppt/tags/tag2640.xml" ContentType="application/vnd.openxmlformats-officedocument.presentationml.tags+xml"/>
  <Override PartName="/ppt/tags/tag2641.xml" ContentType="application/vnd.openxmlformats-officedocument.presentationml.tags+xml"/>
  <Override PartName="/ppt/tags/tag2642.xml" ContentType="application/vnd.openxmlformats-officedocument.presentationml.tags+xml"/>
  <Override PartName="/ppt/tags/tag2643.xml" ContentType="application/vnd.openxmlformats-officedocument.presentationml.tags+xml"/>
  <Override PartName="/ppt/tags/tag2644.xml" ContentType="application/vnd.openxmlformats-officedocument.presentationml.tags+xml"/>
  <Override PartName="/ppt/tags/tag2645.xml" ContentType="application/vnd.openxmlformats-officedocument.presentationml.tags+xml"/>
  <Override PartName="/ppt/tags/tag2646.xml" ContentType="application/vnd.openxmlformats-officedocument.presentationml.tags+xml"/>
  <Override PartName="/ppt/tags/tag2647.xml" ContentType="application/vnd.openxmlformats-officedocument.presentationml.tags+xml"/>
  <Override PartName="/ppt/tags/tag2648.xml" ContentType="application/vnd.openxmlformats-officedocument.presentationml.tags+xml"/>
  <Override PartName="/ppt/tags/tag2649.xml" ContentType="application/vnd.openxmlformats-officedocument.presentationml.tags+xml"/>
  <Override PartName="/ppt/tags/tag265.xml" ContentType="application/vnd.openxmlformats-officedocument.presentationml.tags+xml"/>
  <Override PartName="/ppt/tags/tag2650.xml" ContentType="application/vnd.openxmlformats-officedocument.presentationml.tags+xml"/>
  <Override PartName="/ppt/tags/tag2651.xml" ContentType="application/vnd.openxmlformats-officedocument.presentationml.tags+xml"/>
  <Override PartName="/ppt/tags/tag2652.xml" ContentType="application/vnd.openxmlformats-officedocument.presentationml.tags+xml"/>
  <Override PartName="/ppt/tags/tag2653.xml" ContentType="application/vnd.openxmlformats-officedocument.presentationml.tags+xml"/>
  <Override PartName="/ppt/tags/tag2654.xml" ContentType="application/vnd.openxmlformats-officedocument.presentationml.tags+xml"/>
  <Override PartName="/ppt/tags/tag2655.xml" ContentType="application/vnd.openxmlformats-officedocument.presentationml.tags+xml"/>
  <Override PartName="/ppt/tags/tag2656.xml" ContentType="application/vnd.openxmlformats-officedocument.presentationml.tags+xml"/>
  <Override PartName="/ppt/tags/tag2657.xml" ContentType="application/vnd.openxmlformats-officedocument.presentationml.tags+xml"/>
  <Override PartName="/ppt/tags/tag2658.xml" ContentType="application/vnd.openxmlformats-officedocument.presentationml.tags+xml"/>
  <Override PartName="/ppt/tags/tag2659.xml" ContentType="application/vnd.openxmlformats-officedocument.presentationml.tags+xml"/>
  <Override PartName="/ppt/tags/tag266.xml" ContentType="application/vnd.openxmlformats-officedocument.presentationml.tags+xml"/>
  <Override PartName="/ppt/tags/tag2660.xml" ContentType="application/vnd.openxmlformats-officedocument.presentationml.tags+xml"/>
  <Override PartName="/ppt/tags/tag2661.xml" ContentType="application/vnd.openxmlformats-officedocument.presentationml.tags+xml"/>
  <Override PartName="/ppt/tags/tag2662.xml" ContentType="application/vnd.openxmlformats-officedocument.presentationml.tags+xml"/>
  <Override PartName="/ppt/tags/tag2663.xml" ContentType="application/vnd.openxmlformats-officedocument.presentationml.tags+xml"/>
  <Override PartName="/ppt/tags/tag2664.xml" ContentType="application/vnd.openxmlformats-officedocument.presentationml.tags+xml"/>
  <Override PartName="/ppt/tags/tag2665.xml" ContentType="application/vnd.openxmlformats-officedocument.presentationml.tags+xml"/>
  <Override PartName="/ppt/tags/tag2666.xml" ContentType="application/vnd.openxmlformats-officedocument.presentationml.tags+xml"/>
  <Override PartName="/ppt/tags/tag2667.xml" ContentType="application/vnd.openxmlformats-officedocument.presentationml.tags+xml"/>
  <Override PartName="/ppt/tags/tag2668.xml" ContentType="application/vnd.openxmlformats-officedocument.presentationml.tags+xml"/>
  <Override PartName="/ppt/tags/tag2669.xml" ContentType="application/vnd.openxmlformats-officedocument.presentationml.tags+xml"/>
  <Override PartName="/ppt/tags/tag267.xml" ContentType="application/vnd.openxmlformats-officedocument.presentationml.tags+xml"/>
  <Override PartName="/ppt/tags/tag2670.xml" ContentType="application/vnd.openxmlformats-officedocument.presentationml.tags+xml"/>
  <Override PartName="/ppt/tags/tag2671.xml" ContentType="application/vnd.openxmlformats-officedocument.presentationml.tags+xml"/>
  <Override PartName="/ppt/tags/tag2672.xml" ContentType="application/vnd.openxmlformats-officedocument.presentationml.tags+xml"/>
  <Override PartName="/ppt/tags/tag2673.xml" ContentType="application/vnd.openxmlformats-officedocument.presentationml.tags+xml"/>
  <Override PartName="/ppt/tags/tag2674.xml" ContentType="application/vnd.openxmlformats-officedocument.presentationml.tags+xml"/>
  <Override PartName="/ppt/tags/tag2675.xml" ContentType="application/vnd.openxmlformats-officedocument.presentationml.tags+xml"/>
  <Override PartName="/ppt/tags/tag2676.xml" ContentType="application/vnd.openxmlformats-officedocument.presentationml.tags+xml"/>
  <Override PartName="/ppt/tags/tag2677.xml" ContentType="application/vnd.openxmlformats-officedocument.presentationml.tags+xml"/>
  <Override PartName="/ppt/tags/tag2678.xml" ContentType="application/vnd.openxmlformats-officedocument.presentationml.tags+xml"/>
  <Override PartName="/ppt/tags/tag2679.xml" ContentType="application/vnd.openxmlformats-officedocument.presentationml.tags+xml"/>
  <Override PartName="/ppt/tags/tag268.xml" ContentType="application/vnd.openxmlformats-officedocument.presentationml.tags+xml"/>
  <Override PartName="/ppt/tags/tag2680.xml" ContentType="application/vnd.openxmlformats-officedocument.presentationml.tags+xml"/>
  <Override PartName="/ppt/tags/tag2681.xml" ContentType="application/vnd.openxmlformats-officedocument.presentationml.tags+xml"/>
  <Override PartName="/ppt/tags/tag2682.xml" ContentType="application/vnd.openxmlformats-officedocument.presentationml.tags+xml"/>
  <Override PartName="/ppt/tags/tag2683.xml" ContentType="application/vnd.openxmlformats-officedocument.presentationml.tags+xml"/>
  <Override PartName="/ppt/tags/tag2684.xml" ContentType="application/vnd.openxmlformats-officedocument.presentationml.tags+xml"/>
  <Override PartName="/ppt/tags/tag2685.xml" ContentType="application/vnd.openxmlformats-officedocument.presentationml.tags+xml"/>
  <Override PartName="/ppt/tags/tag2686.xml" ContentType="application/vnd.openxmlformats-officedocument.presentationml.tags+xml"/>
  <Override PartName="/ppt/tags/tag2687.xml" ContentType="application/vnd.openxmlformats-officedocument.presentationml.tags+xml"/>
  <Override PartName="/ppt/tags/tag2688.xml" ContentType="application/vnd.openxmlformats-officedocument.presentationml.tags+xml"/>
  <Override PartName="/ppt/tags/tag2689.xml" ContentType="application/vnd.openxmlformats-officedocument.presentationml.tags+xml"/>
  <Override PartName="/ppt/tags/tag269.xml" ContentType="application/vnd.openxmlformats-officedocument.presentationml.tags+xml"/>
  <Override PartName="/ppt/tags/tag2690.xml" ContentType="application/vnd.openxmlformats-officedocument.presentationml.tags+xml"/>
  <Override PartName="/ppt/tags/tag2691.xml" ContentType="application/vnd.openxmlformats-officedocument.presentationml.tags+xml"/>
  <Override PartName="/ppt/tags/tag2692.xml" ContentType="application/vnd.openxmlformats-officedocument.presentationml.tags+xml"/>
  <Override PartName="/ppt/tags/tag2693.xml" ContentType="application/vnd.openxmlformats-officedocument.presentationml.tags+xml"/>
  <Override PartName="/ppt/tags/tag2694.xml" ContentType="application/vnd.openxmlformats-officedocument.presentationml.tags+xml"/>
  <Override PartName="/ppt/tags/tag2695.xml" ContentType="application/vnd.openxmlformats-officedocument.presentationml.tags+xml"/>
  <Override PartName="/ppt/tags/tag2696.xml" ContentType="application/vnd.openxmlformats-officedocument.presentationml.tags+xml"/>
  <Override PartName="/ppt/tags/tag2697.xml" ContentType="application/vnd.openxmlformats-officedocument.presentationml.tags+xml"/>
  <Override PartName="/ppt/tags/tag2698.xml" ContentType="application/vnd.openxmlformats-officedocument.presentationml.tags+xml"/>
  <Override PartName="/ppt/tags/tag269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00.xml" ContentType="application/vnd.openxmlformats-officedocument.presentationml.tags+xml"/>
  <Override PartName="/ppt/tags/tag2701.xml" ContentType="application/vnd.openxmlformats-officedocument.presentationml.tags+xml"/>
  <Override PartName="/ppt/tags/tag2702.xml" ContentType="application/vnd.openxmlformats-officedocument.presentationml.tags+xml"/>
  <Override PartName="/ppt/tags/tag2703.xml" ContentType="application/vnd.openxmlformats-officedocument.presentationml.tags+xml"/>
  <Override PartName="/ppt/tags/tag2704.xml" ContentType="application/vnd.openxmlformats-officedocument.presentationml.tags+xml"/>
  <Override PartName="/ppt/tags/tag2705.xml" ContentType="application/vnd.openxmlformats-officedocument.presentationml.tags+xml"/>
  <Override PartName="/ppt/tags/tag2706.xml" ContentType="application/vnd.openxmlformats-officedocument.presentationml.tags+xml"/>
  <Override PartName="/ppt/tags/tag2707.xml" ContentType="application/vnd.openxmlformats-officedocument.presentationml.tags+xml"/>
  <Override PartName="/ppt/tags/tag2708.xml" ContentType="application/vnd.openxmlformats-officedocument.presentationml.tags+xml"/>
  <Override PartName="/ppt/tags/tag2709.xml" ContentType="application/vnd.openxmlformats-officedocument.presentationml.tags+xml"/>
  <Override PartName="/ppt/tags/tag271.xml" ContentType="application/vnd.openxmlformats-officedocument.presentationml.tags+xml"/>
  <Override PartName="/ppt/tags/tag2710.xml" ContentType="application/vnd.openxmlformats-officedocument.presentationml.tags+xml"/>
  <Override PartName="/ppt/tags/tag2711.xml" ContentType="application/vnd.openxmlformats-officedocument.presentationml.tags+xml"/>
  <Override PartName="/ppt/tags/tag2712.xml" ContentType="application/vnd.openxmlformats-officedocument.presentationml.tags+xml"/>
  <Override PartName="/ppt/tags/tag2713.xml" ContentType="application/vnd.openxmlformats-officedocument.presentationml.tags+xml"/>
  <Override PartName="/ppt/tags/tag2714.xml" ContentType="application/vnd.openxmlformats-officedocument.presentationml.tags+xml"/>
  <Override PartName="/ppt/tags/tag2715.xml" ContentType="application/vnd.openxmlformats-officedocument.presentationml.tags+xml"/>
  <Override PartName="/ppt/tags/tag2716.xml" ContentType="application/vnd.openxmlformats-officedocument.presentationml.tags+xml"/>
  <Override PartName="/ppt/tags/tag2717.xml" ContentType="application/vnd.openxmlformats-officedocument.presentationml.tags+xml"/>
  <Override PartName="/ppt/tags/tag2718.xml" ContentType="application/vnd.openxmlformats-officedocument.presentationml.tags+xml"/>
  <Override PartName="/ppt/tags/tag2719.xml" ContentType="application/vnd.openxmlformats-officedocument.presentationml.tags+xml"/>
  <Override PartName="/ppt/tags/tag272.xml" ContentType="application/vnd.openxmlformats-officedocument.presentationml.tags+xml"/>
  <Override PartName="/ppt/tags/tag2720.xml" ContentType="application/vnd.openxmlformats-officedocument.presentationml.tags+xml"/>
  <Override PartName="/ppt/tags/tag2721.xml" ContentType="application/vnd.openxmlformats-officedocument.presentationml.tags+xml"/>
  <Override PartName="/ppt/tags/tag2722.xml" ContentType="application/vnd.openxmlformats-officedocument.presentationml.tags+xml"/>
  <Override PartName="/ppt/tags/tag2723.xml" ContentType="application/vnd.openxmlformats-officedocument.presentationml.tags+xml"/>
  <Override PartName="/ppt/tags/tag2724.xml" ContentType="application/vnd.openxmlformats-officedocument.presentationml.tags+xml"/>
  <Override PartName="/ppt/tags/tag2725.xml" ContentType="application/vnd.openxmlformats-officedocument.presentationml.tags+xml"/>
  <Override PartName="/ppt/tags/tag2726.xml" ContentType="application/vnd.openxmlformats-officedocument.presentationml.tags+xml"/>
  <Override PartName="/ppt/tags/tag2727.xml" ContentType="application/vnd.openxmlformats-officedocument.presentationml.tags+xml"/>
  <Override PartName="/ppt/tags/tag2728.xml" ContentType="application/vnd.openxmlformats-officedocument.presentationml.tags+xml"/>
  <Override PartName="/ppt/tags/tag2729.xml" ContentType="application/vnd.openxmlformats-officedocument.presentationml.tags+xml"/>
  <Override PartName="/ppt/tags/tag273.xml" ContentType="application/vnd.openxmlformats-officedocument.presentationml.tags+xml"/>
  <Override PartName="/ppt/tags/tag2730.xml" ContentType="application/vnd.openxmlformats-officedocument.presentationml.tags+xml"/>
  <Override PartName="/ppt/tags/tag2731.xml" ContentType="application/vnd.openxmlformats-officedocument.presentationml.tags+xml"/>
  <Override PartName="/ppt/tags/tag2732.xml" ContentType="application/vnd.openxmlformats-officedocument.presentationml.tags+xml"/>
  <Override PartName="/ppt/tags/tag2733.xml" ContentType="application/vnd.openxmlformats-officedocument.presentationml.tags+xml"/>
  <Override PartName="/ppt/tags/tag2734.xml" ContentType="application/vnd.openxmlformats-officedocument.presentationml.tags+xml"/>
  <Override PartName="/ppt/tags/tag2735.xml" ContentType="application/vnd.openxmlformats-officedocument.presentationml.tags+xml"/>
  <Override PartName="/ppt/tags/tag2736.xml" ContentType="application/vnd.openxmlformats-officedocument.presentationml.tags+xml"/>
  <Override PartName="/ppt/tags/tag2737.xml" ContentType="application/vnd.openxmlformats-officedocument.presentationml.tags+xml"/>
  <Override PartName="/ppt/tags/tag2738.xml" ContentType="application/vnd.openxmlformats-officedocument.presentationml.tags+xml"/>
  <Override PartName="/ppt/tags/tag2739.xml" ContentType="application/vnd.openxmlformats-officedocument.presentationml.tags+xml"/>
  <Override PartName="/ppt/tags/tag274.xml" ContentType="application/vnd.openxmlformats-officedocument.presentationml.tags+xml"/>
  <Override PartName="/ppt/tags/tag2740.xml" ContentType="application/vnd.openxmlformats-officedocument.presentationml.tags+xml"/>
  <Override PartName="/ppt/tags/tag2741.xml" ContentType="application/vnd.openxmlformats-officedocument.presentationml.tags+xml"/>
  <Override PartName="/ppt/tags/tag2742.xml" ContentType="application/vnd.openxmlformats-officedocument.presentationml.tags+xml"/>
  <Override PartName="/ppt/tags/tag2743.xml" ContentType="application/vnd.openxmlformats-officedocument.presentationml.tags+xml"/>
  <Override PartName="/ppt/tags/tag2744.xml" ContentType="application/vnd.openxmlformats-officedocument.presentationml.tags+xml"/>
  <Override PartName="/ppt/tags/tag2745.xml" ContentType="application/vnd.openxmlformats-officedocument.presentationml.tags+xml"/>
  <Override PartName="/ppt/tags/tag2746.xml" ContentType="application/vnd.openxmlformats-officedocument.presentationml.tags+xml"/>
  <Override PartName="/ppt/tags/tag2747.xml" ContentType="application/vnd.openxmlformats-officedocument.presentationml.tags+xml"/>
  <Override PartName="/ppt/tags/tag2748.xml" ContentType="application/vnd.openxmlformats-officedocument.presentationml.tags+xml"/>
  <Override PartName="/ppt/tags/tag2749.xml" ContentType="application/vnd.openxmlformats-officedocument.presentationml.tags+xml"/>
  <Override PartName="/ppt/tags/tag275.xml" ContentType="application/vnd.openxmlformats-officedocument.presentationml.tags+xml"/>
  <Override PartName="/ppt/tags/tag2750.xml" ContentType="application/vnd.openxmlformats-officedocument.presentationml.tags+xml"/>
  <Override PartName="/ppt/tags/tag2751.xml" ContentType="application/vnd.openxmlformats-officedocument.presentationml.tags+xml"/>
  <Override PartName="/ppt/tags/tag2752.xml" ContentType="application/vnd.openxmlformats-officedocument.presentationml.tags+xml"/>
  <Override PartName="/ppt/tags/tag2753.xml" ContentType="application/vnd.openxmlformats-officedocument.presentationml.tags+xml"/>
  <Override PartName="/ppt/tags/tag2754.xml" ContentType="application/vnd.openxmlformats-officedocument.presentationml.tags+xml"/>
  <Override PartName="/ppt/tags/tag2755.xml" ContentType="application/vnd.openxmlformats-officedocument.presentationml.tags+xml"/>
  <Override PartName="/ppt/tags/tag2756.xml" ContentType="application/vnd.openxmlformats-officedocument.presentationml.tags+xml"/>
  <Override PartName="/ppt/tags/tag2757.xml" ContentType="application/vnd.openxmlformats-officedocument.presentationml.tags+xml"/>
  <Override PartName="/ppt/tags/tag2758.xml" ContentType="application/vnd.openxmlformats-officedocument.presentationml.tags+xml"/>
  <Override PartName="/ppt/tags/tag2759.xml" ContentType="application/vnd.openxmlformats-officedocument.presentationml.tags+xml"/>
  <Override PartName="/ppt/tags/tag276.xml" ContentType="application/vnd.openxmlformats-officedocument.presentationml.tags+xml"/>
  <Override PartName="/ppt/tags/tag2760.xml" ContentType="application/vnd.openxmlformats-officedocument.presentationml.tags+xml"/>
  <Override PartName="/ppt/tags/tag2761.xml" ContentType="application/vnd.openxmlformats-officedocument.presentationml.tags+xml"/>
  <Override PartName="/ppt/tags/tag2762.xml" ContentType="application/vnd.openxmlformats-officedocument.presentationml.tags+xml"/>
  <Override PartName="/ppt/tags/tag2763.xml" ContentType="application/vnd.openxmlformats-officedocument.presentationml.tags+xml"/>
  <Override PartName="/ppt/tags/tag2764.xml" ContentType="application/vnd.openxmlformats-officedocument.presentationml.tags+xml"/>
  <Override PartName="/ppt/tags/tag2765.xml" ContentType="application/vnd.openxmlformats-officedocument.presentationml.tags+xml"/>
  <Override PartName="/ppt/tags/tag2766.xml" ContentType="application/vnd.openxmlformats-officedocument.presentationml.tags+xml"/>
  <Override PartName="/ppt/tags/tag2767.xml" ContentType="application/vnd.openxmlformats-officedocument.presentationml.tags+xml"/>
  <Override PartName="/ppt/tags/tag2768.xml" ContentType="application/vnd.openxmlformats-officedocument.presentationml.tags+xml"/>
  <Override PartName="/ppt/tags/tag2769.xml" ContentType="application/vnd.openxmlformats-officedocument.presentationml.tags+xml"/>
  <Override PartName="/ppt/tags/tag277.xml" ContentType="application/vnd.openxmlformats-officedocument.presentationml.tags+xml"/>
  <Override PartName="/ppt/tags/tag2770.xml" ContentType="application/vnd.openxmlformats-officedocument.presentationml.tags+xml"/>
  <Override PartName="/ppt/tags/tag2771.xml" ContentType="application/vnd.openxmlformats-officedocument.presentationml.tags+xml"/>
  <Override PartName="/ppt/tags/tag2772.xml" ContentType="application/vnd.openxmlformats-officedocument.presentationml.tags+xml"/>
  <Override PartName="/ppt/tags/tag2773.xml" ContentType="application/vnd.openxmlformats-officedocument.presentationml.tags+xml"/>
  <Override PartName="/ppt/tags/tag2774.xml" ContentType="application/vnd.openxmlformats-officedocument.presentationml.tags+xml"/>
  <Override PartName="/ppt/tags/tag2775.xml" ContentType="application/vnd.openxmlformats-officedocument.presentationml.tags+xml"/>
  <Override PartName="/ppt/tags/tag2776.xml" ContentType="application/vnd.openxmlformats-officedocument.presentationml.tags+xml"/>
  <Override PartName="/ppt/tags/tag2777.xml" ContentType="application/vnd.openxmlformats-officedocument.presentationml.tags+xml"/>
  <Override PartName="/ppt/tags/tag2778.xml" ContentType="application/vnd.openxmlformats-officedocument.presentationml.tags+xml"/>
  <Override PartName="/ppt/tags/tag2779.xml" ContentType="application/vnd.openxmlformats-officedocument.presentationml.tags+xml"/>
  <Override PartName="/ppt/tags/tag278.xml" ContentType="application/vnd.openxmlformats-officedocument.presentationml.tags+xml"/>
  <Override PartName="/ppt/tags/tag2780.xml" ContentType="application/vnd.openxmlformats-officedocument.presentationml.tags+xml"/>
  <Override PartName="/ppt/tags/tag2781.xml" ContentType="application/vnd.openxmlformats-officedocument.presentationml.tags+xml"/>
  <Override PartName="/ppt/tags/tag2782.xml" ContentType="application/vnd.openxmlformats-officedocument.presentationml.tags+xml"/>
  <Override PartName="/ppt/tags/tag2783.xml" ContentType="application/vnd.openxmlformats-officedocument.presentationml.tags+xml"/>
  <Override PartName="/ppt/tags/tag2784.xml" ContentType="application/vnd.openxmlformats-officedocument.presentationml.tags+xml"/>
  <Override PartName="/ppt/tags/tag2785.xml" ContentType="application/vnd.openxmlformats-officedocument.presentationml.tags+xml"/>
  <Override PartName="/ppt/tags/tag2786.xml" ContentType="application/vnd.openxmlformats-officedocument.presentationml.tags+xml"/>
  <Override PartName="/ppt/tags/tag2787.xml" ContentType="application/vnd.openxmlformats-officedocument.presentationml.tags+xml"/>
  <Override PartName="/ppt/tags/tag2788.xml" ContentType="application/vnd.openxmlformats-officedocument.presentationml.tags+xml"/>
  <Override PartName="/ppt/tags/tag2789.xml" ContentType="application/vnd.openxmlformats-officedocument.presentationml.tags+xml"/>
  <Override PartName="/ppt/tags/tag279.xml" ContentType="application/vnd.openxmlformats-officedocument.presentationml.tags+xml"/>
  <Override PartName="/ppt/tags/tag2790.xml" ContentType="application/vnd.openxmlformats-officedocument.presentationml.tags+xml"/>
  <Override PartName="/ppt/tags/tag2791.xml" ContentType="application/vnd.openxmlformats-officedocument.presentationml.tags+xml"/>
  <Override PartName="/ppt/tags/tag2792.xml" ContentType="application/vnd.openxmlformats-officedocument.presentationml.tags+xml"/>
  <Override PartName="/ppt/tags/tag2793.xml" ContentType="application/vnd.openxmlformats-officedocument.presentationml.tags+xml"/>
  <Override PartName="/ppt/tags/tag2794.xml" ContentType="application/vnd.openxmlformats-officedocument.presentationml.tags+xml"/>
  <Override PartName="/ppt/tags/tag2795.xml" ContentType="application/vnd.openxmlformats-officedocument.presentationml.tags+xml"/>
  <Override PartName="/ppt/tags/tag2796.xml" ContentType="application/vnd.openxmlformats-officedocument.presentationml.tags+xml"/>
  <Override PartName="/ppt/tags/tag2797.xml" ContentType="application/vnd.openxmlformats-officedocument.presentationml.tags+xml"/>
  <Override PartName="/ppt/tags/tag2798.xml" ContentType="application/vnd.openxmlformats-officedocument.presentationml.tags+xml"/>
  <Override PartName="/ppt/tags/tag279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00.xml" ContentType="application/vnd.openxmlformats-officedocument.presentationml.tags+xml"/>
  <Override PartName="/ppt/tags/tag2801.xml" ContentType="application/vnd.openxmlformats-officedocument.presentationml.tags+xml"/>
  <Override PartName="/ppt/tags/tag2802.xml" ContentType="application/vnd.openxmlformats-officedocument.presentationml.tags+xml"/>
  <Override PartName="/ppt/tags/tag2803.xml" ContentType="application/vnd.openxmlformats-officedocument.presentationml.tags+xml"/>
  <Override PartName="/ppt/tags/tag2804.xml" ContentType="application/vnd.openxmlformats-officedocument.presentationml.tags+xml"/>
  <Override PartName="/ppt/tags/tag2805.xml" ContentType="application/vnd.openxmlformats-officedocument.presentationml.tags+xml"/>
  <Override PartName="/ppt/tags/tag2806.xml" ContentType="application/vnd.openxmlformats-officedocument.presentationml.tags+xml"/>
  <Override PartName="/ppt/tags/tag2807.xml" ContentType="application/vnd.openxmlformats-officedocument.presentationml.tags+xml"/>
  <Override PartName="/ppt/tags/tag2808.xml" ContentType="application/vnd.openxmlformats-officedocument.presentationml.tags+xml"/>
  <Override PartName="/ppt/tags/tag2809.xml" ContentType="application/vnd.openxmlformats-officedocument.presentationml.tags+xml"/>
  <Override PartName="/ppt/tags/tag281.xml" ContentType="application/vnd.openxmlformats-officedocument.presentationml.tags+xml"/>
  <Override PartName="/ppt/tags/tag2810.xml" ContentType="application/vnd.openxmlformats-officedocument.presentationml.tags+xml"/>
  <Override PartName="/ppt/tags/tag2811.xml" ContentType="application/vnd.openxmlformats-officedocument.presentationml.tags+xml"/>
  <Override PartName="/ppt/tags/tag2812.xml" ContentType="application/vnd.openxmlformats-officedocument.presentationml.tags+xml"/>
  <Override PartName="/ppt/tags/tag2813.xml" ContentType="application/vnd.openxmlformats-officedocument.presentationml.tags+xml"/>
  <Override PartName="/ppt/tags/tag2814.xml" ContentType="application/vnd.openxmlformats-officedocument.presentationml.tags+xml"/>
  <Override PartName="/ppt/tags/tag2815.xml" ContentType="application/vnd.openxmlformats-officedocument.presentationml.tags+xml"/>
  <Override PartName="/ppt/tags/tag2816.xml" ContentType="application/vnd.openxmlformats-officedocument.presentationml.tags+xml"/>
  <Override PartName="/ppt/tags/tag2817.xml" ContentType="application/vnd.openxmlformats-officedocument.presentationml.tags+xml"/>
  <Override PartName="/ppt/tags/tag2818.xml" ContentType="application/vnd.openxmlformats-officedocument.presentationml.tags+xml"/>
  <Override PartName="/ppt/tags/tag2819.xml" ContentType="application/vnd.openxmlformats-officedocument.presentationml.tags+xml"/>
  <Override PartName="/ppt/tags/tag282.xml" ContentType="application/vnd.openxmlformats-officedocument.presentationml.tags+xml"/>
  <Override PartName="/ppt/tags/tag2820.xml" ContentType="application/vnd.openxmlformats-officedocument.presentationml.tags+xml"/>
  <Override PartName="/ppt/tags/tag2821.xml" ContentType="application/vnd.openxmlformats-officedocument.presentationml.tags+xml"/>
  <Override PartName="/ppt/tags/tag2822.xml" ContentType="application/vnd.openxmlformats-officedocument.presentationml.tags+xml"/>
  <Override PartName="/ppt/tags/tag2823.xml" ContentType="application/vnd.openxmlformats-officedocument.presentationml.tags+xml"/>
  <Override PartName="/ppt/tags/tag2824.xml" ContentType="application/vnd.openxmlformats-officedocument.presentationml.tags+xml"/>
  <Override PartName="/ppt/tags/tag2825.xml" ContentType="application/vnd.openxmlformats-officedocument.presentationml.tags+xml"/>
  <Override PartName="/ppt/tags/tag2826.xml" ContentType="application/vnd.openxmlformats-officedocument.presentationml.tags+xml"/>
  <Override PartName="/ppt/tags/tag2827.xml" ContentType="application/vnd.openxmlformats-officedocument.presentationml.tags+xml"/>
  <Override PartName="/ppt/tags/tag2828.xml" ContentType="application/vnd.openxmlformats-officedocument.presentationml.tags+xml"/>
  <Override PartName="/ppt/tags/tag2829.xml" ContentType="application/vnd.openxmlformats-officedocument.presentationml.tags+xml"/>
  <Override PartName="/ppt/tags/tag283.xml" ContentType="application/vnd.openxmlformats-officedocument.presentationml.tags+xml"/>
  <Override PartName="/ppt/tags/tag2830.xml" ContentType="application/vnd.openxmlformats-officedocument.presentationml.tags+xml"/>
  <Override PartName="/ppt/tags/tag2831.xml" ContentType="application/vnd.openxmlformats-officedocument.presentationml.tags+xml"/>
  <Override PartName="/ppt/tags/tag2832.xml" ContentType="application/vnd.openxmlformats-officedocument.presentationml.tags+xml"/>
  <Override PartName="/ppt/tags/tag2833.xml" ContentType="application/vnd.openxmlformats-officedocument.presentationml.tags+xml"/>
  <Override PartName="/ppt/tags/tag2834.xml" ContentType="application/vnd.openxmlformats-officedocument.presentationml.tags+xml"/>
  <Override PartName="/ppt/tags/tag2835.xml" ContentType="application/vnd.openxmlformats-officedocument.presentationml.tags+xml"/>
  <Override PartName="/ppt/tags/tag2836.xml" ContentType="application/vnd.openxmlformats-officedocument.presentationml.tags+xml"/>
  <Override PartName="/ppt/tags/tag2837.xml" ContentType="application/vnd.openxmlformats-officedocument.presentationml.tags+xml"/>
  <Override PartName="/ppt/tags/tag2838.xml" ContentType="application/vnd.openxmlformats-officedocument.presentationml.tags+xml"/>
  <Override PartName="/ppt/tags/tag2839.xml" ContentType="application/vnd.openxmlformats-officedocument.presentationml.tags+xml"/>
  <Override PartName="/ppt/tags/tag284.xml" ContentType="application/vnd.openxmlformats-officedocument.presentationml.tags+xml"/>
  <Override PartName="/ppt/tags/tag2840.xml" ContentType="application/vnd.openxmlformats-officedocument.presentationml.tags+xml"/>
  <Override PartName="/ppt/tags/tag2841.xml" ContentType="application/vnd.openxmlformats-officedocument.presentationml.tags+xml"/>
  <Override PartName="/ppt/tags/tag2842.xml" ContentType="application/vnd.openxmlformats-officedocument.presentationml.tags+xml"/>
  <Override PartName="/ppt/tags/tag2843.xml" ContentType="application/vnd.openxmlformats-officedocument.presentationml.tags+xml"/>
  <Override PartName="/ppt/tags/tag2844.xml" ContentType="application/vnd.openxmlformats-officedocument.presentationml.tags+xml"/>
  <Override PartName="/ppt/tags/tag2845.xml" ContentType="application/vnd.openxmlformats-officedocument.presentationml.tags+xml"/>
  <Override PartName="/ppt/tags/tag2846.xml" ContentType="application/vnd.openxmlformats-officedocument.presentationml.tags+xml"/>
  <Override PartName="/ppt/tags/tag2847.xml" ContentType="application/vnd.openxmlformats-officedocument.presentationml.tags+xml"/>
  <Override PartName="/ppt/tags/tag2848.xml" ContentType="application/vnd.openxmlformats-officedocument.presentationml.tags+xml"/>
  <Override PartName="/ppt/tags/tag2849.xml" ContentType="application/vnd.openxmlformats-officedocument.presentationml.tags+xml"/>
  <Override PartName="/ppt/tags/tag285.xml" ContentType="application/vnd.openxmlformats-officedocument.presentationml.tags+xml"/>
  <Override PartName="/ppt/tags/tag2850.xml" ContentType="application/vnd.openxmlformats-officedocument.presentationml.tags+xml"/>
  <Override PartName="/ppt/tags/tag2851.xml" ContentType="application/vnd.openxmlformats-officedocument.presentationml.tags+xml"/>
  <Override PartName="/ppt/tags/tag2852.xml" ContentType="application/vnd.openxmlformats-officedocument.presentationml.tags+xml"/>
  <Override PartName="/ppt/tags/tag2853.xml" ContentType="application/vnd.openxmlformats-officedocument.presentationml.tags+xml"/>
  <Override PartName="/ppt/tags/tag2854.xml" ContentType="application/vnd.openxmlformats-officedocument.presentationml.tags+xml"/>
  <Override PartName="/ppt/tags/tag2855.xml" ContentType="application/vnd.openxmlformats-officedocument.presentationml.tags+xml"/>
  <Override PartName="/ppt/tags/tag2856.xml" ContentType="application/vnd.openxmlformats-officedocument.presentationml.tags+xml"/>
  <Override PartName="/ppt/tags/tag2857.xml" ContentType="application/vnd.openxmlformats-officedocument.presentationml.tags+xml"/>
  <Override PartName="/ppt/tags/tag2858.xml" ContentType="application/vnd.openxmlformats-officedocument.presentationml.tags+xml"/>
  <Override PartName="/ppt/tags/tag2859.xml" ContentType="application/vnd.openxmlformats-officedocument.presentationml.tags+xml"/>
  <Override PartName="/ppt/tags/tag286.xml" ContentType="application/vnd.openxmlformats-officedocument.presentationml.tags+xml"/>
  <Override PartName="/ppt/tags/tag2860.xml" ContentType="application/vnd.openxmlformats-officedocument.presentationml.tags+xml"/>
  <Override PartName="/ppt/tags/tag2861.xml" ContentType="application/vnd.openxmlformats-officedocument.presentationml.tags+xml"/>
  <Override PartName="/ppt/tags/tag2862.xml" ContentType="application/vnd.openxmlformats-officedocument.presentationml.tags+xml"/>
  <Override PartName="/ppt/tags/tag2863.xml" ContentType="application/vnd.openxmlformats-officedocument.presentationml.tags+xml"/>
  <Override PartName="/ppt/tags/tag2864.xml" ContentType="application/vnd.openxmlformats-officedocument.presentationml.tags+xml"/>
  <Override PartName="/ppt/tags/tag2865.xml" ContentType="application/vnd.openxmlformats-officedocument.presentationml.tags+xml"/>
  <Override PartName="/ppt/tags/tag2866.xml" ContentType="application/vnd.openxmlformats-officedocument.presentationml.tags+xml"/>
  <Override PartName="/ppt/tags/tag2867.xml" ContentType="application/vnd.openxmlformats-officedocument.presentationml.tags+xml"/>
  <Override PartName="/ppt/tags/tag2868.xml" ContentType="application/vnd.openxmlformats-officedocument.presentationml.tags+xml"/>
  <Override PartName="/ppt/tags/tag2869.xml" ContentType="application/vnd.openxmlformats-officedocument.presentationml.tags+xml"/>
  <Override PartName="/ppt/tags/tag287.xml" ContentType="application/vnd.openxmlformats-officedocument.presentationml.tags+xml"/>
  <Override PartName="/ppt/tags/tag2870.xml" ContentType="application/vnd.openxmlformats-officedocument.presentationml.tags+xml"/>
  <Override PartName="/ppt/tags/tag2871.xml" ContentType="application/vnd.openxmlformats-officedocument.presentationml.tags+xml"/>
  <Override PartName="/ppt/tags/tag2872.xml" ContentType="application/vnd.openxmlformats-officedocument.presentationml.tags+xml"/>
  <Override PartName="/ppt/tags/tag2873.xml" ContentType="application/vnd.openxmlformats-officedocument.presentationml.tags+xml"/>
  <Override PartName="/ppt/tags/tag2874.xml" ContentType="application/vnd.openxmlformats-officedocument.presentationml.tags+xml"/>
  <Override PartName="/ppt/tags/tag2875.xml" ContentType="application/vnd.openxmlformats-officedocument.presentationml.tags+xml"/>
  <Override PartName="/ppt/tags/tag2876.xml" ContentType="application/vnd.openxmlformats-officedocument.presentationml.tags+xml"/>
  <Override PartName="/ppt/tags/tag2877.xml" ContentType="application/vnd.openxmlformats-officedocument.presentationml.tags+xml"/>
  <Override PartName="/ppt/tags/tag2878.xml" ContentType="application/vnd.openxmlformats-officedocument.presentationml.tags+xml"/>
  <Override PartName="/ppt/tags/tag2879.xml" ContentType="application/vnd.openxmlformats-officedocument.presentationml.tags+xml"/>
  <Override PartName="/ppt/tags/tag288.xml" ContentType="application/vnd.openxmlformats-officedocument.presentationml.tags+xml"/>
  <Override PartName="/ppt/tags/tag2880.xml" ContentType="application/vnd.openxmlformats-officedocument.presentationml.tags+xml"/>
  <Override PartName="/ppt/tags/tag2881.xml" ContentType="application/vnd.openxmlformats-officedocument.presentationml.tags+xml"/>
  <Override PartName="/ppt/tags/tag2882.xml" ContentType="application/vnd.openxmlformats-officedocument.presentationml.tags+xml"/>
  <Override PartName="/ppt/tags/tag2883.xml" ContentType="application/vnd.openxmlformats-officedocument.presentationml.tags+xml"/>
  <Override PartName="/ppt/tags/tag2884.xml" ContentType="application/vnd.openxmlformats-officedocument.presentationml.tags+xml"/>
  <Override PartName="/ppt/tags/tag2885.xml" ContentType="application/vnd.openxmlformats-officedocument.presentationml.tags+xml"/>
  <Override PartName="/ppt/tags/tag2886.xml" ContentType="application/vnd.openxmlformats-officedocument.presentationml.tags+xml"/>
  <Override PartName="/ppt/tags/tag2887.xml" ContentType="application/vnd.openxmlformats-officedocument.presentationml.tags+xml"/>
  <Override PartName="/ppt/tags/tag2888.xml" ContentType="application/vnd.openxmlformats-officedocument.presentationml.tags+xml"/>
  <Override PartName="/ppt/tags/tag2889.xml" ContentType="application/vnd.openxmlformats-officedocument.presentationml.tags+xml"/>
  <Override PartName="/ppt/tags/tag289.xml" ContentType="application/vnd.openxmlformats-officedocument.presentationml.tags+xml"/>
  <Override PartName="/ppt/tags/tag2890.xml" ContentType="application/vnd.openxmlformats-officedocument.presentationml.tags+xml"/>
  <Override PartName="/ppt/tags/tag2891.xml" ContentType="application/vnd.openxmlformats-officedocument.presentationml.tags+xml"/>
  <Override PartName="/ppt/tags/tag2892.xml" ContentType="application/vnd.openxmlformats-officedocument.presentationml.tags+xml"/>
  <Override PartName="/ppt/tags/tag2893.xml" ContentType="application/vnd.openxmlformats-officedocument.presentationml.tags+xml"/>
  <Override PartName="/ppt/tags/tag2894.xml" ContentType="application/vnd.openxmlformats-officedocument.presentationml.tags+xml"/>
  <Override PartName="/ppt/tags/tag2895.xml" ContentType="application/vnd.openxmlformats-officedocument.presentationml.tags+xml"/>
  <Override PartName="/ppt/tags/tag2896.xml" ContentType="application/vnd.openxmlformats-officedocument.presentationml.tags+xml"/>
  <Override PartName="/ppt/tags/tag2897.xml" ContentType="application/vnd.openxmlformats-officedocument.presentationml.tags+xml"/>
  <Override PartName="/ppt/tags/tag2898.xml" ContentType="application/vnd.openxmlformats-officedocument.presentationml.tags+xml"/>
  <Override PartName="/ppt/tags/tag289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00.xml" ContentType="application/vnd.openxmlformats-officedocument.presentationml.tags+xml"/>
  <Override PartName="/ppt/tags/tag2901.xml" ContentType="application/vnd.openxmlformats-officedocument.presentationml.tags+xml"/>
  <Override PartName="/ppt/tags/tag2902.xml" ContentType="application/vnd.openxmlformats-officedocument.presentationml.tags+xml"/>
  <Override PartName="/ppt/tags/tag2903.xml" ContentType="application/vnd.openxmlformats-officedocument.presentationml.tags+xml"/>
  <Override PartName="/ppt/tags/tag2904.xml" ContentType="application/vnd.openxmlformats-officedocument.presentationml.tags+xml"/>
  <Override PartName="/ppt/tags/tag2905.xml" ContentType="application/vnd.openxmlformats-officedocument.presentationml.tags+xml"/>
  <Override PartName="/ppt/tags/tag2906.xml" ContentType="application/vnd.openxmlformats-officedocument.presentationml.tags+xml"/>
  <Override PartName="/ppt/tags/tag2907.xml" ContentType="application/vnd.openxmlformats-officedocument.presentationml.tags+xml"/>
  <Override PartName="/ppt/tags/tag2908.xml" ContentType="application/vnd.openxmlformats-officedocument.presentationml.tags+xml"/>
  <Override PartName="/ppt/tags/tag2909.xml" ContentType="application/vnd.openxmlformats-officedocument.presentationml.tags+xml"/>
  <Override PartName="/ppt/tags/tag291.xml" ContentType="application/vnd.openxmlformats-officedocument.presentationml.tags+xml"/>
  <Override PartName="/ppt/tags/tag2910.xml" ContentType="application/vnd.openxmlformats-officedocument.presentationml.tags+xml"/>
  <Override PartName="/ppt/tags/tag2911.xml" ContentType="application/vnd.openxmlformats-officedocument.presentationml.tags+xml"/>
  <Override PartName="/ppt/tags/tag2912.xml" ContentType="application/vnd.openxmlformats-officedocument.presentationml.tags+xml"/>
  <Override PartName="/ppt/tags/tag2913.xml" ContentType="application/vnd.openxmlformats-officedocument.presentationml.tags+xml"/>
  <Override PartName="/ppt/tags/tag2914.xml" ContentType="application/vnd.openxmlformats-officedocument.presentationml.tags+xml"/>
  <Override PartName="/ppt/tags/tag2915.xml" ContentType="application/vnd.openxmlformats-officedocument.presentationml.tags+xml"/>
  <Override PartName="/ppt/tags/tag2916.xml" ContentType="application/vnd.openxmlformats-officedocument.presentationml.tags+xml"/>
  <Override PartName="/ppt/tags/tag2917.xml" ContentType="application/vnd.openxmlformats-officedocument.presentationml.tags+xml"/>
  <Override PartName="/ppt/tags/tag2918.xml" ContentType="application/vnd.openxmlformats-officedocument.presentationml.tags+xml"/>
  <Override PartName="/ppt/tags/tag2919.xml" ContentType="application/vnd.openxmlformats-officedocument.presentationml.tags+xml"/>
  <Override PartName="/ppt/tags/tag292.xml" ContentType="application/vnd.openxmlformats-officedocument.presentationml.tags+xml"/>
  <Override PartName="/ppt/tags/tag2920.xml" ContentType="application/vnd.openxmlformats-officedocument.presentationml.tags+xml"/>
  <Override PartName="/ppt/tags/tag2921.xml" ContentType="application/vnd.openxmlformats-officedocument.presentationml.tags+xml"/>
  <Override PartName="/ppt/tags/tag2922.xml" ContentType="application/vnd.openxmlformats-officedocument.presentationml.tags+xml"/>
  <Override PartName="/ppt/tags/tag2923.xml" ContentType="application/vnd.openxmlformats-officedocument.presentationml.tags+xml"/>
  <Override PartName="/ppt/tags/tag2924.xml" ContentType="application/vnd.openxmlformats-officedocument.presentationml.tags+xml"/>
  <Override PartName="/ppt/tags/tag2925.xml" ContentType="application/vnd.openxmlformats-officedocument.presentationml.tags+xml"/>
  <Override PartName="/ppt/tags/tag2926.xml" ContentType="application/vnd.openxmlformats-officedocument.presentationml.tags+xml"/>
  <Override PartName="/ppt/tags/tag2927.xml" ContentType="application/vnd.openxmlformats-officedocument.presentationml.tags+xml"/>
  <Override PartName="/ppt/tags/tag2928.xml" ContentType="application/vnd.openxmlformats-officedocument.presentationml.tags+xml"/>
  <Override PartName="/ppt/tags/tag2929.xml" ContentType="application/vnd.openxmlformats-officedocument.presentationml.tags+xml"/>
  <Override PartName="/ppt/tags/tag293.xml" ContentType="application/vnd.openxmlformats-officedocument.presentationml.tags+xml"/>
  <Override PartName="/ppt/tags/tag2930.xml" ContentType="application/vnd.openxmlformats-officedocument.presentationml.tags+xml"/>
  <Override PartName="/ppt/tags/tag2931.xml" ContentType="application/vnd.openxmlformats-officedocument.presentationml.tags+xml"/>
  <Override PartName="/ppt/tags/tag2932.xml" ContentType="application/vnd.openxmlformats-officedocument.presentationml.tags+xml"/>
  <Override PartName="/ppt/tags/tag2933.xml" ContentType="application/vnd.openxmlformats-officedocument.presentationml.tags+xml"/>
  <Override PartName="/ppt/tags/tag2934.xml" ContentType="application/vnd.openxmlformats-officedocument.presentationml.tags+xml"/>
  <Override PartName="/ppt/tags/tag2935.xml" ContentType="application/vnd.openxmlformats-officedocument.presentationml.tags+xml"/>
  <Override PartName="/ppt/tags/tag2936.xml" ContentType="application/vnd.openxmlformats-officedocument.presentationml.tags+xml"/>
  <Override PartName="/ppt/tags/tag2937.xml" ContentType="application/vnd.openxmlformats-officedocument.presentationml.tags+xml"/>
  <Override PartName="/ppt/tags/tag2938.xml" ContentType="application/vnd.openxmlformats-officedocument.presentationml.tags+xml"/>
  <Override PartName="/ppt/tags/tag2939.xml" ContentType="application/vnd.openxmlformats-officedocument.presentationml.tags+xml"/>
  <Override PartName="/ppt/tags/tag294.xml" ContentType="application/vnd.openxmlformats-officedocument.presentationml.tags+xml"/>
  <Override PartName="/ppt/tags/tag2940.xml" ContentType="application/vnd.openxmlformats-officedocument.presentationml.tags+xml"/>
  <Override PartName="/ppt/tags/tag2941.xml" ContentType="application/vnd.openxmlformats-officedocument.presentationml.tags+xml"/>
  <Override PartName="/ppt/tags/tag2942.xml" ContentType="application/vnd.openxmlformats-officedocument.presentationml.tags+xml"/>
  <Override PartName="/ppt/tags/tag2943.xml" ContentType="application/vnd.openxmlformats-officedocument.presentationml.tags+xml"/>
  <Override PartName="/ppt/tags/tag2944.xml" ContentType="application/vnd.openxmlformats-officedocument.presentationml.tags+xml"/>
  <Override PartName="/ppt/tags/tag2945.xml" ContentType="application/vnd.openxmlformats-officedocument.presentationml.tags+xml"/>
  <Override PartName="/ppt/tags/tag2946.xml" ContentType="application/vnd.openxmlformats-officedocument.presentationml.tags+xml"/>
  <Override PartName="/ppt/tags/tag2947.xml" ContentType="application/vnd.openxmlformats-officedocument.presentationml.tags+xml"/>
  <Override PartName="/ppt/tags/tag2948.xml" ContentType="application/vnd.openxmlformats-officedocument.presentationml.tags+xml"/>
  <Override PartName="/ppt/tags/tag2949.xml" ContentType="application/vnd.openxmlformats-officedocument.presentationml.tags+xml"/>
  <Override PartName="/ppt/tags/tag295.xml" ContentType="application/vnd.openxmlformats-officedocument.presentationml.tags+xml"/>
  <Override PartName="/ppt/tags/tag2950.xml" ContentType="application/vnd.openxmlformats-officedocument.presentationml.tags+xml"/>
  <Override PartName="/ppt/tags/tag2951.xml" ContentType="application/vnd.openxmlformats-officedocument.presentationml.tags+xml"/>
  <Override PartName="/ppt/tags/tag2952.xml" ContentType="application/vnd.openxmlformats-officedocument.presentationml.tags+xml"/>
  <Override PartName="/ppt/tags/tag2953.xml" ContentType="application/vnd.openxmlformats-officedocument.presentationml.tags+xml"/>
  <Override PartName="/ppt/tags/tag2954.xml" ContentType="application/vnd.openxmlformats-officedocument.presentationml.tags+xml"/>
  <Override PartName="/ppt/tags/tag2955.xml" ContentType="application/vnd.openxmlformats-officedocument.presentationml.tags+xml"/>
  <Override PartName="/ppt/tags/tag2956.xml" ContentType="application/vnd.openxmlformats-officedocument.presentationml.tags+xml"/>
  <Override PartName="/ppt/tags/tag2957.xml" ContentType="application/vnd.openxmlformats-officedocument.presentationml.tags+xml"/>
  <Override PartName="/ppt/tags/tag2958.xml" ContentType="application/vnd.openxmlformats-officedocument.presentationml.tags+xml"/>
  <Override PartName="/ppt/tags/tag2959.xml" ContentType="application/vnd.openxmlformats-officedocument.presentationml.tags+xml"/>
  <Override PartName="/ppt/tags/tag296.xml" ContentType="application/vnd.openxmlformats-officedocument.presentationml.tags+xml"/>
  <Override PartName="/ppt/tags/tag2960.xml" ContentType="application/vnd.openxmlformats-officedocument.presentationml.tags+xml"/>
  <Override PartName="/ppt/tags/tag2961.xml" ContentType="application/vnd.openxmlformats-officedocument.presentationml.tags+xml"/>
  <Override PartName="/ppt/tags/tag2962.xml" ContentType="application/vnd.openxmlformats-officedocument.presentationml.tags+xml"/>
  <Override PartName="/ppt/tags/tag2963.xml" ContentType="application/vnd.openxmlformats-officedocument.presentationml.tags+xml"/>
  <Override PartName="/ppt/tags/tag2964.xml" ContentType="application/vnd.openxmlformats-officedocument.presentationml.tags+xml"/>
  <Override PartName="/ppt/tags/tag2965.xml" ContentType="application/vnd.openxmlformats-officedocument.presentationml.tags+xml"/>
  <Override PartName="/ppt/tags/tag2966.xml" ContentType="application/vnd.openxmlformats-officedocument.presentationml.tags+xml"/>
  <Override PartName="/ppt/tags/tag2967.xml" ContentType="application/vnd.openxmlformats-officedocument.presentationml.tags+xml"/>
  <Override PartName="/ppt/tags/tag2968.xml" ContentType="application/vnd.openxmlformats-officedocument.presentationml.tags+xml"/>
  <Override PartName="/ppt/tags/tag2969.xml" ContentType="application/vnd.openxmlformats-officedocument.presentationml.tags+xml"/>
  <Override PartName="/ppt/tags/tag297.xml" ContentType="application/vnd.openxmlformats-officedocument.presentationml.tags+xml"/>
  <Override PartName="/ppt/tags/tag2970.xml" ContentType="application/vnd.openxmlformats-officedocument.presentationml.tags+xml"/>
  <Override PartName="/ppt/tags/tag2971.xml" ContentType="application/vnd.openxmlformats-officedocument.presentationml.tags+xml"/>
  <Override PartName="/ppt/tags/tag2972.xml" ContentType="application/vnd.openxmlformats-officedocument.presentationml.tags+xml"/>
  <Override PartName="/ppt/tags/tag2973.xml" ContentType="application/vnd.openxmlformats-officedocument.presentationml.tags+xml"/>
  <Override PartName="/ppt/tags/tag2974.xml" ContentType="application/vnd.openxmlformats-officedocument.presentationml.tags+xml"/>
  <Override PartName="/ppt/tags/tag2975.xml" ContentType="application/vnd.openxmlformats-officedocument.presentationml.tags+xml"/>
  <Override PartName="/ppt/tags/tag2976.xml" ContentType="application/vnd.openxmlformats-officedocument.presentationml.tags+xml"/>
  <Override PartName="/ppt/tags/tag2977.xml" ContentType="application/vnd.openxmlformats-officedocument.presentationml.tags+xml"/>
  <Override PartName="/ppt/tags/tag2978.xml" ContentType="application/vnd.openxmlformats-officedocument.presentationml.tags+xml"/>
  <Override PartName="/ppt/tags/tag2979.xml" ContentType="application/vnd.openxmlformats-officedocument.presentationml.tags+xml"/>
  <Override PartName="/ppt/tags/tag298.xml" ContentType="application/vnd.openxmlformats-officedocument.presentationml.tags+xml"/>
  <Override PartName="/ppt/tags/tag2980.xml" ContentType="application/vnd.openxmlformats-officedocument.presentationml.tags+xml"/>
  <Override PartName="/ppt/tags/tag2981.xml" ContentType="application/vnd.openxmlformats-officedocument.presentationml.tags+xml"/>
  <Override PartName="/ppt/tags/tag2982.xml" ContentType="application/vnd.openxmlformats-officedocument.presentationml.tags+xml"/>
  <Override PartName="/ppt/tags/tag2983.xml" ContentType="application/vnd.openxmlformats-officedocument.presentationml.tags+xml"/>
  <Override PartName="/ppt/tags/tag2984.xml" ContentType="application/vnd.openxmlformats-officedocument.presentationml.tags+xml"/>
  <Override PartName="/ppt/tags/tag2985.xml" ContentType="application/vnd.openxmlformats-officedocument.presentationml.tags+xml"/>
  <Override PartName="/ppt/tags/tag2986.xml" ContentType="application/vnd.openxmlformats-officedocument.presentationml.tags+xml"/>
  <Override PartName="/ppt/tags/tag2987.xml" ContentType="application/vnd.openxmlformats-officedocument.presentationml.tags+xml"/>
  <Override PartName="/ppt/tags/tag2988.xml" ContentType="application/vnd.openxmlformats-officedocument.presentationml.tags+xml"/>
  <Override PartName="/ppt/tags/tag2989.xml" ContentType="application/vnd.openxmlformats-officedocument.presentationml.tags+xml"/>
  <Override PartName="/ppt/tags/tag299.xml" ContentType="application/vnd.openxmlformats-officedocument.presentationml.tags+xml"/>
  <Override PartName="/ppt/tags/tag2990.xml" ContentType="application/vnd.openxmlformats-officedocument.presentationml.tags+xml"/>
  <Override PartName="/ppt/tags/tag2991.xml" ContentType="application/vnd.openxmlformats-officedocument.presentationml.tags+xml"/>
  <Override PartName="/ppt/tags/tag2992.xml" ContentType="application/vnd.openxmlformats-officedocument.presentationml.tags+xml"/>
  <Override PartName="/ppt/tags/tag2993.xml" ContentType="application/vnd.openxmlformats-officedocument.presentationml.tags+xml"/>
  <Override PartName="/ppt/tags/tag2994.xml" ContentType="application/vnd.openxmlformats-officedocument.presentationml.tags+xml"/>
  <Override PartName="/ppt/tags/tag2995.xml" ContentType="application/vnd.openxmlformats-officedocument.presentationml.tags+xml"/>
  <Override PartName="/ppt/tags/tag2996.xml" ContentType="application/vnd.openxmlformats-officedocument.presentationml.tags+xml"/>
  <Override PartName="/ppt/tags/tag2997.xml" ContentType="application/vnd.openxmlformats-officedocument.presentationml.tags+xml"/>
  <Override PartName="/ppt/tags/tag2998.xml" ContentType="application/vnd.openxmlformats-officedocument.presentationml.tags+xml"/>
  <Override PartName="/ppt/tags/tag29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00.xml" ContentType="application/vnd.openxmlformats-officedocument.presentationml.tags+xml"/>
  <Override PartName="/ppt/tags/tag3001.xml" ContentType="application/vnd.openxmlformats-officedocument.presentationml.tags+xml"/>
  <Override PartName="/ppt/tags/tag3002.xml" ContentType="application/vnd.openxmlformats-officedocument.presentationml.tags+xml"/>
  <Override PartName="/ppt/tags/tag3003.xml" ContentType="application/vnd.openxmlformats-officedocument.presentationml.tags+xml"/>
  <Override PartName="/ppt/tags/tag3004.xml" ContentType="application/vnd.openxmlformats-officedocument.presentationml.tags+xml"/>
  <Override PartName="/ppt/tags/tag3005.xml" ContentType="application/vnd.openxmlformats-officedocument.presentationml.tags+xml"/>
  <Override PartName="/ppt/tags/tag3006.xml" ContentType="application/vnd.openxmlformats-officedocument.presentationml.tags+xml"/>
  <Override PartName="/ppt/tags/tag3007.xml" ContentType="application/vnd.openxmlformats-officedocument.presentationml.tags+xml"/>
  <Override PartName="/ppt/tags/tag3008.xml" ContentType="application/vnd.openxmlformats-officedocument.presentationml.tags+xml"/>
  <Override PartName="/ppt/tags/tag3009.xml" ContentType="application/vnd.openxmlformats-officedocument.presentationml.tags+xml"/>
  <Override PartName="/ppt/tags/tag301.xml" ContentType="application/vnd.openxmlformats-officedocument.presentationml.tags+xml"/>
  <Override PartName="/ppt/tags/tag3010.xml" ContentType="application/vnd.openxmlformats-officedocument.presentationml.tags+xml"/>
  <Override PartName="/ppt/tags/tag3011.xml" ContentType="application/vnd.openxmlformats-officedocument.presentationml.tags+xml"/>
  <Override PartName="/ppt/tags/tag3012.xml" ContentType="application/vnd.openxmlformats-officedocument.presentationml.tags+xml"/>
  <Override PartName="/ppt/tags/tag3013.xml" ContentType="application/vnd.openxmlformats-officedocument.presentationml.tags+xml"/>
  <Override PartName="/ppt/tags/tag3014.xml" ContentType="application/vnd.openxmlformats-officedocument.presentationml.tags+xml"/>
  <Override PartName="/ppt/tags/tag3015.xml" ContentType="application/vnd.openxmlformats-officedocument.presentationml.tags+xml"/>
  <Override PartName="/ppt/tags/tag3016.xml" ContentType="application/vnd.openxmlformats-officedocument.presentationml.tags+xml"/>
  <Override PartName="/ppt/tags/tag3017.xml" ContentType="application/vnd.openxmlformats-officedocument.presentationml.tags+xml"/>
  <Override PartName="/ppt/tags/tag3018.xml" ContentType="application/vnd.openxmlformats-officedocument.presentationml.tags+xml"/>
  <Override PartName="/ppt/tags/tag3019.xml" ContentType="application/vnd.openxmlformats-officedocument.presentationml.tags+xml"/>
  <Override PartName="/ppt/tags/tag302.xml" ContentType="application/vnd.openxmlformats-officedocument.presentationml.tags+xml"/>
  <Override PartName="/ppt/tags/tag3020.xml" ContentType="application/vnd.openxmlformats-officedocument.presentationml.tags+xml"/>
  <Override PartName="/ppt/tags/tag3021.xml" ContentType="application/vnd.openxmlformats-officedocument.presentationml.tags+xml"/>
  <Override PartName="/ppt/tags/tag3022.xml" ContentType="application/vnd.openxmlformats-officedocument.presentationml.tags+xml"/>
  <Override PartName="/ppt/tags/tag3023.xml" ContentType="application/vnd.openxmlformats-officedocument.presentationml.tags+xml"/>
  <Override PartName="/ppt/tags/tag3024.xml" ContentType="application/vnd.openxmlformats-officedocument.presentationml.tags+xml"/>
  <Override PartName="/ppt/tags/tag3025.xml" ContentType="application/vnd.openxmlformats-officedocument.presentationml.tags+xml"/>
  <Override PartName="/ppt/tags/tag3026.xml" ContentType="application/vnd.openxmlformats-officedocument.presentationml.tags+xml"/>
  <Override PartName="/ppt/tags/tag3027.xml" ContentType="application/vnd.openxmlformats-officedocument.presentationml.tags+xml"/>
  <Override PartName="/ppt/tags/tag3028.xml" ContentType="application/vnd.openxmlformats-officedocument.presentationml.tags+xml"/>
  <Override PartName="/ppt/tags/tag3029.xml" ContentType="application/vnd.openxmlformats-officedocument.presentationml.tags+xml"/>
  <Override PartName="/ppt/tags/tag303.xml" ContentType="application/vnd.openxmlformats-officedocument.presentationml.tags+xml"/>
  <Override PartName="/ppt/tags/tag3030.xml" ContentType="application/vnd.openxmlformats-officedocument.presentationml.tags+xml"/>
  <Override PartName="/ppt/tags/tag3031.xml" ContentType="application/vnd.openxmlformats-officedocument.presentationml.tags+xml"/>
  <Override PartName="/ppt/tags/tag3032.xml" ContentType="application/vnd.openxmlformats-officedocument.presentationml.tags+xml"/>
  <Override PartName="/ppt/tags/tag3033.xml" ContentType="application/vnd.openxmlformats-officedocument.presentationml.tags+xml"/>
  <Override PartName="/ppt/tags/tag3034.xml" ContentType="application/vnd.openxmlformats-officedocument.presentationml.tags+xml"/>
  <Override PartName="/ppt/tags/tag3035.xml" ContentType="application/vnd.openxmlformats-officedocument.presentationml.tags+xml"/>
  <Override PartName="/ppt/tags/tag3036.xml" ContentType="application/vnd.openxmlformats-officedocument.presentationml.tags+xml"/>
  <Override PartName="/ppt/tags/tag3037.xml" ContentType="application/vnd.openxmlformats-officedocument.presentationml.tags+xml"/>
  <Override PartName="/ppt/tags/tag3038.xml" ContentType="application/vnd.openxmlformats-officedocument.presentationml.tags+xml"/>
  <Override PartName="/ppt/tags/tag3039.xml" ContentType="application/vnd.openxmlformats-officedocument.presentationml.tags+xml"/>
  <Override PartName="/ppt/tags/tag304.xml" ContentType="application/vnd.openxmlformats-officedocument.presentationml.tags+xml"/>
  <Override PartName="/ppt/tags/tag3040.xml" ContentType="application/vnd.openxmlformats-officedocument.presentationml.tags+xml"/>
  <Override PartName="/ppt/tags/tag3041.xml" ContentType="application/vnd.openxmlformats-officedocument.presentationml.tags+xml"/>
  <Override PartName="/ppt/tags/tag3042.xml" ContentType="application/vnd.openxmlformats-officedocument.presentationml.tags+xml"/>
  <Override PartName="/ppt/tags/tag3043.xml" ContentType="application/vnd.openxmlformats-officedocument.presentationml.tags+xml"/>
  <Override PartName="/ppt/tags/tag3044.xml" ContentType="application/vnd.openxmlformats-officedocument.presentationml.tags+xml"/>
  <Override PartName="/ppt/tags/tag3045.xml" ContentType="application/vnd.openxmlformats-officedocument.presentationml.tags+xml"/>
  <Override PartName="/ppt/tags/tag3046.xml" ContentType="application/vnd.openxmlformats-officedocument.presentationml.tags+xml"/>
  <Override PartName="/ppt/tags/tag3047.xml" ContentType="application/vnd.openxmlformats-officedocument.presentationml.tags+xml"/>
  <Override PartName="/ppt/tags/tag3048.xml" ContentType="application/vnd.openxmlformats-officedocument.presentationml.tags+xml"/>
  <Override PartName="/ppt/tags/tag3049.xml" ContentType="application/vnd.openxmlformats-officedocument.presentationml.tags+xml"/>
  <Override PartName="/ppt/tags/tag305.xml" ContentType="application/vnd.openxmlformats-officedocument.presentationml.tags+xml"/>
  <Override PartName="/ppt/tags/tag3050.xml" ContentType="application/vnd.openxmlformats-officedocument.presentationml.tags+xml"/>
  <Override PartName="/ppt/tags/tag3051.xml" ContentType="application/vnd.openxmlformats-officedocument.presentationml.tags+xml"/>
  <Override PartName="/ppt/tags/tag3052.xml" ContentType="application/vnd.openxmlformats-officedocument.presentationml.tags+xml"/>
  <Override PartName="/ppt/tags/tag3053.xml" ContentType="application/vnd.openxmlformats-officedocument.presentationml.tags+xml"/>
  <Override PartName="/ppt/tags/tag3054.xml" ContentType="application/vnd.openxmlformats-officedocument.presentationml.tags+xml"/>
  <Override PartName="/ppt/tags/tag3055.xml" ContentType="application/vnd.openxmlformats-officedocument.presentationml.tags+xml"/>
  <Override PartName="/ppt/tags/tag3056.xml" ContentType="application/vnd.openxmlformats-officedocument.presentationml.tags+xml"/>
  <Override PartName="/ppt/tags/tag3057.xml" ContentType="application/vnd.openxmlformats-officedocument.presentationml.tags+xml"/>
  <Override PartName="/ppt/tags/tag3058.xml" ContentType="application/vnd.openxmlformats-officedocument.presentationml.tags+xml"/>
  <Override PartName="/ppt/tags/tag3059.xml" ContentType="application/vnd.openxmlformats-officedocument.presentationml.tags+xml"/>
  <Override PartName="/ppt/tags/tag306.xml" ContentType="application/vnd.openxmlformats-officedocument.presentationml.tags+xml"/>
  <Override PartName="/ppt/tags/tag3060.xml" ContentType="application/vnd.openxmlformats-officedocument.presentationml.tags+xml"/>
  <Override PartName="/ppt/tags/tag3061.xml" ContentType="application/vnd.openxmlformats-officedocument.presentationml.tags+xml"/>
  <Override PartName="/ppt/tags/tag3062.xml" ContentType="application/vnd.openxmlformats-officedocument.presentationml.tags+xml"/>
  <Override PartName="/ppt/tags/tag3063.xml" ContentType="application/vnd.openxmlformats-officedocument.presentationml.tags+xml"/>
  <Override PartName="/ppt/tags/tag3064.xml" ContentType="application/vnd.openxmlformats-officedocument.presentationml.tags+xml"/>
  <Override PartName="/ppt/tags/tag3065.xml" ContentType="application/vnd.openxmlformats-officedocument.presentationml.tags+xml"/>
  <Override PartName="/ppt/tags/tag3066.xml" ContentType="application/vnd.openxmlformats-officedocument.presentationml.tags+xml"/>
  <Override PartName="/ppt/tags/tag3067.xml" ContentType="application/vnd.openxmlformats-officedocument.presentationml.tags+xml"/>
  <Override PartName="/ppt/tags/tag3068.xml" ContentType="application/vnd.openxmlformats-officedocument.presentationml.tags+xml"/>
  <Override PartName="/ppt/tags/tag3069.xml" ContentType="application/vnd.openxmlformats-officedocument.presentationml.tags+xml"/>
  <Override PartName="/ppt/tags/tag307.xml" ContentType="application/vnd.openxmlformats-officedocument.presentationml.tags+xml"/>
  <Override PartName="/ppt/tags/tag3070.xml" ContentType="application/vnd.openxmlformats-officedocument.presentationml.tags+xml"/>
  <Override PartName="/ppt/tags/tag3071.xml" ContentType="application/vnd.openxmlformats-officedocument.presentationml.tags+xml"/>
  <Override PartName="/ppt/tags/tag3072.xml" ContentType="application/vnd.openxmlformats-officedocument.presentationml.tags+xml"/>
  <Override PartName="/ppt/tags/tag3073.xml" ContentType="application/vnd.openxmlformats-officedocument.presentationml.tags+xml"/>
  <Override PartName="/ppt/tags/tag3074.xml" ContentType="application/vnd.openxmlformats-officedocument.presentationml.tags+xml"/>
  <Override PartName="/ppt/tags/tag3075.xml" ContentType="application/vnd.openxmlformats-officedocument.presentationml.tags+xml"/>
  <Override PartName="/ppt/tags/tag3076.xml" ContentType="application/vnd.openxmlformats-officedocument.presentationml.tags+xml"/>
  <Override PartName="/ppt/tags/tag3077.xml" ContentType="application/vnd.openxmlformats-officedocument.presentationml.tags+xml"/>
  <Override PartName="/ppt/tags/tag3078.xml" ContentType="application/vnd.openxmlformats-officedocument.presentationml.tags+xml"/>
  <Override PartName="/ppt/tags/tag3079.xml" ContentType="application/vnd.openxmlformats-officedocument.presentationml.tags+xml"/>
  <Override PartName="/ppt/tags/tag308.xml" ContentType="application/vnd.openxmlformats-officedocument.presentationml.tags+xml"/>
  <Override PartName="/ppt/tags/tag3080.xml" ContentType="application/vnd.openxmlformats-officedocument.presentationml.tags+xml"/>
  <Override PartName="/ppt/tags/tag3081.xml" ContentType="application/vnd.openxmlformats-officedocument.presentationml.tags+xml"/>
  <Override PartName="/ppt/tags/tag3082.xml" ContentType="application/vnd.openxmlformats-officedocument.presentationml.tags+xml"/>
  <Override PartName="/ppt/tags/tag3083.xml" ContentType="application/vnd.openxmlformats-officedocument.presentationml.tags+xml"/>
  <Override PartName="/ppt/tags/tag3084.xml" ContentType="application/vnd.openxmlformats-officedocument.presentationml.tags+xml"/>
  <Override PartName="/ppt/tags/tag3085.xml" ContentType="application/vnd.openxmlformats-officedocument.presentationml.tags+xml"/>
  <Override PartName="/ppt/tags/tag3086.xml" ContentType="application/vnd.openxmlformats-officedocument.presentationml.tags+xml"/>
  <Override PartName="/ppt/tags/tag3087.xml" ContentType="application/vnd.openxmlformats-officedocument.presentationml.tags+xml"/>
  <Override PartName="/ppt/tags/tag3088.xml" ContentType="application/vnd.openxmlformats-officedocument.presentationml.tags+xml"/>
  <Override PartName="/ppt/tags/tag3089.xml" ContentType="application/vnd.openxmlformats-officedocument.presentationml.tags+xml"/>
  <Override PartName="/ppt/tags/tag309.xml" ContentType="application/vnd.openxmlformats-officedocument.presentationml.tags+xml"/>
  <Override PartName="/ppt/tags/tag3090.xml" ContentType="application/vnd.openxmlformats-officedocument.presentationml.tags+xml"/>
  <Override PartName="/ppt/tags/tag3091.xml" ContentType="application/vnd.openxmlformats-officedocument.presentationml.tags+xml"/>
  <Override PartName="/ppt/tags/tag3092.xml" ContentType="application/vnd.openxmlformats-officedocument.presentationml.tags+xml"/>
  <Override PartName="/ppt/tags/tag3093.xml" ContentType="application/vnd.openxmlformats-officedocument.presentationml.tags+xml"/>
  <Override PartName="/ppt/tags/tag3094.xml" ContentType="application/vnd.openxmlformats-officedocument.presentationml.tags+xml"/>
  <Override PartName="/ppt/tags/tag3095.xml" ContentType="application/vnd.openxmlformats-officedocument.presentationml.tags+xml"/>
  <Override PartName="/ppt/tags/tag3096.xml" ContentType="application/vnd.openxmlformats-officedocument.presentationml.tags+xml"/>
  <Override PartName="/ppt/tags/tag3097.xml" ContentType="application/vnd.openxmlformats-officedocument.presentationml.tags+xml"/>
  <Override PartName="/ppt/tags/tag3098.xml" ContentType="application/vnd.openxmlformats-officedocument.presentationml.tags+xml"/>
  <Override PartName="/ppt/tags/tag309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00.xml" ContentType="application/vnd.openxmlformats-officedocument.presentationml.tags+xml"/>
  <Override PartName="/ppt/tags/tag3101.xml" ContentType="application/vnd.openxmlformats-officedocument.presentationml.tags+xml"/>
  <Override PartName="/ppt/tags/tag3102.xml" ContentType="application/vnd.openxmlformats-officedocument.presentationml.tags+xml"/>
  <Override PartName="/ppt/tags/tag3103.xml" ContentType="application/vnd.openxmlformats-officedocument.presentationml.tags+xml"/>
  <Override PartName="/ppt/tags/tag3104.xml" ContentType="application/vnd.openxmlformats-officedocument.presentationml.tags+xml"/>
  <Override PartName="/ppt/tags/tag3105.xml" ContentType="application/vnd.openxmlformats-officedocument.presentationml.tags+xml"/>
  <Override PartName="/ppt/tags/tag3106.xml" ContentType="application/vnd.openxmlformats-officedocument.presentationml.tags+xml"/>
  <Override PartName="/ppt/tags/tag3107.xml" ContentType="application/vnd.openxmlformats-officedocument.presentationml.tags+xml"/>
  <Override PartName="/ppt/tags/tag3108.xml" ContentType="application/vnd.openxmlformats-officedocument.presentationml.tags+xml"/>
  <Override PartName="/ppt/tags/tag3109.xml" ContentType="application/vnd.openxmlformats-officedocument.presentationml.tags+xml"/>
  <Override PartName="/ppt/tags/tag311.xml" ContentType="application/vnd.openxmlformats-officedocument.presentationml.tags+xml"/>
  <Override PartName="/ppt/tags/tag3110.xml" ContentType="application/vnd.openxmlformats-officedocument.presentationml.tags+xml"/>
  <Override PartName="/ppt/tags/tag3111.xml" ContentType="application/vnd.openxmlformats-officedocument.presentationml.tags+xml"/>
  <Override PartName="/ppt/tags/tag3112.xml" ContentType="application/vnd.openxmlformats-officedocument.presentationml.tags+xml"/>
  <Override PartName="/ppt/tags/tag3113.xml" ContentType="application/vnd.openxmlformats-officedocument.presentationml.tags+xml"/>
  <Override PartName="/ppt/tags/tag3114.xml" ContentType="application/vnd.openxmlformats-officedocument.presentationml.tags+xml"/>
  <Override PartName="/ppt/tags/tag3115.xml" ContentType="application/vnd.openxmlformats-officedocument.presentationml.tags+xml"/>
  <Override PartName="/ppt/tags/tag3116.xml" ContentType="application/vnd.openxmlformats-officedocument.presentationml.tags+xml"/>
  <Override PartName="/ppt/tags/tag3117.xml" ContentType="application/vnd.openxmlformats-officedocument.presentationml.tags+xml"/>
  <Override PartName="/ppt/tags/tag3118.xml" ContentType="application/vnd.openxmlformats-officedocument.presentationml.tags+xml"/>
  <Override PartName="/ppt/tags/tag3119.xml" ContentType="application/vnd.openxmlformats-officedocument.presentationml.tags+xml"/>
  <Override PartName="/ppt/tags/tag312.xml" ContentType="application/vnd.openxmlformats-officedocument.presentationml.tags+xml"/>
  <Override PartName="/ppt/tags/tag3120.xml" ContentType="application/vnd.openxmlformats-officedocument.presentationml.tags+xml"/>
  <Override PartName="/ppt/tags/tag3121.xml" ContentType="application/vnd.openxmlformats-officedocument.presentationml.tags+xml"/>
  <Override PartName="/ppt/tags/tag3122.xml" ContentType="application/vnd.openxmlformats-officedocument.presentationml.tags+xml"/>
  <Override PartName="/ppt/tags/tag3123.xml" ContentType="application/vnd.openxmlformats-officedocument.presentationml.tags+xml"/>
  <Override PartName="/ppt/tags/tag3124.xml" ContentType="application/vnd.openxmlformats-officedocument.presentationml.tags+xml"/>
  <Override PartName="/ppt/tags/tag3125.xml" ContentType="application/vnd.openxmlformats-officedocument.presentationml.tags+xml"/>
  <Override PartName="/ppt/tags/tag3126.xml" ContentType="application/vnd.openxmlformats-officedocument.presentationml.tags+xml"/>
  <Override PartName="/ppt/tags/tag3127.xml" ContentType="application/vnd.openxmlformats-officedocument.presentationml.tags+xml"/>
  <Override PartName="/ppt/tags/tag3128.xml" ContentType="application/vnd.openxmlformats-officedocument.presentationml.tags+xml"/>
  <Override PartName="/ppt/tags/tag3129.xml" ContentType="application/vnd.openxmlformats-officedocument.presentationml.tags+xml"/>
  <Override PartName="/ppt/tags/tag313.xml" ContentType="application/vnd.openxmlformats-officedocument.presentationml.tags+xml"/>
  <Override PartName="/ppt/tags/tag3130.xml" ContentType="application/vnd.openxmlformats-officedocument.presentationml.tags+xml"/>
  <Override PartName="/ppt/tags/tag3131.xml" ContentType="application/vnd.openxmlformats-officedocument.presentationml.tags+xml"/>
  <Override PartName="/ppt/tags/tag3132.xml" ContentType="application/vnd.openxmlformats-officedocument.presentationml.tags+xml"/>
  <Override PartName="/ppt/tags/tag3133.xml" ContentType="application/vnd.openxmlformats-officedocument.presentationml.tags+xml"/>
  <Override PartName="/ppt/tags/tag3134.xml" ContentType="application/vnd.openxmlformats-officedocument.presentationml.tags+xml"/>
  <Override PartName="/ppt/tags/tag3135.xml" ContentType="application/vnd.openxmlformats-officedocument.presentationml.tags+xml"/>
  <Override PartName="/ppt/tags/tag3136.xml" ContentType="application/vnd.openxmlformats-officedocument.presentationml.tags+xml"/>
  <Override PartName="/ppt/tags/tag3137.xml" ContentType="application/vnd.openxmlformats-officedocument.presentationml.tags+xml"/>
  <Override PartName="/ppt/tags/tag3138.xml" ContentType="application/vnd.openxmlformats-officedocument.presentationml.tags+xml"/>
  <Override PartName="/ppt/tags/tag3139.xml" ContentType="application/vnd.openxmlformats-officedocument.presentationml.tags+xml"/>
  <Override PartName="/ppt/tags/tag314.xml" ContentType="application/vnd.openxmlformats-officedocument.presentationml.tags+xml"/>
  <Override PartName="/ppt/tags/tag3140.xml" ContentType="application/vnd.openxmlformats-officedocument.presentationml.tags+xml"/>
  <Override PartName="/ppt/tags/tag3141.xml" ContentType="application/vnd.openxmlformats-officedocument.presentationml.tags+xml"/>
  <Override PartName="/ppt/tags/tag3142.xml" ContentType="application/vnd.openxmlformats-officedocument.presentationml.tags+xml"/>
  <Override PartName="/ppt/tags/tag3143.xml" ContentType="application/vnd.openxmlformats-officedocument.presentationml.tags+xml"/>
  <Override PartName="/ppt/tags/tag3144.xml" ContentType="application/vnd.openxmlformats-officedocument.presentationml.tags+xml"/>
  <Override PartName="/ppt/tags/tag3145.xml" ContentType="application/vnd.openxmlformats-officedocument.presentationml.tags+xml"/>
  <Override PartName="/ppt/tags/tag3146.xml" ContentType="application/vnd.openxmlformats-officedocument.presentationml.tags+xml"/>
  <Override PartName="/ppt/tags/tag3147.xml" ContentType="application/vnd.openxmlformats-officedocument.presentationml.tags+xml"/>
  <Override PartName="/ppt/tags/tag3148.xml" ContentType="application/vnd.openxmlformats-officedocument.presentationml.tags+xml"/>
  <Override PartName="/ppt/tags/tag3149.xml" ContentType="application/vnd.openxmlformats-officedocument.presentationml.tags+xml"/>
  <Override PartName="/ppt/tags/tag315.xml" ContentType="application/vnd.openxmlformats-officedocument.presentationml.tags+xml"/>
  <Override PartName="/ppt/tags/tag3150.xml" ContentType="application/vnd.openxmlformats-officedocument.presentationml.tags+xml"/>
  <Override PartName="/ppt/tags/tag3151.xml" ContentType="application/vnd.openxmlformats-officedocument.presentationml.tags+xml"/>
  <Override PartName="/ppt/tags/tag3152.xml" ContentType="application/vnd.openxmlformats-officedocument.presentationml.tags+xml"/>
  <Override PartName="/ppt/tags/tag3153.xml" ContentType="application/vnd.openxmlformats-officedocument.presentationml.tags+xml"/>
  <Override PartName="/ppt/tags/tag3154.xml" ContentType="application/vnd.openxmlformats-officedocument.presentationml.tags+xml"/>
  <Override PartName="/ppt/tags/tag3155.xml" ContentType="application/vnd.openxmlformats-officedocument.presentationml.tags+xml"/>
  <Override PartName="/ppt/tags/tag3156.xml" ContentType="application/vnd.openxmlformats-officedocument.presentationml.tags+xml"/>
  <Override PartName="/ppt/tags/tag3157.xml" ContentType="application/vnd.openxmlformats-officedocument.presentationml.tags+xml"/>
  <Override PartName="/ppt/tags/tag3158.xml" ContentType="application/vnd.openxmlformats-officedocument.presentationml.tags+xml"/>
  <Override PartName="/ppt/tags/tag3159.xml" ContentType="application/vnd.openxmlformats-officedocument.presentationml.tags+xml"/>
  <Override PartName="/ppt/tags/tag316.xml" ContentType="application/vnd.openxmlformats-officedocument.presentationml.tags+xml"/>
  <Override PartName="/ppt/tags/tag3160.xml" ContentType="application/vnd.openxmlformats-officedocument.presentationml.tags+xml"/>
  <Override PartName="/ppt/tags/tag3161.xml" ContentType="application/vnd.openxmlformats-officedocument.presentationml.tags+xml"/>
  <Override PartName="/ppt/tags/tag3162.xml" ContentType="application/vnd.openxmlformats-officedocument.presentationml.tags+xml"/>
  <Override PartName="/ppt/tags/tag3163.xml" ContentType="application/vnd.openxmlformats-officedocument.presentationml.tags+xml"/>
  <Override PartName="/ppt/tags/tag3164.xml" ContentType="application/vnd.openxmlformats-officedocument.presentationml.tags+xml"/>
  <Override PartName="/ppt/tags/tag3165.xml" ContentType="application/vnd.openxmlformats-officedocument.presentationml.tags+xml"/>
  <Override PartName="/ppt/tags/tag3166.xml" ContentType="application/vnd.openxmlformats-officedocument.presentationml.tags+xml"/>
  <Override PartName="/ppt/tags/tag3167.xml" ContentType="application/vnd.openxmlformats-officedocument.presentationml.tags+xml"/>
  <Override PartName="/ppt/tags/tag3168.xml" ContentType="application/vnd.openxmlformats-officedocument.presentationml.tags+xml"/>
  <Override PartName="/ppt/tags/tag3169.xml" ContentType="application/vnd.openxmlformats-officedocument.presentationml.tags+xml"/>
  <Override PartName="/ppt/tags/tag317.xml" ContentType="application/vnd.openxmlformats-officedocument.presentationml.tags+xml"/>
  <Override PartName="/ppt/tags/tag3170.xml" ContentType="application/vnd.openxmlformats-officedocument.presentationml.tags+xml"/>
  <Override PartName="/ppt/tags/tag3171.xml" ContentType="application/vnd.openxmlformats-officedocument.presentationml.tags+xml"/>
  <Override PartName="/ppt/tags/tag3172.xml" ContentType="application/vnd.openxmlformats-officedocument.presentationml.tags+xml"/>
  <Override PartName="/ppt/tags/tag3173.xml" ContentType="application/vnd.openxmlformats-officedocument.presentationml.tags+xml"/>
  <Override PartName="/ppt/tags/tag3174.xml" ContentType="application/vnd.openxmlformats-officedocument.presentationml.tags+xml"/>
  <Override PartName="/ppt/tags/tag3175.xml" ContentType="application/vnd.openxmlformats-officedocument.presentationml.tags+xml"/>
  <Override PartName="/ppt/tags/tag3176.xml" ContentType="application/vnd.openxmlformats-officedocument.presentationml.tags+xml"/>
  <Override PartName="/ppt/tags/tag3177.xml" ContentType="application/vnd.openxmlformats-officedocument.presentationml.tags+xml"/>
  <Override PartName="/ppt/tags/tag3178.xml" ContentType="application/vnd.openxmlformats-officedocument.presentationml.tags+xml"/>
  <Override PartName="/ppt/tags/tag3179.xml" ContentType="application/vnd.openxmlformats-officedocument.presentationml.tags+xml"/>
  <Override PartName="/ppt/tags/tag318.xml" ContentType="application/vnd.openxmlformats-officedocument.presentationml.tags+xml"/>
  <Override PartName="/ppt/tags/tag3180.xml" ContentType="application/vnd.openxmlformats-officedocument.presentationml.tags+xml"/>
  <Override PartName="/ppt/tags/tag3181.xml" ContentType="application/vnd.openxmlformats-officedocument.presentationml.tags+xml"/>
  <Override PartName="/ppt/tags/tag3182.xml" ContentType="application/vnd.openxmlformats-officedocument.presentationml.tags+xml"/>
  <Override PartName="/ppt/tags/tag3183.xml" ContentType="application/vnd.openxmlformats-officedocument.presentationml.tags+xml"/>
  <Override PartName="/ppt/tags/tag3184.xml" ContentType="application/vnd.openxmlformats-officedocument.presentationml.tags+xml"/>
  <Override PartName="/ppt/tags/tag3185.xml" ContentType="application/vnd.openxmlformats-officedocument.presentationml.tags+xml"/>
  <Override PartName="/ppt/tags/tag3186.xml" ContentType="application/vnd.openxmlformats-officedocument.presentationml.tags+xml"/>
  <Override PartName="/ppt/tags/tag3187.xml" ContentType="application/vnd.openxmlformats-officedocument.presentationml.tags+xml"/>
  <Override PartName="/ppt/tags/tag3188.xml" ContentType="application/vnd.openxmlformats-officedocument.presentationml.tags+xml"/>
  <Override PartName="/ppt/tags/tag3189.xml" ContentType="application/vnd.openxmlformats-officedocument.presentationml.tags+xml"/>
  <Override PartName="/ppt/tags/tag319.xml" ContentType="application/vnd.openxmlformats-officedocument.presentationml.tags+xml"/>
  <Override PartName="/ppt/tags/tag3190.xml" ContentType="application/vnd.openxmlformats-officedocument.presentationml.tags+xml"/>
  <Override PartName="/ppt/tags/tag3191.xml" ContentType="application/vnd.openxmlformats-officedocument.presentationml.tags+xml"/>
  <Override PartName="/ppt/tags/tag3192.xml" ContentType="application/vnd.openxmlformats-officedocument.presentationml.tags+xml"/>
  <Override PartName="/ppt/tags/tag3193.xml" ContentType="application/vnd.openxmlformats-officedocument.presentationml.tags+xml"/>
  <Override PartName="/ppt/tags/tag3194.xml" ContentType="application/vnd.openxmlformats-officedocument.presentationml.tags+xml"/>
  <Override PartName="/ppt/tags/tag3195.xml" ContentType="application/vnd.openxmlformats-officedocument.presentationml.tags+xml"/>
  <Override PartName="/ppt/tags/tag3196.xml" ContentType="application/vnd.openxmlformats-officedocument.presentationml.tags+xml"/>
  <Override PartName="/ppt/tags/tag3197.xml" ContentType="application/vnd.openxmlformats-officedocument.presentationml.tags+xml"/>
  <Override PartName="/ppt/tags/tag3198.xml" ContentType="application/vnd.openxmlformats-officedocument.presentationml.tags+xml"/>
  <Override PartName="/ppt/tags/tag319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00.xml" ContentType="application/vnd.openxmlformats-officedocument.presentationml.tags+xml"/>
  <Override PartName="/ppt/tags/tag3201.xml" ContentType="application/vnd.openxmlformats-officedocument.presentationml.tags+xml"/>
  <Override PartName="/ppt/tags/tag3202.xml" ContentType="application/vnd.openxmlformats-officedocument.presentationml.tags+xml"/>
  <Override PartName="/ppt/tags/tag3203.xml" ContentType="application/vnd.openxmlformats-officedocument.presentationml.tags+xml"/>
  <Override PartName="/ppt/tags/tag3204.xml" ContentType="application/vnd.openxmlformats-officedocument.presentationml.tags+xml"/>
  <Override PartName="/ppt/tags/tag3205.xml" ContentType="application/vnd.openxmlformats-officedocument.presentationml.tags+xml"/>
  <Override PartName="/ppt/tags/tag3206.xml" ContentType="application/vnd.openxmlformats-officedocument.presentationml.tags+xml"/>
  <Override PartName="/ppt/tags/tag3207.xml" ContentType="application/vnd.openxmlformats-officedocument.presentationml.tags+xml"/>
  <Override PartName="/ppt/tags/tag3208.xml" ContentType="application/vnd.openxmlformats-officedocument.presentationml.tags+xml"/>
  <Override PartName="/ppt/tags/tag3209.xml" ContentType="application/vnd.openxmlformats-officedocument.presentationml.tags+xml"/>
  <Override PartName="/ppt/tags/tag321.xml" ContentType="application/vnd.openxmlformats-officedocument.presentationml.tags+xml"/>
  <Override PartName="/ppt/tags/tag3210.xml" ContentType="application/vnd.openxmlformats-officedocument.presentationml.tags+xml"/>
  <Override PartName="/ppt/tags/tag3211.xml" ContentType="application/vnd.openxmlformats-officedocument.presentationml.tags+xml"/>
  <Override PartName="/ppt/tags/tag3212.xml" ContentType="application/vnd.openxmlformats-officedocument.presentationml.tags+xml"/>
  <Override PartName="/ppt/tags/tag3213.xml" ContentType="application/vnd.openxmlformats-officedocument.presentationml.tags+xml"/>
  <Override PartName="/ppt/tags/tag3214.xml" ContentType="application/vnd.openxmlformats-officedocument.presentationml.tags+xml"/>
  <Override PartName="/ppt/tags/tag3215.xml" ContentType="application/vnd.openxmlformats-officedocument.presentationml.tags+xml"/>
  <Override PartName="/ppt/tags/tag3216.xml" ContentType="application/vnd.openxmlformats-officedocument.presentationml.tags+xml"/>
  <Override PartName="/ppt/tags/tag3217.xml" ContentType="application/vnd.openxmlformats-officedocument.presentationml.tags+xml"/>
  <Override PartName="/ppt/tags/tag3218.xml" ContentType="application/vnd.openxmlformats-officedocument.presentationml.tags+xml"/>
  <Override PartName="/ppt/tags/tag3219.xml" ContentType="application/vnd.openxmlformats-officedocument.presentationml.tags+xml"/>
  <Override PartName="/ppt/tags/tag322.xml" ContentType="application/vnd.openxmlformats-officedocument.presentationml.tags+xml"/>
  <Override PartName="/ppt/tags/tag3220.xml" ContentType="application/vnd.openxmlformats-officedocument.presentationml.tags+xml"/>
  <Override PartName="/ppt/tags/tag3221.xml" ContentType="application/vnd.openxmlformats-officedocument.presentationml.tags+xml"/>
  <Override PartName="/ppt/tags/tag3222.xml" ContentType="application/vnd.openxmlformats-officedocument.presentationml.tags+xml"/>
  <Override PartName="/ppt/tags/tag3223.xml" ContentType="application/vnd.openxmlformats-officedocument.presentationml.tags+xml"/>
  <Override PartName="/ppt/tags/tag3224.xml" ContentType="application/vnd.openxmlformats-officedocument.presentationml.tags+xml"/>
  <Override PartName="/ppt/tags/tag3225.xml" ContentType="application/vnd.openxmlformats-officedocument.presentationml.tags+xml"/>
  <Override PartName="/ppt/tags/tag3226.xml" ContentType="application/vnd.openxmlformats-officedocument.presentationml.tags+xml"/>
  <Override PartName="/ppt/tags/tag3227.xml" ContentType="application/vnd.openxmlformats-officedocument.presentationml.tags+xml"/>
  <Override PartName="/ppt/tags/tag3228.xml" ContentType="application/vnd.openxmlformats-officedocument.presentationml.tags+xml"/>
  <Override PartName="/ppt/tags/tag3229.xml" ContentType="application/vnd.openxmlformats-officedocument.presentationml.tags+xml"/>
  <Override PartName="/ppt/tags/tag323.xml" ContentType="application/vnd.openxmlformats-officedocument.presentationml.tags+xml"/>
  <Override PartName="/ppt/tags/tag3230.xml" ContentType="application/vnd.openxmlformats-officedocument.presentationml.tags+xml"/>
  <Override PartName="/ppt/tags/tag3231.xml" ContentType="application/vnd.openxmlformats-officedocument.presentationml.tags+xml"/>
  <Override PartName="/ppt/tags/tag3232.xml" ContentType="application/vnd.openxmlformats-officedocument.presentationml.tags+xml"/>
  <Override PartName="/ppt/tags/tag3233.xml" ContentType="application/vnd.openxmlformats-officedocument.presentationml.tags+xml"/>
  <Override PartName="/ppt/tags/tag3234.xml" ContentType="application/vnd.openxmlformats-officedocument.presentationml.tags+xml"/>
  <Override PartName="/ppt/tags/tag3235.xml" ContentType="application/vnd.openxmlformats-officedocument.presentationml.tags+xml"/>
  <Override PartName="/ppt/tags/tag3236.xml" ContentType="application/vnd.openxmlformats-officedocument.presentationml.tags+xml"/>
  <Override PartName="/ppt/tags/tag3237.xml" ContentType="application/vnd.openxmlformats-officedocument.presentationml.tags+xml"/>
  <Override PartName="/ppt/tags/tag3238.xml" ContentType="application/vnd.openxmlformats-officedocument.presentationml.tags+xml"/>
  <Override PartName="/ppt/tags/tag3239.xml" ContentType="application/vnd.openxmlformats-officedocument.presentationml.tags+xml"/>
  <Override PartName="/ppt/tags/tag324.xml" ContentType="application/vnd.openxmlformats-officedocument.presentationml.tags+xml"/>
  <Override PartName="/ppt/tags/tag3240.xml" ContentType="application/vnd.openxmlformats-officedocument.presentationml.tags+xml"/>
  <Override PartName="/ppt/tags/tag3241.xml" ContentType="application/vnd.openxmlformats-officedocument.presentationml.tags+xml"/>
  <Override PartName="/ppt/tags/tag3242.xml" ContentType="application/vnd.openxmlformats-officedocument.presentationml.tags+xml"/>
  <Override PartName="/ppt/tags/tag3243.xml" ContentType="application/vnd.openxmlformats-officedocument.presentationml.tags+xml"/>
  <Override PartName="/ppt/tags/tag3244.xml" ContentType="application/vnd.openxmlformats-officedocument.presentationml.tags+xml"/>
  <Override PartName="/ppt/tags/tag3245.xml" ContentType="application/vnd.openxmlformats-officedocument.presentationml.tags+xml"/>
  <Override PartName="/ppt/tags/tag3246.xml" ContentType="application/vnd.openxmlformats-officedocument.presentationml.tags+xml"/>
  <Override PartName="/ppt/tags/tag3247.xml" ContentType="application/vnd.openxmlformats-officedocument.presentationml.tags+xml"/>
  <Override PartName="/ppt/tags/tag3248.xml" ContentType="application/vnd.openxmlformats-officedocument.presentationml.tags+xml"/>
  <Override PartName="/ppt/tags/tag3249.xml" ContentType="application/vnd.openxmlformats-officedocument.presentationml.tags+xml"/>
  <Override PartName="/ppt/tags/tag325.xml" ContentType="application/vnd.openxmlformats-officedocument.presentationml.tags+xml"/>
  <Override PartName="/ppt/tags/tag3250.xml" ContentType="application/vnd.openxmlformats-officedocument.presentationml.tags+xml"/>
  <Override PartName="/ppt/tags/tag3251.xml" ContentType="application/vnd.openxmlformats-officedocument.presentationml.tags+xml"/>
  <Override PartName="/ppt/tags/tag3252.xml" ContentType="application/vnd.openxmlformats-officedocument.presentationml.tags+xml"/>
  <Override PartName="/ppt/tags/tag3253.xml" ContentType="application/vnd.openxmlformats-officedocument.presentationml.tags+xml"/>
  <Override PartName="/ppt/tags/tag3254.xml" ContentType="application/vnd.openxmlformats-officedocument.presentationml.tags+xml"/>
  <Override PartName="/ppt/tags/tag3255.xml" ContentType="application/vnd.openxmlformats-officedocument.presentationml.tags+xml"/>
  <Override PartName="/ppt/tags/tag3256.xml" ContentType="application/vnd.openxmlformats-officedocument.presentationml.tags+xml"/>
  <Override PartName="/ppt/tags/tag3257.xml" ContentType="application/vnd.openxmlformats-officedocument.presentationml.tags+xml"/>
  <Override PartName="/ppt/tags/tag3258.xml" ContentType="application/vnd.openxmlformats-officedocument.presentationml.tags+xml"/>
  <Override PartName="/ppt/tags/tag3259.xml" ContentType="application/vnd.openxmlformats-officedocument.presentationml.tags+xml"/>
  <Override PartName="/ppt/tags/tag326.xml" ContentType="application/vnd.openxmlformats-officedocument.presentationml.tags+xml"/>
  <Override PartName="/ppt/tags/tag3260.xml" ContentType="application/vnd.openxmlformats-officedocument.presentationml.tags+xml"/>
  <Override PartName="/ppt/tags/tag3261.xml" ContentType="application/vnd.openxmlformats-officedocument.presentationml.tags+xml"/>
  <Override PartName="/ppt/tags/tag3262.xml" ContentType="application/vnd.openxmlformats-officedocument.presentationml.tags+xml"/>
  <Override PartName="/ppt/tags/tag3263.xml" ContentType="application/vnd.openxmlformats-officedocument.presentationml.tags+xml"/>
  <Override PartName="/ppt/tags/tag3264.xml" ContentType="application/vnd.openxmlformats-officedocument.presentationml.tags+xml"/>
  <Override PartName="/ppt/tags/tag3265.xml" ContentType="application/vnd.openxmlformats-officedocument.presentationml.tags+xml"/>
  <Override PartName="/ppt/tags/tag3266.xml" ContentType="application/vnd.openxmlformats-officedocument.presentationml.tags+xml"/>
  <Override PartName="/ppt/tags/tag3267.xml" ContentType="application/vnd.openxmlformats-officedocument.presentationml.tags+xml"/>
  <Override PartName="/ppt/tags/tag3268.xml" ContentType="application/vnd.openxmlformats-officedocument.presentationml.tags+xml"/>
  <Override PartName="/ppt/tags/tag3269.xml" ContentType="application/vnd.openxmlformats-officedocument.presentationml.tags+xml"/>
  <Override PartName="/ppt/tags/tag327.xml" ContentType="application/vnd.openxmlformats-officedocument.presentationml.tags+xml"/>
  <Override PartName="/ppt/tags/tag3270.xml" ContentType="application/vnd.openxmlformats-officedocument.presentationml.tags+xml"/>
  <Override PartName="/ppt/tags/tag3271.xml" ContentType="application/vnd.openxmlformats-officedocument.presentationml.tags+xml"/>
  <Override PartName="/ppt/tags/tag3272.xml" ContentType="application/vnd.openxmlformats-officedocument.presentationml.tags+xml"/>
  <Override PartName="/ppt/tags/tag3273.xml" ContentType="application/vnd.openxmlformats-officedocument.presentationml.tags+xml"/>
  <Override PartName="/ppt/tags/tag3274.xml" ContentType="application/vnd.openxmlformats-officedocument.presentationml.tags+xml"/>
  <Override PartName="/ppt/tags/tag3275.xml" ContentType="application/vnd.openxmlformats-officedocument.presentationml.tags+xml"/>
  <Override PartName="/ppt/tags/tag3276.xml" ContentType="application/vnd.openxmlformats-officedocument.presentationml.tags+xml"/>
  <Override PartName="/ppt/tags/tag3277.xml" ContentType="application/vnd.openxmlformats-officedocument.presentationml.tags+xml"/>
  <Override PartName="/ppt/tags/tag3278.xml" ContentType="application/vnd.openxmlformats-officedocument.presentationml.tags+xml"/>
  <Override PartName="/ppt/tags/tag3279.xml" ContentType="application/vnd.openxmlformats-officedocument.presentationml.tags+xml"/>
  <Override PartName="/ppt/tags/tag328.xml" ContentType="application/vnd.openxmlformats-officedocument.presentationml.tags+xml"/>
  <Override PartName="/ppt/tags/tag3280.xml" ContentType="application/vnd.openxmlformats-officedocument.presentationml.tags+xml"/>
  <Override PartName="/ppt/tags/tag3281.xml" ContentType="application/vnd.openxmlformats-officedocument.presentationml.tags+xml"/>
  <Override PartName="/ppt/tags/tag3282.xml" ContentType="application/vnd.openxmlformats-officedocument.presentationml.tags+xml"/>
  <Override PartName="/ppt/tags/tag3283.xml" ContentType="application/vnd.openxmlformats-officedocument.presentationml.tags+xml"/>
  <Override PartName="/ppt/tags/tag3284.xml" ContentType="application/vnd.openxmlformats-officedocument.presentationml.tags+xml"/>
  <Override PartName="/ppt/tags/tag3285.xml" ContentType="application/vnd.openxmlformats-officedocument.presentationml.tags+xml"/>
  <Override PartName="/ppt/tags/tag3286.xml" ContentType="application/vnd.openxmlformats-officedocument.presentationml.tags+xml"/>
  <Override PartName="/ppt/tags/tag3287.xml" ContentType="application/vnd.openxmlformats-officedocument.presentationml.tags+xml"/>
  <Override PartName="/ppt/tags/tag3288.xml" ContentType="application/vnd.openxmlformats-officedocument.presentationml.tags+xml"/>
  <Override PartName="/ppt/tags/tag3289.xml" ContentType="application/vnd.openxmlformats-officedocument.presentationml.tags+xml"/>
  <Override PartName="/ppt/tags/tag329.xml" ContentType="application/vnd.openxmlformats-officedocument.presentationml.tags+xml"/>
  <Override PartName="/ppt/tags/tag3290.xml" ContentType="application/vnd.openxmlformats-officedocument.presentationml.tags+xml"/>
  <Override PartName="/ppt/tags/tag3291.xml" ContentType="application/vnd.openxmlformats-officedocument.presentationml.tags+xml"/>
  <Override PartName="/ppt/tags/tag3292.xml" ContentType="application/vnd.openxmlformats-officedocument.presentationml.tags+xml"/>
  <Override PartName="/ppt/tags/tag3293.xml" ContentType="application/vnd.openxmlformats-officedocument.presentationml.tags+xml"/>
  <Override PartName="/ppt/tags/tag3294.xml" ContentType="application/vnd.openxmlformats-officedocument.presentationml.tags+xml"/>
  <Override PartName="/ppt/tags/tag3295.xml" ContentType="application/vnd.openxmlformats-officedocument.presentationml.tags+xml"/>
  <Override PartName="/ppt/tags/tag3296.xml" ContentType="application/vnd.openxmlformats-officedocument.presentationml.tags+xml"/>
  <Override PartName="/ppt/tags/tag3297.xml" ContentType="application/vnd.openxmlformats-officedocument.presentationml.tags+xml"/>
  <Override PartName="/ppt/tags/tag3298.xml" ContentType="application/vnd.openxmlformats-officedocument.presentationml.tags+xml"/>
  <Override PartName="/ppt/tags/tag329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00.xml" ContentType="application/vnd.openxmlformats-officedocument.presentationml.tags+xml"/>
  <Override PartName="/ppt/tags/tag3301.xml" ContentType="application/vnd.openxmlformats-officedocument.presentationml.tags+xml"/>
  <Override PartName="/ppt/tags/tag3302.xml" ContentType="application/vnd.openxmlformats-officedocument.presentationml.tags+xml"/>
  <Override PartName="/ppt/tags/tag3303.xml" ContentType="application/vnd.openxmlformats-officedocument.presentationml.tags+xml"/>
  <Override PartName="/ppt/tags/tag3304.xml" ContentType="application/vnd.openxmlformats-officedocument.presentationml.tags+xml"/>
  <Override PartName="/ppt/tags/tag3305.xml" ContentType="application/vnd.openxmlformats-officedocument.presentationml.tags+xml"/>
  <Override PartName="/ppt/tags/tag3306.xml" ContentType="application/vnd.openxmlformats-officedocument.presentationml.tags+xml"/>
  <Override PartName="/ppt/tags/tag3307.xml" ContentType="application/vnd.openxmlformats-officedocument.presentationml.tags+xml"/>
  <Override PartName="/ppt/tags/tag3308.xml" ContentType="application/vnd.openxmlformats-officedocument.presentationml.tags+xml"/>
  <Override PartName="/ppt/tags/tag3309.xml" ContentType="application/vnd.openxmlformats-officedocument.presentationml.tags+xml"/>
  <Override PartName="/ppt/tags/tag331.xml" ContentType="application/vnd.openxmlformats-officedocument.presentationml.tags+xml"/>
  <Override PartName="/ppt/tags/tag3310.xml" ContentType="application/vnd.openxmlformats-officedocument.presentationml.tags+xml"/>
  <Override PartName="/ppt/tags/tag3311.xml" ContentType="application/vnd.openxmlformats-officedocument.presentationml.tags+xml"/>
  <Override PartName="/ppt/tags/tag3312.xml" ContentType="application/vnd.openxmlformats-officedocument.presentationml.tags+xml"/>
  <Override PartName="/ppt/tags/tag3313.xml" ContentType="application/vnd.openxmlformats-officedocument.presentationml.tags+xml"/>
  <Override PartName="/ppt/tags/tag3314.xml" ContentType="application/vnd.openxmlformats-officedocument.presentationml.tags+xml"/>
  <Override PartName="/ppt/tags/tag3315.xml" ContentType="application/vnd.openxmlformats-officedocument.presentationml.tags+xml"/>
  <Override PartName="/ppt/tags/tag3316.xml" ContentType="application/vnd.openxmlformats-officedocument.presentationml.tags+xml"/>
  <Override PartName="/ppt/tags/tag3317.xml" ContentType="application/vnd.openxmlformats-officedocument.presentationml.tags+xml"/>
  <Override PartName="/ppt/tags/tag3318.xml" ContentType="application/vnd.openxmlformats-officedocument.presentationml.tags+xml"/>
  <Override PartName="/ppt/tags/tag3319.xml" ContentType="application/vnd.openxmlformats-officedocument.presentationml.tags+xml"/>
  <Override PartName="/ppt/tags/tag332.xml" ContentType="application/vnd.openxmlformats-officedocument.presentationml.tags+xml"/>
  <Override PartName="/ppt/tags/tag3320.xml" ContentType="application/vnd.openxmlformats-officedocument.presentationml.tags+xml"/>
  <Override PartName="/ppt/tags/tag3321.xml" ContentType="application/vnd.openxmlformats-officedocument.presentationml.tags+xml"/>
  <Override PartName="/ppt/tags/tag3322.xml" ContentType="application/vnd.openxmlformats-officedocument.presentationml.tags+xml"/>
  <Override PartName="/ppt/tags/tag3323.xml" ContentType="application/vnd.openxmlformats-officedocument.presentationml.tags+xml"/>
  <Override PartName="/ppt/tags/tag3324.xml" ContentType="application/vnd.openxmlformats-officedocument.presentationml.tags+xml"/>
  <Override PartName="/ppt/tags/tag3325.xml" ContentType="application/vnd.openxmlformats-officedocument.presentationml.tags+xml"/>
  <Override PartName="/ppt/tags/tag3326.xml" ContentType="application/vnd.openxmlformats-officedocument.presentationml.tags+xml"/>
  <Override PartName="/ppt/tags/tag3327.xml" ContentType="application/vnd.openxmlformats-officedocument.presentationml.tags+xml"/>
  <Override PartName="/ppt/tags/tag3328.xml" ContentType="application/vnd.openxmlformats-officedocument.presentationml.tags+xml"/>
  <Override PartName="/ppt/tags/tag3329.xml" ContentType="application/vnd.openxmlformats-officedocument.presentationml.tags+xml"/>
  <Override PartName="/ppt/tags/tag333.xml" ContentType="application/vnd.openxmlformats-officedocument.presentationml.tags+xml"/>
  <Override PartName="/ppt/tags/tag3330.xml" ContentType="application/vnd.openxmlformats-officedocument.presentationml.tags+xml"/>
  <Override PartName="/ppt/tags/tag3331.xml" ContentType="application/vnd.openxmlformats-officedocument.presentationml.tags+xml"/>
  <Override PartName="/ppt/tags/tag3332.xml" ContentType="application/vnd.openxmlformats-officedocument.presentationml.tags+xml"/>
  <Override PartName="/ppt/tags/tag3333.xml" ContentType="application/vnd.openxmlformats-officedocument.presentationml.tags+xml"/>
  <Override PartName="/ppt/tags/tag3334.xml" ContentType="application/vnd.openxmlformats-officedocument.presentationml.tags+xml"/>
  <Override PartName="/ppt/tags/tag3335.xml" ContentType="application/vnd.openxmlformats-officedocument.presentationml.tags+xml"/>
  <Override PartName="/ppt/tags/tag3336.xml" ContentType="application/vnd.openxmlformats-officedocument.presentationml.tags+xml"/>
  <Override PartName="/ppt/tags/tag3337.xml" ContentType="application/vnd.openxmlformats-officedocument.presentationml.tags+xml"/>
  <Override PartName="/ppt/tags/tag3338.xml" ContentType="application/vnd.openxmlformats-officedocument.presentationml.tags+xml"/>
  <Override PartName="/ppt/tags/tag3339.xml" ContentType="application/vnd.openxmlformats-officedocument.presentationml.tags+xml"/>
  <Override PartName="/ppt/tags/tag334.xml" ContentType="application/vnd.openxmlformats-officedocument.presentationml.tags+xml"/>
  <Override PartName="/ppt/tags/tag3340.xml" ContentType="application/vnd.openxmlformats-officedocument.presentationml.tags+xml"/>
  <Override PartName="/ppt/tags/tag3341.xml" ContentType="application/vnd.openxmlformats-officedocument.presentationml.tags+xml"/>
  <Override PartName="/ppt/tags/tag3342.xml" ContentType="application/vnd.openxmlformats-officedocument.presentationml.tags+xml"/>
  <Override PartName="/ppt/tags/tag3343.xml" ContentType="application/vnd.openxmlformats-officedocument.presentationml.tags+xml"/>
  <Override PartName="/ppt/tags/tag3344.xml" ContentType="application/vnd.openxmlformats-officedocument.presentationml.tags+xml"/>
  <Override PartName="/ppt/tags/tag3345.xml" ContentType="application/vnd.openxmlformats-officedocument.presentationml.tags+xml"/>
  <Override PartName="/ppt/tags/tag3346.xml" ContentType="application/vnd.openxmlformats-officedocument.presentationml.tags+xml"/>
  <Override PartName="/ppt/tags/tag3347.xml" ContentType="application/vnd.openxmlformats-officedocument.presentationml.tags+xml"/>
  <Override PartName="/ppt/tags/tag3348.xml" ContentType="application/vnd.openxmlformats-officedocument.presentationml.tags+xml"/>
  <Override PartName="/ppt/tags/tag3349.xml" ContentType="application/vnd.openxmlformats-officedocument.presentationml.tags+xml"/>
  <Override PartName="/ppt/tags/tag335.xml" ContentType="application/vnd.openxmlformats-officedocument.presentationml.tags+xml"/>
  <Override PartName="/ppt/tags/tag3350.xml" ContentType="application/vnd.openxmlformats-officedocument.presentationml.tags+xml"/>
  <Override PartName="/ppt/tags/tag3351.xml" ContentType="application/vnd.openxmlformats-officedocument.presentationml.tags+xml"/>
  <Override PartName="/ppt/tags/tag3352.xml" ContentType="application/vnd.openxmlformats-officedocument.presentationml.tags+xml"/>
  <Override PartName="/ppt/tags/tag3353.xml" ContentType="application/vnd.openxmlformats-officedocument.presentationml.tags+xml"/>
  <Override PartName="/ppt/tags/tag3354.xml" ContentType="application/vnd.openxmlformats-officedocument.presentationml.tags+xml"/>
  <Override PartName="/ppt/tags/tag3355.xml" ContentType="application/vnd.openxmlformats-officedocument.presentationml.tags+xml"/>
  <Override PartName="/ppt/tags/tag3356.xml" ContentType="application/vnd.openxmlformats-officedocument.presentationml.tags+xml"/>
  <Override PartName="/ppt/tags/tag3357.xml" ContentType="application/vnd.openxmlformats-officedocument.presentationml.tags+xml"/>
  <Override PartName="/ppt/tags/tag3358.xml" ContentType="application/vnd.openxmlformats-officedocument.presentationml.tags+xml"/>
  <Override PartName="/ppt/tags/tag3359.xml" ContentType="application/vnd.openxmlformats-officedocument.presentationml.tags+xml"/>
  <Override PartName="/ppt/tags/tag336.xml" ContentType="application/vnd.openxmlformats-officedocument.presentationml.tags+xml"/>
  <Override PartName="/ppt/tags/tag3360.xml" ContentType="application/vnd.openxmlformats-officedocument.presentationml.tags+xml"/>
  <Override PartName="/ppt/tags/tag3361.xml" ContentType="application/vnd.openxmlformats-officedocument.presentationml.tags+xml"/>
  <Override PartName="/ppt/tags/tag3362.xml" ContentType="application/vnd.openxmlformats-officedocument.presentationml.tags+xml"/>
  <Override PartName="/ppt/tags/tag3363.xml" ContentType="application/vnd.openxmlformats-officedocument.presentationml.tags+xml"/>
  <Override PartName="/ppt/tags/tag3364.xml" ContentType="application/vnd.openxmlformats-officedocument.presentationml.tags+xml"/>
  <Override PartName="/ppt/tags/tag3365.xml" ContentType="application/vnd.openxmlformats-officedocument.presentationml.tags+xml"/>
  <Override PartName="/ppt/tags/tag3366.xml" ContentType="application/vnd.openxmlformats-officedocument.presentationml.tags+xml"/>
  <Override PartName="/ppt/tags/tag3367.xml" ContentType="application/vnd.openxmlformats-officedocument.presentationml.tags+xml"/>
  <Override PartName="/ppt/tags/tag3368.xml" ContentType="application/vnd.openxmlformats-officedocument.presentationml.tags+xml"/>
  <Override PartName="/ppt/tags/tag3369.xml" ContentType="application/vnd.openxmlformats-officedocument.presentationml.tags+xml"/>
  <Override PartName="/ppt/tags/tag337.xml" ContentType="application/vnd.openxmlformats-officedocument.presentationml.tags+xml"/>
  <Override PartName="/ppt/tags/tag3370.xml" ContentType="application/vnd.openxmlformats-officedocument.presentationml.tags+xml"/>
  <Override PartName="/ppt/tags/tag3371.xml" ContentType="application/vnd.openxmlformats-officedocument.presentationml.tags+xml"/>
  <Override PartName="/ppt/tags/tag3372.xml" ContentType="application/vnd.openxmlformats-officedocument.presentationml.tags+xml"/>
  <Override PartName="/ppt/tags/tag3373.xml" ContentType="application/vnd.openxmlformats-officedocument.presentationml.tags+xml"/>
  <Override PartName="/ppt/tags/tag3374.xml" ContentType="application/vnd.openxmlformats-officedocument.presentationml.tags+xml"/>
  <Override PartName="/ppt/tags/tag3375.xml" ContentType="application/vnd.openxmlformats-officedocument.presentationml.tags+xml"/>
  <Override PartName="/ppt/tags/tag3376.xml" ContentType="application/vnd.openxmlformats-officedocument.presentationml.tags+xml"/>
  <Override PartName="/ppt/tags/tag3377.xml" ContentType="application/vnd.openxmlformats-officedocument.presentationml.tags+xml"/>
  <Override PartName="/ppt/tags/tag3378.xml" ContentType="application/vnd.openxmlformats-officedocument.presentationml.tags+xml"/>
  <Override PartName="/ppt/tags/tag3379.xml" ContentType="application/vnd.openxmlformats-officedocument.presentationml.tags+xml"/>
  <Override PartName="/ppt/tags/tag338.xml" ContentType="application/vnd.openxmlformats-officedocument.presentationml.tags+xml"/>
  <Override PartName="/ppt/tags/tag3380.xml" ContentType="application/vnd.openxmlformats-officedocument.presentationml.tags+xml"/>
  <Override PartName="/ppt/tags/tag3381.xml" ContentType="application/vnd.openxmlformats-officedocument.presentationml.tags+xml"/>
  <Override PartName="/ppt/tags/tag3382.xml" ContentType="application/vnd.openxmlformats-officedocument.presentationml.tags+xml"/>
  <Override PartName="/ppt/tags/tag3383.xml" ContentType="application/vnd.openxmlformats-officedocument.presentationml.tags+xml"/>
  <Override PartName="/ppt/tags/tag3384.xml" ContentType="application/vnd.openxmlformats-officedocument.presentationml.tags+xml"/>
  <Override PartName="/ppt/tags/tag3385.xml" ContentType="application/vnd.openxmlformats-officedocument.presentationml.tags+xml"/>
  <Override PartName="/ppt/tags/tag3386.xml" ContentType="application/vnd.openxmlformats-officedocument.presentationml.tags+xml"/>
  <Override PartName="/ppt/tags/tag3387.xml" ContentType="application/vnd.openxmlformats-officedocument.presentationml.tags+xml"/>
  <Override PartName="/ppt/tags/tag3388.xml" ContentType="application/vnd.openxmlformats-officedocument.presentationml.tags+xml"/>
  <Override PartName="/ppt/tags/tag3389.xml" ContentType="application/vnd.openxmlformats-officedocument.presentationml.tags+xml"/>
  <Override PartName="/ppt/tags/tag339.xml" ContentType="application/vnd.openxmlformats-officedocument.presentationml.tags+xml"/>
  <Override PartName="/ppt/tags/tag3390.xml" ContentType="application/vnd.openxmlformats-officedocument.presentationml.tags+xml"/>
  <Override PartName="/ppt/tags/tag3391.xml" ContentType="application/vnd.openxmlformats-officedocument.presentationml.tags+xml"/>
  <Override PartName="/ppt/tags/tag3392.xml" ContentType="application/vnd.openxmlformats-officedocument.presentationml.tags+xml"/>
  <Override PartName="/ppt/tags/tag3393.xml" ContentType="application/vnd.openxmlformats-officedocument.presentationml.tags+xml"/>
  <Override PartName="/ppt/tags/tag3394.xml" ContentType="application/vnd.openxmlformats-officedocument.presentationml.tags+xml"/>
  <Override PartName="/ppt/tags/tag3395.xml" ContentType="application/vnd.openxmlformats-officedocument.presentationml.tags+xml"/>
  <Override PartName="/ppt/tags/tag3396.xml" ContentType="application/vnd.openxmlformats-officedocument.presentationml.tags+xml"/>
  <Override PartName="/ppt/tags/tag3397.xml" ContentType="application/vnd.openxmlformats-officedocument.presentationml.tags+xml"/>
  <Override PartName="/ppt/tags/tag3398.xml" ContentType="application/vnd.openxmlformats-officedocument.presentationml.tags+xml"/>
  <Override PartName="/ppt/tags/tag339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00.xml" ContentType="application/vnd.openxmlformats-officedocument.presentationml.tags+xml"/>
  <Override PartName="/ppt/tags/tag3401.xml" ContentType="application/vnd.openxmlformats-officedocument.presentationml.tags+xml"/>
  <Override PartName="/ppt/tags/tag3402.xml" ContentType="application/vnd.openxmlformats-officedocument.presentationml.tags+xml"/>
  <Override PartName="/ppt/tags/tag3403.xml" ContentType="application/vnd.openxmlformats-officedocument.presentationml.tags+xml"/>
  <Override PartName="/ppt/tags/tag3404.xml" ContentType="application/vnd.openxmlformats-officedocument.presentationml.tags+xml"/>
  <Override PartName="/ppt/tags/tag3405.xml" ContentType="application/vnd.openxmlformats-officedocument.presentationml.tags+xml"/>
  <Override PartName="/ppt/tags/tag3406.xml" ContentType="application/vnd.openxmlformats-officedocument.presentationml.tags+xml"/>
  <Override PartName="/ppt/tags/tag3407.xml" ContentType="application/vnd.openxmlformats-officedocument.presentationml.tags+xml"/>
  <Override PartName="/ppt/tags/tag3408.xml" ContentType="application/vnd.openxmlformats-officedocument.presentationml.tags+xml"/>
  <Override PartName="/ppt/tags/tag3409.xml" ContentType="application/vnd.openxmlformats-officedocument.presentationml.tags+xml"/>
  <Override PartName="/ppt/tags/tag341.xml" ContentType="application/vnd.openxmlformats-officedocument.presentationml.tags+xml"/>
  <Override PartName="/ppt/tags/tag3410.xml" ContentType="application/vnd.openxmlformats-officedocument.presentationml.tags+xml"/>
  <Override PartName="/ppt/tags/tag3411.xml" ContentType="application/vnd.openxmlformats-officedocument.presentationml.tags+xml"/>
  <Override PartName="/ppt/tags/tag3412.xml" ContentType="application/vnd.openxmlformats-officedocument.presentationml.tags+xml"/>
  <Override PartName="/ppt/tags/tag3413.xml" ContentType="application/vnd.openxmlformats-officedocument.presentationml.tags+xml"/>
  <Override PartName="/ppt/tags/tag3414.xml" ContentType="application/vnd.openxmlformats-officedocument.presentationml.tags+xml"/>
  <Override PartName="/ppt/tags/tag3415.xml" ContentType="application/vnd.openxmlformats-officedocument.presentationml.tags+xml"/>
  <Override PartName="/ppt/tags/tag3416.xml" ContentType="application/vnd.openxmlformats-officedocument.presentationml.tags+xml"/>
  <Override PartName="/ppt/tags/tag3417.xml" ContentType="application/vnd.openxmlformats-officedocument.presentationml.tags+xml"/>
  <Override PartName="/ppt/tags/tag3418.xml" ContentType="application/vnd.openxmlformats-officedocument.presentationml.tags+xml"/>
  <Override PartName="/ppt/tags/tag3419.xml" ContentType="application/vnd.openxmlformats-officedocument.presentationml.tags+xml"/>
  <Override PartName="/ppt/tags/tag342.xml" ContentType="application/vnd.openxmlformats-officedocument.presentationml.tags+xml"/>
  <Override PartName="/ppt/tags/tag3420.xml" ContentType="application/vnd.openxmlformats-officedocument.presentationml.tags+xml"/>
  <Override PartName="/ppt/tags/tag3421.xml" ContentType="application/vnd.openxmlformats-officedocument.presentationml.tags+xml"/>
  <Override PartName="/ppt/tags/tag3422.xml" ContentType="application/vnd.openxmlformats-officedocument.presentationml.tags+xml"/>
  <Override PartName="/ppt/tags/tag3423.xml" ContentType="application/vnd.openxmlformats-officedocument.presentationml.tags+xml"/>
  <Override PartName="/ppt/tags/tag3424.xml" ContentType="application/vnd.openxmlformats-officedocument.presentationml.tags+xml"/>
  <Override PartName="/ppt/tags/tag3425.xml" ContentType="application/vnd.openxmlformats-officedocument.presentationml.tags+xml"/>
  <Override PartName="/ppt/tags/tag3426.xml" ContentType="application/vnd.openxmlformats-officedocument.presentationml.tags+xml"/>
  <Override PartName="/ppt/tags/tag3427.xml" ContentType="application/vnd.openxmlformats-officedocument.presentationml.tags+xml"/>
  <Override PartName="/ppt/tags/tag3428.xml" ContentType="application/vnd.openxmlformats-officedocument.presentationml.tags+xml"/>
  <Override PartName="/ppt/tags/tag3429.xml" ContentType="application/vnd.openxmlformats-officedocument.presentationml.tags+xml"/>
  <Override PartName="/ppt/tags/tag343.xml" ContentType="application/vnd.openxmlformats-officedocument.presentationml.tags+xml"/>
  <Override PartName="/ppt/tags/tag3430.xml" ContentType="application/vnd.openxmlformats-officedocument.presentationml.tags+xml"/>
  <Override PartName="/ppt/tags/tag3431.xml" ContentType="application/vnd.openxmlformats-officedocument.presentationml.tags+xml"/>
  <Override PartName="/ppt/tags/tag3432.xml" ContentType="application/vnd.openxmlformats-officedocument.presentationml.tags+xml"/>
  <Override PartName="/ppt/tags/tag3433.xml" ContentType="application/vnd.openxmlformats-officedocument.presentationml.tags+xml"/>
  <Override PartName="/ppt/tags/tag3434.xml" ContentType="application/vnd.openxmlformats-officedocument.presentationml.tags+xml"/>
  <Override PartName="/ppt/tags/tag3435.xml" ContentType="application/vnd.openxmlformats-officedocument.presentationml.tags+xml"/>
  <Override PartName="/ppt/tags/tag3436.xml" ContentType="application/vnd.openxmlformats-officedocument.presentationml.tags+xml"/>
  <Override PartName="/ppt/tags/tag3437.xml" ContentType="application/vnd.openxmlformats-officedocument.presentationml.tags+xml"/>
  <Override PartName="/ppt/tags/tag3438.xml" ContentType="application/vnd.openxmlformats-officedocument.presentationml.tags+xml"/>
  <Override PartName="/ppt/tags/tag3439.xml" ContentType="application/vnd.openxmlformats-officedocument.presentationml.tags+xml"/>
  <Override PartName="/ppt/tags/tag344.xml" ContentType="application/vnd.openxmlformats-officedocument.presentationml.tags+xml"/>
  <Override PartName="/ppt/tags/tag3440.xml" ContentType="application/vnd.openxmlformats-officedocument.presentationml.tags+xml"/>
  <Override PartName="/ppt/tags/tag3441.xml" ContentType="application/vnd.openxmlformats-officedocument.presentationml.tags+xml"/>
  <Override PartName="/ppt/tags/tag3442.xml" ContentType="application/vnd.openxmlformats-officedocument.presentationml.tags+xml"/>
  <Override PartName="/ppt/tags/tag3443.xml" ContentType="application/vnd.openxmlformats-officedocument.presentationml.tags+xml"/>
  <Override PartName="/ppt/tags/tag3444.xml" ContentType="application/vnd.openxmlformats-officedocument.presentationml.tags+xml"/>
  <Override PartName="/ppt/tags/tag3445.xml" ContentType="application/vnd.openxmlformats-officedocument.presentationml.tags+xml"/>
  <Override PartName="/ppt/tags/tag3446.xml" ContentType="application/vnd.openxmlformats-officedocument.presentationml.tags+xml"/>
  <Override PartName="/ppt/tags/tag3447.xml" ContentType="application/vnd.openxmlformats-officedocument.presentationml.tags+xml"/>
  <Override PartName="/ppt/tags/tag3448.xml" ContentType="application/vnd.openxmlformats-officedocument.presentationml.tags+xml"/>
  <Override PartName="/ppt/tags/tag3449.xml" ContentType="application/vnd.openxmlformats-officedocument.presentationml.tags+xml"/>
  <Override PartName="/ppt/tags/tag345.xml" ContentType="application/vnd.openxmlformats-officedocument.presentationml.tags+xml"/>
  <Override PartName="/ppt/tags/tag3450.xml" ContentType="application/vnd.openxmlformats-officedocument.presentationml.tags+xml"/>
  <Override PartName="/ppt/tags/tag3451.xml" ContentType="application/vnd.openxmlformats-officedocument.presentationml.tags+xml"/>
  <Override PartName="/ppt/tags/tag3452.xml" ContentType="application/vnd.openxmlformats-officedocument.presentationml.tags+xml"/>
  <Override PartName="/ppt/tags/tag3453.xml" ContentType="application/vnd.openxmlformats-officedocument.presentationml.tags+xml"/>
  <Override PartName="/ppt/tags/tag3454.xml" ContentType="application/vnd.openxmlformats-officedocument.presentationml.tags+xml"/>
  <Override PartName="/ppt/tags/tag3455.xml" ContentType="application/vnd.openxmlformats-officedocument.presentationml.tags+xml"/>
  <Override PartName="/ppt/tags/tag3456.xml" ContentType="application/vnd.openxmlformats-officedocument.presentationml.tags+xml"/>
  <Override PartName="/ppt/tags/tag3457.xml" ContentType="application/vnd.openxmlformats-officedocument.presentationml.tags+xml"/>
  <Override PartName="/ppt/tags/tag3458.xml" ContentType="application/vnd.openxmlformats-officedocument.presentationml.tags+xml"/>
  <Override PartName="/ppt/tags/tag3459.xml" ContentType="application/vnd.openxmlformats-officedocument.presentationml.tags+xml"/>
  <Override PartName="/ppt/tags/tag346.xml" ContentType="application/vnd.openxmlformats-officedocument.presentationml.tags+xml"/>
  <Override PartName="/ppt/tags/tag3460.xml" ContentType="application/vnd.openxmlformats-officedocument.presentationml.tags+xml"/>
  <Override PartName="/ppt/tags/tag3461.xml" ContentType="application/vnd.openxmlformats-officedocument.presentationml.tags+xml"/>
  <Override PartName="/ppt/tags/tag3462.xml" ContentType="application/vnd.openxmlformats-officedocument.presentationml.tags+xml"/>
  <Override PartName="/ppt/tags/tag3463.xml" ContentType="application/vnd.openxmlformats-officedocument.presentationml.tags+xml"/>
  <Override PartName="/ppt/tags/tag3464.xml" ContentType="application/vnd.openxmlformats-officedocument.presentationml.tags+xml"/>
  <Override PartName="/ppt/tags/tag3465.xml" ContentType="application/vnd.openxmlformats-officedocument.presentationml.tags+xml"/>
  <Override PartName="/ppt/tags/tag3466.xml" ContentType="application/vnd.openxmlformats-officedocument.presentationml.tags+xml"/>
  <Override PartName="/ppt/tags/tag3467.xml" ContentType="application/vnd.openxmlformats-officedocument.presentationml.tags+xml"/>
  <Override PartName="/ppt/tags/tag3468.xml" ContentType="application/vnd.openxmlformats-officedocument.presentationml.tags+xml"/>
  <Override PartName="/ppt/tags/tag3469.xml" ContentType="application/vnd.openxmlformats-officedocument.presentationml.tags+xml"/>
  <Override PartName="/ppt/tags/tag347.xml" ContentType="application/vnd.openxmlformats-officedocument.presentationml.tags+xml"/>
  <Override PartName="/ppt/tags/tag3470.xml" ContentType="application/vnd.openxmlformats-officedocument.presentationml.tags+xml"/>
  <Override PartName="/ppt/tags/tag3471.xml" ContentType="application/vnd.openxmlformats-officedocument.presentationml.tags+xml"/>
  <Override PartName="/ppt/tags/tag3472.xml" ContentType="application/vnd.openxmlformats-officedocument.presentationml.tags+xml"/>
  <Override PartName="/ppt/tags/tag3473.xml" ContentType="application/vnd.openxmlformats-officedocument.presentationml.tags+xml"/>
  <Override PartName="/ppt/tags/tag3474.xml" ContentType="application/vnd.openxmlformats-officedocument.presentationml.tags+xml"/>
  <Override PartName="/ppt/tags/tag3475.xml" ContentType="application/vnd.openxmlformats-officedocument.presentationml.tags+xml"/>
  <Override PartName="/ppt/tags/tag3476.xml" ContentType="application/vnd.openxmlformats-officedocument.presentationml.tags+xml"/>
  <Override PartName="/ppt/tags/tag3477.xml" ContentType="application/vnd.openxmlformats-officedocument.presentationml.tags+xml"/>
  <Override PartName="/ppt/tags/tag3478.xml" ContentType="application/vnd.openxmlformats-officedocument.presentationml.tags+xml"/>
  <Override PartName="/ppt/tags/tag3479.xml" ContentType="application/vnd.openxmlformats-officedocument.presentationml.tags+xml"/>
  <Override PartName="/ppt/tags/tag348.xml" ContentType="application/vnd.openxmlformats-officedocument.presentationml.tags+xml"/>
  <Override PartName="/ppt/tags/tag3480.xml" ContentType="application/vnd.openxmlformats-officedocument.presentationml.tags+xml"/>
  <Override PartName="/ppt/tags/tag3481.xml" ContentType="application/vnd.openxmlformats-officedocument.presentationml.tags+xml"/>
  <Override PartName="/ppt/tags/tag3482.xml" ContentType="application/vnd.openxmlformats-officedocument.presentationml.tags+xml"/>
  <Override PartName="/ppt/tags/tag3483.xml" ContentType="application/vnd.openxmlformats-officedocument.presentationml.tags+xml"/>
  <Override PartName="/ppt/tags/tag3484.xml" ContentType="application/vnd.openxmlformats-officedocument.presentationml.tags+xml"/>
  <Override PartName="/ppt/tags/tag3485.xml" ContentType="application/vnd.openxmlformats-officedocument.presentationml.tags+xml"/>
  <Override PartName="/ppt/tags/tag3486.xml" ContentType="application/vnd.openxmlformats-officedocument.presentationml.tags+xml"/>
  <Override PartName="/ppt/tags/tag3487.xml" ContentType="application/vnd.openxmlformats-officedocument.presentationml.tags+xml"/>
  <Override PartName="/ppt/tags/tag3488.xml" ContentType="application/vnd.openxmlformats-officedocument.presentationml.tags+xml"/>
  <Override PartName="/ppt/tags/tag3489.xml" ContentType="application/vnd.openxmlformats-officedocument.presentationml.tags+xml"/>
  <Override PartName="/ppt/tags/tag349.xml" ContentType="application/vnd.openxmlformats-officedocument.presentationml.tags+xml"/>
  <Override PartName="/ppt/tags/tag3490.xml" ContentType="application/vnd.openxmlformats-officedocument.presentationml.tags+xml"/>
  <Override PartName="/ppt/tags/tag3491.xml" ContentType="application/vnd.openxmlformats-officedocument.presentationml.tags+xml"/>
  <Override PartName="/ppt/tags/tag3492.xml" ContentType="application/vnd.openxmlformats-officedocument.presentationml.tags+xml"/>
  <Override PartName="/ppt/tags/tag3493.xml" ContentType="application/vnd.openxmlformats-officedocument.presentationml.tags+xml"/>
  <Override PartName="/ppt/tags/tag3494.xml" ContentType="application/vnd.openxmlformats-officedocument.presentationml.tags+xml"/>
  <Override PartName="/ppt/tags/tag3495.xml" ContentType="application/vnd.openxmlformats-officedocument.presentationml.tags+xml"/>
  <Override PartName="/ppt/tags/tag3496.xml" ContentType="application/vnd.openxmlformats-officedocument.presentationml.tags+xml"/>
  <Override PartName="/ppt/tags/tag3497.xml" ContentType="application/vnd.openxmlformats-officedocument.presentationml.tags+xml"/>
  <Override PartName="/ppt/tags/tag3498.xml" ContentType="application/vnd.openxmlformats-officedocument.presentationml.tags+xml"/>
  <Override PartName="/ppt/tags/tag349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00.xml" ContentType="application/vnd.openxmlformats-officedocument.presentationml.tags+xml"/>
  <Override PartName="/ppt/tags/tag3501.xml" ContentType="application/vnd.openxmlformats-officedocument.presentationml.tags+xml"/>
  <Override PartName="/ppt/tags/tag3502.xml" ContentType="application/vnd.openxmlformats-officedocument.presentationml.tags+xml"/>
  <Override PartName="/ppt/tags/tag3503.xml" ContentType="application/vnd.openxmlformats-officedocument.presentationml.tags+xml"/>
  <Override PartName="/ppt/tags/tag3504.xml" ContentType="application/vnd.openxmlformats-officedocument.presentationml.tags+xml"/>
  <Override PartName="/ppt/tags/tag3505.xml" ContentType="application/vnd.openxmlformats-officedocument.presentationml.tags+xml"/>
  <Override PartName="/ppt/tags/tag3506.xml" ContentType="application/vnd.openxmlformats-officedocument.presentationml.tags+xml"/>
  <Override PartName="/ppt/tags/tag3507.xml" ContentType="application/vnd.openxmlformats-officedocument.presentationml.tags+xml"/>
  <Override PartName="/ppt/tags/tag3508.xml" ContentType="application/vnd.openxmlformats-officedocument.presentationml.tags+xml"/>
  <Override PartName="/ppt/tags/tag3509.xml" ContentType="application/vnd.openxmlformats-officedocument.presentationml.tags+xml"/>
  <Override PartName="/ppt/tags/tag351.xml" ContentType="application/vnd.openxmlformats-officedocument.presentationml.tags+xml"/>
  <Override PartName="/ppt/tags/tag3510.xml" ContentType="application/vnd.openxmlformats-officedocument.presentationml.tags+xml"/>
  <Override PartName="/ppt/tags/tag3511.xml" ContentType="application/vnd.openxmlformats-officedocument.presentationml.tags+xml"/>
  <Override PartName="/ppt/tags/tag3512.xml" ContentType="application/vnd.openxmlformats-officedocument.presentationml.tags+xml"/>
  <Override PartName="/ppt/tags/tag3513.xml" ContentType="application/vnd.openxmlformats-officedocument.presentationml.tags+xml"/>
  <Override PartName="/ppt/tags/tag3514.xml" ContentType="application/vnd.openxmlformats-officedocument.presentationml.tags+xml"/>
  <Override PartName="/ppt/tags/tag3515.xml" ContentType="application/vnd.openxmlformats-officedocument.presentationml.tags+xml"/>
  <Override PartName="/ppt/tags/tag3516.xml" ContentType="application/vnd.openxmlformats-officedocument.presentationml.tags+xml"/>
  <Override PartName="/ppt/tags/tag3517.xml" ContentType="application/vnd.openxmlformats-officedocument.presentationml.tags+xml"/>
  <Override PartName="/ppt/tags/tag3518.xml" ContentType="application/vnd.openxmlformats-officedocument.presentationml.tags+xml"/>
  <Override PartName="/ppt/tags/tag3519.xml" ContentType="application/vnd.openxmlformats-officedocument.presentationml.tags+xml"/>
  <Override PartName="/ppt/tags/tag352.xml" ContentType="application/vnd.openxmlformats-officedocument.presentationml.tags+xml"/>
  <Override PartName="/ppt/tags/tag3520.xml" ContentType="application/vnd.openxmlformats-officedocument.presentationml.tags+xml"/>
  <Override PartName="/ppt/tags/tag3521.xml" ContentType="application/vnd.openxmlformats-officedocument.presentationml.tags+xml"/>
  <Override PartName="/ppt/tags/tag3522.xml" ContentType="application/vnd.openxmlformats-officedocument.presentationml.tags+xml"/>
  <Override PartName="/ppt/tags/tag3523.xml" ContentType="application/vnd.openxmlformats-officedocument.presentationml.tags+xml"/>
  <Override PartName="/ppt/tags/tag3524.xml" ContentType="application/vnd.openxmlformats-officedocument.presentationml.tags+xml"/>
  <Override PartName="/ppt/tags/tag3525.xml" ContentType="application/vnd.openxmlformats-officedocument.presentationml.tags+xml"/>
  <Override PartName="/ppt/tags/tag3526.xml" ContentType="application/vnd.openxmlformats-officedocument.presentationml.tags+xml"/>
  <Override PartName="/ppt/tags/tag3527.xml" ContentType="application/vnd.openxmlformats-officedocument.presentationml.tags+xml"/>
  <Override PartName="/ppt/tags/tag3528.xml" ContentType="application/vnd.openxmlformats-officedocument.presentationml.tags+xml"/>
  <Override PartName="/ppt/tags/tag3529.xml" ContentType="application/vnd.openxmlformats-officedocument.presentationml.tags+xml"/>
  <Override PartName="/ppt/tags/tag353.xml" ContentType="application/vnd.openxmlformats-officedocument.presentationml.tags+xml"/>
  <Override PartName="/ppt/tags/tag3530.xml" ContentType="application/vnd.openxmlformats-officedocument.presentationml.tags+xml"/>
  <Override PartName="/ppt/tags/tag3531.xml" ContentType="application/vnd.openxmlformats-officedocument.presentationml.tags+xml"/>
  <Override PartName="/ppt/tags/tag3532.xml" ContentType="application/vnd.openxmlformats-officedocument.presentationml.tags+xml"/>
  <Override PartName="/ppt/tags/tag3533.xml" ContentType="application/vnd.openxmlformats-officedocument.presentationml.tags+xml"/>
  <Override PartName="/ppt/tags/tag3534.xml" ContentType="application/vnd.openxmlformats-officedocument.presentationml.tags+xml"/>
  <Override PartName="/ppt/tags/tag3535.xml" ContentType="application/vnd.openxmlformats-officedocument.presentationml.tags+xml"/>
  <Override PartName="/ppt/tags/tag3536.xml" ContentType="application/vnd.openxmlformats-officedocument.presentationml.tags+xml"/>
  <Override PartName="/ppt/tags/tag3537.xml" ContentType="application/vnd.openxmlformats-officedocument.presentationml.tags+xml"/>
  <Override PartName="/ppt/tags/tag3538.xml" ContentType="application/vnd.openxmlformats-officedocument.presentationml.tags+xml"/>
  <Override PartName="/ppt/tags/tag3539.xml" ContentType="application/vnd.openxmlformats-officedocument.presentationml.tags+xml"/>
  <Override PartName="/ppt/tags/tag354.xml" ContentType="application/vnd.openxmlformats-officedocument.presentationml.tags+xml"/>
  <Override PartName="/ppt/tags/tag3540.xml" ContentType="application/vnd.openxmlformats-officedocument.presentationml.tags+xml"/>
  <Override PartName="/ppt/tags/tag3541.xml" ContentType="application/vnd.openxmlformats-officedocument.presentationml.tags+xml"/>
  <Override PartName="/ppt/tags/tag3542.xml" ContentType="application/vnd.openxmlformats-officedocument.presentationml.tags+xml"/>
  <Override PartName="/ppt/tags/tag3543.xml" ContentType="application/vnd.openxmlformats-officedocument.presentationml.tags+xml"/>
  <Override PartName="/ppt/tags/tag3544.xml" ContentType="application/vnd.openxmlformats-officedocument.presentationml.tags+xml"/>
  <Override PartName="/ppt/tags/tag3545.xml" ContentType="application/vnd.openxmlformats-officedocument.presentationml.tags+xml"/>
  <Override PartName="/ppt/tags/tag3546.xml" ContentType="application/vnd.openxmlformats-officedocument.presentationml.tags+xml"/>
  <Override PartName="/ppt/tags/tag3547.xml" ContentType="application/vnd.openxmlformats-officedocument.presentationml.tags+xml"/>
  <Override PartName="/ppt/tags/tag3548.xml" ContentType="application/vnd.openxmlformats-officedocument.presentationml.tags+xml"/>
  <Override PartName="/ppt/tags/tag3549.xml" ContentType="application/vnd.openxmlformats-officedocument.presentationml.tags+xml"/>
  <Override PartName="/ppt/tags/tag355.xml" ContentType="application/vnd.openxmlformats-officedocument.presentationml.tags+xml"/>
  <Override PartName="/ppt/tags/tag3550.xml" ContentType="application/vnd.openxmlformats-officedocument.presentationml.tags+xml"/>
  <Override PartName="/ppt/tags/tag3551.xml" ContentType="application/vnd.openxmlformats-officedocument.presentationml.tags+xml"/>
  <Override PartName="/ppt/tags/tag3552.xml" ContentType="application/vnd.openxmlformats-officedocument.presentationml.tags+xml"/>
  <Override PartName="/ppt/tags/tag3553.xml" ContentType="application/vnd.openxmlformats-officedocument.presentationml.tags+xml"/>
  <Override PartName="/ppt/tags/tag3554.xml" ContentType="application/vnd.openxmlformats-officedocument.presentationml.tags+xml"/>
  <Override PartName="/ppt/tags/tag3555.xml" ContentType="application/vnd.openxmlformats-officedocument.presentationml.tags+xml"/>
  <Override PartName="/ppt/tags/tag3556.xml" ContentType="application/vnd.openxmlformats-officedocument.presentationml.tags+xml"/>
  <Override PartName="/ppt/tags/tag3557.xml" ContentType="application/vnd.openxmlformats-officedocument.presentationml.tags+xml"/>
  <Override PartName="/ppt/tags/tag3558.xml" ContentType="application/vnd.openxmlformats-officedocument.presentationml.tags+xml"/>
  <Override PartName="/ppt/tags/tag3559.xml" ContentType="application/vnd.openxmlformats-officedocument.presentationml.tags+xml"/>
  <Override PartName="/ppt/tags/tag356.xml" ContentType="application/vnd.openxmlformats-officedocument.presentationml.tags+xml"/>
  <Override PartName="/ppt/tags/tag3560.xml" ContentType="application/vnd.openxmlformats-officedocument.presentationml.tags+xml"/>
  <Override PartName="/ppt/tags/tag3561.xml" ContentType="application/vnd.openxmlformats-officedocument.presentationml.tags+xml"/>
  <Override PartName="/ppt/tags/tag3562.xml" ContentType="application/vnd.openxmlformats-officedocument.presentationml.tags+xml"/>
  <Override PartName="/ppt/tags/tag3563.xml" ContentType="application/vnd.openxmlformats-officedocument.presentationml.tags+xml"/>
  <Override PartName="/ppt/tags/tag3564.xml" ContentType="application/vnd.openxmlformats-officedocument.presentationml.tags+xml"/>
  <Override PartName="/ppt/tags/tag3565.xml" ContentType="application/vnd.openxmlformats-officedocument.presentationml.tags+xml"/>
  <Override PartName="/ppt/tags/tag3566.xml" ContentType="application/vnd.openxmlformats-officedocument.presentationml.tags+xml"/>
  <Override PartName="/ppt/tags/tag3567.xml" ContentType="application/vnd.openxmlformats-officedocument.presentationml.tags+xml"/>
  <Override PartName="/ppt/tags/tag3568.xml" ContentType="application/vnd.openxmlformats-officedocument.presentationml.tags+xml"/>
  <Override PartName="/ppt/tags/tag3569.xml" ContentType="application/vnd.openxmlformats-officedocument.presentationml.tags+xml"/>
  <Override PartName="/ppt/tags/tag357.xml" ContentType="application/vnd.openxmlformats-officedocument.presentationml.tags+xml"/>
  <Override PartName="/ppt/tags/tag3570.xml" ContentType="application/vnd.openxmlformats-officedocument.presentationml.tags+xml"/>
  <Override PartName="/ppt/tags/tag3571.xml" ContentType="application/vnd.openxmlformats-officedocument.presentationml.tags+xml"/>
  <Override PartName="/ppt/tags/tag3572.xml" ContentType="application/vnd.openxmlformats-officedocument.presentationml.tags+xml"/>
  <Override PartName="/ppt/tags/tag3573.xml" ContentType="application/vnd.openxmlformats-officedocument.presentationml.tags+xml"/>
  <Override PartName="/ppt/tags/tag3574.xml" ContentType="application/vnd.openxmlformats-officedocument.presentationml.tags+xml"/>
  <Override PartName="/ppt/tags/tag3575.xml" ContentType="application/vnd.openxmlformats-officedocument.presentationml.tags+xml"/>
  <Override PartName="/ppt/tags/tag3576.xml" ContentType="application/vnd.openxmlformats-officedocument.presentationml.tags+xml"/>
  <Override PartName="/ppt/tags/tag3577.xml" ContentType="application/vnd.openxmlformats-officedocument.presentationml.tags+xml"/>
  <Override PartName="/ppt/tags/tag3578.xml" ContentType="application/vnd.openxmlformats-officedocument.presentationml.tags+xml"/>
  <Override PartName="/ppt/tags/tag3579.xml" ContentType="application/vnd.openxmlformats-officedocument.presentationml.tags+xml"/>
  <Override PartName="/ppt/tags/tag358.xml" ContentType="application/vnd.openxmlformats-officedocument.presentationml.tags+xml"/>
  <Override PartName="/ppt/tags/tag3580.xml" ContentType="application/vnd.openxmlformats-officedocument.presentationml.tags+xml"/>
  <Override PartName="/ppt/tags/tag3581.xml" ContentType="application/vnd.openxmlformats-officedocument.presentationml.tags+xml"/>
  <Override PartName="/ppt/tags/tag3582.xml" ContentType="application/vnd.openxmlformats-officedocument.presentationml.tags+xml"/>
  <Override PartName="/ppt/tags/tag3583.xml" ContentType="application/vnd.openxmlformats-officedocument.presentationml.tags+xml"/>
  <Override PartName="/ppt/tags/tag3584.xml" ContentType="application/vnd.openxmlformats-officedocument.presentationml.tags+xml"/>
  <Override PartName="/ppt/tags/tag3585.xml" ContentType="application/vnd.openxmlformats-officedocument.presentationml.tags+xml"/>
  <Override PartName="/ppt/tags/tag3586.xml" ContentType="application/vnd.openxmlformats-officedocument.presentationml.tags+xml"/>
  <Override PartName="/ppt/tags/tag3587.xml" ContentType="application/vnd.openxmlformats-officedocument.presentationml.tags+xml"/>
  <Override PartName="/ppt/tags/tag3588.xml" ContentType="application/vnd.openxmlformats-officedocument.presentationml.tags+xml"/>
  <Override PartName="/ppt/tags/tag3589.xml" ContentType="application/vnd.openxmlformats-officedocument.presentationml.tags+xml"/>
  <Override PartName="/ppt/tags/tag359.xml" ContentType="application/vnd.openxmlformats-officedocument.presentationml.tags+xml"/>
  <Override PartName="/ppt/tags/tag3590.xml" ContentType="application/vnd.openxmlformats-officedocument.presentationml.tags+xml"/>
  <Override PartName="/ppt/tags/tag3591.xml" ContentType="application/vnd.openxmlformats-officedocument.presentationml.tags+xml"/>
  <Override PartName="/ppt/tags/tag3592.xml" ContentType="application/vnd.openxmlformats-officedocument.presentationml.tags+xml"/>
  <Override PartName="/ppt/tags/tag3593.xml" ContentType="application/vnd.openxmlformats-officedocument.presentationml.tags+xml"/>
  <Override PartName="/ppt/tags/tag3594.xml" ContentType="application/vnd.openxmlformats-officedocument.presentationml.tags+xml"/>
  <Override PartName="/ppt/tags/tag3595.xml" ContentType="application/vnd.openxmlformats-officedocument.presentationml.tags+xml"/>
  <Override PartName="/ppt/tags/tag3596.xml" ContentType="application/vnd.openxmlformats-officedocument.presentationml.tags+xml"/>
  <Override PartName="/ppt/tags/tag3597.xml" ContentType="application/vnd.openxmlformats-officedocument.presentationml.tags+xml"/>
  <Override PartName="/ppt/tags/tag3598.xml" ContentType="application/vnd.openxmlformats-officedocument.presentationml.tags+xml"/>
  <Override PartName="/ppt/tags/tag359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00.xml" ContentType="application/vnd.openxmlformats-officedocument.presentationml.tags+xml"/>
  <Override PartName="/ppt/tags/tag3601.xml" ContentType="application/vnd.openxmlformats-officedocument.presentationml.tags+xml"/>
  <Override PartName="/ppt/tags/tag3602.xml" ContentType="application/vnd.openxmlformats-officedocument.presentationml.tags+xml"/>
  <Override PartName="/ppt/tags/tag3603.xml" ContentType="application/vnd.openxmlformats-officedocument.presentationml.tags+xml"/>
  <Override PartName="/ppt/tags/tag3604.xml" ContentType="application/vnd.openxmlformats-officedocument.presentationml.tags+xml"/>
  <Override PartName="/ppt/tags/tag3605.xml" ContentType="application/vnd.openxmlformats-officedocument.presentationml.tags+xml"/>
  <Override PartName="/ppt/tags/tag3606.xml" ContentType="application/vnd.openxmlformats-officedocument.presentationml.tags+xml"/>
  <Override PartName="/ppt/tags/tag3607.xml" ContentType="application/vnd.openxmlformats-officedocument.presentationml.tags+xml"/>
  <Override PartName="/ppt/tags/tag3608.xml" ContentType="application/vnd.openxmlformats-officedocument.presentationml.tags+xml"/>
  <Override PartName="/ppt/tags/tag3609.xml" ContentType="application/vnd.openxmlformats-officedocument.presentationml.tags+xml"/>
  <Override PartName="/ppt/tags/tag361.xml" ContentType="application/vnd.openxmlformats-officedocument.presentationml.tags+xml"/>
  <Override PartName="/ppt/tags/tag3610.xml" ContentType="application/vnd.openxmlformats-officedocument.presentationml.tags+xml"/>
  <Override PartName="/ppt/tags/tag3611.xml" ContentType="application/vnd.openxmlformats-officedocument.presentationml.tags+xml"/>
  <Override PartName="/ppt/tags/tag3612.xml" ContentType="application/vnd.openxmlformats-officedocument.presentationml.tags+xml"/>
  <Override PartName="/ppt/tags/tag3613.xml" ContentType="application/vnd.openxmlformats-officedocument.presentationml.tags+xml"/>
  <Override PartName="/ppt/tags/tag3614.xml" ContentType="application/vnd.openxmlformats-officedocument.presentationml.tags+xml"/>
  <Override PartName="/ppt/tags/tag3615.xml" ContentType="application/vnd.openxmlformats-officedocument.presentationml.tags+xml"/>
  <Override PartName="/ppt/tags/tag3616.xml" ContentType="application/vnd.openxmlformats-officedocument.presentationml.tags+xml"/>
  <Override PartName="/ppt/tags/tag3617.xml" ContentType="application/vnd.openxmlformats-officedocument.presentationml.tags+xml"/>
  <Override PartName="/ppt/tags/tag3618.xml" ContentType="application/vnd.openxmlformats-officedocument.presentationml.tags+xml"/>
  <Override PartName="/ppt/tags/tag3619.xml" ContentType="application/vnd.openxmlformats-officedocument.presentationml.tags+xml"/>
  <Override PartName="/ppt/tags/tag362.xml" ContentType="application/vnd.openxmlformats-officedocument.presentationml.tags+xml"/>
  <Override PartName="/ppt/tags/tag3620.xml" ContentType="application/vnd.openxmlformats-officedocument.presentationml.tags+xml"/>
  <Override PartName="/ppt/tags/tag3621.xml" ContentType="application/vnd.openxmlformats-officedocument.presentationml.tags+xml"/>
  <Override PartName="/ppt/tags/tag3622.xml" ContentType="application/vnd.openxmlformats-officedocument.presentationml.tags+xml"/>
  <Override PartName="/ppt/tags/tag3623.xml" ContentType="application/vnd.openxmlformats-officedocument.presentationml.tags+xml"/>
  <Override PartName="/ppt/tags/tag3624.xml" ContentType="application/vnd.openxmlformats-officedocument.presentationml.tags+xml"/>
  <Override PartName="/ppt/tags/tag3625.xml" ContentType="application/vnd.openxmlformats-officedocument.presentationml.tags+xml"/>
  <Override PartName="/ppt/tags/tag3626.xml" ContentType="application/vnd.openxmlformats-officedocument.presentationml.tags+xml"/>
  <Override PartName="/ppt/tags/tag3627.xml" ContentType="application/vnd.openxmlformats-officedocument.presentationml.tags+xml"/>
  <Override PartName="/ppt/tags/tag3628.xml" ContentType="application/vnd.openxmlformats-officedocument.presentationml.tags+xml"/>
  <Override PartName="/ppt/tags/tag3629.xml" ContentType="application/vnd.openxmlformats-officedocument.presentationml.tags+xml"/>
  <Override PartName="/ppt/tags/tag363.xml" ContentType="application/vnd.openxmlformats-officedocument.presentationml.tags+xml"/>
  <Override PartName="/ppt/tags/tag3630.xml" ContentType="application/vnd.openxmlformats-officedocument.presentationml.tags+xml"/>
  <Override PartName="/ppt/tags/tag3631.xml" ContentType="application/vnd.openxmlformats-officedocument.presentationml.tags+xml"/>
  <Override PartName="/ppt/tags/tag3632.xml" ContentType="application/vnd.openxmlformats-officedocument.presentationml.tags+xml"/>
  <Override PartName="/ppt/tags/tag3633.xml" ContentType="application/vnd.openxmlformats-officedocument.presentationml.tags+xml"/>
  <Override PartName="/ppt/tags/tag3634.xml" ContentType="application/vnd.openxmlformats-officedocument.presentationml.tags+xml"/>
  <Override PartName="/ppt/tags/tag3635.xml" ContentType="application/vnd.openxmlformats-officedocument.presentationml.tags+xml"/>
  <Override PartName="/ppt/tags/tag3636.xml" ContentType="application/vnd.openxmlformats-officedocument.presentationml.tags+xml"/>
  <Override PartName="/ppt/tags/tag3637.xml" ContentType="application/vnd.openxmlformats-officedocument.presentationml.tags+xml"/>
  <Override PartName="/ppt/tags/tag3638.xml" ContentType="application/vnd.openxmlformats-officedocument.presentationml.tags+xml"/>
  <Override PartName="/ppt/tags/tag3639.xml" ContentType="application/vnd.openxmlformats-officedocument.presentationml.tags+xml"/>
  <Override PartName="/ppt/tags/tag364.xml" ContentType="application/vnd.openxmlformats-officedocument.presentationml.tags+xml"/>
  <Override PartName="/ppt/tags/tag3640.xml" ContentType="application/vnd.openxmlformats-officedocument.presentationml.tags+xml"/>
  <Override PartName="/ppt/tags/tag3641.xml" ContentType="application/vnd.openxmlformats-officedocument.presentationml.tags+xml"/>
  <Override PartName="/ppt/tags/tag3642.xml" ContentType="application/vnd.openxmlformats-officedocument.presentationml.tags+xml"/>
  <Override PartName="/ppt/tags/tag3643.xml" ContentType="application/vnd.openxmlformats-officedocument.presentationml.tags+xml"/>
  <Override PartName="/ppt/tags/tag3644.xml" ContentType="application/vnd.openxmlformats-officedocument.presentationml.tags+xml"/>
  <Override PartName="/ppt/tags/tag3645.xml" ContentType="application/vnd.openxmlformats-officedocument.presentationml.tags+xml"/>
  <Override PartName="/ppt/tags/tag3646.xml" ContentType="application/vnd.openxmlformats-officedocument.presentationml.tags+xml"/>
  <Override PartName="/ppt/tags/tag3647.xml" ContentType="application/vnd.openxmlformats-officedocument.presentationml.tags+xml"/>
  <Override PartName="/ppt/tags/tag3648.xml" ContentType="application/vnd.openxmlformats-officedocument.presentationml.tags+xml"/>
  <Override PartName="/ppt/tags/tag3649.xml" ContentType="application/vnd.openxmlformats-officedocument.presentationml.tags+xml"/>
  <Override PartName="/ppt/tags/tag365.xml" ContentType="application/vnd.openxmlformats-officedocument.presentationml.tags+xml"/>
  <Override PartName="/ppt/tags/tag3650.xml" ContentType="application/vnd.openxmlformats-officedocument.presentationml.tags+xml"/>
  <Override PartName="/ppt/tags/tag3651.xml" ContentType="application/vnd.openxmlformats-officedocument.presentationml.tags+xml"/>
  <Override PartName="/ppt/tags/tag3652.xml" ContentType="application/vnd.openxmlformats-officedocument.presentationml.tags+xml"/>
  <Override PartName="/ppt/tags/tag3653.xml" ContentType="application/vnd.openxmlformats-officedocument.presentationml.tags+xml"/>
  <Override PartName="/ppt/tags/tag3654.xml" ContentType="application/vnd.openxmlformats-officedocument.presentationml.tags+xml"/>
  <Override PartName="/ppt/tags/tag3655.xml" ContentType="application/vnd.openxmlformats-officedocument.presentationml.tags+xml"/>
  <Override PartName="/ppt/tags/tag3656.xml" ContentType="application/vnd.openxmlformats-officedocument.presentationml.tags+xml"/>
  <Override PartName="/ppt/tags/tag3657.xml" ContentType="application/vnd.openxmlformats-officedocument.presentationml.tags+xml"/>
  <Override PartName="/ppt/tags/tag3658.xml" ContentType="application/vnd.openxmlformats-officedocument.presentationml.tags+xml"/>
  <Override PartName="/ppt/tags/tag3659.xml" ContentType="application/vnd.openxmlformats-officedocument.presentationml.tags+xml"/>
  <Override PartName="/ppt/tags/tag366.xml" ContentType="application/vnd.openxmlformats-officedocument.presentationml.tags+xml"/>
  <Override PartName="/ppt/tags/tag3660.xml" ContentType="application/vnd.openxmlformats-officedocument.presentationml.tags+xml"/>
  <Override PartName="/ppt/tags/tag3661.xml" ContentType="application/vnd.openxmlformats-officedocument.presentationml.tags+xml"/>
  <Override PartName="/ppt/tags/tag3662.xml" ContentType="application/vnd.openxmlformats-officedocument.presentationml.tags+xml"/>
  <Override PartName="/ppt/tags/tag3663.xml" ContentType="application/vnd.openxmlformats-officedocument.presentationml.tags+xml"/>
  <Override PartName="/ppt/tags/tag3664.xml" ContentType="application/vnd.openxmlformats-officedocument.presentationml.tags+xml"/>
  <Override PartName="/ppt/tags/tag3665.xml" ContentType="application/vnd.openxmlformats-officedocument.presentationml.tags+xml"/>
  <Override PartName="/ppt/tags/tag3666.xml" ContentType="application/vnd.openxmlformats-officedocument.presentationml.tags+xml"/>
  <Override PartName="/ppt/tags/tag3667.xml" ContentType="application/vnd.openxmlformats-officedocument.presentationml.tags+xml"/>
  <Override PartName="/ppt/tags/tag3668.xml" ContentType="application/vnd.openxmlformats-officedocument.presentationml.tags+xml"/>
  <Override PartName="/ppt/tags/tag3669.xml" ContentType="application/vnd.openxmlformats-officedocument.presentationml.tags+xml"/>
  <Override PartName="/ppt/tags/tag367.xml" ContentType="application/vnd.openxmlformats-officedocument.presentationml.tags+xml"/>
  <Override PartName="/ppt/tags/tag3670.xml" ContentType="application/vnd.openxmlformats-officedocument.presentationml.tags+xml"/>
  <Override PartName="/ppt/tags/tag3671.xml" ContentType="application/vnd.openxmlformats-officedocument.presentationml.tags+xml"/>
  <Override PartName="/ppt/tags/tag3672.xml" ContentType="application/vnd.openxmlformats-officedocument.presentationml.tags+xml"/>
  <Override PartName="/ppt/tags/tag3673.xml" ContentType="application/vnd.openxmlformats-officedocument.presentationml.tags+xml"/>
  <Override PartName="/ppt/tags/tag3674.xml" ContentType="application/vnd.openxmlformats-officedocument.presentationml.tags+xml"/>
  <Override PartName="/ppt/tags/tag3675.xml" ContentType="application/vnd.openxmlformats-officedocument.presentationml.tags+xml"/>
  <Override PartName="/ppt/tags/tag3676.xml" ContentType="application/vnd.openxmlformats-officedocument.presentationml.tags+xml"/>
  <Override PartName="/ppt/tags/tag3677.xml" ContentType="application/vnd.openxmlformats-officedocument.presentationml.tags+xml"/>
  <Override PartName="/ppt/tags/tag3678.xml" ContentType="application/vnd.openxmlformats-officedocument.presentationml.tags+xml"/>
  <Override PartName="/ppt/tags/tag3679.xml" ContentType="application/vnd.openxmlformats-officedocument.presentationml.tags+xml"/>
  <Override PartName="/ppt/tags/tag368.xml" ContentType="application/vnd.openxmlformats-officedocument.presentationml.tags+xml"/>
  <Override PartName="/ppt/tags/tag3680.xml" ContentType="application/vnd.openxmlformats-officedocument.presentationml.tags+xml"/>
  <Override PartName="/ppt/tags/tag3681.xml" ContentType="application/vnd.openxmlformats-officedocument.presentationml.tags+xml"/>
  <Override PartName="/ppt/tags/tag3682.xml" ContentType="application/vnd.openxmlformats-officedocument.presentationml.tags+xml"/>
  <Override PartName="/ppt/tags/tag3683.xml" ContentType="application/vnd.openxmlformats-officedocument.presentationml.tags+xml"/>
  <Override PartName="/ppt/tags/tag3684.xml" ContentType="application/vnd.openxmlformats-officedocument.presentationml.tags+xml"/>
  <Override PartName="/ppt/tags/tag3685.xml" ContentType="application/vnd.openxmlformats-officedocument.presentationml.tags+xml"/>
  <Override PartName="/ppt/tags/tag3686.xml" ContentType="application/vnd.openxmlformats-officedocument.presentationml.tags+xml"/>
  <Override PartName="/ppt/tags/tag3687.xml" ContentType="application/vnd.openxmlformats-officedocument.presentationml.tags+xml"/>
  <Override PartName="/ppt/tags/tag3688.xml" ContentType="application/vnd.openxmlformats-officedocument.presentationml.tags+xml"/>
  <Override PartName="/ppt/tags/tag3689.xml" ContentType="application/vnd.openxmlformats-officedocument.presentationml.tags+xml"/>
  <Override PartName="/ppt/tags/tag369.xml" ContentType="application/vnd.openxmlformats-officedocument.presentationml.tags+xml"/>
  <Override PartName="/ppt/tags/tag3690.xml" ContentType="application/vnd.openxmlformats-officedocument.presentationml.tags+xml"/>
  <Override PartName="/ppt/tags/tag3691.xml" ContentType="application/vnd.openxmlformats-officedocument.presentationml.tags+xml"/>
  <Override PartName="/ppt/tags/tag3692.xml" ContentType="application/vnd.openxmlformats-officedocument.presentationml.tags+xml"/>
  <Override PartName="/ppt/tags/tag3693.xml" ContentType="application/vnd.openxmlformats-officedocument.presentationml.tags+xml"/>
  <Override PartName="/ppt/tags/tag3694.xml" ContentType="application/vnd.openxmlformats-officedocument.presentationml.tags+xml"/>
  <Override PartName="/ppt/tags/tag3695.xml" ContentType="application/vnd.openxmlformats-officedocument.presentationml.tags+xml"/>
  <Override PartName="/ppt/tags/tag3696.xml" ContentType="application/vnd.openxmlformats-officedocument.presentationml.tags+xml"/>
  <Override PartName="/ppt/tags/tag3697.xml" ContentType="application/vnd.openxmlformats-officedocument.presentationml.tags+xml"/>
  <Override PartName="/ppt/tags/tag3698.xml" ContentType="application/vnd.openxmlformats-officedocument.presentationml.tags+xml"/>
  <Override PartName="/ppt/tags/tag369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00.xml" ContentType="application/vnd.openxmlformats-officedocument.presentationml.tags+xml"/>
  <Override PartName="/ppt/tags/tag3701.xml" ContentType="application/vnd.openxmlformats-officedocument.presentationml.tags+xml"/>
  <Override PartName="/ppt/tags/tag3702.xml" ContentType="application/vnd.openxmlformats-officedocument.presentationml.tags+xml"/>
  <Override PartName="/ppt/tags/tag3703.xml" ContentType="application/vnd.openxmlformats-officedocument.presentationml.tags+xml"/>
  <Override PartName="/ppt/tags/tag3704.xml" ContentType="application/vnd.openxmlformats-officedocument.presentationml.tags+xml"/>
  <Override PartName="/ppt/tags/tag3705.xml" ContentType="application/vnd.openxmlformats-officedocument.presentationml.tags+xml"/>
  <Override PartName="/ppt/tags/tag3706.xml" ContentType="application/vnd.openxmlformats-officedocument.presentationml.tags+xml"/>
  <Override PartName="/ppt/tags/tag3707.xml" ContentType="application/vnd.openxmlformats-officedocument.presentationml.tags+xml"/>
  <Override PartName="/ppt/tags/tag3708.xml" ContentType="application/vnd.openxmlformats-officedocument.presentationml.tags+xml"/>
  <Override PartName="/ppt/tags/tag3709.xml" ContentType="application/vnd.openxmlformats-officedocument.presentationml.tags+xml"/>
  <Override PartName="/ppt/tags/tag371.xml" ContentType="application/vnd.openxmlformats-officedocument.presentationml.tags+xml"/>
  <Override PartName="/ppt/tags/tag3710.xml" ContentType="application/vnd.openxmlformats-officedocument.presentationml.tags+xml"/>
  <Override PartName="/ppt/tags/tag3711.xml" ContentType="application/vnd.openxmlformats-officedocument.presentationml.tags+xml"/>
  <Override PartName="/ppt/tags/tag3712.xml" ContentType="application/vnd.openxmlformats-officedocument.presentationml.tags+xml"/>
  <Override PartName="/ppt/tags/tag3713.xml" ContentType="application/vnd.openxmlformats-officedocument.presentationml.tags+xml"/>
  <Override PartName="/ppt/tags/tag3714.xml" ContentType="application/vnd.openxmlformats-officedocument.presentationml.tags+xml"/>
  <Override PartName="/ppt/tags/tag3715.xml" ContentType="application/vnd.openxmlformats-officedocument.presentationml.tags+xml"/>
  <Override PartName="/ppt/tags/tag3716.xml" ContentType="application/vnd.openxmlformats-officedocument.presentationml.tags+xml"/>
  <Override PartName="/ppt/tags/tag3717.xml" ContentType="application/vnd.openxmlformats-officedocument.presentationml.tags+xml"/>
  <Override PartName="/ppt/tags/tag3718.xml" ContentType="application/vnd.openxmlformats-officedocument.presentationml.tags+xml"/>
  <Override PartName="/ppt/tags/tag3719.xml" ContentType="application/vnd.openxmlformats-officedocument.presentationml.tags+xml"/>
  <Override PartName="/ppt/tags/tag372.xml" ContentType="application/vnd.openxmlformats-officedocument.presentationml.tags+xml"/>
  <Override PartName="/ppt/tags/tag3720.xml" ContentType="application/vnd.openxmlformats-officedocument.presentationml.tags+xml"/>
  <Override PartName="/ppt/tags/tag3721.xml" ContentType="application/vnd.openxmlformats-officedocument.presentationml.tags+xml"/>
  <Override PartName="/ppt/tags/tag3722.xml" ContentType="application/vnd.openxmlformats-officedocument.presentationml.tags+xml"/>
  <Override PartName="/ppt/tags/tag3723.xml" ContentType="application/vnd.openxmlformats-officedocument.presentationml.tags+xml"/>
  <Override PartName="/ppt/tags/tag3724.xml" ContentType="application/vnd.openxmlformats-officedocument.presentationml.tags+xml"/>
  <Override PartName="/ppt/tags/tag3725.xml" ContentType="application/vnd.openxmlformats-officedocument.presentationml.tags+xml"/>
  <Override PartName="/ppt/tags/tag3726.xml" ContentType="application/vnd.openxmlformats-officedocument.presentationml.tags+xml"/>
  <Override PartName="/ppt/tags/tag3727.xml" ContentType="application/vnd.openxmlformats-officedocument.presentationml.tags+xml"/>
  <Override PartName="/ppt/tags/tag3728.xml" ContentType="application/vnd.openxmlformats-officedocument.presentationml.tags+xml"/>
  <Override PartName="/ppt/tags/tag3729.xml" ContentType="application/vnd.openxmlformats-officedocument.presentationml.tags+xml"/>
  <Override PartName="/ppt/tags/tag373.xml" ContentType="application/vnd.openxmlformats-officedocument.presentationml.tags+xml"/>
  <Override PartName="/ppt/tags/tag3730.xml" ContentType="application/vnd.openxmlformats-officedocument.presentationml.tags+xml"/>
  <Override PartName="/ppt/tags/tag3731.xml" ContentType="application/vnd.openxmlformats-officedocument.presentationml.tags+xml"/>
  <Override PartName="/ppt/tags/tag3732.xml" ContentType="application/vnd.openxmlformats-officedocument.presentationml.tags+xml"/>
  <Override PartName="/ppt/tags/tag3733.xml" ContentType="application/vnd.openxmlformats-officedocument.presentationml.tags+xml"/>
  <Override PartName="/ppt/tags/tag3734.xml" ContentType="application/vnd.openxmlformats-officedocument.presentationml.tags+xml"/>
  <Override PartName="/ppt/tags/tag3735.xml" ContentType="application/vnd.openxmlformats-officedocument.presentationml.tags+xml"/>
  <Override PartName="/ppt/tags/tag3736.xml" ContentType="application/vnd.openxmlformats-officedocument.presentationml.tags+xml"/>
  <Override PartName="/ppt/tags/tag3737.xml" ContentType="application/vnd.openxmlformats-officedocument.presentationml.tags+xml"/>
  <Override PartName="/ppt/tags/tag3738.xml" ContentType="application/vnd.openxmlformats-officedocument.presentationml.tags+xml"/>
  <Override PartName="/ppt/tags/tag3739.xml" ContentType="application/vnd.openxmlformats-officedocument.presentationml.tags+xml"/>
  <Override PartName="/ppt/tags/tag374.xml" ContentType="application/vnd.openxmlformats-officedocument.presentationml.tags+xml"/>
  <Override PartName="/ppt/tags/tag3740.xml" ContentType="application/vnd.openxmlformats-officedocument.presentationml.tags+xml"/>
  <Override PartName="/ppt/tags/tag3741.xml" ContentType="application/vnd.openxmlformats-officedocument.presentationml.tags+xml"/>
  <Override PartName="/ppt/tags/tag3742.xml" ContentType="application/vnd.openxmlformats-officedocument.presentationml.tags+xml"/>
  <Override PartName="/ppt/tags/tag3743.xml" ContentType="application/vnd.openxmlformats-officedocument.presentationml.tags+xml"/>
  <Override PartName="/ppt/tags/tag3744.xml" ContentType="application/vnd.openxmlformats-officedocument.presentationml.tags+xml"/>
  <Override PartName="/ppt/tags/tag3745.xml" ContentType="application/vnd.openxmlformats-officedocument.presentationml.tags+xml"/>
  <Override PartName="/ppt/tags/tag3746.xml" ContentType="application/vnd.openxmlformats-officedocument.presentationml.tags+xml"/>
  <Override PartName="/ppt/tags/tag3747.xml" ContentType="application/vnd.openxmlformats-officedocument.presentationml.tags+xml"/>
  <Override PartName="/ppt/tags/tag3748.xml" ContentType="application/vnd.openxmlformats-officedocument.presentationml.tags+xml"/>
  <Override PartName="/ppt/tags/tag3749.xml" ContentType="application/vnd.openxmlformats-officedocument.presentationml.tags+xml"/>
  <Override PartName="/ppt/tags/tag375.xml" ContentType="application/vnd.openxmlformats-officedocument.presentationml.tags+xml"/>
  <Override PartName="/ppt/tags/tag3750.xml" ContentType="application/vnd.openxmlformats-officedocument.presentationml.tags+xml"/>
  <Override PartName="/ppt/tags/tag3751.xml" ContentType="application/vnd.openxmlformats-officedocument.presentationml.tags+xml"/>
  <Override PartName="/ppt/tags/tag3752.xml" ContentType="application/vnd.openxmlformats-officedocument.presentationml.tags+xml"/>
  <Override PartName="/ppt/tags/tag3753.xml" ContentType="application/vnd.openxmlformats-officedocument.presentationml.tags+xml"/>
  <Override PartName="/ppt/tags/tag3754.xml" ContentType="application/vnd.openxmlformats-officedocument.presentationml.tags+xml"/>
  <Override PartName="/ppt/tags/tag3755.xml" ContentType="application/vnd.openxmlformats-officedocument.presentationml.tags+xml"/>
  <Override PartName="/ppt/tags/tag3756.xml" ContentType="application/vnd.openxmlformats-officedocument.presentationml.tags+xml"/>
  <Override PartName="/ppt/tags/tag3757.xml" ContentType="application/vnd.openxmlformats-officedocument.presentationml.tags+xml"/>
  <Override PartName="/ppt/tags/tag3758.xml" ContentType="application/vnd.openxmlformats-officedocument.presentationml.tags+xml"/>
  <Override PartName="/ppt/tags/tag3759.xml" ContentType="application/vnd.openxmlformats-officedocument.presentationml.tags+xml"/>
  <Override PartName="/ppt/tags/tag376.xml" ContentType="application/vnd.openxmlformats-officedocument.presentationml.tags+xml"/>
  <Override PartName="/ppt/tags/tag3760.xml" ContentType="application/vnd.openxmlformats-officedocument.presentationml.tags+xml"/>
  <Override PartName="/ppt/tags/tag3761.xml" ContentType="application/vnd.openxmlformats-officedocument.presentationml.tags+xml"/>
  <Override PartName="/ppt/tags/tag3762.xml" ContentType="application/vnd.openxmlformats-officedocument.presentationml.tags+xml"/>
  <Override PartName="/ppt/tags/tag3763.xml" ContentType="application/vnd.openxmlformats-officedocument.presentationml.tags+xml"/>
  <Override PartName="/ppt/tags/tag3764.xml" ContentType="application/vnd.openxmlformats-officedocument.presentationml.tags+xml"/>
  <Override PartName="/ppt/tags/tag3765.xml" ContentType="application/vnd.openxmlformats-officedocument.presentationml.tags+xml"/>
  <Override PartName="/ppt/tags/tag3766.xml" ContentType="application/vnd.openxmlformats-officedocument.presentationml.tags+xml"/>
  <Override PartName="/ppt/tags/tag3767.xml" ContentType="application/vnd.openxmlformats-officedocument.presentationml.tags+xml"/>
  <Override PartName="/ppt/tags/tag3768.xml" ContentType="application/vnd.openxmlformats-officedocument.presentationml.tags+xml"/>
  <Override PartName="/ppt/tags/tag3769.xml" ContentType="application/vnd.openxmlformats-officedocument.presentationml.tags+xml"/>
  <Override PartName="/ppt/tags/tag377.xml" ContentType="application/vnd.openxmlformats-officedocument.presentationml.tags+xml"/>
  <Override PartName="/ppt/tags/tag3770.xml" ContentType="application/vnd.openxmlformats-officedocument.presentationml.tags+xml"/>
  <Override PartName="/ppt/tags/tag3771.xml" ContentType="application/vnd.openxmlformats-officedocument.presentationml.tags+xml"/>
  <Override PartName="/ppt/tags/tag3772.xml" ContentType="application/vnd.openxmlformats-officedocument.presentationml.tags+xml"/>
  <Override PartName="/ppt/tags/tag3773.xml" ContentType="application/vnd.openxmlformats-officedocument.presentationml.tags+xml"/>
  <Override PartName="/ppt/tags/tag3774.xml" ContentType="application/vnd.openxmlformats-officedocument.presentationml.tags+xml"/>
  <Override PartName="/ppt/tags/tag3775.xml" ContentType="application/vnd.openxmlformats-officedocument.presentationml.tags+xml"/>
  <Override PartName="/ppt/tags/tag3776.xml" ContentType="application/vnd.openxmlformats-officedocument.presentationml.tags+xml"/>
  <Override PartName="/ppt/tags/tag3777.xml" ContentType="application/vnd.openxmlformats-officedocument.presentationml.tags+xml"/>
  <Override PartName="/ppt/tags/tag3778.xml" ContentType="application/vnd.openxmlformats-officedocument.presentationml.tags+xml"/>
  <Override PartName="/ppt/tags/tag3779.xml" ContentType="application/vnd.openxmlformats-officedocument.presentationml.tags+xml"/>
  <Override PartName="/ppt/tags/tag378.xml" ContentType="application/vnd.openxmlformats-officedocument.presentationml.tags+xml"/>
  <Override PartName="/ppt/tags/tag3780.xml" ContentType="application/vnd.openxmlformats-officedocument.presentationml.tags+xml"/>
  <Override PartName="/ppt/tags/tag3781.xml" ContentType="application/vnd.openxmlformats-officedocument.presentationml.tags+xml"/>
  <Override PartName="/ppt/tags/tag3782.xml" ContentType="application/vnd.openxmlformats-officedocument.presentationml.tags+xml"/>
  <Override PartName="/ppt/tags/tag3783.xml" ContentType="application/vnd.openxmlformats-officedocument.presentationml.tags+xml"/>
  <Override PartName="/ppt/tags/tag3784.xml" ContentType="application/vnd.openxmlformats-officedocument.presentationml.tags+xml"/>
  <Override PartName="/ppt/tags/tag3785.xml" ContentType="application/vnd.openxmlformats-officedocument.presentationml.tags+xml"/>
  <Override PartName="/ppt/tags/tag3786.xml" ContentType="application/vnd.openxmlformats-officedocument.presentationml.tags+xml"/>
  <Override PartName="/ppt/tags/tag3787.xml" ContentType="application/vnd.openxmlformats-officedocument.presentationml.tags+xml"/>
  <Override PartName="/ppt/tags/tag3788.xml" ContentType="application/vnd.openxmlformats-officedocument.presentationml.tags+xml"/>
  <Override PartName="/ppt/tags/tag3789.xml" ContentType="application/vnd.openxmlformats-officedocument.presentationml.tags+xml"/>
  <Override PartName="/ppt/tags/tag379.xml" ContentType="application/vnd.openxmlformats-officedocument.presentationml.tags+xml"/>
  <Override PartName="/ppt/tags/tag3790.xml" ContentType="application/vnd.openxmlformats-officedocument.presentationml.tags+xml"/>
  <Override PartName="/ppt/tags/tag3791.xml" ContentType="application/vnd.openxmlformats-officedocument.presentationml.tags+xml"/>
  <Override PartName="/ppt/tags/tag3792.xml" ContentType="application/vnd.openxmlformats-officedocument.presentationml.tags+xml"/>
  <Override PartName="/ppt/tags/tag3793.xml" ContentType="application/vnd.openxmlformats-officedocument.presentationml.tags+xml"/>
  <Override PartName="/ppt/tags/tag3794.xml" ContentType="application/vnd.openxmlformats-officedocument.presentationml.tags+xml"/>
  <Override PartName="/ppt/tags/tag3795.xml" ContentType="application/vnd.openxmlformats-officedocument.presentationml.tags+xml"/>
  <Override PartName="/ppt/tags/tag3796.xml" ContentType="application/vnd.openxmlformats-officedocument.presentationml.tags+xml"/>
  <Override PartName="/ppt/tags/tag3797.xml" ContentType="application/vnd.openxmlformats-officedocument.presentationml.tags+xml"/>
  <Override PartName="/ppt/tags/tag3798.xml" ContentType="application/vnd.openxmlformats-officedocument.presentationml.tags+xml"/>
  <Override PartName="/ppt/tags/tag379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00.xml" ContentType="application/vnd.openxmlformats-officedocument.presentationml.tags+xml"/>
  <Override PartName="/ppt/tags/tag3801.xml" ContentType="application/vnd.openxmlformats-officedocument.presentationml.tags+xml"/>
  <Override PartName="/ppt/tags/tag3802.xml" ContentType="application/vnd.openxmlformats-officedocument.presentationml.tags+xml"/>
  <Override PartName="/ppt/tags/tag3803.xml" ContentType="application/vnd.openxmlformats-officedocument.presentationml.tags+xml"/>
  <Override PartName="/ppt/tags/tag3804.xml" ContentType="application/vnd.openxmlformats-officedocument.presentationml.tags+xml"/>
  <Override PartName="/ppt/tags/tag3805.xml" ContentType="application/vnd.openxmlformats-officedocument.presentationml.tags+xml"/>
  <Override PartName="/ppt/tags/tag3806.xml" ContentType="application/vnd.openxmlformats-officedocument.presentationml.tags+xml"/>
  <Override PartName="/ppt/tags/tag3807.xml" ContentType="application/vnd.openxmlformats-officedocument.presentationml.tags+xml"/>
  <Override PartName="/ppt/tags/tag3808.xml" ContentType="application/vnd.openxmlformats-officedocument.presentationml.tags+xml"/>
  <Override PartName="/ppt/tags/tag3809.xml" ContentType="application/vnd.openxmlformats-officedocument.presentationml.tags+xml"/>
  <Override PartName="/ppt/tags/tag381.xml" ContentType="application/vnd.openxmlformats-officedocument.presentationml.tags+xml"/>
  <Override PartName="/ppt/tags/tag3810.xml" ContentType="application/vnd.openxmlformats-officedocument.presentationml.tags+xml"/>
  <Override PartName="/ppt/tags/tag3811.xml" ContentType="application/vnd.openxmlformats-officedocument.presentationml.tags+xml"/>
  <Override PartName="/ppt/tags/tag3812.xml" ContentType="application/vnd.openxmlformats-officedocument.presentationml.tags+xml"/>
  <Override PartName="/ppt/tags/tag3813.xml" ContentType="application/vnd.openxmlformats-officedocument.presentationml.tags+xml"/>
  <Override PartName="/ppt/tags/tag3814.xml" ContentType="application/vnd.openxmlformats-officedocument.presentationml.tags+xml"/>
  <Override PartName="/ppt/tags/tag3815.xml" ContentType="application/vnd.openxmlformats-officedocument.presentationml.tags+xml"/>
  <Override PartName="/ppt/tags/tag3816.xml" ContentType="application/vnd.openxmlformats-officedocument.presentationml.tags+xml"/>
  <Override PartName="/ppt/tags/tag3817.xml" ContentType="application/vnd.openxmlformats-officedocument.presentationml.tags+xml"/>
  <Override PartName="/ppt/tags/tag3818.xml" ContentType="application/vnd.openxmlformats-officedocument.presentationml.tags+xml"/>
  <Override PartName="/ppt/tags/tag3819.xml" ContentType="application/vnd.openxmlformats-officedocument.presentationml.tags+xml"/>
  <Override PartName="/ppt/tags/tag382.xml" ContentType="application/vnd.openxmlformats-officedocument.presentationml.tags+xml"/>
  <Override PartName="/ppt/tags/tag3820.xml" ContentType="application/vnd.openxmlformats-officedocument.presentationml.tags+xml"/>
  <Override PartName="/ppt/tags/tag3821.xml" ContentType="application/vnd.openxmlformats-officedocument.presentationml.tags+xml"/>
  <Override PartName="/ppt/tags/tag3822.xml" ContentType="application/vnd.openxmlformats-officedocument.presentationml.tags+xml"/>
  <Override PartName="/ppt/tags/tag3823.xml" ContentType="application/vnd.openxmlformats-officedocument.presentationml.tags+xml"/>
  <Override PartName="/ppt/tags/tag3824.xml" ContentType="application/vnd.openxmlformats-officedocument.presentationml.tags+xml"/>
  <Override PartName="/ppt/tags/tag3825.xml" ContentType="application/vnd.openxmlformats-officedocument.presentationml.tags+xml"/>
  <Override PartName="/ppt/tags/tag3826.xml" ContentType="application/vnd.openxmlformats-officedocument.presentationml.tags+xml"/>
  <Override PartName="/ppt/tags/tag3827.xml" ContentType="application/vnd.openxmlformats-officedocument.presentationml.tags+xml"/>
  <Override PartName="/ppt/tags/tag3828.xml" ContentType="application/vnd.openxmlformats-officedocument.presentationml.tags+xml"/>
  <Override PartName="/ppt/tags/tag3829.xml" ContentType="application/vnd.openxmlformats-officedocument.presentationml.tags+xml"/>
  <Override PartName="/ppt/tags/tag383.xml" ContentType="application/vnd.openxmlformats-officedocument.presentationml.tags+xml"/>
  <Override PartName="/ppt/tags/tag3830.xml" ContentType="application/vnd.openxmlformats-officedocument.presentationml.tags+xml"/>
  <Override PartName="/ppt/tags/tag3831.xml" ContentType="application/vnd.openxmlformats-officedocument.presentationml.tags+xml"/>
  <Override PartName="/ppt/tags/tag3832.xml" ContentType="application/vnd.openxmlformats-officedocument.presentationml.tags+xml"/>
  <Override PartName="/ppt/tags/tag3833.xml" ContentType="application/vnd.openxmlformats-officedocument.presentationml.tags+xml"/>
  <Override PartName="/ppt/tags/tag3834.xml" ContentType="application/vnd.openxmlformats-officedocument.presentationml.tags+xml"/>
  <Override PartName="/ppt/tags/tag3835.xml" ContentType="application/vnd.openxmlformats-officedocument.presentationml.tags+xml"/>
  <Override PartName="/ppt/tags/tag3836.xml" ContentType="application/vnd.openxmlformats-officedocument.presentationml.tags+xml"/>
  <Override PartName="/ppt/tags/tag3837.xml" ContentType="application/vnd.openxmlformats-officedocument.presentationml.tags+xml"/>
  <Override PartName="/ppt/tags/tag3838.xml" ContentType="application/vnd.openxmlformats-officedocument.presentationml.tags+xml"/>
  <Override PartName="/ppt/tags/tag3839.xml" ContentType="application/vnd.openxmlformats-officedocument.presentationml.tags+xml"/>
  <Override PartName="/ppt/tags/tag384.xml" ContentType="application/vnd.openxmlformats-officedocument.presentationml.tags+xml"/>
  <Override PartName="/ppt/tags/tag3840.xml" ContentType="application/vnd.openxmlformats-officedocument.presentationml.tags+xml"/>
  <Override PartName="/ppt/tags/tag3841.xml" ContentType="application/vnd.openxmlformats-officedocument.presentationml.tags+xml"/>
  <Override PartName="/ppt/tags/tag3842.xml" ContentType="application/vnd.openxmlformats-officedocument.presentationml.tags+xml"/>
  <Override PartName="/ppt/tags/tag3843.xml" ContentType="application/vnd.openxmlformats-officedocument.presentationml.tags+xml"/>
  <Override PartName="/ppt/tags/tag3844.xml" ContentType="application/vnd.openxmlformats-officedocument.presentationml.tags+xml"/>
  <Override PartName="/ppt/tags/tag3845.xml" ContentType="application/vnd.openxmlformats-officedocument.presentationml.tags+xml"/>
  <Override PartName="/ppt/tags/tag3846.xml" ContentType="application/vnd.openxmlformats-officedocument.presentationml.tags+xml"/>
  <Override PartName="/ppt/tags/tag3847.xml" ContentType="application/vnd.openxmlformats-officedocument.presentationml.tags+xml"/>
  <Override PartName="/ppt/tags/tag3848.xml" ContentType="application/vnd.openxmlformats-officedocument.presentationml.tags+xml"/>
  <Override PartName="/ppt/tags/tag3849.xml" ContentType="application/vnd.openxmlformats-officedocument.presentationml.tags+xml"/>
  <Override PartName="/ppt/tags/tag385.xml" ContentType="application/vnd.openxmlformats-officedocument.presentationml.tags+xml"/>
  <Override PartName="/ppt/tags/tag3850.xml" ContentType="application/vnd.openxmlformats-officedocument.presentationml.tags+xml"/>
  <Override PartName="/ppt/tags/tag3851.xml" ContentType="application/vnd.openxmlformats-officedocument.presentationml.tags+xml"/>
  <Override PartName="/ppt/tags/tag3852.xml" ContentType="application/vnd.openxmlformats-officedocument.presentationml.tags+xml"/>
  <Override PartName="/ppt/tags/tag3853.xml" ContentType="application/vnd.openxmlformats-officedocument.presentationml.tags+xml"/>
  <Override PartName="/ppt/tags/tag3854.xml" ContentType="application/vnd.openxmlformats-officedocument.presentationml.tags+xml"/>
  <Override PartName="/ppt/tags/tag3855.xml" ContentType="application/vnd.openxmlformats-officedocument.presentationml.tags+xml"/>
  <Override PartName="/ppt/tags/tag3856.xml" ContentType="application/vnd.openxmlformats-officedocument.presentationml.tags+xml"/>
  <Override PartName="/ppt/tags/tag3857.xml" ContentType="application/vnd.openxmlformats-officedocument.presentationml.tags+xml"/>
  <Override PartName="/ppt/tags/tag3858.xml" ContentType="application/vnd.openxmlformats-officedocument.presentationml.tags+xml"/>
  <Override PartName="/ppt/tags/tag3859.xml" ContentType="application/vnd.openxmlformats-officedocument.presentationml.tags+xml"/>
  <Override PartName="/ppt/tags/tag386.xml" ContentType="application/vnd.openxmlformats-officedocument.presentationml.tags+xml"/>
  <Override PartName="/ppt/tags/tag3860.xml" ContentType="application/vnd.openxmlformats-officedocument.presentationml.tags+xml"/>
  <Override PartName="/ppt/tags/tag3861.xml" ContentType="application/vnd.openxmlformats-officedocument.presentationml.tags+xml"/>
  <Override PartName="/ppt/tags/tag3862.xml" ContentType="application/vnd.openxmlformats-officedocument.presentationml.tags+xml"/>
  <Override PartName="/ppt/tags/tag3863.xml" ContentType="application/vnd.openxmlformats-officedocument.presentationml.tags+xml"/>
  <Override PartName="/ppt/tags/tag3864.xml" ContentType="application/vnd.openxmlformats-officedocument.presentationml.tags+xml"/>
  <Override PartName="/ppt/tags/tag3865.xml" ContentType="application/vnd.openxmlformats-officedocument.presentationml.tags+xml"/>
  <Override PartName="/ppt/tags/tag3866.xml" ContentType="application/vnd.openxmlformats-officedocument.presentationml.tags+xml"/>
  <Override PartName="/ppt/tags/tag3867.xml" ContentType="application/vnd.openxmlformats-officedocument.presentationml.tags+xml"/>
  <Override PartName="/ppt/tags/tag3868.xml" ContentType="application/vnd.openxmlformats-officedocument.presentationml.tags+xml"/>
  <Override PartName="/ppt/tags/tag3869.xml" ContentType="application/vnd.openxmlformats-officedocument.presentationml.tags+xml"/>
  <Override PartName="/ppt/tags/tag387.xml" ContentType="application/vnd.openxmlformats-officedocument.presentationml.tags+xml"/>
  <Override PartName="/ppt/tags/tag3870.xml" ContentType="application/vnd.openxmlformats-officedocument.presentationml.tags+xml"/>
  <Override PartName="/ppt/tags/tag3871.xml" ContentType="application/vnd.openxmlformats-officedocument.presentationml.tags+xml"/>
  <Override PartName="/ppt/tags/tag3872.xml" ContentType="application/vnd.openxmlformats-officedocument.presentationml.tags+xml"/>
  <Override PartName="/ppt/tags/tag3873.xml" ContentType="application/vnd.openxmlformats-officedocument.presentationml.tags+xml"/>
  <Override PartName="/ppt/tags/tag3874.xml" ContentType="application/vnd.openxmlformats-officedocument.presentationml.tags+xml"/>
  <Override PartName="/ppt/tags/tag3875.xml" ContentType="application/vnd.openxmlformats-officedocument.presentationml.tags+xml"/>
  <Override PartName="/ppt/tags/tag3876.xml" ContentType="application/vnd.openxmlformats-officedocument.presentationml.tags+xml"/>
  <Override PartName="/ppt/tags/tag3877.xml" ContentType="application/vnd.openxmlformats-officedocument.presentationml.tags+xml"/>
  <Override PartName="/ppt/tags/tag3878.xml" ContentType="application/vnd.openxmlformats-officedocument.presentationml.tags+xml"/>
  <Override PartName="/ppt/tags/tag3879.xml" ContentType="application/vnd.openxmlformats-officedocument.presentationml.tags+xml"/>
  <Override PartName="/ppt/tags/tag388.xml" ContentType="application/vnd.openxmlformats-officedocument.presentationml.tags+xml"/>
  <Override PartName="/ppt/tags/tag3880.xml" ContentType="application/vnd.openxmlformats-officedocument.presentationml.tags+xml"/>
  <Override PartName="/ppt/tags/tag3881.xml" ContentType="application/vnd.openxmlformats-officedocument.presentationml.tags+xml"/>
  <Override PartName="/ppt/tags/tag3882.xml" ContentType="application/vnd.openxmlformats-officedocument.presentationml.tags+xml"/>
  <Override PartName="/ppt/tags/tag3883.xml" ContentType="application/vnd.openxmlformats-officedocument.presentationml.tags+xml"/>
  <Override PartName="/ppt/tags/tag3884.xml" ContentType="application/vnd.openxmlformats-officedocument.presentationml.tags+xml"/>
  <Override PartName="/ppt/tags/tag3885.xml" ContentType="application/vnd.openxmlformats-officedocument.presentationml.tags+xml"/>
  <Override PartName="/ppt/tags/tag3886.xml" ContentType="application/vnd.openxmlformats-officedocument.presentationml.tags+xml"/>
  <Override PartName="/ppt/tags/tag3887.xml" ContentType="application/vnd.openxmlformats-officedocument.presentationml.tags+xml"/>
  <Override PartName="/ppt/tags/tag3888.xml" ContentType="application/vnd.openxmlformats-officedocument.presentationml.tags+xml"/>
  <Override PartName="/ppt/tags/tag3889.xml" ContentType="application/vnd.openxmlformats-officedocument.presentationml.tags+xml"/>
  <Override PartName="/ppt/tags/tag389.xml" ContentType="application/vnd.openxmlformats-officedocument.presentationml.tags+xml"/>
  <Override PartName="/ppt/tags/tag3890.xml" ContentType="application/vnd.openxmlformats-officedocument.presentationml.tags+xml"/>
  <Override PartName="/ppt/tags/tag3891.xml" ContentType="application/vnd.openxmlformats-officedocument.presentationml.tags+xml"/>
  <Override PartName="/ppt/tags/tag3892.xml" ContentType="application/vnd.openxmlformats-officedocument.presentationml.tags+xml"/>
  <Override PartName="/ppt/tags/tag3893.xml" ContentType="application/vnd.openxmlformats-officedocument.presentationml.tags+xml"/>
  <Override PartName="/ppt/tags/tag3894.xml" ContentType="application/vnd.openxmlformats-officedocument.presentationml.tags+xml"/>
  <Override PartName="/ppt/tags/tag3895.xml" ContentType="application/vnd.openxmlformats-officedocument.presentationml.tags+xml"/>
  <Override PartName="/ppt/tags/tag3896.xml" ContentType="application/vnd.openxmlformats-officedocument.presentationml.tags+xml"/>
  <Override PartName="/ppt/tags/tag3897.xml" ContentType="application/vnd.openxmlformats-officedocument.presentationml.tags+xml"/>
  <Override PartName="/ppt/tags/tag3898.xml" ContentType="application/vnd.openxmlformats-officedocument.presentationml.tags+xml"/>
  <Override PartName="/ppt/tags/tag389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00.xml" ContentType="application/vnd.openxmlformats-officedocument.presentationml.tags+xml"/>
  <Override PartName="/ppt/tags/tag3901.xml" ContentType="application/vnd.openxmlformats-officedocument.presentationml.tags+xml"/>
  <Override PartName="/ppt/tags/tag3902.xml" ContentType="application/vnd.openxmlformats-officedocument.presentationml.tags+xml"/>
  <Override PartName="/ppt/tags/tag3903.xml" ContentType="application/vnd.openxmlformats-officedocument.presentationml.tags+xml"/>
  <Override PartName="/ppt/tags/tag3904.xml" ContentType="application/vnd.openxmlformats-officedocument.presentationml.tags+xml"/>
  <Override PartName="/ppt/tags/tag3905.xml" ContentType="application/vnd.openxmlformats-officedocument.presentationml.tags+xml"/>
  <Override PartName="/ppt/tags/tag3906.xml" ContentType="application/vnd.openxmlformats-officedocument.presentationml.tags+xml"/>
  <Override PartName="/ppt/tags/tag3907.xml" ContentType="application/vnd.openxmlformats-officedocument.presentationml.tags+xml"/>
  <Override PartName="/ppt/tags/tag3908.xml" ContentType="application/vnd.openxmlformats-officedocument.presentationml.tags+xml"/>
  <Override PartName="/ppt/tags/tag3909.xml" ContentType="application/vnd.openxmlformats-officedocument.presentationml.tags+xml"/>
  <Override PartName="/ppt/tags/tag391.xml" ContentType="application/vnd.openxmlformats-officedocument.presentationml.tags+xml"/>
  <Override PartName="/ppt/tags/tag3910.xml" ContentType="application/vnd.openxmlformats-officedocument.presentationml.tags+xml"/>
  <Override PartName="/ppt/tags/tag3911.xml" ContentType="application/vnd.openxmlformats-officedocument.presentationml.tags+xml"/>
  <Override PartName="/ppt/tags/tag3912.xml" ContentType="application/vnd.openxmlformats-officedocument.presentationml.tags+xml"/>
  <Override PartName="/ppt/tags/tag3913.xml" ContentType="application/vnd.openxmlformats-officedocument.presentationml.tags+xml"/>
  <Override PartName="/ppt/tags/tag3914.xml" ContentType="application/vnd.openxmlformats-officedocument.presentationml.tags+xml"/>
  <Override PartName="/ppt/tags/tag3915.xml" ContentType="application/vnd.openxmlformats-officedocument.presentationml.tags+xml"/>
  <Override PartName="/ppt/tags/tag3916.xml" ContentType="application/vnd.openxmlformats-officedocument.presentationml.tags+xml"/>
  <Override PartName="/ppt/tags/tag3917.xml" ContentType="application/vnd.openxmlformats-officedocument.presentationml.tags+xml"/>
  <Override PartName="/ppt/tags/tag3918.xml" ContentType="application/vnd.openxmlformats-officedocument.presentationml.tags+xml"/>
  <Override PartName="/ppt/tags/tag3919.xml" ContentType="application/vnd.openxmlformats-officedocument.presentationml.tags+xml"/>
  <Override PartName="/ppt/tags/tag392.xml" ContentType="application/vnd.openxmlformats-officedocument.presentationml.tags+xml"/>
  <Override PartName="/ppt/tags/tag3920.xml" ContentType="application/vnd.openxmlformats-officedocument.presentationml.tags+xml"/>
  <Override PartName="/ppt/tags/tag3921.xml" ContentType="application/vnd.openxmlformats-officedocument.presentationml.tags+xml"/>
  <Override PartName="/ppt/tags/tag3922.xml" ContentType="application/vnd.openxmlformats-officedocument.presentationml.tags+xml"/>
  <Override PartName="/ppt/tags/tag3923.xml" ContentType="application/vnd.openxmlformats-officedocument.presentationml.tags+xml"/>
  <Override PartName="/ppt/tags/tag3924.xml" ContentType="application/vnd.openxmlformats-officedocument.presentationml.tags+xml"/>
  <Override PartName="/ppt/tags/tag3925.xml" ContentType="application/vnd.openxmlformats-officedocument.presentationml.tags+xml"/>
  <Override PartName="/ppt/tags/tag3926.xml" ContentType="application/vnd.openxmlformats-officedocument.presentationml.tags+xml"/>
  <Override PartName="/ppt/tags/tag3927.xml" ContentType="application/vnd.openxmlformats-officedocument.presentationml.tags+xml"/>
  <Override PartName="/ppt/tags/tag3928.xml" ContentType="application/vnd.openxmlformats-officedocument.presentationml.tags+xml"/>
  <Override PartName="/ppt/tags/tag3929.xml" ContentType="application/vnd.openxmlformats-officedocument.presentationml.tags+xml"/>
  <Override PartName="/ppt/tags/tag393.xml" ContentType="application/vnd.openxmlformats-officedocument.presentationml.tags+xml"/>
  <Override PartName="/ppt/tags/tag3930.xml" ContentType="application/vnd.openxmlformats-officedocument.presentationml.tags+xml"/>
  <Override PartName="/ppt/tags/tag3931.xml" ContentType="application/vnd.openxmlformats-officedocument.presentationml.tags+xml"/>
  <Override PartName="/ppt/tags/tag3932.xml" ContentType="application/vnd.openxmlformats-officedocument.presentationml.tags+xml"/>
  <Override PartName="/ppt/tags/tag3933.xml" ContentType="application/vnd.openxmlformats-officedocument.presentationml.tags+xml"/>
  <Override PartName="/ppt/tags/tag3934.xml" ContentType="application/vnd.openxmlformats-officedocument.presentationml.tags+xml"/>
  <Override PartName="/ppt/tags/tag3935.xml" ContentType="application/vnd.openxmlformats-officedocument.presentationml.tags+xml"/>
  <Override PartName="/ppt/tags/tag3936.xml" ContentType="application/vnd.openxmlformats-officedocument.presentationml.tags+xml"/>
  <Override PartName="/ppt/tags/tag3937.xml" ContentType="application/vnd.openxmlformats-officedocument.presentationml.tags+xml"/>
  <Override PartName="/ppt/tags/tag3938.xml" ContentType="application/vnd.openxmlformats-officedocument.presentationml.tags+xml"/>
  <Override PartName="/ppt/tags/tag3939.xml" ContentType="application/vnd.openxmlformats-officedocument.presentationml.tags+xml"/>
  <Override PartName="/ppt/tags/tag394.xml" ContentType="application/vnd.openxmlformats-officedocument.presentationml.tags+xml"/>
  <Override PartName="/ppt/tags/tag3940.xml" ContentType="application/vnd.openxmlformats-officedocument.presentationml.tags+xml"/>
  <Override PartName="/ppt/tags/tag3941.xml" ContentType="application/vnd.openxmlformats-officedocument.presentationml.tags+xml"/>
  <Override PartName="/ppt/tags/tag3942.xml" ContentType="application/vnd.openxmlformats-officedocument.presentationml.tags+xml"/>
  <Override PartName="/ppt/tags/tag3943.xml" ContentType="application/vnd.openxmlformats-officedocument.presentationml.tags+xml"/>
  <Override PartName="/ppt/tags/tag3944.xml" ContentType="application/vnd.openxmlformats-officedocument.presentationml.tags+xml"/>
  <Override PartName="/ppt/tags/tag3945.xml" ContentType="application/vnd.openxmlformats-officedocument.presentationml.tags+xml"/>
  <Override PartName="/ppt/tags/tag3946.xml" ContentType="application/vnd.openxmlformats-officedocument.presentationml.tags+xml"/>
  <Override PartName="/ppt/tags/tag3947.xml" ContentType="application/vnd.openxmlformats-officedocument.presentationml.tags+xml"/>
  <Override PartName="/ppt/tags/tag3948.xml" ContentType="application/vnd.openxmlformats-officedocument.presentationml.tags+xml"/>
  <Override PartName="/ppt/tags/tag3949.xml" ContentType="application/vnd.openxmlformats-officedocument.presentationml.tags+xml"/>
  <Override PartName="/ppt/tags/tag395.xml" ContentType="application/vnd.openxmlformats-officedocument.presentationml.tags+xml"/>
  <Override PartName="/ppt/tags/tag3950.xml" ContentType="application/vnd.openxmlformats-officedocument.presentationml.tags+xml"/>
  <Override PartName="/ppt/tags/tag3951.xml" ContentType="application/vnd.openxmlformats-officedocument.presentationml.tags+xml"/>
  <Override PartName="/ppt/tags/tag3952.xml" ContentType="application/vnd.openxmlformats-officedocument.presentationml.tags+xml"/>
  <Override PartName="/ppt/tags/tag3953.xml" ContentType="application/vnd.openxmlformats-officedocument.presentationml.tags+xml"/>
  <Override PartName="/ppt/tags/tag3954.xml" ContentType="application/vnd.openxmlformats-officedocument.presentationml.tags+xml"/>
  <Override PartName="/ppt/tags/tag3955.xml" ContentType="application/vnd.openxmlformats-officedocument.presentationml.tags+xml"/>
  <Override PartName="/ppt/tags/tag3956.xml" ContentType="application/vnd.openxmlformats-officedocument.presentationml.tags+xml"/>
  <Override PartName="/ppt/tags/tag3957.xml" ContentType="application/vnd.openxmlformats-officedocument.presentationml.tags+xml"/>
  <Override PartName="/ppt/tags/tag3958.xml" ContentType="application/vnd.openxmlformats-officedocument.presentationml.tags+xml"/>
  <Override PartName="/ppt/tags/tag3959.xml" ContentType="application/vnd.openxmlformats-officedocument.presentationml.tags+xml"/>
  <Override PartName="/ppt/tags/tag396.xml" ContentType="application/vnd.openxmlformats-officedocument.presentationml.tags+xml"/>
  <Override PartName="/ppt/tags/tag3960.xml" ContentType="application/vnd.openxmlformats-officedocument.presentationml.tags+xml"/>
  <Override PartName="/ppt/tags/tag3961.xml" ContentType="application/vnd.openxmlformats-officedocument.presentationml.tags+xml"/>
  <Override PartName="/ppt/tags/tag3962.xml" ContentType="application/vnd.openxmlformats-officedocument.presentationml.tags+xml"/>
  <Override PartName="/ppt/tags/tag3963.xml" ContentType="application/vnd.openxmlformats-officedocument.presentationml.tags+xml"/>
  <Override PartName="/ppt/tags/tag3964.xml" ContentType="application/vnd.openxmlformats-officedocument.presentationml.tags+xml"/>
  <Override PartName="/ppt/tags/tag3965.xml" ContentType="application/vnd.openxmlformats-officedocument.presentationml.tags+xml"/>
  <Override PartName="/ppt/tags/tag3966.xml" ContentType="application/vnd.openxmlformats-officedocument.presentationml.tags+xml"/>
  <Override PartName="/ppt/tags/tag3967.xml" ContentType="application/vnd.openxmlformats-officedocument.presentationml.tags+xml"/>
  <Override PartName="/ppt/tags/tag3968.xml" ContentType="application/vnd.openxmlformats-officedocument.presentationml.tags+xml"/>
  <Override PartName="/ppt/tags/tag3969.xml" ContentType="application/vnd.openxmlformats-officedocument.presentationml.tags+xml"/>
  <Override PartName="/ppt/tags/tag397.xml" ContentType="application/vnd.openxmlformats-officedocument.presentationml.tags+xml"/>
  <Override PartName="/ppt/tags/tag3970.xml" ContentType="application/vnd.openxmlformats-officedocument.presentationml.tags+xml"/>
  <Override PartName="/ppt/tags/tag3971.xml" ContentType="application/vnd.openxmlformats-officedocument.presentationml.tags+xml"/>
  <Override PartName="/ppt/tags/tag3972.xml" ContentType="application/vnd.openxmlformats-officedocument.presentationml.tags+xml"/>
  <Override PartName="/ppt/tags/tag3973.xml" ContentType="application/vnd.openxmlformats-officedocument.presentationml.tags+xml"/>
  <Override PartName="/ppt/tags/tag3974.xml" ContentType="application/vnd.openxmlformats-officedocument.presentationml.tags+xml"/>
  <Override PartName="/ppt/tags/tag3975.xml" ContentType="application/vnd.openxmlformats-officedocument.presentationml.tags+xml"/>
  <Override PartName="/ppt/tags/tag3976.xml" ContentType="application/vnd.openxmlformats-officedocument.presentationml.tags+xml"/>
  <Override PartName="/ppt/tags/tag3977.xml" ContentType="application/vnd.openxmlformats-officedocument.presentationml.tags+xml"/>
  <Override PartName="/ppt/tags/tag3978.xml" ContentType="application/vnd.openxmlformats-officedocument.presentationml.tags+xml"/>
  <Override PartName="/ppt/tags/tag3979.xml" ContentType="application/vnd.openxmlformats-officedocument.presentationml.tags+xml"/>
  <Override PartName="/ppt/tags/tag398.xml" ContentType="application/vnd.openxmlformats-officedocument.presentationml.tags+xml"/>
  <Override PartName="/ppt/tags/tag3980.xml" ContentType="application/vnd.openxmlformats-officedocument.presentationml.tags+xml"/>
  <Override PartName="/ppt/tags/tag3981.xml" ContentType="application/vnd.openxmlformats-officedocument.presentationml.tags+xml"/>
  <Override PartName="/ppt/tags/tag3982.xml" ContentType="application/vnd.openxmlformats-officedocument.presentationml.tags+xml"/>
  <Override PartName="/ppt/tags/tag3983.xml" ContentType="application/vnd.openxmlformats-officedocument.presentationml.tags+xml"/>
  <Override PartName="/ppt/tags/tag3984.xml" ContentType="application/vnd.openxmlformats-officedocument.presentationml.tags+xml"/>
  <Override PartName="/ppt/tags/tag3985.xml" ContentType="application/vnd.openxmlformats-officedocument.presentationml.tags+xml"/>
  <Override PartName="/ppt/tags/tag3986.xml" ContentType="application/vnd.openxmlformats-officedocument.presentationml.tags+xml"/>
  <Override PartName="/ppt/tags/tag3987.xml" ContentType="application/vnd.openxmlformats-officedocument.presentationml.tags+xml"/>
  <Override PartName="/ppt/tags/tag3988.xml" ContentType="application/vnd.openxmlformats-officedocument.presentationml.tags+xml"/>
  <Override PartName="/ppt/tags/tag3989.xml" ContentType="application/vnd.openxmlformats-officedocument.presentationml.tags+xml"/>
  <Override PartName="/ppt/tags/tag399.xml" ContentType="application/vnd.openxmlformats-officedocument.presentationml.tags+xml"/>
  <Override PartName="/ppt/tags/tag3990.xml" ContentType="application/vnd.openxmlformats-officedocument.presentationml.tags+xml"/>
  <Override PartName="/ppt/tags/tag3991.xml" ContentType="application/vnd.openxmlformats-officedocument.presentationml.tags+xml"/>
  <Override PartName="/ppt/tags/tag3992.xml" ContentType="application/vnd.openxmlformats-officedocument.presentationml.tags+xml"/>
  <Override PartName="/ppt/tags/tag3993.xml" ContentType="application/vnd.openxmlformats-officedocument.presentationml.tags+xml"/>
  <Override PartName="/ppt/tags/tag3994.xml" ContentType="application/vnd.openxmlformats-officedocument.presentationml.tags+xml"/>
  <Override PartName="/ppt/tags/tag3995.xml" ContentType="application/vnd.openxmlformats-officedocument.presentationml.tags+xml"/>
  <Override PartName="/ppt/tags/tag3996.xml" ContentType="application/vnd.openxmlformats-officedocument.presentationml.tags+xml"/>
  <Override PartName="/ppt/tags/tag3997.xml" ContentType="application/vnd.openxmlformats-officedocument.presentationml.tags+xml"/>
  <Override PartName="/ppt/tags/tag3998.xml" ContentType="application/vnd.openxmlformats-officedocument.presentationml.tags+xml"/>
  <Override PartName="/ppt/tags/tag39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00.xml" ContentType="application/vnd.openxmlformats-officedocument.presentationml.tags+xml"/>
  <Override PartName="/ppt/tags/tag4001.xml" ContentType="application/vnd.openxmlformats-officedocument.presentationml.tags+xml"/>
  <Override PartName="/ppt/tags/tag4002.xml" ContentType="application/vnd.openxmlformats-officedocument.presentationml.tags+xml"/>
  <Override PartName="/ppt/tags/tag4003.xml" ContentType="application/vnd.openxmlformats-officedocument.presentationml.tags+xml"/>
  <Override PartName="/ppt/tags/tag4004.xml" ContentType="application/vnd.openxmlformats-officedocument.presentationml.tags+xml"/>
  <Override PartName="/ppt/tags/tag4005.xml" ContentType="application/vnd.openxmlformats-officedocument.presentationml.tags+xml"/>
  <Override PartName="/ppt/tags/tag4006.xml" ContentType="application/vnd.openxmlformats-officedocument.presentationml.tags+xml"/>
  <Override PartName="/ppt/tags/tag4007.xml" ContentType="application/vnd.openxmlformats-officedocument.presentationml.tags+xml"/>
  <Override PartName="/ppt/tags/tag4008.xml" ContentType="application/vnd.openxmlformats-officedocument.presentationml.tags+xml"/>
  <Override PartName="/ppt/tags/tag4009.xml" ContentType="application/vnd.openxmlformats-officedocument.presentationml.tags+xml"/>
  <Override PartName="/ppt/tags/tag401.xml" ContentType="application/vnd.openxmlformats-officedocument.presentationml.tags+xml"/>
  <Override PartName="/ppt/tags/tag4010.xml" ContentType="application/vnd.openxmlformats-officedocument.presentationml.tags+xml"/>
  <Override PartName="/ppt/tags/tag4011.xml" ContentType="application/vnd.openxmlformats-officedocument.presentationml.tags+xml"/>
  <Override PartName="/ppt/tags/tag4012.xml" ContentType="application/vnd.openxmlformats-officedocument.presentationml.tags+xml"/>
  <Override PartName="/ppt/tags/tag4013.xml" ContentType="application/vnd.openxmlformats-officedocument.presentationml.tags+xml"/>
  <Override PartName="/ppt/tags/tag4014.xml" ContentType="application/vnd.openxmlformats-officedocument.presentationml.tags+xml"/>
  <Override PartName="/ppt/tags/tag4015.xml" ContentType="application/vnd.openxmlformats-officedocument.presentationml.tags+xml"/>
  <Override PartName="/ppt/tags/tag4016.xml" ContentType="application/vnd.openxmlformats-officedocument.presentationml.tags+xml"/>
  <Override PartName="/ppt/tags/tag4017.xml" ContentType="application/vnd.openxmlformats-officedocument.presentationml.tags+xml"/>
  <Override PartName="/ppt/tags/tag4018.xml" ContentType="application/vnd.openxmlformats-officedocument.presentationml.tags+xml"/>
  <Override PartName="/ppt/tags/tag4019.xml" ContentType="application/vnd.openxmlformats-officedocument.presentationml.tags+xml"/>
  <Override PartName="/ppt/tags/tag402.xml" ContentType="application/vnd.openxmlformats-officedocument.presentationml.tags+xml"/>
  <Override PartName="/ppt/tags/tag4020.xml" ContentType="application/vnd.openxmlformats-officedocument.presentationml.tags+xml"/>
  <Override PartName="/ppt/tags/tag4021.xml" ContentType="application/vnd.openxmlformats-officedocument.presentationml.tags+xml"/>
  <Override PartName="/ppt/tags/tag4022.xml" ContentType="application/vnd.openxmlformats-officedocument.presentationml.tags+xml"/>
  <Override PartName="/ppt/tags/tag4023.xml" ContentType="application/vnd.openxmlformats-officedocument.presentationml.tags+xml"/>
  <Override PartName="/ppt/tags/tag4024.xml" ContentType="application/vnd.openxmlformats-officedocument.presentationml.tags+xml"/>
  <Override PartName="/ppt/tags/tag4025.xml" ContentType="application/vnd.openxmlformats-officedocument.presentationml.tags+xml"/>
  <Override PartName="/ppt/tags/tag4026.xml" ContentType="application/vnd.openxmlformats-officedocument.presentationml.tags+xml"/>
  <Override PartName="/ppt/tags/tag4027.xml" ContentType="application/vnd.openxmlformats-officedocument.presentationml.tags+xml"/>
  <Override PartName="/ppt/tags/tag4028.xml" ContentType="application/vnd.openxmlformats-officedocument.presentationml.tags+xml"/>
  <Override PartName="/ppt/tags/tag4029.xml" ContentType="application/vnd.openxmlformats-officedocument.presentationml.tags+xml"/>
  <Override PartName="/ppt/tags/tag403.xml" ContentType="application/vnd.openxmlformats-officedocument.presentationml.tags+xml"/>
  <Override PartName="/ppt/tags/tag4030.xml" ContentType="application/vnd.openxmlformats-officedocument.presentationml.tags+xml"/>
  <Override PartName="/ppt/tags/tag4031.xml" ContentType="application/vnd.openxmlformats-officedocument.presentationml.tags+xml"/>
  <Override PartName="/ppt/tags/tag4032.xml" ContentType="application/vnd.openxmlformats-officedocument.presentationml.tags+xml"/>
  <Override PartName="/ppt/tags/tag4033.xml" ContentType="application/vnd.openxmlformats-officedocument.presentationml.tags+xml"/>
  <Override PartName="/ppt/tags/tag4034.xml" ContentType="application/vnd.openxmlformats-officedocument.presentationml.tags+xml"/>
  <Override PartName="/ppt/tags/tag4035.xml" ContentType="application/vnd.openxmlformats-officedocument.presentationml.tags+xml"/>
  <Override PartName="/ppt/tags/tag4036.xml" ContentType="application/vnd.openxmlformats-officedocument.presentationml.tags+xml"/>
  <Override PartName="/ppt/tags/tag4037.xml" ContentType="application/vnd.openxmlformats-officedocument.presentationml.tags+xml"/>
  <Override PartName="/ppt/tags/tag4038.xml" ContentType="application/vnd.openxmlformats-officedocument.presentationml.tags+xml"/>
  <Override PartName="/ppt/tags/tag4039.xml" ContentType="application/vnd.openxmlformats-officedocument.presentationml.tags+xml"/>
  <Override PartName="/ppt/tags/tag404.xml" ContentType="application/vnd.openxmlformats-officedocument.presentationml.tags+xml"/>
  <Override PartName="/ppt/tags/tag4040.xml" ContentType="application/vnd.openxmlformats-officedocument.presentationml.tags+xml"/>
  <Override PartName="/ppt/tags/tag4041.xml" ContentType="application/vnd.openxmlformats-officedocument.presentationml.tags+xml"/>
  <Override PartName="/ppt/tags/tag4042.xml" ContentType="application/vnd.openxmlformats-officedocument.presentationml.tags+xml"/>
  <Override PartName="/ppt/tags/tag4043.xml" ContentType="application/vnd.openxmlformats-officedocument.presentationml.tags+xml"/>
  <Override PartName="/ppt/tags/tag4044.xml" ContentType="application/vnd.openxmlformats-officedocument.presentationml.tags+xml"/>
  <Override PartName="/ppt/tags/tag4045.xml" ContentType="application/vnd.openxmlformats-officedocument.presentationml.tags+xml"/>
  <Override PartName="/ppt/tags/tag4046.xml" ContentType="application/vnd.openxmlformats-officedocument.presentationml.tags+xml"/>
  <Override PartName="/ppt/tags/tag4047.xml" ContentType="application/vnd.openxmlformats-officedocument.presentationml.tags+xml"/>
  <Override PartName="/ppt/tags/tag4048.xml" ContentType="application/vnd.openxmlformats-officedocument.presentationml.tags+xml"/>
  <Override PartName="/ppt/tags/tag4049.xml" ContentType="application/vnd.openxmlformats-officedocument.presentationml.tags+xml"/>
  <Override PartName="/ppt/tags/tag405.xml" ContentType="application/vnd.openxmlformats-officedocument.presentationml.tags+xml"/>
  <Override PartName="/ppt/tags/tag4050.xml" ContentType="application/vnd.openxmlformats-officedocument.presentationml.tags+xml"/>
  <Override PartName="/ppt/tags/tag4051.xml" ContentType="application/vnd.openxmlformats-officedocument.presentationml.tags+xml"/>
  <Override PartName="/ppt/tags/tag4052.xml" ContentType="application/vnd.openxmlformats-officedocument.presentationml.tags+xml"/>
  <Override PartName="/ppt/tags/tag4053.xml" ContentType="application/vnd.openxmlformats-officedocument.presentationml.tags+xml"/>
  <Override PartName="/ppt/tags/tag4054.xml" ContentType="application/vnd.openxmlformats-officedocument.presentationml.tags+xml"/>
  <Override PartName="/ppt/tags/tag4055.xml" ContentType="application/vnd.openxmlformats-officedocument.presentationml.tags+xml"/>
  <Override PartName="/ppt/tags/tag4056.xml" ContentType="application/vnd.openxmlformats-officedocument.presentationml.tags+xml"/>
  <Override PartName="/ppt/tags/tag4057.xml" ContentType="application/vnd.openxmlformats-officedocument.presentationml.tags+xml"/>
  <Override PartName="/ppt/tags/tag4058.xml" ContentType="application/vnd.openxmlformats-officedocument.presentationml.tags+xml"/>
  <Override PartName="/ppt/tags/tag4059.xml" ContentType="application/vnd.openxmlformats-officedocument.presentationml.tags+xml"/>
  <Override PartName="/ppt/tags/tag406.xml" ContentType="application/vnd.openxmlformats-officedocument.presentationml.tags+xml"/>
  <Override PartName="/ppt/tags/tag4060.xml" ContentType="application/vnd.openxmlformats-officedocument.presentationml.tags+xml"/>
  <Override PartName="/ppt/tags/tag4061.xml" ContentType="application/vnd.openxmlformats-officedocument.presentationml.tags+xml"/>
  <Override PartName="/ppt/tags/tag4062.xml" ContentType="application/vnd.openxmlformats-officedocument.presentationml.tags+xml"/>
  <Override PartName="/ppt/tags/tag4063.xml" ContentType="application/vnd.openxmlformats-officedocument.presentationml.tags+xml"/>
  <Override PartName="/ppt/tags/tag4064.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4"/>
  </p:notesMasterIdLst>
  <p:handoutMasterIdLst>
    <p:handoutMasterId r:id="rId53"/>
  </p:handoutMasterIdLst>
  <p:sldIdLst>
    <p:sldId id="1117" r:id="rId3"/>
    <p:sldId id="1324" r:id="rId5"/>
    <p:sldId id="1323" r:id="rId6"/>
    <p:sldId id="1301" r:id="rId7"/>
    <p:sldId id="1317" r:id="rId8"/>
    <p:sldId id="1318" r:id="rId9"/>
    <p:sldId id="1196" r:id="rId10"/>
    <p:sldId id="1271" r:id="rId11"/>
    <p:sldId id="1134" r:id="rId12"/>
    <p:sldId id="1300" r:id="rId13"/>
    <p:sldId id="1234" r:id="rId14"/>
    <p:sldId id="1261" r:id="rId15"/>
    <p:sldId id="1302" r:id="rId16"/>
    <p:sldId id="1272" r:id="rId17"/>
    <p:sldId id="1274" r:id="rId18"/>
    <p:sldId id="1303" r:id="rId19"/>
    <p:sldId id="1252" r:id="rId20"/>
    <p:sldId id="1263" r:id="rId21"/>
    <p:sldId id="1253" r:id="rId22"/>
    <p:sldId id="1227" r:id="rId23"/>
    <p:sldId id="1275" r:id="rId24"/>
    <p:sldId id="1264" r:id="rId25"/>
    <p:sldId id="1266" r:id="rId26"/>
    <p:sldId id="1231" r:id="rId27"/>
    <p:sldId id="1265" r:id="rId28"/>
    <p:sldId id="1270" r:id="rId29"/>
    <p:sldId id="1298" r:id="rId30"/>
    <p:sldId id="1304" r:id="rId31"/>
    <p:sldId id="1305" r:id="rId32"/>
    <p:sldId id="1306" r:id="rId33"/>
    <p:sldId id="1307" r:id="rId34"/>
    <p:sldId id="1308" r:id="rId35"/>
    <p:sldId id="1309" r:id="rId36"/>
    <p:sldId id="1310" r:id="rId37"/>
    <p:sldId id="1311" r:id="rId38"/>
    <p:sldId id="1312" r:id="rId39"/>
    <p:sldId id="1313" r:id="rId40"/>
    <p:sldId id="1314" r:id="rId41"/>
    <p:sldId id="1315" r:id="rId42"/>
    <p:sldId id="1316" r:id="rId43"/>
    <p:sldId id="1319" r:id="rId44"/>
    <p:sldId id="1290" r:id="rId45"/>
    <p:sldId id="1291" r:id="rId46"/>
    <p:sldId id="1292" r:id="rId47"/>
    <p:sldId id="1293" r:id="rId48"/>
    <p:sldId id="1294" r:id="rId49"/>
    <p:sldId id="1295" r:id="rId50"/>
    <p:sldId id="1296" r:id="rId51"/>
    <p:sldId id="1297" r:id="rId52"/>
  </p:sldIdLst>
  <p:sldSz cx="8961755" cy="6721475"/>
  <p:notesSz cx="9906000" cy="6769100"/>
  <p:custDataLst>
    <p:tags r:id="rId57"/>
  </p:custDataLst>
  <p:defaultTextStyle>
    <a:defPPr>
      <a:defRPr lang="en-US"/>
    </a:defPPr>
    <a:lvl1pPr marL="0" lvl="0"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vl6pPr marL="2286000" lvl="5"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6pPr>
    <a:lvl7pPr marL="2743200" lvl="6"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7pPr>
    <a:lvl8pPr marL="3200400" lvl="7"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8pPr>
    <a:lvl9pPr marL="3657600" lvl="8"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9pPr>
  </p:defaultTextStyle>
  <p:extLst>
    <p:ext uri="{EFAFB233-063F-42B5-8137-9DF3F51BA10A}">
      <p15:sldGuideLst xmlns:p15="http://schemas.microsoft.com/office/powerpoint/2012/main">
        <p15:guide id="1" orient="horz" pos="0" userDrawn="1">
          <p15:clr>
            <a:srgbClr val="A4A3A4"/>
          </p15:clr>
        </p15:guide>
        <p15:guide id="2" pos="5645" userDrawn="1">
          <p15:clr>
            <a:srgbClr val="A4A3A4"/>
          </p15:clr>
        </p15:guide>
        <p15:guide id="3" pos="5645" userDrawn="1">
          <p15:clr>
            <a:srgbClr val="A4A3A4"/>
          </p15:clr>
        </p15:guide>
        <p15:guide id="4" pos="54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DDDDDD"/>
    <a:srgbClr val="C0C0C0"/>
    <a:srgbClr val="808080"/>
    <a:srgbClr val="5F5F5F"/>
    <a:srgbClr val="FFFF00"/>
    <a:srgbClr val="002960"/>
    <a:srgbClr val="EF4632"/>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1041"/>
    <p:restoredTop sz="91720"/>
  </p:normalViewPr>
  <p:slideViewPr>
    <p:cSldViewPr snapToGrid="0" showGuides="1">
      <p:cViewPr varScale="1">
        <p:scale>
          <a:sx n="72" d="100"/>
          <a:sy n="72" d="100"/>
        </p:scale>
        <p:origin x="1266" y="27"/>
      </p:cViewPr>
      <p:guideLst>
        <p:guide orient="horz"/>
        <p:guide pos="5645"/>
        <p:guide pos="5645"/>
        <p:guide pos="5440"/>
      </p:guideLst>
    </p:cSldViewPr>
  </p:slideViewPr>
  <p:notesTextViewPr>
    <p:cViewPr>
      <p:scale>
        <a:sx n="100" d="100"/>
        <a:sy n="100" d="100"/>
      </p:scale>
      <p:origin x="0" y="0"/>
    </p:cViewPr>
  </p:notesTextViewPr>
  <p:sorterViewPr showFormatting="0">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7" Type="http://schemas.openxmlformats.org/officeDocument/2006/relationships/tags" Target="tags/tag4064.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handoutMaster" Target="handoutMasters/handoutMaster1.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170" name="Rectangle 2"/>
          <p:cNvSpPr>
            <a:spLocks noGrp="1" noChangeArrowheads="1"/>
          </p:cNvSpPr>
          <p:nvPr>
            <p:ph type="hdr" sz="quarter"/>
          </p:nvPr>
        </p:nvSpPr>
        <p:spPr bwMode="auto">
          <a:xfrm>
            <a:off x="0" y="0"/>
            <a:ext cx="4292600" cy="338138"/>
          </a:xfrm>
          <a:prstGeom prst="rect">
            <a:avLst/>
          </a:prstGeom>
          <a:noFill/>
          <a:ln>
            <a:noFill/>
          </a:ln>
          <a:effectLst/>
        </p:spPr>
        <p:txBody>
          <a:bodyPr vert="horz" wrap="square" lIns="91440" tIns="45720" rIns="91440" bIns="45720" numCol="1" anchor="t" anchorCtr="0" compatLnSpc="1"/>
          <a:lstStyle>
            <a:lvl1pPr algn="l">
              <a:defRPr sz="1200">
                <a:latin typeface="Times New Roman" panose="02020603050405020304" pitchFamily="18"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1" name="Rectangle 3"/>
          <p:cNvSpPr>
            <a:spLocks noGrp="1" noChangeArrowheads="1"/>
          </p:cNvSpPr>
          <p:nvPr>
            <p:ph type="dt" sz="quarter" idx="1"/>
          </p:nvPr>
        </p:nvSpPr>
        <p:spPr bwMode="auto">
          <a:xfrm>
            <a:off x="5613400" y="0"/>
            <a:ext cx="4292600" cy="338138"/>
          </a:xfrm>
          <a:prstGeom prst="rect">
            <a:avLst/>
          </a:prstGeom>
          <a:noFill/>
          <a:ln>
            <a:noFill/>
          </a:ln>
          <a:effectLst/>
        </p:spPr>
        <p:txBody>
          <a:bodyPr vert="horz" wrap="square" lIns="91440" tIns="45720" rIns="91440" bIns="45720" numCol="1" anchor="t" anchorCtr="0" compatLnSpc="1"/>
          <a:lstStyle>
            <a:lvl1pPr algn="r">
              <a:defRPr sz="1200">
                <a:latin typeface="Times New Roman" panose="02020603050405020304" pitchFamily="18"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0CEABBBE-4242-4B5A-9555-2B5AF0A87CB3}" type="datetime1">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2" name="Rectangle 4"/>
          <p:cNvSpPr>
            <a:spLocks noGrp="1" noChangeArrowheads="1"/>
          </p:cNvSpPr>
          <p:nvPr>
            <p:ph type="ftr" sz="quarter" idx="2"/>
          </p:nvPr>
        </p:nvSpPr>
        <p:spPr bwMode="auto">
          <a:xfrm>
            <a:off x="0" y="6430963"/>
            <a:ext cx="4292600" cy="338138"/>
          </a:xfrm>
          <a:prstGeom prst="rect">
            <a:avLst/>
          </a:prstGeom>
          <a:noFill/>
          <a:ln>
            <a:noFill/>
          </a:ln>
          <a:effectLst/>
        </p:spPr>
        <p:txBody>
          <a:bodyPr vert="horz" wrap="square" lIns="91440" tIns="45720" rIns="91440" bIns="45720" numCol="1" anchor="b" anchorCtr="0" compatLnSpc="1"/>
          <a:lstStyle>
            <a:lvl1pPr algn="l">
              <a:defRPr sz="1200">
                <a:latin typeface="Times New Roman" panose="02020603050405020304" pitchFamily="18"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173" name="Rectangle 5"/>
          <p:cNvSpPr>
            <a:spLocks noGrp="1" noChangeArrowheads="1"/>
          </p:cNvSpPr>
          <p:nvPr>
            <p:ph type="sldNum" sz="quarter" idx="3"/>
          </p:nvPr>
        </p:nvSpPr>
        <p:spPr bwMode="auto">
          <a:xfrm>
            <a:off x="5613400" y="6430963"/>
            <a:ext cx="4292600" cy="338138"/>
          </a:xfrm>
          <a:prstGeom prst="rect">
            <a:avLst/>
          </a:prstGeom>
          <a:noFill/>
          <a:ln>
            <a:noFill/>
          </a:ln>
          <a:effectLst/>
        </p:spPr>
        <p:txBody>
          <a:bodyPr vert="horz" wrap="square" lIns="91440" tIns="45720" rIns="91440" bIns="45720" numCol="1" anchor="b" anchorCtr="0" compatLnSpc="1"/>
          <a:p>
            <a:pPr lvl="0" algn="r" eaLnBrk="1" hangingPunct="1"/>
            <a:fld id="{9A0DB2DC-4C9A-4742-B13C-FB6460FD3503}" type="slidenum">
              <a:rPr lang="zh-CN" altLang="en-US" sz="1200" dirty="0">
                <a:latin typeface="Times New Roman" panose="02020603050405020304" pitchFamily="18" charset="0"/>
                <a:ea typeface="宋体" panose="02010600030101010101" pitchFamily="2" charset="-122"/>
              </a:rPr>
            </a:fld>
            <a:endParaRPr lang="zh-CN" altLang="en-US" sz="1200" dirty="0">
              <a:latin typeface="Times New Roman" panose="02020603050405020304" pitchFamily="18" charset="0"/>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4338" name="Rectangle 4"/>
          <p:cNvSpPr>
            <a:spLocks noTextEdit="1"/>
          </p:cNvSpPr>
          <p:nvPr>
            <p:ph type="sldImg" idx="2"/>
          </p:nvPr>
        </p:nvSpPr>
        <p:spPr>
          <a:xfrm>
            <a:off x="1068388" y="871538"/>
            <a:ext cx="7712075" cy="5783262"/>
          </a:xfrm>
          <a:prstGeom prst="rect">
            <a:avLst/>
          </a:prstGeom>
          <a:noFill/>
          <a:ln w="9525">
            <a:noFill/>
          </a:ln>
        </p:spPr>
      </p:sp>
      <p:sp>
        <p:nvSpPr>
          <p:cNvPr id="5125" name="Rectangle 5"/>
          <p:cNvSpPr>
            <a:spLocks noGrp="1" noChangeArrowheads="1"/>
          </p:cNvSpPr>
          <p:nvPr>
            <p:ph type="body" sz="quarter" idx="3"/>
          </p:nvPr>
        </p:nvSpPr>
        <p:spPr bwMode="auto">
          <a:xfrm>
            <a:off x="1184275" y="250825"/>
            <a:ext cx="8440738" cy="220663"/>
          </a:xfrm>
          <a:prstGeom prst="rect">
            <a:avLst/>
          </a:prstGeom>
          <a:noFill/>
          <a:ln>
            <a:noFill/>
          </a:ln>
          <a:effectLst/>
        </p:spPr>
        <p:txBody>
          <a:bodyPr vert="horz" wrap="square" lIns="0" tIns="0" rIns="0" bIns="0" numCol="1" anchor="t" anchorCtr="0" compatLnSpc="1">
            <a:spAutoFit/>
          </a:bodyPr>
          <a:lstStyle/>
          <a:p>
            <a:pPr marL="0" marR="0" lvl="0" indent="0" algn="l" defTabSz="914400" rtl="0" eaLnBrk="1" fontAlgn="base" latinLnBrk="0" hangingPunct="1">
              <a:lnSpc>
                <a:spcPct val="90000"/>
              </a:lnSpc>
              <a:spcBef>
                <a:spcPct val="30000"/>
              </a:spcBef>
              <a:spcAft>
                <a:spcPct val="0"/>
              </a:spcAft>
              <a:buClrTx/>
              <a:buSzTx/>
              <a:buFontTx/>
              <a:buNone/>
              <a:defRPr/>
            </a:pPr>
            <a:r>
              <a:rPr kumimoji="0" lang="en-US" altLang="zh-CN" sz="1600" b="1"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rPr>
              <a:t>Click to edit Master text styles</a:t>
            </a:r>
            <a:endParaRPr kumimoji="0" lang="en-US" altLang="zh-CN" sz="1600" b="1"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5126" name="doc id"/>
          <p:cNvSpPr>
            <a:spLocks noGrp="1" noChangeArrowheads="1"/>
          </p:cNvSpPr>
          <p:nvPr>
            <p:ph type="ftr" sz="quarter" idx="4"/>
          </p:nvPr>
        </p:nvSpPr>
        <p:spPr bwMode="auto">
          <a:xfrm>
            <a:off x="8293100" y="36513"/>
            <a:ext cx="1343025" cy="122238"/>
          </a:xfrm>
          <a:prstGeom prst="rect">
            <a:avLst/>
          </a:prstGeom>
          <a:noFill/>
          <a:ln>
            <a:noFill/>
          </a:ln>
          <a:effectLst/>
        </p:spPr>
        <p:txBody>
          <a:bodyPr vert="horz" wrap="none" lIns="0" tIns="0" rIns="0" bIns="0" numCol="1" anchor="b" anchorCtr="0" compatLnSpc="1">
            <a:spAutoFit/>
          </a:bodyPr>
          <a:lstStyle>
            <a:lvl1pPr algn="r">
              <a:defRPr sz="800"/>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zh-CN" sz="8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rPr>
              <a:t>SHA-UAD007-大前期-200706</a:t>
            </a:r>
            <a:endParaRPr kumimoji="0" lang="zh-CN" altLang="zh-CN" sz="8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5127" name="pg num"/>
          <p:cNvSpPr>
            <a:spLocks noGrp="1" noChangeArrowheads="1"/>
          </p:cNvSpPr>
          <p:nvPr>
            <p:ph type="sldNum" sz="quarter" idx="5"/>
          </p:nvPr>
        </p:nvSpPr>
        <p:spPr bwMode="auto">
          <a:xfrm>
            <a:off x="8848725" y="6451600"/>
            <a:ext cx="787400" cy="182563"/>
          </a:xfrm>
          <a:prstGeom prst="rect">
            <a:avLst/>
          </a:prstGeom>
          <a:noFill/>
          <a:ln>
            <a:noFill/>
          </a:ln>
          <a:effectLst/>
        </p:spPr>
        <p:txBody>
          <a:bodyPr vert="horz" wrap="square" lIns="0" tIns="0" rIns="0" bIns="0" numCol="1" anchor="b" anchorCtr="0" compatLnSpc="1">
            <a:spAutoFit/>
          </a:bodyPr>
          <a:p>
            <a:pPr lvl="0" algn="r" eaLnBrk="1" hangingPunct="1"/>
            <a:fld id="{9A0DB2DC-4C9A-4742-B13C-FB6460FD3503}" type="slidenum">
              <a:rPr lang="zh-CN" altLang="en-US" sz="1200" dirty="0"/>
            </a:fld>
            <a:endParaRPr lang="zh-CN" altLang="en-US" sz="1200" dirty="0"/>
          </a:p>
        </p:txBody>
      </p:sp>
      <p:sp>
        <p:nvSpPr>
          <p:cNvPr id="14342" name="McK Separator" hidden="1"/>
          <p:cNvSpPr/>
          <p:nvPr/>
        </p:nvSpPr>
        <p:spPr>
          <a:xfrm>
            <a:off x="1187450" y="1027113"/>
            <a:ext cx="7575550" cy="0"/>
          </a:xfrm>
          <a:prstGeom prst="line">
            <a:avLst/>
          </a:prstGeom>
          <a:ln w="9525" cap="flat" cmpd="sng">
            <a:solidFill>
              <a:schemeClr val="tx1"/>
            </a:solidFill>
            <a:prstDash val="solid"/>
            <a:headEnd type="none" w="med" len="med"/>
            <a:tailEnd type="none" w="med" len="med"/>
          </a:ln>
        </p:spPr>
      </p:sp>
    </p:spTree>
  </p:cSld>
  <p:clrMap bg1="lt1" tx1="dk1" bg2="lt2" tx2="dk2" accent1="accent1" accent2="accent2" accent3="accent3" accent4="accent4" accent5="accent5" accent6="accent6" hlink="hlink" folHlink="folHlink"/>
  <p:hf sldNum="0" hdr="0" ftr="0" dt="0"/>
  <p:notesStyle>
    <a:lvl1pPr algn="l" rtl="0" fontAlgn="base">
      <a:lnSpc>
        <a:spcPct val="90000"/>
      </a:lnSpc>
      <a:spcBef>
        <a:spcPct val="30000"/>
      </a:spcBef>
      <a:spcAft>
        <a:spcPct val="0"/>
      </a:spcAft>
      <a:defRPr sz="1600" b="1" kern="1200">
        <a:solidFill>
          <a:schemeClr val="tx1"/>
        </a:solidFill>
        <a:latin typeface="Arial" panose="020B0604020202020204" pitchFamily="34" charset="0"/>
        <a:ea typeface="华文楷体" pitchFamily="2" charset="-122"/>
        <a:cs typeface="+mn-cs"/>
      </a:defRPr>
    </a:lvl1pPr>
    <a:lvl2pPr marL="190500" algn="l" rtl="0" fontAlgn="base">
      <a:spcBef>
        <a:spcPct val="30000"/>
      </a:spcBef>
      <a:spcAft>
        <a:spcPct val="0"/>
      </a:spcAft>
      <a:defRPr sz="1200" kern="1200">
        <a:solidFill>
          <a:schemeClr val="tx1"/>
        </a:solidFill>
        <a:latin typeface="Times New Roman" panose="02020603050405020304" pitchFamily="18" charset="0"/>
        <a:ea typeface="华文楷体" pitchFamily="2" charset="-122"/>
        <a:cs typeface="+mn-cs"/>
      </a:defRPr>
    </a:lvl2pPr>
    <a:lvl3pPr marL="381000" algn="l" rtl="0" fontAlgn="base">
      <a:spcBef>
        <a:spcPct val="30000"/>
      </a:spcBef>
      <a:spcAft>
        <a:spcPct val="0"/>
      </a:spcAft>
      <a:defRPr sz="1200" kern="1200">
        <a:solidFill>
          <a:schemeClr val="tx1"/>
        </a:solidFill>
        <a:latin typeface="Times New Roman" panose="02020603050405020304" pitchFamily="18" charset="0"/>
        <a:ea typeface="华文楷体" pitchFamily="2" charset="-122"/>
        <a:cs typeface="+mn-cs"/>
      </a:defRPr>
    </a:lvl3pPr>
    <a:lvl4pPr marL="571500" algn="l" rtl="0" fontAlgn="base">
      <a:spcBef>
        <a:spcPct val="30000"/>
      </a:spcBef>
      <a:spcAft>
        <a:spcPct val="0"/>
      </a:spcAft>
      <a:defRPr sz="1200" kern="1200">
        <a:solidFill>
          <a:schemeClr val="tx1"/>
        </a:solidFill>
        <a:latin typeface="Times New Roman" panose="02020603050405020304" pitchFamily="18" charset="0"/>
        <a:ea typeface="华文楷体" pitchFamily="2" charset="-122"/>
        <a:cs typeface="+mn-cs"/>
      </a:defRPr>
    </a:lvl4pPr>
    <a:lvl5pPr marL="762000" algn="l" rtl="0" fontAlgn="base">
      <a:spcBef>
        <a:spcPct val="30000"/>
      </a:spcBef>
      <a:spcAft>
        <a:spcPct val="0"/>
      </a:spcAft>
      <a:defRPr sz="1200" kern="1200">
        <a:solidFill>
          <a:schemeClr val="tx1"/>
        </a:solidFill>
        <a:latin typeface="Times New Roman" panose="02020603050405020304" pitchFamily="18" charset="0"/>
        <a:ea typeface="华文楷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3" Type="http://schemas.openxmlformats.org/officeDocument/2006/relationships/tags" Target="../tags/tag1088.xml"/><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741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7412" name="Rectangle 2"/>
          <p:cNvSpPr>
            <a:spLocks noTextEdit="1"/>
          </p:cNvSpPr>
          <p:nvPr>
            <p:ph type="sldImg"/>
          </p:nvPr>
        </p:nvSpPr>
        <p:spPr>
          <a:ln/>
        </p:spPr>
      </p:sp>
      <p:sp>
        <p:nvSpPr>
          <p:cNvPr id="17413" name="Rectangle 3"/>
          <p:cNvSpPr>
            <a:spLocks noGrp="1"/>
          </p:cNvSpPr>
          <p:nvPr>
            <p:ph type="body" idx="1"/>
          </p:nvPr>
        </p:nvSpPr>
        <p:spPr>
          <a:xfrm>
            <a:off x="1184275" y="250825"/>
            <a:ext cx="8440738" cy="21748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2150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21508" name="Rectangle 2"/>
          <p:cNvSpPr>
            <a:spLocks noTextEdit="1"/>
          </p:cNvSpPr>
          <p:nvPr>
            <p:ph type="sldImg"/>
          </p:nvPr>
        </p:nvSpPr>
        <p:spPr>
          <a:xfrm>
            <a:off x="1066800" y="871538"/>
            <a:ext cx="7712075" cy="5783262"/>
          </a:xfrm>
          <a:ln/>
        </p:spPr>
      </p:sp>
      <p:sp>
        <p:nvSpPr>
          <p:cNvPr id="21509"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2355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23556" name="Rectangle 2"/>
          <p:cNvSpPr>
            <a:spLocks noTextEdit="1"/>
          </p:cNvSpPr>
          <p:nvPr>
            <p:ph type="sldImg"/>
          </p:nvPr>
        </p:nvSpPr>
        <p:spPr>
          <a:xfrm>
            <a:off x="1066800" y="871538"/>
            <a:ext cx="7712075" cy="5783262"/>
          </a:xfrm>
          <a:ln/>
        </p:spPr>
      </p:sp>
      <p:sp>
        <p:nvSpPr>
          <p:cNvPr id="23557"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2560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25604" name="Rectangle 2"/>
          <p:cNvSpPr>
            <a:spLocks noTextEdit="1"/>
          </p:cNvSpPr>
          <p:nvPr>
            <p:ph type="sldImg"/>
          </p:nvPr>
        </p:nvSpPr>
        <p:spPr>
          <a:ln/>
        </p:spPr>
      </p:sp>
      <p:sp>
        <p:nvSpPr>
          <p:cNvPr id="25605" name="Rectangle 3"/>
          <p:cNvSpPr>
            <a:spLocks noGrp="1"/>
          </p:cNvSpPr>
          <p:nvPr>
            <p:ph type="body" idx="1"/>
          </p:nvPr>
        </p:nvSpPr>
        <p:spPr>
          <a:xfrm>
            <a:off x="1184275" y="250825"/>
            <a:ext cx="8440738" cy="225425"/>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2765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27652" name="Rectangle 2"/>
          <p:cNvSpPr>
            <a:spLocks noRot="1" noTextEdit="1"/>
          </p:cNvSpPr>
          <p:nvPr>
            <p:ph type="sldImg"/>
          </p:nvPr>
        </p:nvSpPr>
        <p:spPr>
          <a:xfrm>
            <a:off x="3352800" y="523875"/>
            <a:ext cx="3422650" cy="2566988"/>
          </a:xfrm>
          <a:ln>
            <a:solidFill>
              <a:schemeClr val="bg1">
                <a:alpha val="100000"/>
              </a:schemeClr>
            </a:solidFill>
            <a:miter lim="800000"/>
          </a:ln>
        </p:spPr>
      </p:sp>
      <p:sp>
        <p:nvSpPr>
          <p:cNvPr id="27653" name="Rectangle 3"/>
          <p:cNvSpPr>
            <a:spLocks noGrp="1"/>
          </p:cNvSpPr>
          <p:nvPr>
            <p:ph type="body" idx="1"/>
          </p:nvPr>
        </p:nvSpPr>
        <p:spPr>
          <a:xfrm>
            <a:off x="1366838" y="3197225"/>
            <a:ext cx="7407275" cy="220663"/>
          </a:xfrm>
          <a:ln/>
        </p:spPr>
        <p:txBody>
          <a:bodyPr wrap="square" lIns="0" tIns="0" rIns="0" bIns="0" anchor="t" anchorCtr="0">
            <a:spAutoFit/>
          </a:bodyPr>
          <a:p>
            <a:pPr lvl="0" eaLnBrk="1" hangingPunct="1"/>
            <a:endParaRPr lang="de-DE"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3072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30724" name="Rectangle 2"/>
          <p:cNvSpPr>
            <a:spLocks noTextEdit="1"/>
          </p:cNvSpPr>
          <p:nvPr>
            <p:ph type="sldImg"/>
          </p:nvPr>
        </p:nvSpPr>
        <p:spPr>
          <a:xfrm>
            <a:off x="3281363" y="503238"/>
            <a:ext cx="3371850" cy="2528887"/>
          </a:xfrm>
          <a:ln/>
        </p:spPr>
      </p:sp>
      <p:sp>
        <p:nvSpPr>
          <p:cNvPr id="30725" name="Rectangle 3"/>
          <p:cNvSpPr>
            <a:spLocks noGrp="1"/>
          </p:cNvSpPr>
          <p:nvPr>
            <p:ph type="body" idx="1"/>
          </p:nvPr>
        </p:nvSpPr>
        <p:spPr>
          <a:xfrm>
            <a:off x="1320800" y="3205163"/>
            <a:ext cx="7264400" cy="220662"/>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3277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32772" name="Rectangle 2"/>
          <p:cNvSpPr>
            <a:spLocks noTextEdit="1"/>
          </p:cNvSpPr>
          <p:nvPr>
            <p:ph type="sldImg"/>
          </p:nvPr>
        </p:nvSpPr>
        <p:spPr>
          <a:ln/>
        </p:spPr>
      </p:sp>
      <p:sp>
        <p:nvSpPr>
          <p:cNvPr id="32773"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3481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34820" name="Rectangle 2"/>
          <p:cNvSpPr>
            <a:spLocks noTextEdit="1"/>
          </p:cNvSpPr>
          <p:nvPr>
            <p:ph type="sldImg"/>
          </p:nvPr>
        </p:nvSpPr>
        <p:spPr>
          <a:ln/>
        </p:spPr>
      </p:sp>
      <p:sp>
        <p:nvSpPr>
          <p:cNvPr id="34821" name="Rectangle 3"/>
          <p:cNvSpPr>
            <a:spLocks noGrp="1"/>
          </p:cNvSpPr>
          <p:nvPr>
            <p:ph type="body" idx="1"/>
          </p:nvPr>
        </p:nvSpPr>
        <p:spPr>
          <a:ln/>
        </p:spPr>
        <p:txBody>
          <a:bodyPr wrap="square" lIns="0" tIns="0" rIns="0" bIns="0" anchor="t" anchorCtr="0">
            <a:spAutoFit/>
          </a:bodyPr>
          <a:p>
            <a:pPr lvl="0" eaLnBrk="1" hangingPunct="1"/>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3686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36868" name="Rectangle 2"/>
          <p:cNvSpPr>
            <a:spLocks noTextEdit="1"/>
          </p:cNvSpPr>
          <p:nvPr>
            <p:ph type="sldImg"/>
          </p:nvPr>
        </p:nvSpPr>
        <p:spPr>
          <a:ln/>
        </p:spPr>
      </p:sp>
      <p:sp>
        <p:nvSpPr>
          <p:cNvPr id="36869"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3891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38916" name="Rectangle 2"/>
          <p:cNvSpPr>
            <a:spLocks noTextEdit="1"/>
          </p:cNvSpPr>
          <p:nvPr>
            <p:ph type="sldImg"/>
          </p:nvPr>
        </p:nvSpPr>
        <p:spPr>
          <a:xfrm>
            <a:off x="3281363" y="503238"/>
            <a:ext cx="3371850" cy="2528887"/>
          </a:xfrm>
          <a:ln/>
        </p:spPr>
      </p:sp>
      <p:sp>
        <p:nvSpPr>
          <p:cNvPr id="38917" name="Rectangle 3"/>
          <p:cNvSpPr>
            <a:spLocks noGrp="1"/>
          </p:cNvSpPr>
          <p:nvPr>
            <p:ph type="body" idx="1"/>
          </p:nvPr>
        </p:nvSpPr>
        <p:spPr>
          <a:xfrm>
            <a:off x="1320800" y="3205163"/>
            <a:ext cx="7264400" cy="220662"/>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4096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40964" name="Rectangle 2"/>
          <p:cNvSpPr>
            <a:spLocks noTextEdit="1"/>
          </p:cNvSpPr>
          <p:nvPr>
            <p:ph type="sldImg"/>
          </p:nvPr>
        </p:nvSpPr>
        <p:spPr>
          <a:xfrm>
            <a:off x="1066800" y="871538"/>
            <a:ext cx="7708900" cy="5781675"/>
          </a:xfrm>
          <a:ln/>
        </p:spPr>
      </p:sp>
      <p:sp>
        <p:nvSpPr>
          <p:cNvPr id="40965" name="Rectangle 3"/>
          <p:cNvSpPr>
            <a:spLocks noGrp="1"/>
          </p:cNvSpPr>
          <p:nvPr>
            <p:ph type="body" idx="1"/>
          </p:nvPr>
        </p:nvSpPr>
        <p:spPr>
          <a:xfrm>
            <a:off x="1184275" y="252413"/>
            <a:ext cx="8439150" cy="215900"/>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4301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43012" name="Rectangle 2"/>
          <p:cNvSpPr>
            <a:spLocks noTextEdit="1"/>
          </p:cNvSpPr>
          <p:nvPr>
            <p:ph type="sldImg"/>
          </p:nvPr>
        </p:nvSpPr>
        <p:spPr>
          <a:ln/>
        </p:spPr>
      </p:sp>
      <p:sp>
        <p:nvSpPr>
          <p:cNvPr id="43013"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4505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45060" name="Rectangle 2"/>
          <p:cNvSpPr>
            <a:spLocks noTextEdit="1"/>
          </p:cNvSpPr>
          <p:nvPr>
            <p:ph type="sldImg"/>
          </p:nvPr>
        </p:nvSpPr>
        <p:spPr>
          <a:xfrm>
            <a:off x="3278188" y="503238"/>
            <a:ext cx="3371850" cy="2528887"/>
          </a:xfrm>
          <a:ln/>
        </p:spPr>
      </p:sp>
      <p:sp>
        <p:nvSpPr>
          <p:cNvPr id="45061" name="Rectangle 3"/>
          <p:cNvSpPr>
            <a:spLocks noGrp="1"/>
          </p:cNvSpPr>
          <p:nvPr>
            <p:ph type="body" idx="1"/>
          </p:nvPr>
        </p:nvSpPr>
        <p:spPr>
          <a:xfrm>
            <a:off x="1319213" y="3203575"/>
            <a:ext cx="7267575" cy="220663"/>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4710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47108" name="Rectangle 2"/>
          <p:cNvSpPr>
            <a:spLocks noTextEdit="1"/>
          </p:cNvSpPr>
          <p:nvPr>
            <p:ph type="sldImg"/>
          </p:nvPr>
        </p:nvSpPr>
        <p:spPr>
          <a:xfrm>
            <a:off x="1065213" y="869950"/>
            <a:ext cx="7715250" cy="5786438"/>
          </a:xfrm>
          <a:ln/>
        </p:spPr>
      </p:sp>
      <p:sp>
        <p:nvSpPr>
          <p:cNvPr id="47109" name="Rectangle 3"/>
          <p:cNvSpPr>
            <a:spLocks noGrp="1"/>
          </p:cNvSpPr>
          <p:nvPr>
            <p:ph type="body" idx="1"/>
          </p:nvPr>
        </p:nvSpPr>
        <p:spPr>
          <a:xfrm>
            <a:off x="1184275" y="250825"/>
            <a:ext cx="8440738" cy="209550"/>
          </a:xfrm>
          <a:ln/>
        </p:spPr>
        <p:txBody>
          <a:bodyPr wrap="square" lIns="0" tIns="0" rIns="0" bIns="0" anchor="t" anchorCtr="0">
            <a:spAutoFit/>
          </a:bodyPr>
          <a:p>
            <a:pPr lvl="0" eaLnBrk="1" hangingPunct="1"/>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4915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49156" name="Rectangle 2"/>
          <p:cNvSpPr>
            <a:spLocks noTextEdit="1"/>
          </p:cNvSpPr>
          <p:nvPr>
            <p:ph type="sldImg"/>
          </p:nvPr>
        </p:nvSpPr>
        <p:spPr>
          <a:xfrm>
            <a:off x="2708275" y="249238"/>
            <a:ext cx="4491038" cy="3368675"/>
          </a:xfrm>
          <a:ln/>
        </p:spPr>
      </p:sp>
      <p:sp>
        <p:nvSpPr>
          <p:cNvPr id="49157" name="Rectangle 3"/>
          <p:cNvSpPr>
            <a:spLocks noGrp="1"/>
          </p:cNvSpPr>
          <p:nvPr>
            <p:ph type="body" idx="1"/>
          </p:nvPr>
        </p:nvSpPr>
        <p:spPr>
          <a:xfrm>
            <a:off x="176213" y="3741738"/>
            <a:ext cx="9439275" cy="220662"/>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5120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51204" name="Rectangle 2"/>
          <p:cNvSpPr>
            <a:spLocks noTextEdit="1"/>
          </p:cNvSpPr>
          <p:nvPr>
            <p:ph type="sldImg"/>
          </p:nvPr>
        </p:nvSpPr>
        <p:spPr>
          <a:xfrm>
            <a:off x="3278188" y="503238"/>
            <a:ext cx="3371850" cy="2528887"/>
          </a:xfrm>
          <a:ln/>
        </p:spPr>
      </p:sp>
      <p:sp>
        <p:nvSpPr>
          <p:cNvPr id="51205" name="Rectangle 3"/>
          <p:cNvSpPr>
            <a:spLocks noGrp="1"/>
          </p:cNvSpPr>
          <p:nvPr>
            <p:ph type="body" idx="1"/>
          </p:nvPr>
        </p:nvSpPr>
        <p:spPr>
          <a:xfrm>
            <a:off x="1319213" y="3203575"/>
            <a:ext cx="7267575" cy="220663"/>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5325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53252" name="Rectangle 7"/>
          <p:cNvSpPr txBox="1">
            <a:spLocks noGrp="1"/>
          </p:cNvSpPr>
          <p:nvPr/>
        </p:nvSpPr>
        <p:spPr>
          <a:xfrm>
            <a:off x="4749800" y="6472238"/>
            <a:ext cx="127000" cy="150812"/>
          </a:xfrm>
          <a:prstGeom prst="rect">
            <a:avLst/>
          </a:prstGeom>
          <a:noFill/>
          <a:ln w="9525">
            <a:noFill/>
          </a:ln>
        </p:spPr>
        <p:txBody>
          <a:bodyPr wrap="none" lIns="0" tIns="0" rIns="0" bIns="0" anchor="b" anchorCtr="0">
            <a:spAutoFit/>
          </a:bodyPr>
          <a:p>
            <a:pPr lvl="0" algn="ctr" defTabSz="917575" eaLnBrk="1" hangingPunct="1">
              <a:lnSpc>
                <a:spcPct val="100000"/>
              </a:lnSpc>
              <a:spcBef>
                <a:spcPct val="0"/>
              </a:spcBef>
            </a:pPr>
            <a:fld id="{9A0DB2DC-4C9A-4742-B13C-FB6460FD3503}" type="slidenum">
              <a:rPr lang="zh-CN" altLang="en-US" sz="1000" b="0" dirty="0">
                <a:solidFill>
                  <a:srgbClr val="000000"/>
                </a:solidFill>
                <a:latin typeface="Times New Roman" panose="02020603050405020304" pitchFamily="18" charset="0"/>
                <a:ea typeface="宋体" panose="02010600030101010101" pitchFamily="2" charset="-122"/>
              </a:rPr>
            </a:fld>
            <a:endParaRPr lang="zh-CN" altLang="en-US" sz="1000" b="0" dirty="0">
              <a:solidFill>
                <a:srgbClr val="000000"/>
              </a:solidFill>
              <a:latin typeface="Times New Roman" panose="02020603050405020304" pitchFamily="18" charset="0"/>
              <a:ea typeface="宋体" panose="02010600030101010101" pitchFamily="2" charset="-122"/>
            </a:endParaRPr>
          </a:p>
        </p:txBody>
      </p:sp>
      <p:sp>
        <p:nvSpPr>
          <p:cNvPr id="53253" name="Rectangle 4"/>
          <p:cNvSpPr>
            <a:spLocks noRot="1" noTextEdit="1"/>
          </p:cNvSpPr>
          <p:nvPr>
            <p:ph type="sldImg"/>
          </p:nvPr>
        </p:nvSpPr>
        <p:spPr>
          <a:xfrm>
            <a:off x="2997200" y="554038"/>
            <a:ext cx="3625850" cy="2719387"/>
          </a:xfrm>
          <a:ln>
            <a:solidFill>
              <a:schemeClr val="bg1">
                <a:alpha val="100000"/>
              </a:schemeClr>
            </a:solidFill>
            <a:miter lim="800000"/>
          </a:ln>
        </p:spPr>
      </p:sp>
      <p:sp>
        <p:nvSpPr>
          <p:cNvPr id="53254" name="Rectangle 5"/>
          <p:cNvSpPr>
            <a:spLocks noGrp="1"/>
          </p:cNvSpPr>
          <p:nvPr>
            <p:ph type="body" idx="1"/>
          </p:nvPr>
        </p:nvSpPr>
        <p:spPr>
          <a:xfrm>
            <a:off x="1296988" y="3387725"/>
            <a:ext cx="7027862" cy="219075"/>
          </a:xfrm>
          <a:ln/>
        </p:spPr>
        <p:txBody>
          <a:bodyPr wrap="square" lIns="0" tIns="0" rIns="0" bIns="0" anchor="t" anchorCtr="0">
            <a:spAutoFit/>
          </a:bodyPr>
          <a:p>
            <a:pPr lvl="0" eaLnBrk="1" hangingPunct="1"/>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5529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55300" name="Rectangle 2"/>
          <p:cNvSpPr>
            <a:spLocks noTextEdit="1"/>
          </p:cNvSpPr>
          <p:nvPr>
            <p:ph type="sldImg"/>
          </p:nvPr>
        </p:nvSpPr>
        <p:spPr>
          <a:xfrm>
            <a:off x="3090863" y="646113"/>
            <a:ext cx="3811587" cy="2859087"/>
          </a:xfrm>
          <a:ln/>
        </p:spPr>
      </p:sp>
      <p:sp>
        <p:nvSpPr>
          <p:cNvPr id="55301" name="Rectangle 3"/>
          <p:cNvSpPr>
            <a:spLocks noGrp="1"/>
          </p:cNvSpPr>
          <p:nvPr>
            <p:ph type="body" idx="1"/>
          </p:nvPr>
        </p:nvSpPr>
        <p:spPr>
          <a:xfrm>
            <a:off x="901700" y="3717925"/>
            <a:ext cx="8139113" cy="220663"/>
          </a:xfrm>
          <a:ln/>
        </p:spPr>
        <p:txBody>
          <a:bodyPr wrap="square" lIns="0" tIns="0" rIns="0" bIns="0" anchor="t" anchorCtr="0">
            <a:spAutoFit/>
          </a:bodyPr>
          <a:p>
            <a:pPr lvl="0" eaLnBrk="1" hangingPunct="1"/>
            <a:endParaRPr lang="zh-CN" altLang="zh-CN" dirty="0"/>
          </a:p>
        </p:txBody>
      </p:sp>
      <p:sp>
        <p:nvSpPr>
          <p:cNvPr id="55302" name="McK Separator"/>
          <p:cNvSpPr/>
          <p:nvPr/>
        </p:nvSpPr>
        <p:spPr>
          <a:xfrm>
            <a:off x="1187450" y="1027113"/>
            <a:ext cx="7575550" cy="0"/>
          </a:xfrm>
          <a:prstGeom prst="line">
            <a:avLst/>
          </a:prstGeom>
          <a:ln w="9525" cap="flat" cmpd="sng">
            <a:solidFill>
              <a:schemeClr val="tx1"/>
            </a:solidFill>
            <a:prstDash val="soli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5734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57348" name="Rectangle 2"/>
          <p:cNvSpPr>
            <a:spLocks noTextEdit="1"/>
          </p:cNvSpPr>
          <p:nvPr>
            <p:ph type="sldImg"/>
          </p:nvPr>
        </p:nvSpPr>
        <p:spPr>
          <a:xfrm>
            <a:off x="2974975" y="423863"/>
            <a:ext cx="3973513" cy="2979737"/>
          </a:xfrm>
          <a:ln/>
        </p:spPr>
      </p:sp>
      <p:sp>
        <p:nvSpPr>
          <p:cNvPr id="57349" name="Rectangle 3"/>
          <p:cNvSpPr>
            <a:spLocks noGrp="1"/>
          </p:cNvSpPr>
          <p:nvPr>
            <p:ph type="body" idx="1"/>
          </p:nvPr>
        </p:nvSpPr>
        <p:spPr>
          <a:xfrm>
            <a:off x="801688" y="3636963"/>
            <a:ext cx="8442325" cy="220662"/>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5939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59396" name="Rectangle 2"/>
          <p:cNvSpPr>
            <a:spLocks noTextEdit="1"/>
          </p:cNvSpPr>
          <p:nvPr>
            <p:ph type="sldImg"/>
          </p:nvPr>
        </p:nvSpPr>
        <p:spPr>
          <a:xfrm>
            <a:off x="3278188" y="503238"/>
            <a:ext cx="3371850" cy="2528887"/>
          </a:xfrm>
          <a:ln/>
        </p:spPr>
      </p:sp>
      <p:sp>
        <p:nvSpPr>
          <p:cNvPr id="59397" name="Rectangle 3"/>
          <p:cNvSpPr>
            <a:spLocks noGrp="1"/>
          </p:cNvSpPr>
          <p:nvPr>
            <p:ph type="body" idx="1"/>
          </p:nvPr>
        </p:nvSpPr>
        <p:spPr>
          <a:xfrm>
            <a:off x="1319213" y="3203575"/>
            <a:ext cx="7267575" cy="220663"/>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6144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61444" name="Rectangle 2"/>
          <p:cNvSpPr>
            <a:spLocks noTextEdit="1"/>
          </p:cNvSpPr>
          <p:nvPr>
            <p:ph type="sldImg"/>
          </p:nvPr>
        </p:nvSpPr>
        <p:spPr>
          <a:xfrm>
            <a:off x="3092450" y="646113"/>
            <a:ext cx="3811588" cy="2859087"/>
          </a:xfrm>
          <a:ln/>
        </p:spPr>
      </p:sp>
      <p:sp>
        <p:nvSpPr>
          <p:cNvPr id="61445" name="Rectangle 3"/>
          <p:cNvSpPr>
            <a:spLocks noGrp="1"/>
          </p:cNvSpPr>
          <p:nvPr>
            <p:ph type="body" idx="1"/>
          </p:nvPr>
        </p:nvSpPr>
        <p:spPr>
          <a:xfrm>
            <a:off x="901700" y="3719513"/>
            <a:ext cx="8139113" cy="220662"/>
          </a:xfrm>
          <a:ln/>
        </p:spPr>
        <p:txBody>
          <a:bodyPr wrap="square" lIns="0" tIns="0" rIns="0" bIns="0" anchor="t" anchorCtr="0">
            <a:spAutoFit/>
          </a:bodyPr>
          <a:p>
            <a:pPr lvl="0" eaLnBrk="1" hangingPunct="1"/>
            <a:endParaRPr lang="zh-CN" altLang="zh-CN" dirty="0"/>
          </a:p>
        </p:txBody>
      </p:sp>
      <p:sp>
        <p:nvSpPr>
          <p:cNvPr id="61446" name="McK Separator"/>
          <p:cNvSpPr/>
          <p:nvPr>
            <p:custDataLst>
              <p:tags r:id="rId3"/>
            </p:custDataLst>
          </p:nvPr>
        </p:nvSpPr>
        <p:spPr>
          <a:xfrm>
            <a:off x="1187450" y="1027113"/>
            <a:ext cx="7575550" cy="0"/>
          </a:xfrm>
          <a:prstGeom prst="line">
            <a:avLst/>
          </a:prstGeom>
          <a:ln w="9525" cap="flat" cmpd="sng">
            <a:solidFill>
              <a:schemeClr val="tx1"/>
            </a:solidFill>
            <a:prstDash val="soli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6349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63492" name="Rectangle 2"/>
          <p:cNvSpPr>
            <a:spLocks noTextEdit="1"/>
          </p:cNvSpPr>
          <p:nvPr>
            <p:ph type="sldImg"/>
          </p:nvPr>
        </p:nvSpPr>
        <p:spPr>
          <a:xfrm>
            <a:off x="2974975" y="423863"/>
            <a:ext cx="3973513" cy="2979737"/>
          </a:xfrm>
          <a:ln/>
        </p:spPr>
      </p:sp>
      <p:sp>
        <p:nvSpPr>
          <p:cNvPr id="63493" name="Rectangle 3"/>
          <p:cNvSpPr>
            <a:spLocks noGrp="1"/>
          </p:cNvSpPr>
          <p:nvPr>
            <p:ph type="body" idx="1"/>
          </p:nvPr>
        </p:nvSpPr>
        <p:spPr>
          <a:xfrm>
            <a:off x="801688" y="3636963"/>
            <a:ext cx="8442325" cy="220662"/>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6553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65540" name="Rectangle 2"/>
          <p:cNvSpPr>
            <a:spLocks noTextEdit="1"/>
          </p:cNvSpPr>
          <p:nvPr>
            <p:ph type="sldImg"/>
          </p:nvPr>
        </p:nvSpPr>
        <p:spPr>
          <a:xfrm>
            <a:off x="3278188" y="503238"/>
            <a:ext cx="3371850" cy="2528887"/>
          </a:xfrm>
          <a:ln/>
        </p:spPr>
      </p:sp>
      <p:sp>
        <p:nvSpPr>
          <p:cNvPr id="65541" name="Rectangle 3"/>
          <p:cNvSpPr>
            <a:spLocks noGrp="1"/>
          </p:cNvSpPr>
          <p:nvPr>
            <p:ph type="body" idx="1"/>
          </p:nvPr>
        </p:nvSpPr>
        <p:spPr>
          <a:xfrm>
            <a:off x="1319213" y="3203575"/>
            <a:ext cx="7267575" cy="220663"/>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6758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67588" name="Rectangle 2"/>
          <p:cNvSpPr>
            <a:spLocks noTextEdit="1"/>
          </p:cNvSpPr>
          <p:nvPr>
            <p:ph type="sldImg"/>
          </p:nvPr>
        </p:nvSpPr>
        <p:spPr>
          <a:xfrm>
            <a:off x="1069975" y="871538"/>
            <a:ext cx="7712075" cy="5783262"/>
          </a:xfrm>
          <a:ln/>
        </p:spPr>
      </p:sp>
      <p:sp>
        <p:nvSpPr>
          <p:cNvPr id="67589" name="Rectangle 3"/>
          <p:cNvSpPr>
            <a:spLocks noGrp="1"/>
          </p:cNvSpPr>
          <p:nvPr>
            <p:ph type="body" idx="1"/>
          </p:nvPr>
        </p:nvSpPr>
        <p:spPr>
          <a:xfrm>
            <a:off x="1184275" y="250825"/>
            <a:ext cx="8439150" cy="220663"/>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6963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69636" name="Rectangle 2"/>
          <p:cNvSpPr>
            <a:spLocks noTextEdit="1"/>
          </p:cNvSpPr>
          <p:nvPr>
            <p:ph type="sldImg"/>
          </p:nvPr>
        </p:nvSpPr>
        <p:spPr>
          <a:xfrm>
            <a:off x="1071563" y="871538"/>
            <a:ext cx="7710487" cy="5783262"/>
          </a:xfrm>
          <a:ln/>
        </p:spPr>
      </p:sp>
      <p:sp>
        <p:nvSpPr>
          <p:cNvPr id="69637"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7168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71684" name="Rectangle 2"/>
          <p:cNvSpPr>
            <a:spLocks noTextEdit="1"/>
          </p:cNvSpPr>
          <p:nvPr>
            <p:ph type="sldImg"/>
          </p:nvPr>
        </p:nvSpPr>
        <p:spPr>
          <a:xfrm>
            <a:off x="1071563" y="871538"/>
            <a:ext cx="7710487" cy="5783262"/>
          </a:xfrm>
          <a:ln/>
        </p:spPr>
      </p:sp>
      <p:sp>
        <p:nvSpPr>
          <p:cNvPr id="71685"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7373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73732" name="Rectangle 2"/>
          <p:cNvSpPr>
            <a:spLocks noTextEdit="1"/>
          </p:cNvSpPr>
          <p:nvPr>
            <p:ph type="sldImg"/>
          </p:nvPr>
        </p:nvSpPr>
        <p:spPr>
          <a:xfrm>
            <a:off x="1071563" y="871538"/>
            <a:ext cx="7710487" cy="5783262"/>
          </a:xfrm>
          <a:ln/>
        </p:spPr>
      </p:sp>
      <p:sp>
        <p:nvSpPr>
          <p:cNvPr id="73733"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7577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75780" name="Rectangle 2"/>
          <p:cNvSpPr>
            <a:spLocks noTextEdit="1"/>
          </p:cNvSpPr>
          <p:nvPr>
            <p:ph type="sldImg"/>
          </p:nvPr>
        </p:nvSpPr>
        <p:spPr>
          <a:xfrm>
            <a:off x="1071563" y="871538"/>
            <a:ext cx="7710487" cy="5783262"/>
          </a:xfrm>
          <a:ln/>
        </p:spPr>
      </p:sp>
      <p:sp>
        <p:nvSpPr>
          <p:cNvPr id="75781"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7782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77828" name="Rectangle 2"/>
          <p:cNvSpPr>
            <a:spLocks noTextEdit="1"/>
          </p:cNvSpPr>
          <p:nvPr>
            <p:ph type="sldImg"/>
          </p:nvPr>
        </p:nvSpPr>
        <p:spPr>
          <a:xfrm>
            <a:off x="1071563" y="871538"/>
            <a:ext cx="7710487" cy="5783262"/>
          </a:xfrm>
          <a:ln/>
        </p:spPr>
      </p:sp>
      <p:sp>
        <p:nvSpPr>
          <p:cNvPr id="77829"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7987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79876" name="Rectangle 2"/>
          <p:cNvSpPr>
            <a:spLocks noTextEdit="1"/>
          </p:cNvSpPr>
          <p:nvPr>
            <p:ph type="sldImg"/>
          </p:nvPr>
        </p:nvSpPr>
        <p:spPr>
          <a:xfrm>
            <a:off x="1071563" y="871538"/>
            <a:ext cx="7710487" cy="5783262"/>
          </a:xfrm>
          <a:ln/>
        </p:spPr>
      </p:sp>
      <p:sp>
        <p:nvSpPr>
          <p:cNvPr id="79877"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8192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81924" name="Rectangle 2"/>
          <p:cNvSpPr>
            <a:spLocks noTextEdit="1"/>
          </p:cNvSpPr>
          <p:nvPr>
            <p:ph type="sldImg"/>
          </p:nvPr>
        </p:nvSpPr>
        <p:spPr>
          <a:xfrm>
            <a:off x="1071563" y="871538"/>
            <a:ext cx="7710487" cy="5783262"/>
          </a:xfrm>
          <a:ln/>
        </p:spPr>
      </p:sp>
      <p:sp>
        <p:nvSpPr>
          <p:cNvPr id="81925"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8397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83972" name="Rectangle 2"/>
          <p:cNvSpPr>
            <a:spLocks noTextEdit="1"/>
          </p:cNvSpPr>
          <p:nvPr>
            <p:ph type="sldImg"/>
          </p:nvPr>
        </p:nvSpPr>
        <p:spPr>
          <a:xfrm>
            <a:off x="1071563" y="871538"/>
            <a:ext cx="7710487" cy="5783262"/>
          </a:xfrm>
          <a:ln/>
        </p:spPr>
      </p:sp>
      <p:sp>
        <p:nvSpPr>
          <p:cNvPr id="83973"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8601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86020" name="Rectangle 2"/>
          <p:cNvSpPr>
            <a:spLocks noTextEdit="1"/>
          </p:cNvSpPr>
          <p:nvPr>
            <p:ph type="sldImg"/>
          </p:nvPr>
        </p:nvSpPr>
        <p:spPr>
          <a:xfrm>
            <a:off x="1071563" y="871538"/>
            <a:ext cx="7710487" cy="5783262"/>
          </a:xfrm>
          <a:ln/>
        </p:spPr>
      </p:sp>
      <p:sp>
        <p:nvSpPr>
          <p:cNvPr id="86021"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8806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88068" name="Rectangle 2"/>
          <p:cNvSpPr>
            <a:spLocks noTextEdit="1"/>
          </p:cNvSpPr>
          <p:nvPr>
            <p:ph type="sldImg"/>
          </p:nvPr>
        </p:nvSpPr>
        <p:spPr>
          <a:xfrm>
            <a:off x="1071563" y="871538"/>
            <a:ext cx="7710487" cy="5783262"/>
          </a:xfrm>
          <a:ln/>
        </p:spPr>
      </p:sp>
      <p:sp>
        <p:nvSpPr>
          <p:cNvPr id="88069"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9011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90116" name="Rectangle 2"/>
          <p:cNvSpPr>
            <a:spLocks noTextEdit="1"/>
          </p:cNvSpPr>
          <p:nvPr>
            <p:ph type="sldImg"/>
          </p:nvPr>
        </p:nvSpPr>
        <p:spPr>
          <a:xfrm>
            <a:off x="1071563" y="871538"/>
            <a:ext cx="7710487" cy="5783262"/>
          </a:xfrm>
          <a:ln/>
        </p:spPr>
      </p:sp>
      <p:sp>
        <p:nvSpPr>
          <p:cNvPr id="90117"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9216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92164" name="Rectangle 2"/>
          <p:cNvSpPr>
            <a:spLocks noTextEdit="1"/>
          </p:cNvSpPr>
          <p:nvPr>
            <p:ph type="sldImg"/>
          </p:nvPr>
        </p:nvSpPr>
        <p:spPr>
          <a:xfrm>
            <a:off x="1071563" y="871538"/>
            <a:ext cx="7710487" cy="5783262"/>
          </a:xfrm>
          <a:ln/>
        </p:spPr>
      </p:sp>
      <p:sp>
        <p:nvSpPr>
          <p:cNvPr id="92165"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9421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94212" name="Rectangle 2"/>
          <p:cNvSpPr>
            <a:spLocks noTextEdit="1"/>
          </p:cNvSpPr>
          <p:nvPr>
            <p:ph type="sldImg"/>
          </p:nvPr>
        </p:nvSpPr>
        <p:spPr>
          <a:xfrm>
            <a:off x="1071563" y="871538"/>
            <a:ext cx="7710487" cy="5783262"/>
          </a:xfrm>
          <a:ln/>
        </p:spPr>
      </p:sp>
      <p:sp>
        <p:nvSpPr>
          <p:cNvPr id="94213" name="Rectangle 3"/>
          <p:cNvSpPr>
            <a:spLocks noGrp="1"/>
          </p:cNvSpPr>
          <p:nvPr>
            <p:ph type="body" idx="1"/>
          </p:nvPr>
        </p:nvSpPr>
        <p:spPr>
          <a:xfrm>
            <a:off x="1184275" y="250825"/>
            <a:ext cx="8439150" cy="223838"/>
          </a:xfrm>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9728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97284" name="Rectangle 2"/>
          <p:cNvSpPr>
            <a:spLocks noTextEdit="1"/>
          </p:cNvSpPr>
          <p:nvPr>
            <p:ph type="sldImg"/>
          </p:nvPr>
        </p:nvSpPr>
        <p:spPr>
          <a:ln/>
        </p:spPr>
      </p:sp>
      <p:sp>
        <p:nvSpPr>
          <p:cNvPr id="97285"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9933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99332" name="Rectangle 2"/>
          <p:cNvSpPr>
            <a:spLocks noTextEdit="1"/>
          </p:cNvSpPr>
          <p:nvPr>
            <p:ph type="sldImg"/>
          </p:nvPr>
        </p:nvSpPr>
        <p:spPr>
          <a:ln/>
        </p:spPr>
      </p:sp>
      <p:sp>
        <p:nvSpPr>
          <p:cNvPr id="99333"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0137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01380" name="Rectangle 2"/>
          <p:cNvSpPr>
            <a:spLocks noTextEdit="1"/>
          </p:cNvSpPr>
          <p:nvPr>
            <p:ph type="sldImg"/>
          </p:nvPr>
        </p:nvSpPr>
        <p:spPr>
          <a:ln/>
        </p:spPr>
      </p:sp>
      <p:sp>
        <p:nvSpPr>
          <p:cNvPr id="101381"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03427"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03428" name="Rectangle 2"/>
          <p:cNvSpPr>
            <a:spLocks noTextEdit="1"/>
          </p:cNvSpPr>
          <p:nvPr>
            <p:ph type="sldImg"/>
          </p:nvPr>
        </p:nvSpPr>
        <p:spPr>
          <a:ln/>
        </p:spPr>
      </p:sp>
      <p:sp>
        <p:nvSpPr>
          <p:cNvPr id="103429"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05475"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05476" name="Rectangle 2"/>
          <p:cNvSpPr>
            <a:spLocks noTextEdit="1"/>
          </p:cNvSpPr>
          <p:nvPr>
            <p:ph type="sldImg"/>
          </p:nvPr>
        </p:nvSpPr>
        <p:spPr>
          <a:ln/>
        </p:spPr>
      </p:sp>
      <p:sp>
        <p:nvSpPr>
          <p:cNvPr id="105477"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07523"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07524" name="Rectangle 2"/>
          <p:cNvSpPr>
            <a:spLocks noTextEdit="1"/>
          </p:cNvSpPr>
          <p:nvPr>
            <p:ph type="sldImg"/>
          </p:nvPr>
        </p:nvSpPr>
        <p:spPr>
          <a:ln/>
        </p:spPr>
      </p:sp>
      <p:sp>
        <p:nvSpPr>
          <p:cNvPr id="107525"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09571"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09572" name="Rectangle 2"/>
          <p:cNvSpPr>
            <a:spLocks noTextEdit="1"/>
          </p:cNvSpPr>
          <p:nvPr>
            <p:ph type="sldImg"/>
          </p:nvPr>
        </p:nvSpPr>
        <p:spPr>
          <a:ln/>
        </p:spPr>
      </p:sp>
      <p:sp>
        <p:nvSpPr>
          <p:cNvPr id="109573"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doc id"/>
          <p:cNvSpPr txBox="1">
            <a:spLocks noGrp="1"/>
          </p:cNvSpPr>
          <p:nvPr>
            <p:ph type="ftr" sz="quarter"/>
          </p:nvPr>
        </p:nvSpPr>
        <p:spPr>
          <a:xfrm>
            <a:off x="8293100" y="36513"/>
            <a:ext cx="1343025" cy="122237"/>
          </a:xfrm>
          <a:prstGeom prst="rect">
            <a:avLst/>
          </a:prstGeom>
          <a:noFill/>
          <a:ln w="9525">
            <a:noFill/>
          </a:ln>
        </p:spPr>
        <p:txBody>
          <a:bodyPr wrap="none" lIns="0" tIns="0" rIns="0" bIns="0" anchor="b" anchorCtr="0">
            <a:spAutoFit/>
          </a:bodyPr>
          <a:p>
            <a:pPr lvl="0" algn="r" eaLnBrk="1" hangingPunct="1"/>
            <a:r>
              <a:rPr lang="zh-CN" altLang="zh-CN" sz="800" dirty="0"/>
              <a:t>SHA-UAD007-大前期-200706</a:t>
            </a:r>
            <a:endParaRPr lang="zh-CN" altLang="zh-CN" sz="800" dirty="0"/>
          </a:p>
        </p:txBody>
      </p:sp>
      <p:sp>
        <p:nvSpPr>
          <p:cNvPr id="111619" name="pg num"/>
          <p:cNvSpPr txBox="1">
            <a:spLocks noGrp="1"/>
          </p:cNvSpPr>
          <p:nvPr>
            <p:ph type="sldNum" sz="quarter"/>
          </p:nvPr>
        </p:nvSpPr>
        <p:spPr>
          <a:xfrm>
            <a:off x="8848725" y="6451600"/>
            <a:ext cx="787400" cy="182563"/>
          </a:xfrm>
          <a:prstGeom prst="rect">
            <a:avLst/>
          </a:prstGeom>
          <a:noFill/>
          <a:ln w="9525">
            <a:noFill/>
          </a:ln>
        </p:spPr>
        <p:txBody>
          <a:bodyPr lIns="0" tIns="0" rIns="0" bIns="0" anchor="b" anchorCtr="0">
            <a:spAutoFit/>
          </a:bodyPr>
          <a:p>
            <a:pPr lvl="0" algn="r" eaLnBrk="1" hangingPunct="1"/>
            <a:fld id="{9A0DB2DC-4C9A-4742-B13C-FB6460FD3503}" type="slidenum">
              <a:rPr lang="zh-CN" altLang="en-US" sz="1200" dirty="0"/>
            </a:fld>
            <a:endParaRPr lang="zh-CN" altLang="en-US" sz="1200" dirty="0"/>
          </a:p>
        </p:txBody>
      </p:sp>
      <p:sp>
        <p:nvSpPr>
          <p:cNvPr id="111620" name="Rectangle 2"/>
          <p:cNvSpPr>
            <a:spLocks noTextEdit="1"/>
          </p:cNvSpPr>
          <p:nvPr>
            <p:ph type="sldImg"/>
          </p:nvPr>
        </p:nvSpPr>
        <p:spPr>
          <a:ln/>
        </p:spPr>
      </p:sp>
      <p:sp>
        <p:nvSpPr>
          <p:cNvPr id="111621" name="Rectangle 3"/>
          <p:cNvSpPr>
            <a:spLocks noGrp="1"/>
          </p:cNvSpPr>
          <p:nvPr>
            <p:ph type="body" idx="1"/>
          </p:nvPr>
        </p:nvSpPr>
        <p:spPr>
          <a:ln/>
        </p:spPr>
        <p:txBody>
          <a:bodyPr wrap="square" lIns="0" tIns="0" rIns="0" bIns="0" anchor="t" anchorCtr="0">
            <a:spAutoFit/>
          </a:bodyPr>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tags" Target="../tags/tag2.xml"/><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aphicFrame>
        <p:nvGraphicFramePr>
          <p:cNvPr id="2050" name="Rectangle 1063" hidden="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7" name="" r:id="rId3" imgW="0" imgH="0" progId="TCLayout.ActiveDocument.1">
                  <p:embed/>
                </p:oleObj>
              </mc:Choice>
              <mc:Fallback>
                <p:oleObj name="" r:id="rId3" imgW="0" imgH="0" progId="TCLayout.ActiveDocument.1">
                  <p:embed/>
                  <p:pic>
                    <p:nvPicPr>
                      <p:cNvPr id="0" name="图片 3076"/>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2052" name="McK Title Elements"/>
          <p:cNvGrpSpPr/>
          <p:nvPr/>
        </p:nvGrpSpPr>
        <p:grpSpPr>
          <a:xfrm>
            <a:off x="2640013" y="2093913"/>
            <a:ext cx="5027612" cy="4556125"/>
            <a:chOff x="1663" y="1319"/>
            <a:chExt cx="3167" cy="2870"/>
          </a:xfrm>
        </p:grpSpPr>
        <p:sp>
          <p:nvSpPr>
            <p:cNvPr id="2057" name="McK Confidential" hidden="1"/>
            <p:cNvSpPr txBox="1"/>
            <p:nvPr/>
          </p:nvSpPr>
          <p:spPr>
            <a:xfrm>
              <a:off x="1663" y="1319"/>
              <a:ext cx="936" cy="173"/>
            </a:xfrm>
            <a:prstGeom prst="rect">
              <a:avLst/>
            </a:prstGeom>
            <a:noFill/>
            <a:ln w="9525">
              <a:noFill/>
            </a:ln>
          </p:spPr>
          <p:txBody>
            <a:bodyPr lIns="0" tIns="0" rIns="0" bIns="0">
              <a:spAutoFit/>
            </a:bodyPr>
            <a:p>
              <a:pPr lvl="0" algn="l" eaLnBrk="1" hangingPunct="1"/>
              <a:r>
                <a:rPr lang="zh-CN" altLang="en-US" sz="1800" dirty="0">
                  <a:solidFill>
                    <a:schemeClr val="bg1"/>
                  </a:solidFill>
                  <a:latin typeface="Arial" panose="020B0604020202020204" pitchFamily="34" charset="0"/>
                </a:rPr>
                <a:t>机密</a:t>
              </a:r>
              <a:endParaRPr lang="en-US" altLang="zh-CN" sz="1800" dirty="0">
                <a:solidFill>
                  <a:schemeClr val="bg1"/>
                </a:solidFill>
                <a:latin typeface="Arial" panose="020B0604020202020204" pitchFamily="34" charset="0"/>
              </a:endParaRPr>
            </a:p>
          </p:txBody>
        </p:sp>
        <p:sp>
          <p:nvSpPr>
            <p:cNvPr id="2058" name="McK Document" hidden="1"/>
            <p:cNvSpPr txBox="1"/>
            <p:nvPr/>
          </p:nvSpPr>
          <p:spPr>
            <a:xfrm>
              <a:off x="1663" y="3010"/>
              <a:ext cx="3167" cy="173"/>
            </a:xfrm>
            <a:prstGeom prst="rect">
              <a:avLst/>
            </a:prstGeom>
            <a:noFill/>
            <a:ln w="9525">
              <a:noFill/>
            </a:ln>
          </p:spPr>
          <p:txBody>
            <a:bodyPr lIns="0" tIns="0" rIns="0" bIns="0" anchor="b" anchorCtr="0">
              <a:spAutoFit/>
            </a:bodyPr>
            <a:p>
              <a:pPr lvl="0" algn="l" eaLnBrk="1" hangingPunct="1"/>
              <a:r>
                <a:rPr lang="en-US" altLang="zh-CN" sz="1800" dirty="0">
                  <a:solidFill>
                    <a:schemeClr val="bg1"/>
                  </a:solidFill>
                  <a:latin typeface="Arial" panose="020B0604020202020204" pitchFamily="34" charset="0"/>
                </a:rPr>
                <a:t>Document</a:t>
              </a:r>
              <a:endParaRPr lang="en-US" altLang="zh-CN" sz="1800" dirty="0">
                <a:solidFill>
                  <a:schemeClr val="bg1"/>
                </a:solidFill>
                <a:latin typeface="Arial" panose="020B0604020202020204" pitchFamily="34" charset="0"/>
              </a:endParaRPr>
            </a:p>
          </p:txBody>
        </p:sp>
        <p:sp>
          <p:nvSpPr>
            <p:cNvPr id="2059" name="McK Date" hidden="1"/>
            <p:cNvSpPr txBox="1"/>
            <p:nvPr/>
          </p:nvSpPr>
          <p:spPr>
            <a:xfrm>
              <a:off x="1663" y="3185"/>
              <a:ext cx="3167" cy="173"/>
            </a:xfrm>
            <a:prstGeom prst="rect">
              <a:avLst/>
            </a:prstGeom>
            <a:noFill/>
            <a:ln w="9525">
              <a:noFill/>
            </a:ln>
          </p:spPr>
          <p:txBody>
            <a:bodyPr lIns="0" tIns="0" rIns="0" bIns="0">
              <a:spAutoFit/>
            </a:bodyPr>
            <a:p>
              <a:pPr lvl="0" algn="l" eaLnBrk="1" hangingPunct="1"/>
              <a:r>
                <a:rPr lang="en-US" altLang="zh-CN" sz="1800" dirty="0">
                  <a:solidFill>
                    <a:schemeClr val="bg1"/>
                  </a:solidFill>
                  <a:latin typeface="Arial" panose="020B0604020202020204" pitchFamily="34" charset="0"/>
                </a:rPr>
                <a:t>Date</a:t>
              </a:r>
              <a:endParaRPr lang="en-US" altLang="zh-CN" sz="1800" dirty="0">
                <a:solidFill>
                  <a:schemeClr val="bg1"/>
                </a:solidFill>
                <a:latin typeface="Arial" panose="020B0604020202020204" pitchFamily="34" charset="0"/>
              </a:endParaRPr>
            </a:p>
          </p:txBody>
        </p:sp>
        <p:sp>
          <p:nvSpPr>
            <p:cNvPr id="8" name="McK Disclaimer" hidden="1"/>
            <p:cNvSpPr>
              <a:spLocks noChangeArrowheads="1"/>
            </p:cNvSpPr>
            <p:nvPr>
              <p:custDataLst>
                <p:tags r:id="rId4"/>
              </p:custDataLst>
            </p:nvPr>
          </p:nvSpPr>
          <p:spPr bwMode="gray">
            <a:xfrm>
              <a:off x="1663" y="3931"/>
              <a:ext cx="2303" cy="258"/>
            </a:xfrm>
            <a:prstGeom prst="rect">
              <a:avLst/>
            </a:prstGeom>
            <a:noFill/>
            <a:ln>
              <a:noFill/>
            </a:ln>
            <a:effectLst/>
          </p:spPr>
          <p:txBody>
            <a:bodyPr lIns="0" tIns="0" rIns="0" bIns="0" anchor="b">
              <a:spAutoFit/>
            </a:bodyPr>
            <a:lstStyle>
              <a:lvl1pPr algn="l" defTabSz="805180">
                <a:defRPr sz="2400">
                  <a:solidFill>
                    <a:schemeClr val="tx1"/>
                  </a:solidFill>
                  <a:latin typeface="Times New Roman" panose="02020603050405020304" pitchFamily="18" charset="0"/>
                </a:defRPr>
              </a:lvl1pPr>
              <a:lvl2pPr marL="401955" algn="l" defTabSz="805180">
                <a:defRPr sz="2400">
                  <a:solidFill>
                    <a:schemeClr val="tx1"/>
                  </a:solidFill>
                  <a:latin typeface="Times New Roman" panose="02020603050405020304" pitchFamily="18" charset="0"/>
                </a:defRPr>
              </a:lvl2pPr>
              <a:lvl3pPr marL="805180" algn="l" defTabSz="805180">
                <a:defRPr sz="2400">
                  <a:solidFill>
                    <a:schemeClr val="tx1"/>
                  </a:solidFill>
                  <a:latin typeface="Times New Roman" panose="02020603050405020304" pitchFamily="18" charset="0"/>
                </a:defRPr>
              </a:lvl3pPr>
              <a:lvl4pPr marL="1206500" algn="l" defTabSz="805180">
                <a:defRPr sz="2400">
                  <a:solidFill>
                    <a:schemeClr val="tx1"/>
                  </a:solidFill>
                  <a:latin typeface="Times New Roman" panose="02020603050405020304" pitchFamily="18" charset="0"/>
                </a:defRPr>
              </a:lvl4pPr>
              <a:lvl5pPr marL="1608455" algn="l" defTabSz="805180">
                <a:defRPr sz="2400">
                  <a:solidFill>
                    <a:schemeClr val="tx1"/>
                  </a:solidFill>
                  <a:latin typeface="Times New Roman" panose="02020603050405020304" pitchFamily="18" charset="0"/>
                </a:defRPr>
              </a:lvl5pPr>
              <a:lvl6pPr marL="2065655" defTabSz="805180" fontAlgn="base">
                <a:spcBef>
                  <a:spcPct val="0"/>
                </a:spcBef>
                <a:spcAft>
                  <a:spcPct val="0"/>
                </a:spcAft>
                <a:defRPr sz="2400">
                  <a:solidFill>
                    <a:schemeClr val="tx1"/>
                  </a:solidFill>
                  <a:latin typeface="Times New Roman" panose="02020603050405020304" pitchFamily="18" charset="0"/>
                </a:defRPr>
              </a:lvl6pPr>
              <a:lvl7pPr marL="2522855" defTabSz="805180" fontAlgn="base">
                <a:spcBef>
                  <a:spcPct val="0"/>
                </a:spcBef>
                <a:spcAft>
                  <a:spcPct val="0"/>
                </a:spcAft>
                <a:defRPr sz="2400">
                  <a:solidFill>
                    <a:schemeClr val="tx1"/>
                  </a:solidFill>
                  <a:latin typeface="Times New Roman" panose="02020603050405020304" pitchFamily="18" charset="0"/>
                </a:defRPr>
              </a:lvl7pPr>
              <a:lvl8pPr marL="2980055" defTabSz="805180" fontAlgn="base">
                <a:spcBef>
                  <a:spcPct val="0"/>
                </a:spcBef>
                <a:spcAft>
                  <a:spcPct val="0"/>
                </a:spcAft>
                <a:defRPr sz="2400">
                  <a:solidFill>
                    <a:schemeClr val="tx1"/>
                  </a:solidFill>
                  <a:latin typeface="Times New Roman" panose="02020603050405020304" pitchFamily="18" charset="0"/>
                </a:defRPr>
              </a:lvl8pPr>
              <a:lvl9pPr marL="3437255" defTabSz="805180" fontAlgn="base">
                <a:spcBef>
                  <a:spcPct val="0"/>
                </a:spcBef>
                <a:spcAft>
                  <a:spcPct val="0"/>
                </a:spcAft>
                <a:defRPr sz="2400">
                  <a:solidFill>
                    <a:schemeClr val="tx1"/>
                  </a:solidFill>
                  <a:latin typeface="Times New Roman" panose="02020603050405020304" pitchFamily="18" charset="0"/>
                </a:defRPr>
              </a:lvl9pPr>
            </a:lstStyle>
            <a:p>
              <a:pPr marL="0" marR="0" lvl="0" indent="0" algn="l" defTabSz="80518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华文楷体" pitchFamily="2" charset="-122"/>
                  <a:cs typeface="+mn-cs"/>
                </a:rPr>
                <a:t>此报告仅供客户内部使用。未经麦肯锡公司书面许可，其它任何机构不得擅自传阅、引用或复制。本文件仅供麦肯锡公司简报之用；并非会议之完整纪录。</a:t>
              </a:r>
              <a:endParaRPr kumimoji="0" lang="zh-TW" altLang="en-US" sz="900" b="0" i="0" u="none" strike="noStrike" kern="1200" cap="none" spc="0" normalizeH="0" baseline="0" noProof="0">
                <a:ln>
                  <a:noFill/>
                </a:ln>
                <a:solidFill>
                  <a:schemeClr val="bg1"/>
                </a:solidFill>
                <a:effectLst/>
                <a:uLnTx/>
                <a:uFillTx/>
                <a:latin typeface="Arial" panose="020B0604020202020204" pitchFamily="34" charset="0"/>
                <a:ea typeface="华文楷体" pitchFamily="2" charset="-122"/>
                <a:cs typeface="+mn-cs"/>
              </a:endParaRPr>
            </a:p>
          </p:txBody>
        </p:sp>
      </p:grpSp>
      <p:sp>
        <p:nvSpPr>
          <p:cNvPr id="13314" name="Rectangle 1026"/>
          <p:cNvSpPr>
            <a:spLocks noGrp="1" noChangeArrowheads="1"/>
          </p:cNvSpPr>
          <p:nvPr>
            <p:ph type="ctrTitle"/>
          </p:nvPr>
        </p:nvSpPr>
        <p:spPr bwMode="gray">
          <a:xfrm>
            <a:off x="2640013" y="2701925"/>
            <a:ext cx="5027612" cy="365125"/>
          </a:xfrm>
        </p:spPr>
        <p:txBody>
          <a:bodyPr/>
          <a:lstStyle>
            <a:lvl1pPr>
              <a:defRPr>
                <a:solidFill>
                  <a:schemeClr val="bg1"/>
                </a:solidFill>
              </a:defRPr>
            </a:lvl1pPr>
          </a:lstStyle>
          <a:p>
            <a:pPr lvl="0"/>
            <a:r>
              <a:rPr lang="en-US" altLang="zh-CN" noProof="0"/>
              <a:t>Click to edit Master title style</a:t>
            </a:r>
            <a:endParaRPr lang="en-US" altLang="zh-CN" noProof="0"/>
          </a:p>
        </p:txBody>
      </p:sp>
      <p:sp>
        <p:nvSpPr>
          <p:cNvPr id="13315" name="Rectangle 1027"/>
          <p:cNvSpPr>
            <a:spLocks noGrp="1" noChangeArrowheads="1"/>
          </p:cNvSpPr>
          <p:nvPr>
            <p:ph type="subTitle" idx="1"/>
          </p:nvPr>
        </p:nvSpPr>
        <p:spPr bwMode="gray">
          <a:xfrm>
            <a:off x="2640013" y="3883025"/>
            <a:ext cx="5027612" cy="365125"/>
          </a:xfrm>
        </p:spPr>
        <p:txBody>
          <a:bodyPr/>
          <a:lstStyle>
            <a:lvl1pPr>
              <a:defRPr sz="2400">
                <a:solidFill>
                  <a:schemeClr val="bg1"/>
                </a:solidFill>
              </a:defRPr>
            </a:lvl1pPr>
          </a:lstStyle>
          <a:p>
            <a:pPr lvl="0"/>
            <a:r>
              <a:rPr lang="en-US" altLang="zh-CN" noProof="0"/>
              <a:t>Click to edit Master subtitle style</a:t>
            </a:r>
            <a:endParaRPr lang="en-US" altLang="zh-CN" noProof="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灯片编号占位符 3"/>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11188" y="1676400"/>
            <a:ext cx="7729537" cy="279558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11188" y="4497388"/>
            <a:ext cx="7729537" cy="1471612"/>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endParaRPr lang="zh-CN" altLang="en-US"/>
          </a:p>
        </p:txBody>
      </p:sp>
      <p:sp>
        <p:nvSpPr>
          <p:cNvPr id="4" name="灯片编号占位符 3"/>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122238" y="1273175"/>
            <a:ext cx="4232275" cy="13731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506913" y="1273175"/>
            <a:ext cx="4233862" cy="13731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灯片编号占位符 4"/>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17538" y="357188"/>
            <a:ext cx="7729537" cy="1300162"/>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17538" y="1647825"/>
            <a:ext cx="3790950" cy="808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17538" y="2455863"/>
            <a:ext cx="3790950" cy="360997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537075" y="1647825"/>
            <a:ext cx="3810000" cy="808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37075" y="2455863"/>
            <a:ext cx="3810000" cy="360997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灯片编号占位符 6"/>
          <p:cNvSpPr>
            <a:spLocks noGrp="1"/>
          </p:cNvSpPr>
          <p:nvPr>
            <p:ph type="sldNum" sz="quarter" idx="1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灯片编号占位符 2"/>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17538" y="447675"/>
            <a:ext cx="2889250" cy="156845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10000" y="968375"/>
            <a:ext cx="4537075" cy="4776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17538" y="2016125"/>
            <a:ext cx="2889250" cy="3735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灯片编号占位符 4"/>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17538" y="447675"/>
            <a:ext cx="2889250" cy="156845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10000" y="968375"/>
            <a:ext cx="4537075" cy="4776788"/>
          </a:xfrm>
        </p:spPr>
        <p:txBody>
          <a:bodyPr vert="horz" wrap="square" lIns="0" tIns="0" rIns="0" bIns="0" numCol="1" anchor="t" anchorCtr="0" compatLnSpc="1">
            <a:sp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895350" rtl="0" eaLnBrk="1" fontAlgn="base" latinLnBrk="0" hangingPunct="1">
              <a:lnSpc>
                <a:spcPct val="100000"/>
              </a:lnSpc>
              <a:spcBef>
                <a:spcPct val="0"/>
              </a:spcBef>
              <a:spcAft>
                <a:spcPct val="0"/>
              </a:spcAft>
              <a:buClrTx/>
              <a:buSzPct val="120000"/>
              <a:buFontTx/>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17538" y="2016125"/>
            <a:ext cx="2889250" cy="3735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灯片编号占位符 4"/>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灯片编号占位符 3"/>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86538" y="230188"/>
            <a:ext cx="2154237" cy="241617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119063" y="230188"/>
            <a:ext cx="6315075" cy="2416175"/>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灯片编号占位符 3"/>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9063" y="230188"/>
            <a:ext cx="8020050" cy="365125"/>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122238" y="1273175"/>
            <a:ext cx="8618537" cy="1373188"/>
          </a:xfrm>
        </p:spPr>
        <p:txBody>
          <a:bodyPr vert="horz" wrap="square" lIns="0" tIns="0" rIns="0" bIns="0" numCol="1" anchor="t" anchorCtr="0" compatLnSpc="1">
            <a:spAutoFit/>
          </a:bodyPr>
          <a:lstStyle/>
          <a:p>
            <a:pPr marL="0" marR="0" lvl="0" indent="0" algn="l" defTabSz="895350" rtl="0" eaLnBrk="1" fontAlgn="base" latinLnBrk="0" hangingPunct="1">
              <a:lnSpc>
                <a:spcPct val="100000"/>
              </a:lnSpc>
              <a:spcBef>
                <a:spcPct val="0"/>
              </a:spcBef>
              <a:spcAft>
                <a:spcPct val="0"/>
              </a:spcAft>
              <a:buClrTx/>
              <a:buSzPct val="120000"/>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4"/>
          </p:nvPr>
        </p:nvSpPr>
        <p:spPr bwMode="auto">
          <a:xfrm>
            <a:off x="6870700" y="6532563"/>
            <a:ext cx="1866900" cy="182563"/>
          </a:xfrm>
          <a:prstGeom prst="rect">
            <a:avLst/>
          </a:prstGeom>
          <a:noFill/>
        </p:spPr>
        <p:txBody>
          <a:bodyPr vert="horz" wrap="square" lIns="0" tIns="0" rIns="0" bIns="0" numCol="1" anchor="t" anchorCtr="0" compatLnSpc="1">
            <a:spAutoFit/>
          </a:bodyPr>
          <a:p>
            <a:pPr algn="r" defTabSz="895350" eaLnBrk="1" hangingPunct="1"/>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vmlDrawing" Target="../drawings/vmlDrawing2.vml"/><Relationship Id="rId26" Type="http://schemas.openxmlformats.org/officeDocument/2006/relationships/oleObject" Target="../embeddings/oleObject2.bin"/><Relationship Id="rId25" Type="http://schemas.openxmlformats.org/officeDocument/2006/relationships/tags" Target="../tags/tag14.xml"/><Relationship Id="rId24" Type="http://schemas.openxmlformats.org/officeDocument/2006/relationships/tags" Target="../tags/tag13.xml"/><Relationship Id="rId23" Type="http://schemas.openxmlformats.org/officeDocument/2006/relationships/tags" Target="../tags/tag12.xml"/><Relationship Id="rId22" Type="http://schemas.openxmlformats.org/officeDocument/2006/relationships/tags" Target="../tags/tag11.xml"/><Relationship Id="rId21" Type="http://schemas.openxmlformats.org/officeDocument/2006/relationships/tags" Target="../tags/tag10.xml"/><Relationship Id="rId20" Type="http://schemas.openxmlformats.org/officeDocument/2006/relationships/tags" Target="../tags/tag9.xml"/><Relationship Id="rId2" Type="http://schemas.openxmlformats.org/officeDocument/2006/relationships/slideLayout" Target="../slideLayouts/slideLayout2.xml"/><Relationship Id="rId19" Type="http://schemas.openxmlformats.org/officeDocument/2006/relationships/tags" Target="../tags/tag8.xml"/><Relationship Id="rId18" Type="http://schemas.openxmlformats.org/officeDocument/2006/relationships/tags" Target="../tags/tag7.xml"/><Relationship Id="rId17" Type="http://schemas.openxmlformats.org/officeDocument/2006/relationships/tags" Target="../tags/tag6.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57"/>
          <p:cNvPicPr>
            <a:picLocks noChangeAspect="1"/>
          </p:cNvPicPr>
          <p:nvPr/>
        </p:nvPicPr>
        <p:blipFill>
          <a:blip r:embed="rId13">
            <a:grayscl/>
            <a:lum bright="66000"/>
          </a:blip>
          <a:srcRect t="20198" r="20616"/>
          <a:stretch>
            <a:fillRect/>
          </a:stretch>
        </p:blipFill>
        <p:spPr>
          <a:xfrm>
            <a:off x="-14287" y="0"/>
            <a:ext cx="8961437" cy="6754813"/>
          </a:xfrm>
          <a:prstGeom prst="rect">
            <a:avLst/>
          </a:prstGeom>
          <a:noFill/>
          <a:ln w="9525">
            <a:noFill/>
          </a:ln>
        </p:spPr>
      </p:pic>
      <p:pic>
        <p:nvPicPr>
          <p:cNvPr id="1027" name="Picture 61"/>
          <p:cNvPicPr>
            <a:picLocks noChangeAspect="1"/>
          </p:cNvPicPr>
          <p:nvPr/>
        </p:nvPicPr>
        <p:blipFill>
          <a:blip r:embed="rId13"/>
          <a:srcRect t="97545" r="20076" b="56"/>
          <a:stretch>
            <a:fillRect/>
          </a:stretch>
        </p:blipFill>
        <p:spPr>
          <a:xfrm>
            <a:off x="0" y="6538913"/>
            <a:ext cx="8961438" cy="201612"/>
          </a:xfrm>
          <a:prstGeom prst="rect">
            <a:avLst/>
          </a:prstGeom>
          <a:noFill/>
          <a:ln w="9525">
            <a:noFill/>
          </a:ln>
        </p:spPr>
      </p:pic>
      <p:sp>
        <p:nvSpPr>
          <p:cNvPr id="1030" name="pg num"/>
          <p:cNvSpPr>
            <a:spLocks noGrp="1" noChangeArrowheads="1"/>
          </p:cNvSpPr>
          <p:nvPr>
            <p:ph type="sldNum" sz="quarter" idx="4"/>
            <p:custDataLst>
              <p:tags r:id="rId14"/>
            </p:custDataLst>
          </p:nvPr>
        </p:nvSpPr>
        <p:spPr bwMode="auto">
          <a:xfrm>
            <a:off x="6870700" y="6532563"/>
            <a:ext cx="1866900" cy="182563"/>
          </a:xfrm>
          <a:prstGeom prst="rect">
            <a:avLst/>
          </a:prstGeom>
          <a:noFill/>
          <a:ln>
            <a:noFill/>
          </a:ln>
          <a:effectLst/>
        </p:spPr>
        <p:txBody>
          <a:bodyPr vert="horz" wrap="square" lIns="0" tIns="0" rIns="0" bIns="0" numCol="1" anchor="t" anchorCtr="0" compatLnSpc="1">
            <a:spAutoFit/>
          </a:bodyPr>
          <a:lstStyle>
            <a:lvl1pPr algn="r">
              <a:defRPr sz="1200" b="1">
                <a:solidFill>
                  <a:schemeClr val="bg1"/>
                </a:solidFill>
              </a:defRPr>
            </a:lvl1pPr>
          </a:lstStyle>
          <a:p>
            <a:pPr lvl="0" defTabSz="89535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
        <p:nvSpPr>
          <p:cNvPr id="2" name="Rectangle 2"/>
          <p:cNvSpPr>
            <a:spLocks noGrp="1"/>
          </p:cNvSpPr>
          <p:nvPr>
            <p:ph type="title"/>
            <p:custDataLst>
              <p:tags r:id="rId15"/>
            </p:custDataLst>
          </p:nvPr>
        </p:nvSpPr>
        <p:spPr>
          <a:xfrm>
            <a:off x="119063" y="230188"/>
            <a:ext cx="8020050" cy="365125"/>
          </a:xfrm>
          <a:prstGeom prst="rect">
            <a:avLst/>
          </a:prstGeom>
          <a:noFill/>
          <a:ln w="9525">
            <a:noFill/>
          </a:ln>
        </p:spPr>
        <p:txBody>
          <a:bodyPr lIns="0" tIns="0" rIns="0" bIns="0">
            <a:spAutoFit/>
          </a:bodyPr>
          <a:p>
            <a:pPr lvl="0"/>
            <a:r>
              <a:rPr lang="en-US" altLang="zh-CN" dirty="0"/>
              <a:t>Click to edit Master title style</a:t>
            </a:r>
            <a:r>
              <a:rPr lang="zh-CN" altLang="en-US" dirty="0"/>
              <a:t>、</a:t>
            </a:r>
            <a:endParaRPr lang="zh-CN" altLang="en-US" dirty="0"/>
          </a:p>
        </p:txBody>
      </p:sp>
      <p:sp>
        <p:nvSpPr>
          <p:cNvPr id="1031" name="Rectangle 3"/>
          <p:cNvSpPr>
            <a:spLocks noGrp="1"/>
          </p:cNvSpPr>
          <p:nvPr>
            <p:ph type="body" idx="1"/>
            <p:custDataLst>
              <p:tags r:id="rId16"/>
            </p:custDataLst>
          </p:nvPr>
        </p:nvSpPr>
        <p:spPr>
          <a:xfrm>
            <a:off x="122238" y="1273175"/>
            <a:ext cx="8618537" cy="1373188"/>
          </a:xfrm>
          <a:prstGeom prst="rect">
            <a:avLst/>
          </a:prstGeom>
          <a:noFill/>
          <a:ln w="9525">
            <a:noFill/>
          </a:ln>
        </p:spPr>
        <p:txBody>
          <a:bodyPr lIns="0" tIns="0" rIns="0" bIns="0">
            <a:spAutoFit/>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grpSp>
        <p:nvGrpSpPr>
          <p:cNvPr id="1032" name="McK Slide Elements"/>
          <p:cNvGrpSpPr/>
          <p:nvPr userDrawn="1"/>
        </p:nvGrpSpPr>
        <p:grpSpPr>
          <a:xfrm>
            <a:off x="122238" y="630238"/>
            <a:ext cx="8618537" cy="5873750"/>
            <a:chOff x="77" y="397"/>
            <a:chExt cx="5429" cy="3700"/>
          </a:xfrm>
        </p:grpSpPr>
        <p:sp>
          <p:nvSpPr>
            <p:cNvPr id="3" name="McK Measure" hidden="1"/>
            <p:cNvSpPr txBox="1">
              <a:spLocks noChangeArrowheads="1"/>
            </p:cNvSpPr>
            <p:nvPr/>
          </p:nvSpPr>
          <p:spPr bwMode="auto">
            <a:xfrm>
              <a:off x="77" y="397"/>
              <a:ext cx="5429" cy="173"/>
            </a:xfrm>
            <a:prstGeom prst="rect">
              <a:avLst/>
            </a:prstGeom>
            <a:noFill/>
            <a:ln>
              <a:noFill/>
            </a:ln>
            <a:effectLst/>
          </p:spPr>
          <p:txBody>
            <a:bodyPr lIns="0" tIns="0" rIns="0" bIns="0">
              <a:spAutoFit/>
            </a:bodyPr>
            <a:lstStyle>
              <a:lvl1pPr algn="l" defTabSz="895350">
                <a:tabLst>
                  <a:tab pos="404495" algn="l"/>
                </a:tabLst>
                <a:defRPr sz="2400">
                  <a:solidFill>
                    <a:schemeClr val="tx1"/>
                  </a:solidFill>
                  <a:latin typeface="Times New Roman" panose="02020603050405020304" pitchFamily="18" charset="0"/>
                </a:defRPr>
              </a:lvl1pPr>
              <a:lvl2pPr marL="447675" algn="l" defTabSz="895350">
                <a:tabLst>
                  <a:tab pos="404495" algn="l"/>
                </a:tabLst>
                <a:defRPr sz="2400">
                  <a:solidFill>
                    <a:schemeClr val="tx1"/>
                  </a:solidFill>
                  <a:latin typeface="Times New Roman" panose="02020603050405020304" pitchFamily="18" charset="0"/>
                </a:defRPr>
              </a:lvl2pPr>
              <a:lvl3pPr marL="895350" algn="l" defTabSz="895350">
                <a:tabLst>
                  <a:tab pos="404495" algn="l"/>
                </a:tabLst>
                <a:defRPr sz="2400">
                  <a:solidFill>
                    <a:schemeClr val="tx1"/>
                  </a:solidFill>
                  <a:latin typeface="Times New Roman" panose="02020603050405020304" pitchFamily="18" charset="0"/>
                </a:defRPr>
              </a:lvl3pPr>
              <a:lvl4pPr marL="1344930" algn="l" defTabSz="895350">
                <a:tabLst>
                  <a:tab pos="404495" algn="l"/>
                </a:tabLst>
                <a:defRPr sz="2400">
                  <a:solidFill>
                    <a:schemeClr val="tx1"/>
                  </a:solidFill>
                  <a:latin typeface="Times New Roman" panose="02020603050405020304" pitchFamily="18" charset="0"/>
                </a:defRPr>
              </a:lvl4pPr>
              <a:lvl5pPr marL="1792605" algn="l" defTabSz="895350">
                <a:tabLst>
                  <a:tab pos="404495" algn="l"/>
                </a:tabLst>
                <a:defRPr sz="2400">
                  <a:solidFill>
                    <a:schemeClr val="tx1"/>
                  </a:solidFill>
                  <a:latin typeface="Times New Roman" panose="02020603050405020304" pitchFamily="18" charset="0"/>
                </a:defRPr>
              </a:lvl5pPr>
              <a:lvl6pPr marL="2249805" defTabSz="895350" fontAlgn="base">
                <a:spcBef>
                  <a:spcPct val="0"/>
                </a:spcBef>
                <a:spcAft>
                  <a:spcPct val="0"/>
                </a:spcAft>
                <a:tabLst>
                  <a:tab pos="404495" algn="l"/>
                </a:tabLst>
                <a:defRPr sz="2400">
                  <a:solidFill>
                    <a:schemeClr val="tx1"/>
                  </a:solidFill>
                  <a:latin typeface="Times New Roman" panose="02020603050405020304" pitchFamily="18" charset="0"/>
                </a:defRPr>
              </a:lvl6pPr>
              <a:lvl7pPr marL="2707005" defTabSz="895350" fontAlgn="base">
                <a:spcBef>
                  <a:spcPct val="0"/>
                </a:spcBef>
                <a:spcAft>
                  <a:spcPct val="0"/>
                </a:spcAft>
                <a:tabLst>
                  <a:tab pos="404495" algn="l"/>
                </a:tabLst>
                <a:defRPr sz="2400">
                  <a:solidFill>
                    <a:schemeClr val="tx1"/>
                  </a:solidFill>
                  <a:latin typeface="Times New Roman" panose="02020603050405020304" pitchFamily="18" charset="0"/>
                </a:defRPr>
              </a:lvl7pPr>
              <a:lvl8pPr marL="3164205" defTabSz="895350" fontAlgn="base">
                <a:spcBef>
                  <a:spcPct val="0"/>
                </a:spcBef>
                <a:spcAft>
                  <a:spcPct val="0"/>
                </a:spcAft>
                <a:tabLst>
                  <a:tab pos="404495" algn="l"/>
                </a:tabLst>
                <a:defRPr sz="2400">
                  <a:solidFill>
                    <a:schemeClr val="tx1"/>
                  </a:solidFill>
                  <a:latin typeface="Times New Roman" panose="02020603050405020304" pitchFamily="18" charset="0"/>
                </a:defRPr>
              </a:lvl8pPr>
              <a:lvl9pPr marL="3621405" defTabSz="895350" fontAlgn="base">
                <a:spcBef>
                  <a:spcPct val="0"/>
                </a:spcBef>
                <a:spcAft>
                  <a:spcPct val="0"/>
                </a:spcAft>
                <a:tabLst>
                  <a:tab pos="404495" algn="l"/>
                </a:tabLst>
                <a:defRPr sz="2400">
                  <a:solidFill>
                    <a:schemeClr val="tx1"/>
                  </a:solidFill>
                  <a:latin typeface="Times New Roman" panose="02020603050405020304" pitchFamily="18" charset="0"/>
                </a:defRPr>
              </a:lvl9pPr>
            </a:lstStyle>
            <a:p>
              <a:pPr marL="0" marR="0" lvl="0" indent="0" algn="l" defTabSz="895350" rtl="0" eaLnBrk="1" fontAlgn="base" latinLnBrk="0" hangingPunct="1">
                <a:lnSpc>
                  <a:spcPct val="100000"/>
                </a:lnSpc>
                <a:spcBef>
                  <a:spcPct val="0"/>
                </a:spcBef>
                <a:spcAft>
                  <a:spcPct val="0"/>
                </a:spcAft>
                <a:buClrTx/>
                <a:buSzTx/>
                <a:buFontTx/>
                <a:buNone/>
                <a:tabLst>
                  <a:tab pos="404495" algn="l"/>
                </a:tabLst>
                <a:defRPr/>
              </a:pPr>
              <a:r>
                <a:rPr kumimoji="0" lang="en-US" altLang="zh-CN" sz="18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rPr>
                <a:t>Unit of measure</a:t>
              </a:r>
              <a:endParaRPr kumimoji="0" lang="en-US" altLang="zh-CN" sz="18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1061" name="McK Footnote" hidden="1"/>
            <p:cNvSpPr txBox="1">
              <a:spLocks noChangeArrowheads="1"/>
            </p:cNvSpPr>
            <p:nvPr>
              <p:custDataLst>
                <p:tags r:id="rId17"/>
              </p:custDataLst>
            </p:nvPr>
          </p:nvSpPr>
          <p:spPr bwMode="auto">
            <a:xfrm>
              <a:off x="79" y="3729"/>
              <a:ext cx="5145" cy="368"/>
            </a:xfrm>
            <a:prstGeom prst="rect">
              <a:avLst/>
            </a:prstGeom>
            <a:noFill/>
            <a:ln>
              <a:noFill/>
            </a:ln>
            <a:effectLst/>
          </p:spPr>
          <p:txBody>
            <a:bodyPr lIns="0" tIns="0" rIns="0" bIns="0" anchor="b">
              <a:spAutoFit/>
            </a:bodyPr>
            <a:lstStyle>
              <a:lvl1pPr marL="771525" indent="-771525" algn="l" defTabSz="895350">
                <a:tabLst>
                  <a:tab pos="685800" algn="r"/>
                </a:tabLst>
                <a:defRPr sz="2400">
                  <a:solidFill>
                    <a:schemeClr val="tx1"/>
                  </a:solidFill>
                  <a:latin typeface="Times New Roman" panose="02020603050405020304" pitchFamily="18" charset="0"/>
                </a:defRPr>
              </a:lvl1pPr>
              <a:lvl2pPr marL="1031875" algn="l" defTabSz="895350">
                <a:tabLst>
                  <a:tab pos="685800" algn="r"/>
                </a:tabLst>
                <a:defRPr sz="2400">
                  <a:solidFill>
                    <a:schemeClr val="tx1"/>
                  </a:solidFill>
                  <a:latin typeface="Times New Roman" panose="02020603050405020304" pitchFamily="18" charset="0"/>
                </a:defRPr>
              </a:lvl2pPr>
              <a:lvl3pPr marL="1217930" algn="l" defTabSz="895350">
                <a:tabLst>
                  <a:tab pos="685800" algn="r"/>
                </a:tabLst>
                <a:defRPr sz="2400">
                  <a:solidFill>
                    <a:schemeClr val="tx1"/>
                  </a:solidFill>
                  <a:latin typeface="Times New Roman" panose="02020603050405020304" pitchFamily="18" charset="0"/>
                </a:defRPr>
              </a:lvl3pPr>
              <a:lvl4pPr marL="1405255" algn="l" defTabSz="895350">
                <a:tabLst>
                  <a:tab pos="685800" algn="r"/>
                </a:tabLst>
                <a:defRPr sz="2400">
                  <a:solidFill>
                    <a:schemeClr val="tx1"/>
                  </a:solidFill>
                  <a:latin typeface="Times New Roman" panose="02020603050405020304" pitchFamily="18" charset="0"/>
                </a:defRPr>
              </a:lvl4pPr>
              <a:lvl5pPr marL="1792605" algn="l" defTabSz="895350">
                <a:tabLst>
                  <a:tab pos="685800" algn="r"/>
                </a:tabLst>
                <a:defRPr sz="2400">
                  <a:solidFill>
                    <a:schemeClr val="tx1"/>
                  </a:solidFill>
                  <a:latin typeface="Times New Roman" panose="02020603050405020304" pitchFamily="18" charset="0"/>
                </a:defRPr>
              </a:lvl5pPr>
              <a:lvl6pPr marL="2249805" defTabSz="895350" fontAlgn="base">
                <a:spcBef>
                  <a:spcPct val="0"/>
                </a:spcBef>
                <a:spcAft>
                  <a:spcPct val="0"/>
                </a:spcAft>
                <a:tabLst>
                  <a:tab pos="685800" algn="r"/>
                </a:tabLst>
                <a:defRPr sz="2400">
                  <a:solidFill>
                    <a:schemeClr val="tx1"/>
                  </a:solidFill>
                  <a:latin typeface="Times New Roman" panose="02020603050405020304" pitchFamily="18" charset="0"/>
                </a:defRPr>
              </a:lvl6pPr>
              <a:lvl7pPr marL="2707005" defTabSz="895350" fontAlgn="base">
                <a:spcBef>
                  <a:spcPct val="0"/>
                </a:spcBef>
                <a:spcAft>
                  <a:spcPct val="0"/>
                </a:spcAft>
                <a:tabLst>
                  <a:tab pos="685800" algn="r"/>
                </a:tabLst>
                <a:defRPr sz="2400">
                  <a:solidFill>
                    <a:schemeClr val="tx1"/>
                  </a:solidFill>
                  <a:latin typeface="Times New Roman" panose="02020603050405020304" pitchFamily="18" charset="0"/>
                </a:defRPr>
              </a:lvl7pPr>
              <a:lvl8pPr marL="3164205" defTabSz="895350" fontAlgn="base">
                <a:spcBef>
                  <a:spcPct val="0"/>
                </a:spcBef>
                <a:spcAft>
                  <a:spcPct val="0"/>
                </a:spcAft>
                <a:tabLst>
                  <a:tab pos="685800" algn="r"/>
                </a:tabLst>
                <a:defRPr sz="2400">
                  <a:solidFill>
                    <a:schemeClr val="tx1"/>
                  </a:solidFill>
                  <a:latin typeface="Times New Roman" panose="02020603050405020304" pitchFamily="18" charset="0"/>
                </a:defRPr>
              </a:lvl8pPr>
              <a:lvl9pPr marL="3621405" defTabSz="895350" fontAlgn="base">
                <a:spcBef>
                  <a:spcPct val="0"/>
                </a:spcBef>
                <a:spcAft>
                  <a:spcPct val="0"/>
                </a:spcAft>
                <a:tabLst>
                  <a:tab pos="685800" algn="r"/>
                </a:tabLst>
                <a:defRPr sz="2400">
                  <a:solidFill>
                    <a:schemeClr val="tx1"/>
                  </a:solidFill>
                  <a:latin typeface="Times New Roman" panose="02020603050405020304" pitchFamily="18" charset="0"/>
                </a:defRPr>
              </a:lvl9pPr>
            </a:lstStyle>
            <a:p>
              <a:pPr marL="771525" marR="0" lvl="0" indent="-771525" algn="l" defTabSz="895350" rtl="0" eaLnBrk="1" fontAlgn="base" latinLnBrk="0" hangingPunct="1">
                <a:lnSpc>
                  <a:spcPct val="100000"/>
                </a:lnSpc>
                <a:spcBef>
                  <a:spcPct val="0"/>
                </a:spcBef>
                <a:spcAft>
                  <a:spcPct val="0"/>
                </a:spcAft>
                <a:buClrTx/>
                <a:buSzTx/>
                <a:buFontTx/>
                <a:buNone/>
                <a:tabLst>
                  <a:tab pos="685800" algn="r"/>
                </a:tabLst>
                <a:defRPr/>
              </a:pPr>
              <a:r>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rPr>
                <a:t>	*	</a:t>
              </a:r>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endParaRPr>
            </a:p>
            <a:p>
              <a:pPr marL="771525" marR="0" lvl="0" indent="-771525" algn="l" defTabSz="895350" rtl="0" eaLnBrk="1" fontAlgn="base" latinLnBrk="0" hangingPunct="1">
                <a:lnSpc>
                  <a:spcPct val="100000"/>
                </a:lnSpc>
                <a:spcBef>
                  <a:spcPct val="0"/>
                </a:spcBef>
                <a:spcAft>
                  <a:spcPct val="0"/>
                </a:spcAft>
                <a:buClrTx/>
                <a:buSzTx/>
                <a:buFontTx/>
                <a:buNone/>
                <a:tabLst>
                  <a:tab pos="685800" algn="r"/>
                </a:tabLst>
                <a:defRPr/>
              </a:pPr>
              <a:r>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rPr>
                <a:t>	</a:t>
              </a: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PMingLiU" pitchFamily="18" charset="-120"/>
                  <a:cs typeface="+mn-cs"/>
                </a:rPr>
                <a:t>　　　</a:t>
              </a: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rPr>
                <a:t>注：	</a:t>
              </a:r>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endParaRPr>
            </a:p>
            <a:p>
              <a:pPr marL="771525" marR="0" lvl="0" indent="-771525" algn="l" defTabSz="895350" rtl="0" eaLnBrk="1" fontAlgn="base" latinLnBrk="0" hangingPunct="1">
                <a:lnSpc>
                  <a:spcPct val="100000"/>
                </a:lnSpc>
                <a:spcBef>
                  <a:spcPct val="20000"/>
                </a:spcBef>
                <a:spcAft>
                  <a:spcPct val="0"/>
                </a:spcAft>
                <a:buClrTx/>
                <a:buSzTx/>
                <a:buFontTx/>
                <a:buNone/>
                <a:tabLst>
                  <a:tab pos="685800" algn="r"/>
                </a:tabLst>
                <a:defRPr/>
              </a:pPr>
              <a:r>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rPr>
                <a:t>	</a:t>
              </a: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rPr>
                <a:t>资料来源：	</a:t>
              </a:r>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华文楷体" pitchFamily="2" charset="-122"/>
                <a:cs typeface="+mn-cs"/>
              </a:endParaRPr>
            </a:p>
          </p:txBody>
        </p:sp>
      </p:grpSp>
      <p:grpSp>
        <p:nvGrpSpPr>
          <p:cNvPr id="1033" name="McK Work Area" hidden="1"/>
          <p:cNvGrpSpPr/>
          <p:nvPr/>
        </p:nvGrpSpPr>
        <p:grpSpPr>
          <a:xfrm>
            <a:off x="0" y="0"/>
            <a:ext cx="8961438" cy="6721475"/>
            <a:chOff x="0" y="0"/>
            <a:chExt cx="5645" cy="4234"/>
          </a:xfrm>
        </p:grpSpPr>
        <p:sp>
          <p:nvSpPr>
            <p:cNvPr id="1037" name="Line 48" hidden="1"/>
            <p:cNvSpPr/>
            <p:nvPr>
              <p:custDataLst>
                <p:tags r:id="rId18"/>
              </p:custDataLst>
            </p:nvPr>
          </p:nvSpPr>
          <p:spPr>
            <a:xfrm>
              <a:off x="75" y="0"/>
              <a:ext cx="0" cy="4234"/>
            </a:xfrm>
            <a:prstGeom prst="line">
              <a:avLst/>
            </a:prstGeom>
            <a:ln w="9525" cap="flat" cmpd="sng">
              <a:solidFill>
                <a:srgbClr val="EF4632"/>
              </a:solidFill>
              <a:prstDash val="solid"/>
              <a:headEnd type="none" w="med" len="med"/>
              <a:tailEnd type="none" w="med" len="med"/>
            </a:ln>
          </p:spPr>
        </p:sp>
        <p:sp>
          <p:nvSpPr>
            <p:cNvPr id="1038" name="Line 49" hidden="1"/>
            <p:cNvSpPr/>
            <p:nvPr>
              <p:custDataLst>
                <p:tags r:id="rId19"/>
              </p:custDataLst>
            </p:nvPr>
          </p:nvSpPr>
          <p:spPr>
            <a:xfrm>
              <a:off x="5506" y="0"/>
              <a:ext cx="0" cy="4234"/>
            </a:xfrm>
            <a:prstGeom prst="line">
              <a:avLst/>
            </a:prstGeom>
            <a:ln w="9525" cap="flat" cmpd="sng">
              <a:solidFill>
                <a:srgbClr val="EF4632"/>
              </a:solidFill>
              <a:prstDash val="solid"/>
              <a:headEnd type="none" w="med" len="med"/>
              <a:tailEnd type="none" w="med" len="med"/>
            </a:ln>
          </p:spPr>
        </p:sp>
        <p:sp>
          <p:nvSpPr>
            <p:cNvPr id="1039" name="Line 50" hidden="1"/>
            <p:cNvSpPr/>
            <p:nvPr>
              <p:custDataLst>
                <p:tags r:id="rId20"/>
              </p:custDataLst>
            </p:nvPr>
          </p:nvSpPr>
          <p:spPr>
            <a:xfrm>
              <a:off x="0" y="176"/>
              <a:ext cx="5645" cy="0"/>
            </a:xfrm>
            <a:prstGeom prst="line">
              <a:avLst/>
            </a:prstGeom>
            <a:ln w="9525" cap="flat" cmpd="sng">
              <a:solidFill>
                <a:srgbClr val="EF4632"/>
              </a:solidFill>
              <a:prstDash val="dash"/>
              <a:headEnd type="none" w="med" len="med"/>
              <a:tailEnd type="none" w="med" len="med"/>
            </a:ln>
          </p:spPr>
        </p:sp>
        <p:sp>
          <p:nvSpPr>
            <p:cNvPr id="1040" name="Line 51" hidden="1"/>
            <p:cNvSpPr/>
            <p:nvPr>
              <p:custDataLst>
                <p:tags r:id="rId21"/>
              </p:custDataLst>
            </p:nvPr>
          </p:nvSpPr>
          <p:spPr>
            <a:xfrm>
              <a:off x="0" y="569"/>
              <a:ext cx="5645" cy="0"/>
            </a:xfrm>
            <a:prstGeom prst="line">
              <a:avLst/>
            </a:prstGeom>
            <a:ln w="9525" cap="flat" cmpd="sng">
              <a:solidFill>
                <a:srgbClr val="EF4632"/>
              </a:solidFill>
              <a:prstDash val="solid"/>
              <a:headEnd type="none" w="med" len="med"/>
              <a:tailEnd type="none" w="med" len="med"/>
            </a:ln>
          </p:spPr>
        </p:sp>
        <p:sp>
          <p:nvSpPr>
            <p:cNvPr id="1041" name="Line 52" hidden="1"/>
            <p:cNvSpPr/>
            <p:nvPr>
              <p:custDataLst>
                <p:tags r:id="rId22"/>
              </p:custDataLst>
            </p:nvPr>
          </p:nvSpPr>
          <p:spPr>
            <a:xfrm>
              <a:off x="0" y="3849"/>
              <a:ext cx="5645" cy="0"/>
            </a:xfrm>
            <a:prstGeom prst="line">
              <a:avLst/>
            </a:prstGeom>
            <a:ln w="9525" cap="flat" cmpd="sng">
              <a:solidFill>
                <a:srgbClr val="EF4632"/>
              </a:solidFill>
              <a:prstDash val="solid"/>
              <a:headEnd type="none" w="med" len="med"/>
              <a:tailEnd type="none" w="med" len="med"/>
            </a:ln>
          </p:spPr>
        </p:sp>
        <p:sp>
          <p:nvSpPr>
            <p:cNvPr id="1042" name="Line 53" hidden="1"/>
            <p:cNvSpPr/>
            <p:nvPr>
              <p:custDataLst>
                <p:tags r:id="rId23"/>
              </p:custDataLst>
            </p:nvPr>
          </p:nvSpPr>
          <p:spPr>
            <a:xfrm>
              <a:off x="0" y="882"/>
              <a:ext cx="1205" cy="0"/>
            </a:xfrm>
            <a:prstGeom prst="line">
              <a:avLst/>
            </a:prstGeom>
            <a:ln w="9525" cap="flat" cmpd="sng">
              <a:solidFill>
                <a:srgbClr val="EF4632"/>
              </a:solidFill>
              <a:prstDash val="dash"/>
              <a:headEnd type="none" w="med" len="med"/>
              <a:tailEnd type="none" w="med" len="med"/>
            </a:ln>
          </p:spPr>
        </p:sp>
      </p:grpSp>
      <p:sp>
        <p:nvSpPr>
          <p:cNvPr id="1034" name="McK Exhibit Title Number" hidden="1"/>
          <p:cNvSpPr/>
          <p:nvPr>
            <p:custDataLst>
              <p:tags r:id="rId24"/>
            </p:custDataLst>
          </p:nvPr>
        </p:nvSpPr>
        <p:spPr>
          <a:xfrm>
            <a:off x="119063" y="282575"/>
            <a:ext cx="323850" cy="323850"/>
          </a:xfrm>
          <a:prstGeom prst="ellipse">
            <a:avLst/>
          </a:prstGeom>
          <a:noFill/>
          <a:ln w="9525" cap="flat" cmpd="sng">
            <a:solidFill>
              <a:schemeClr val="tx2"/>
            </a:solidFill>
            <a:prstDash val="solid"/>
            <a:headEnd type="none" w="med" len="med"/>
            <a:tailEnd type="none" w="med" len="med"/>
          </a:ln>
        </p:spPr>
        <p:txBody>
          <a:bodyPr wrap="none" anchor="ctr" anchorCtr="0"/>
          <a:p>
            <a:pPr lvl="0" algn="ctr" eaLnBrk="1" hangingPunct="1">
              <a:lnSpc>
                <a:spcPct val="90000"/>
              </a:lnSpc>
            </a:pPr>
            <a:r>
              <a:rPr lang="en-US" altLang="zh-CN" sz="1900" b="1" dirty="0">
                <a:solidFill>
                  <a:schemeClr val="tx2"/>
                </a:solidFill>
                <a:latin typeface="Arial" panose="020B0604020202020204" pitchFamily="34" charset="0"/>
              </a:rPr>
              <a:t>1</a:t>
            </a:r>
            <a:endParaRPr lang="en-US" altLang="zh-CN" sz="1900" b="1" dirty="0">
              <a:solidFill>
                <a:schemeClr val="tx2"/>
              </a:solidFill>
              <a:latin typeface="Arial" panose="020B0604020202020204" pitchFamily="34" charset="0"/>
            </a:endParaRPr>
          </a:p>
        </p:txBody>
      </p:sp>
      <p:graphicFrame>
        <p:nvGraphicFramePr>
          <p:cNvPr id="1035" name="Rectangle 60" hidden="1"/>
          <p:cNvGraphicFramePr/>
          <p:nvPr>
            <p:custDataLst>
              <p:tags r:id="rId25"/>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6" name="" r:id="rId26" imgW="0" imgH="0" progId="TCLayout.ActiveDocument.1">
                  <p:embed/>
                </p:oleObj>
              </mc:Choice>
              <mc:Fallback>
                <p:oleObj name="" r:id="rId26" imgW="0" imgH="0" progId="TCLayout.ActiveDocument.1">
                  <p:embed/>
                  <p:pic>
                    <p:nvPicPr>
                      <p:cNvPr id="0" name="图片 307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sldNum="0" hdr="0" ftr="0" dt="0"/>
  <p:txStyles>
    <p:titleStyle>
      <a:lvl1pPr algn="l" defTabSz="895350" rtl="0" fontAlgn="base">
        <a:spcBef>
          <a:spcPct val="0"/>
        </a:spcBef>
        <a:spcAft>
          <a:spcPct val="0"/>
        </a:spcAft>
        <a:tabLst>
          <a:tab pos="404495" algn="l"/>
        </a:tabLst>
        <a:defRPr sz="2400" b="1" kern="1200">
          <a:solidFill>
            <a:schemeClr val="tx1"/>
          </a:solidFill>
          <a:latin typeface="+mj-lt"/>
          <a:ea typeface="+mj-ea"/>
          <a:cs typeface="+mj-cs"/>
        </a:defRPr>
      </a:lvl1pPr>
      <a:lvl2pPr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2pPr>
      <a:lvl3pPr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3pPr>
      <a:lvl4pPr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4pPr>
      <a:lvl5pPr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5pPr>
      <a:lvl6pPr marL="457200"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6pPr>
      <a:lvl7pPr marL="914400"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7pPr>
      <a:lvl8pPr marL="1371600"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8pPr>
      <a:lvl9pPr marL="1828800" algn="l" defTabSz="895350" rtl="0" fontAlgn="base">
        <a:spcBef>
          <a:spcPct val="0"/>
        </a:spcBef>
        <a:spcAft>
          <a:spcPct val="0"/>
        </a:spcAft>
        <a:tabLst>
          <a:tab pos="404495" algn="l"/>
        </a:tabLst>
        <a:defRPr sz="2400" b="1">
          <a:solidFill>
            <a:schemeClr val="tx1"/>
          </a:solidFill>
          <a:latin typeface="Arial" panose="020B0604020202020204" pitchFamily="34" charset="0"/>
          <a:ea typeface="华文楷体" pitchFamily="2" charset="-122"/>
        </a:defRPr>
      </a:lvl9pPr>
    </p:titleStyle>
    <p:body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0" Type="http://schemas.openxmlformats.org/officeDocument/2006/relationships/vmlDrawing" Target="../drawings/vmlDrawing3.vml"/><Relationship Id="rId2" Type="http://schemas.openxmlformats.org/officeDocument/2006/relationships/oleObject" Target="../embeddings/oleObject3.bin"/><Relationship Id="rId19" Type="http://schemas.openxmlformats.org/officeDocument/2006/relationships/slideLayout" Target="../slideLayouts/slideLayout2.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16.xml"/></Relationships>
</file>

<file path=ppt/slides/_rels/slide3.xml.rels><?xml version="1.0" encoding="UTF-8" standalone="yes"?>
<Relationships xmlns="http://schemas.openxmlformats.org/package/2006/relationships"><Relationship Id="rId99" Type="http://schemas.openxmlformats.org/officeDocument/2006/relationships/tags" Target="../tags/tag130.xml"/><Relationship Id="rId98" Type="http://schemas.openxmlformats.org/officeDocument/2006/relationships/tags" Target="../tags/tag129.xml"/><Relationship Id="rId97" Type="http://schemas.openxmlformats.org/officeDocument/2006/relationships/tags" Target="../tags/tag128.xml"/><Relationship Id="rId96" Type="http://schemas.openxmlformats.org/officeDocument/2006/relationships/tags" Target="../tags/tag127.xml"/><Relationship Id="rId95" Type="http://schemas.openxmlformats.org/officeDocument/2006/relationships/tags" Target="../tags/tag126.xml"/><Relationship Id="rId94" Type="http://schemas.openxmlformats.org/officeDocument/2006/relationships/tags" Target="../tags/tag125.xml"/><Relationship Id="rId93" Type="http://schemas.openxmlformats.org/officeDocument/2006/relationships/tags" Target="../tags/tag124.xml"/><Relationship Id="rId92" Type="http://schemas.openxmlformats.org/officeDocument/2006/relationships/tags" Target="../tags/tag123.xml"/><Relationship Id="rId91" Type="http://schemas.openxmlformats.org/officeDocument/2006/relationships/tags" Target="../tags/tag122.xml"/><Relationship Id="rId90" Type="http://schemas.openxmlformats.org/officeDocument/2006/relationships/tags" Target="../tags/tag121.xml"/><Relationship Id="rId9" Type="http://schemas.openxmlformats.org/officeDocument/2006/relationships/tags" Target="../tags/tag40.xml"/><Relationship Id="rId89" Type="http://schemas.openxmlformats.org/officeDocument/2006/relationships/tags" Target="../tags/tag120.xml"/><Relationship Id="rId88" Type="http://schemas.openxmlformats.org/officeDocument/2006/relationships/tags" Target="../tags/tag119.xml"/><Relationship Id="rId87" Type="http://schemas.openxmlformats.org/officeDocument/2006/relationships/tags" Target="../tags/tag118.xml"/><Relationship Id="rId86" Type="http://schemas.openxmlformats.org/officeDocument/2006/relationships/tags" Target="../tags/tag117.xml"/><Relationship Id="rId85" Type="http://schemas.openxmlformats.org/officeDocument/2006/relationships/tags" Target="../tags/tag116.xml"/><Relationship Id="rId84" Type="http://schemas.openxmlformats.org/officeDocument/2006/relationships/tags" Target="../tags/tag115.xml"/><Relationship Id="rId83" Type="http://schemas.openxmlformats.org/officeDocument/2006/relationships/tags" Target="../tags/tag114.xml"/><Relationship Id="rId82" Type="http://schemas.openxmlformats.org/officeDocument/2006/relationships/tags" Target="../tags/tag113.xml"/><Relationship Id="rId81" Type="http://schemas.openxmlformats.org/officeDocument/2006/relationships/tags" Target="../tags/tag112.xml"/><Relationship Id="rId80" Type="http://schemas.openxmlformats.org/officeDocument/2006/relationships/tags" Target="../tags/tag111.xml"/><Relationship Id="rId8" Type="http://schemas.openxmlformats.org/officeDocument/2006/relationships/tags" Target="../tags/tag39.xml"/><Relationship Id="rId79" Type="http://schemas.openxmlformats.org/officeDocument/2006/relationships/tags" Target="../tags/tag110.xml"/><Relationship Id="rId78" Type="http://schemas.openxmlformats.org/officeDocument/2006/relationships/tags" Target="../tags/tag109.xml"/><Relationship Id="rId77" Type="http://schemas.openxmlformats.org/officeDocument/2006/relationships/tags" Target="../tags/tag108.xml"/><Relationship Id="rId76" Type="http://schemas.openxmlformats.org/officeDocument/2006/relationships/tags" Target="../tags/tag107.xml"/><Relationship Id="rId75" Type="http://schemas.openxmlformats.org/officeDocument/2006/relationships/tags" Target="../tags/tag106.xml"/><Relationship Id="rId74" Type="http://schemas.openxmlformats.org/officeDocument/2006/relationships/tags" Target="../tags/tag105.xml"/><Relationship Id="rId73" Type="http://schemas.openxmlformats.org/officeDocument/2006/relationships/tags" Target="../tags/tag104.xml"/><Relationship Id="rId72" Type="http://schemas.openxmlformats.org/officeDocument/2006/relationships/tags" Target="../tags/tag103.xml"/><Relationship Id="rId71" Type="http://schemas.openxmlformats.org/officeDocument/2006/relationships/tags" Target="../tags/tag102.xml"/><Relationship Id="rId70" Type="http://schemas.openxmlformats.org/officeDocument/2006/relationships/tags" Target="../tags/tag101.xml"/><Relationship Id="rId7" Type="http://schemas.openxmlformats.org/officeDocument/2006/relationships/tags" Target="../tags/tag38.xml"/><Relationship Id="rId69" Type="http://schemas.openxmlformats.org/officeDocument/2006/relationships/tags" Target="../tags/tag100.xml"/><Relationship Id="rId68" Type="http://schemas.openxmlformats.org/officeDocument/2006/relationships/tags" Target="../tags/tag99.xml"/><Relationship Id="rId67" Type="http://schemas.openxmlformats.org/officeDocument/2006/relationships/tags" Target="../tags/tag98.xml"/><Relationship Id="rId66" Type="http://schemas.openxmlformats.org/officeDocument/2006/relationships/tags" Target="../tags/tag97.xml"/><Relationship Id="rId65" Type="http://schemas.openxmlformats.org/officeDocument/2006/relationships/tags" Target="../tags/tag96.xml"/><Relationship Id="rId64" Type="http://schemas.openxmlformats.org/officeDocument/2006/relationships/tags" Target="../tags/tag95.xml"/><Relationship Id="rId63" Type="http://schemas.openxmlformats.org/officeDocument/2006/relationships/tags" Target="../tags/tag94.xml"/><Relationship Id="rId62" Type="http://schemas.openxmlformats.org/officeDocument/2006/relationships/tags" Target="../tags/tag93.xml"/><Relationship Id="rId61" Type="http://schemas.openxmlformats.org/officeDocument/2006/relationships/tags" Target="../tags/tag92.xml"/><Relationship Id="rId60" Type="http://schemas.openxmlformats.org/officeDocument/2006/relationships/tags" Target="../tags/tag91.xml"/><Relationship Id="rId6" Type="http://schemas.openxmlformats.org/officeDocument/2006/relationships/tags" Target="../tags/tag37.xml"/><Relationship Id="rId59" Type="http://schemas.openxmlformats.org/officeDocument/2006/relationships/tags" Target="../tags/tag90.xml"/><Relationship Id="rId58" Type="http://schemas.openxmlformats.org/officeDocument/2006/relationships/tags" Target="../tags/tag89.xml"/><Relationship Id="rId57" Type="http://schemas.openxmlformats.org/officeDocument/2006/relationships/tags" Target="../tags/tag88.xml"/><Relationship Id="rId56" Type="http://schemas.openxmlformats.org/officeDocument/2006/relationships/tags" Target="../tags/tag87.xml"/><Relationship Id="rId55" Type="http://schemas.openxmlformats.org/officeDocument/2006/relationships/tags" Target="../tags/tag86.xml"/><Relationship Id="rId54" Type="http://schemas.openxmlformats.org/officeDocument/2006/relationships/tags" Target="../tags/tag85.xml"/><Relationship Id="rId53" Type="http://schemas.openxmlformats.org/officeDocument/2006/relationships/tags" Target="../tags/tag84.xml"/><Relationship Id="rId52" Type="http://schemas.openxmlformats.org/officeDocument/2006/relationships/tags" Target="../tags/tag83.xml"/><Relationship Id="rId51" Type="http://schemas.openxmlformats.org/officeDocument/2006/relationships/tags" Target="../tags/tag82.xml"/><Relationship Id="rId50" Type="http://schemas.openxmlformats.org/officeDocument/2006/relationships/tags" Target="../tags/tag81.xml"/><Relationship Id="rId5" Type="http://schemas.openxmlformats.org/officeDocument/2006/relationships/tags" Target="../tags/tag36.xml"/><Relationship Id="rId49" Type="http://schemas.openxmlformats.org/officeDocument/2006/relationships/tags" Target="../tags/tag80.xml"/><Relationship Id="rId48" Type="http://schemas.openxmlformats.org/officeDocument/2006/relationships/tags" Target="../tags/tag79.xml"/><Relationship Id="rId47" Type="http://schemas.openxmlformats.org/officeDocument/2006/relationships/tags" Target="../tags/tag78.xml"/><Relationship Id="rId46" Type="http://schemas.openxmlformats.org/officeDocument/2006/relationships/tags" Target="../tags/tag77.xml"/><Relationship Id="rId45" Type="http://schemas.openxmlformats.org/officeDocument/2006/relationships/tags" Target="../tags/tag76.xml"/><Relationship Id="rId44" Type="http://schemas.openxmlformats.org/officeDocument/2006/relationships/tags" Target="../tags/tag75.xml"/><Relationship Id="rId43" Type="http://schemas.openxmlformats.org/officeDocument/2006/relationships/tags" Target="../tags/tag74.xml"/><Relationship Id="rId42" Type="http://schemas.openxmlformats.org/officeDocument/2006/relationships/tags" Target="../tags/tag73.xml"/><Relationship Id="rId41" Type="http://schemas.openxmlformats.org/officeDocument/2006/relationships/tags" Target="../tags/tag72.xml"/><Relationship Id="rId40" Type="http://schemas.openxmlformats.org/officeDocument/2006/relationships/tags" Target="../tags/tag71.xml"/><Relationship Id="rId4" Type="http://schemas.openxmlformats.org/officeDocument/2006/relationships/tags" Target="../tags/tag35.xml"/><Relationship Id="rId39" Type="http://schemas.openxmlformats.org/officeDocument/2006/relationships/tags" Target="../tags/tag70.xml"/><Relationship Id="rId38" Type="http://schemas.openxmlformats.org/officeDocument/2006/relationships/tags" Target="../tags/tag69.xml"/><Relationship Id="rId37" Type="http://schemas.openxmlformats.org/officeDocument/2006/relationships/tags" Target="../tags/tag68.xml"/><Relationship Id="rId36" Type="http://schemas.openxmlformats.org/officeDocument/2006/relationships/tags" Target="../tags/tag67.xml"/><Relationship Id="rId35" Type="http://schemas.openxmlformats.org/officeDocument/2006/relationships/tags" Target="../tags/tag66.xml"/><Relationship Id="rId34" Type="http://schemas.openxmlformats.org/officeDocument/2006/relationships/tags" Target="../tags/tag65.xml"/><Relationship Id="rId33" Type="http://schemas.openxmlformats.org/officeDocument/2006/relationships/tags" Target="../tags/tag64.xml"/><Relationship Id="rId32" Type="http://schemas.openxmlformats.org/officeDocument/2006/relationships/tags" Target="../tags/tag63.xml"/><Relationship Id="rId31" Type="http://schemas.openxmlformats.org/officeDocument/2006/relationships/tags" Target="../tags/tag62.xml"/><Relationship Id="rId30" Type="http://schemas.openxmlformats.org/officeDocument/2006/relationships/tags" Target="../tags/tag61.xml"/><Relationship Id="rId3" Type="http://schemas.openxmlformats.org/officeDocument/2006/relationships/tags" Target="../tags/tag34.xml"/><Relationship Id="rId29" Type="http://schemas.openxmlformats.org/officeDocument/2006/relationships/tags" Target="../tags/tag60.xml"/><Relationship Id="rId28" Type="http://schemas.openxmlformats.org/officeDocument/2006/relationships/tags" Target="../tags/tag59.xml"/><Relationship Id="rId27" Type="http://schemas.openxmlformats.org/officeDocument/2006/relationships/tags" Target="../tags/tag58.xml"/><Relationship Id="rId26" Type="http://schemas.openxmlformats.org/officeDocument/2006/relationships/tags" Target="../tags/tag57.xml"/><Relationship Id="rId25" Type="http://schemas.openxmlformats.org/officeDocument/2006/relationships/tags" Target="../tags/tag56.xml"/><Relationship Id="rId24" Type="http://schemas.openxmlformats.org/officeDocument/2006/relationships/tags" Target="../tags/tag55.xml"/><Relationship Id="rId23" Type="http://schemas.openxmlformats.org/officeDocument/2006/relationships/tags" Target="../tags/tag54.xml"/><Relationship Id="rId22" Type="http://schemas.openxmlformats.org/officeDocument/2006/relationships/tags" Target="../tags/tag53.xml"/><Relationship Id="rId21" Type="http://schemas.openxmlformats.org/officeDocument/2006/relationships/tags" Target="../tags/tag52.xml"/><Relationship Id="rId20" Type="http://schemas.openxmlformats.org/officeDocument/2006/relationships/tags" Target="../tags/tag51.xml"/><Relationship Id="rId2" Type="http://schemas.openxmlformats.org/officeDocument/2006/relationships/oleObject" Target="../embeddings/oleObject4.bin"/><Relationship Id="rId19" Type="http://schemas.openxmlformats.org/officeDocument/2006/relationships/tags" Target="../tags/tag50.xml"/><Relationship Id="rId18" Type="http://schemas.openxmlformats.org/officeDocument/2006/relationships/tags" Target="../tags/tag49.xml"/><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5" Type="http://schemas.openxmlformats.org/officeDocument/2006/relationships/vmlDrawing" Target="../drawings/vmlDrawing4.vml"/><Relationship Id="rId124" Type="http://schemas.openxmlformats.org/officeDocument/2006/relationships/slideLayout" Target="../slideLayouts/slideLayout2.xml"/><Relationship Id="rId123" Type="http://schemas.openxmlformats.org/officeDocument/2006/relationships/tags" Target="../tags/tag154.xml"/><Relationship Id="rId122" Type="http://schemas.openxmlformats.org/officeDocument/2006/relationships/tags" Target="../tags/tag153.xml"/><Relationship Id="rId121" Type="http://schemas.openxmlformats.org/officeDocument/2006/relationships/tags" Target="../tags/tag152.xml"/><Relationship Id="rId120" Type="http://schemas.openxmlformats.org/officeDocument/2006/relationships/tags" Target="../tags/tag151.xml"/><Relationship Id="rId12" Type="http://schemas.openxmlformats.org/officeDocument/2006/relationships/tags" Target="../tags/tag43.xml"/><Relationship Id="rId119" Type="http://schemas.openxmlformats.org/officeDocument/2006/relationships/tags" Target="../tags/tag150.xml"/><Relationship Id="rId118" Type="http://schemas.openxmlformats.org/officeDocument/2006/relationships/tags" Target="../tags/tag149.xml"/><Relationship Id="rId117" Type="http://schemas.openxmlformats.org/officeDocument/2006/relationships/tags" Target="../tags/tag148.xml"/><Relationship Id="rId116" Type="http://schemas.openxmlformats.org/officeDocument/2006/relationships/tags" Target="../tags/tag147.xml"/><Relationship Id="rId115" Type="http://schemas.openxmlformats.org/officeDocument/2006/relationships/tags" Target="../tags/tag146.xml"/><Relationship Id="rId114" Type="http://schemas.openxmlformats.org/officeDocument/2006/relationships/tags" Target="../tags/tag145.xml"/><Relationship Id="rId113" Type="http://schemas.openxmlformats.org/officeDocument/2006/relationships/tags" Target="../tags/tag144.xml"/><Relationship Id="rId112" Type="http://schemas.openxmlformats.org/officeDocument/2006/relationships/tags" Target="../tags/tag143.xml"/><Relationship Id="rId111" Type="http://schemas.openxmlformats.org/officeDocument/2006/relationships/tags" Target="../tags/tag142.xml"/><Relationship Id="rId110" Type="http://schemas.openxmlformats.org/officeDocument/2006/relationships/tags" Target="../tags/tag141.xml"/><Relationship Id="rId11" Type="http://schemas.openxmlformats.org/officeDocument/2006/relationships/tags" Target="../tags/tag42.xml"/><Relationship Id="rId109" Type="http://schemas.openxmlformats.org/officeDocument/2006/relationships/tags" Target="../tags/tag140.xml"/><Relationship Id="rId108" Type="http://schemas.openxmlformats.org/officeDocument/2006/relationships/tags" Target="../tags/tag139.xml"/><Relationship Id="rId107" Type="http://schemas.openxmlformats.org/officeDocument/2006/relationships/tags" Target="../tags/tag138.xml"/><Relationship Id="rId106" Type="http://schemas.openxmlformats.org/officeDocument/2006/relationships/tags" Target="../tags/tag137.xml"/><Relationship Id="rId105" Type="http://schemas.openxmlformats.org/officeDocument/2006/relationships/tags" Target="../tags/tag136.xml"/><Relationship Id="rId104" Type="http://schemas.openxmlformats.org/officeDocument/2006/relationships/tags" Target="../tags/tag135.xml"/><Relationship Id="rId103" Type="http://schemas.openxmlformats.org/officeDocument/2006/relationships/tags" Target="../tags/tag134.xml"/><Relationship Id="rId102" Type="http://schemas.openxmlformats.org/officeDocument/2006/relationships/tags" Target="../tags/tag133.xml"/><Relationship Id="rId101" Type="http://schemas.openxmlformats.org/officeDocument/2006/relationships/tags" Target="../tags/tag132.xml"/><Relationship Id="rId100" Type="http://schemas.openxmlformats.org/officeDocument/2006/relationships/tags" Target="../tags/tag131.xml"/><Relationship Id="rId10" Type="http://schemas.openxmlformats.org/officeDocument/2006/relationships/tags" Target="../tags/tag41.xml"/><Relationship Id="rId1" Type="http://schemas.openxmlformats.org/officeDocument/2006/relationships/tags" Target="../tags/tag33.xml"/></Relationships>
</file>

<file path=ppt/slides/_rels/slide4.xml.rels><?xml version="1.0" encoding="UTF-8" standalone="yes"?>
<Relationships xmlns="http://schemas.openxmlformats.org/package/2006/relationships"><Relationship Id="rId9" Type="http://schemas.openxmlformats.org/officeDocument/2006/relationships/tags" Target="../tags/tag162.xml"/><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5" Type="http://schemas.openxmlformats.org/officeDocument/2006/relationships/notesSlide" Target="../notesSlides/notesSlide2.xml"/><Relationship Id="rId24" Type="http://schemas.openxmlformats.org/officeDocument/2006/relationships/vmlDrawing" Target="../drawings/vmlDrawing5.vml"/><Relationship Id="rId23" Type="http://schemas.openxmlformats.org/officeDocument/2006/relationships/slideLayout" Target="../slideLayouts/slideLayout2.xml"/><Relationship Id="rId22" Type="http://schemas.openxmlformats.org/officeDocument/2006/relationships/tags" Target="../tags/tag175.xml"/><Relationship Id="rId21" Type="http://schemas.openxmlformats.org/officeDocument/2006/relationships/tags" Target="../tags/tag174.xml"/><Relationship Id="rId20" Type="http://schemas.openxmlformats.org/officeDocument/2006/relationships/tags" Target="../tags/tag173.xml"/><Relationship Id="rId2" Type="http://schemas.openxmlformats.org/officeDocument/2006/relationships/oleObject" Target="../embeddings/oleObject5.bin"/><Relationship Id="rId19" Type="http://schemas.openxmlformats.org/officeDocument/2006/relationships/tags" Target="../tags/tag172.xml"/><Relationship Id="rId18" Type="http://schemas.openxmlformats.org/officeDocument/2006/relationships/tags" Target="../tags/tag171.xml"/><Relationship Id="rId17" Type="http://schemas.openxmlformats.org/officeDocument/2006/relationships/tags" Target="../tags/tag170.xml"/><Relationship Id="rId16" Type="http://schemas.openxmlformats.org/officeDocument/2006/relationships/tags" Target="../tags/tag169.xml"/><Relationship Id="rId15" Type="http://schemas.openxmlformats.org/officeDocument/2006/relationships/tags" Target="../tags/tag168.xml"/><Relationship Id="rId14" Type="http://schemas.openxmlformats.org/officeDocument/2006/relationships/tags" Target="../tags/tag167.xml"/><Relationship Id="rId13" Type="http://schemas.openxmlformats.org/officeDocument/2006/relationships/tags" Target="../tags/tag166.xml"/><Relationship Id="rId12" Type="http://schemas.openxmlformats.org/officeDocument/2006/relationships/tags" Target="../tags/tag165.xml"/><Relationship Id="rId11" Type="http://schemas.openxmlformats.org/officeDocument/2006/relationships/tags" Target="../tags/tag164.xml"/><Relationship Id="rId10" Type="http://schemas.openxmlformats.org/officeDocument/2006/relationships/tags" Target="../tags/tag163.xml"/><Relationship Id="rId1" Type="http://schemas.openxmlformats.org/officeDocument/2006/relationships/tags" Target="../tags/tag155.xml"/></Relationships>
</file>

<file path=ppt/slides/_rels/slide5.xml.rels><?xml version="1.0" encoding="UTF-8" standalone="yes"?>
<Relationships xmlns="http://schemas.openxmlformats.org/package/2006/relationships"><Relationship Id="rId99" Type="http://schemas.openxmlformats.org/officeDocument/2006/relationships/tags" Target="../tags/tag267.xml"/><Relationship Id="rId98" Type="http://schemas.openxmlformats.org/officeDocument/2006/relationships/tags" Target="../tags/tag266.xml"/><Relationship Id="rId97" Type="http://schemas.openxmlformats.org/officeDocument/2006/relationships/tags" Target="../tags/tag265.xml"/><Relationship Id="rId96" Type="http://schemas.openxmlformats.org/officeDocument/2006/relationships/tags" Target="../tags/tag264.xml"/><Relationship Id="rId95" Type="http://schemas.openxmlformats.org/officeDocument/2006/relationships/tags" Target="../tags/tag263.xml"/><Relationship Id="rId94" Type="http://schemas.openxmlformats.org/officeDocument/2006/relationships/tags" Target="../tags/tag262.xml"/><Relationship Id="rId93" Type="http://schemas.openxmlformats.org/officeDocument/2006/relationships/tags" Target="../tags/tag261.xml"/><Relationship Id="rId92" Type="http://schemas.openxmlformats.org/officeDocument/2006/relationships/tags" Target="../tags/tag260.xml"/><Relationship Id="rId91" Type="http://schemas.openxmlformats.org/officeDocument/2006/relationships/tags" Target="../tags/tag259.xml"/><Relationship Id="rId90" Type="http://schemas.openxmlformats.org/officeDocument/2006/relationships/tags" Target="../tags/tag258.xml"/><Relationship Id="rId9" Type="http://schemas.openxmlformats.org/officeDocument/2006/relationships/tags" Target="../tags/tag183.xml"/><Relationship Id="rId89" Type="http://schemas.openxmlformats.org/officeDocument/2006/relationships/tags" Target="../tags/tag257.xml"/><Relationship Id="rId88" Type="http://schemas.openxmlformats.org/officeDocument/2006/relationships/tags" Target="../tags/tag256.xml"/><Relationship Id="rId87" Type="http://schemas.openxmlformats.org/officeDocument/2006/relationships/tags" Target="../tags/tag255.xml"/><Relationship Id="rId86" Type="http://schemas.openxmlformats.org/officeDocument/2006/relationships/image" Target="../media/image7.wmf"/><Relationship Id="rId85" Type="http://schemas.openxmlformats.org/officeDocument/2006/relationships/tags" Target="../tags/tag254.xml"/><Relationship Id="rId84" Type="http://schemas.openxmlformats.org/officeDocument/2006/relationships/image" Target="../media/image6.wmf"/><Relationship Id="rId83" Type="http://schemas.openxmlformats.org/officeDocument/2006/relationships/tags" Target="../tags/tag253.xml"/><Relationship Id="rId82" Type="http://schemas.openxmlformats.org/officeDocument/2006/relationships/tags" Target="../tags/tag252.xml"/><Relationship Id="rId81" Type="http://schemas.openxmlformats.org/officeDocument/2006/relationships/tags" Target="../tags/tag251.xml"/><Relationship Id="rId80" Type="http://schemas.openxmlformats.org/officeDocument/2006/relationships/tags" Target="../tags/tag250.xml"/><Relationship Id="rId8" Type="http://schemas.openxmlformats.org/officeDocument/2006/relationships/tags" Target="../tags/tag182.xml"/><Relationship Id="rId79" Type="http://schemas.openxmlformats.org/officeDocument/2006/relationships/image" Target="../media/image5.wmf"/><Relationship Id="rId78" Type="http://schemas.openxmlformats.org/officeDocument/2006/relationships/tags" Target="../tags/tag249.xml"/><Relationship Id="rId77" Type="http://schemas.openxmlformats.org/officeDocument/2006/relationships/image" Target="../media/image4.wmf"/><Relationship Id="rId76" Type="http://schemas.openxmlformats.org/officeDocument/2006/relationships/tags" Target="../tags/tag248.xml"/><Relationship Id="rId75" Type="http://schemas.openxmlformats.org/officeDocument/2006/relationships/image" Target="../media/image3.wmf"/><Relationship Id="rId74" Type="http://schemas.openxmlformats.org/officeDocument/2006/relationships/tags" Target="../tags/tag247.xml"/><Relationship Id="rId73" Type="http://schemas.openxmlformats.org/officeDocument/2006/relationships/tags" Target="../tags/tag246.xml"/><Relationship Id="rId72" Type="http://schemas.openxmlformats.org/officeDocument/2006/relationships/tags" Target="../tags/tag245.xml"/><Relationship Id="rId71" Type="http://schemas.openxmlformats.org/officeDocument/2006/relationships/tags" Target="../tags/tag244.xml"/><Relationship Id="rId70" Type="http://schemas.openxmlformats.org/officeDocument/2006/relationships/tags" Target="../tags/tag243.xml"/><Relationship Id="rId7" Type="http://schemas.openxmlformats.org/officeDocument/2006/relationships/tags" Target="../tags/tag181.xml"/><Relationship Id="rId69" Type="http://schemas.openxmlformats.org/officeDocument/2006/relationships/tags" Target="../tags/tag242.xml"/><Relationship Id="rId68" Type="http://schemas.openxmlformats.org/officeDocument/2006/relationships/image" Target="../media/image2.png"/><Relationship Id="rId67" Type="http://schemas.openxmlformats.org/officeDocument/2006/relationships/tags" Target="../tags/tag241.xml"/><Relationship Id="rId66" Type="http://schemas.openxmlformats.org/officeDocument/2006/relationships/tags" Target="../tags/tag240.xml"/><Relationship Id="rId65" Type="http://schemas.openxmlformats.org/officeDocument/2006/relationships/tags" Target="../tags/tag239.xml"/><Relationship Id="rId64" Type="http://schemas.openxmlformats.org/officeDocument/2006/relationships/tags" Target="../tags/tag238.xml"/><Relationship Id="rId63" Type="http://schemas.openxmlformats.org/officeDocument/2006/relationships/tags" Target="../tags/tag237.xml"/><Relationship Id="rId62" Type="http://schemas.openxmlformats.org/officeDocument/2006/relationships/tags" Target="../tags/tag236.xml"/><Relationship Id="rId61" Type="http://schemas.openxmlformats.org/officeDocument/2006/relationships/tags" Target="../tags/tag235.xml"/><Relationship Id="rId60" Type="http://schemas.openxmlformats.org/officeDocument/2006/relationships/tags" Target="../tags/tag234.xml"/><Relationship Id="rId6" Type="http://schemas.openxmlformats.org/officeDocument/2006/relationships/tags" Target="../tags/tag180.xml"/><Relationship Id="rId59" Type="http://schemas.openxmlformats.org/officeDocument/2006/relationships/tags" Target="../tags/tag233.xml"/><Relationship Id="rId58" Type="http://schemas.openxmlformats.org/officeDocument/2006/relationships/tags" Target="../tags/tag232.xml"/><Relationship Id="rId57" Type="http://schemas.openxmlformats.org/officeDocument/2006/relationships/tags" Target="../tags/tag231.xml"/><Relationship Id="rId56" Type="http://schemas.openxmlformats.org/officeDocument/2006/relationships/tags" Target="../tags/tag230.xml"/><Relationship Id="rId55" Type="http://schemas.openxmlformats.org/officeDocument/2006/relationships/tags" Target="../tags/tag229.xml"/><Relationship Id="rId54" Type="http://schemas.openxmlformats.org/officeDocument/2006/relationships/tags" Target="../tags/tag228.xml"/><Relationship Id="rId53" Type="http://schemas.openxmlformats.org/officeDocument/2006/relationships/tags" Target="../tags/tag227.xml"/><Relationship Id="rId52" Type="http://schemas.openxmlformats.org/officeDocument/2006/relationships/tags" Target="../tags/tag226.xml"/><Relationship Id="rId51" Type="http://schemas.openxmlformats.org/officeDocument/2006/relationships/tags" Target="../tags/tag225.xml"/><Relationship Id="rId50" Type="http://schemas.openxmlformats.org/officeDocument/2006/relationships/tags" Target="../tags/tag224.xml"/><Relationship Id="rId5" Type="http://schemas.openxmlformats.org/officeDocument/2006/relationships/tags" Target="../tags/tag179.xml"/><Relationship Id="rId49" Type="http://schemas.openxmlformats.org/officeDocument/2006/relationships/tags" Target="../tags/tag223.xml"/><Relationship Id="rId48" Type="http://schemas.openxmlformats.org/officeDocument/2006/relationships/tags" Target="../tags/tag222.xml"/><Relationship Id="rId47" Type="http://schemas.openxmlformats.org/officeDocument/2006/relationships/tags" Target="../tags/tag221.xml"/><Relationship Id="rId46" Type="http://schemas.openxmlformats.org/officeDocument/2006/relationships/tags" Target="../tags/tag220.xml"/><Relationship Id="rId45" Type="http://schemas.openxmlformats.org/officeDocument/2006/relationships/tags" Target="../tags/tag219.xml"/><Relationship Id="rId44" Type="http://schemas.openxmlformats.org/officeDocument/2006/relationships/tags" Target="../tags/tag218.xml"/><Relationship Id="rId43" Type="http://schemas.openxmlformats.org/officeDocument/2006/relationships/tags" Target="../tags/tag217.xml"/><Relationship Id="rId42" Type="http://schemas.openxmlformats.org/officeDocument/2006/relationships/tags" Target="../tags/tag216.xml"/><Relationship Id="rId41" Type="http://schemas.openxmlformats.org/officeDocument/2006/relationships/tags" Target="../tags/tag215.xml"/><Relationship Id="rId40" Type="http://schemas.openxmlformats.org/officeDocument/2006/relationships/tags" Target="../tags/tag214.xml"/><Relationship Id="rId4" Type="http://schemas.openxmlformats.org/officeDocument/2006/relationships/tags" Target="../tags/tag178.xml"/><Relationship Id="rId39" Type="http://schemas.openxmlformats.org/officeDocument/2006/relationships/tags" Target="../tags/tag213.xml"/><Relationship Id="rId38" Type="http://schemas.openxmlformats.org/officeDocument/2006/relationships/tags" Target="../tags/tag212.xml"/><Relationship Id="rId37" Type="http://schemas.openxmlformats.org/officeDocument/2006/relationships/tags" Target="../tags/tag211.xml"/><Relationship Id="rId36" Type="http://schemas.openxmlformats.org/officeDocument/2006/relationships/tags" Target="../tags/tag210.xml"/><Relationship Id="rId35" Type="http://schemas.openxmlformats.org/officeDocument/2006/relationships/tags" Target="../tags/tag209.xml"/><Relationship Id="rId34" Type="http://schemas.openxmlformats.org/officeDocument/2006/relationships/tags" Target="../tags/tag208.xml"/><Relationship Id="rId33" Type="http://schemas.openxmlformats.org/officeDocument/2006/relationships/tags" Target="../tags/tag207.xml"/><Relationship Id="rId32" Type="http://schemas.openxmlformats.org/officeDocument/2006/relationships/tags" Target="../tags/tag206.xml"/><Relationship Id="rId31" Type="http://schemas.openxmlformats.org/officeDocument/2006/relationships/tags" Target="../tags/tag205.xml"/><Relationship Id="rId30" Type="http://schemas.openxmlformats.org/officeDocument/2006/relationships/tags" Target="../tags/tag204.xml"/><Relationship Id="rId3" Type="http://schemas.openxmlformats.org/officeDocument/2006/relationships/tags" Target="../tags/tag177.xml"/><Relationship Id="rId29" Type="http://schemas.openxmlformats.org/officeDocument/2006/relationships/tags" Target="../tags/tag203.xml"/><Relationship Id="rId28" Type="http://schemas.openxmlformats.org/officeDocument/2006/relationships/tags" Target="../tags/tag202.xml"/><Relationship Id="rId27" Type="http://schemas.openxmlformats.org/officeDocument/2006/relationships/tags" Target="../tags/tag201.xml"/><Relationship Id="rId26" Type="http://schemas.openxmlformats.org/officeDocument/2006/relationships/tags" Target="../tags/tag200.xml"/><Relationship Id="rId25" Type="http://schemas.openxmlformats.org/officeDocument/2006/relationships/tags" Target="../tags/tag199.xml"/><Relationship Id="rId24" Type="http://schemas.openxmlformats.org/officeDocument/2006/relationships/tags" Target="../tags/tag198.xml"/><Relationship Id="rId23" Type="http://schemas.openxmlformats.org/officeDocument/2006/relationships/tags" Target="../tags/tag197.xml"/><Relationship Id="rId22" Type="http://schemas.openxmlformats.org/officeDocument/2006/relationships/tags" Target="../tags/tag196.xml"/><Relationship Id="rId21" Type="http://schemas.openxmlformats.org/officeDocument/2006/relationships/tags" Target="../tags/tag195.xml"/><Relationship Id="rId20" Type="http://schemas.openxmlformats.org/officeDocument/2006/relationships/tags" Target="../tags/tag194.xml"/><Relationship Id="rId2" Type="http://schemas.openxmlformats.org/officeDocument/2006/relationships/oleObject" Target="../embeddings/oleObject6.bin"/><Relationship Id="rId19" Type="http://schemas.openxmlformats.org/officeDocument/2006/relationships/tags" Target="../tags/tag193.xml"/><Relationship Id="rId18" Type="http://schemas.openxmlformats.org/officeDocument/2006/relationships/tags" Target="../tags/tag192.xml"/><Relationship Id="rId17" Type="http://schemas.openxmlformats.org/officeDocument/2006/relationships/tags" Target="../tags/tag191.xml"/><Relationship Id="rId16" Type="http://schemas.openxmlformats.org/officeDocument/2006/relationships/tags" Target="../tags/tag190.xml"/><Relationship Id="rId15" Type="http://schemas.openxmlformats.org/officeDocument/2006/relationships/tags" Target="../tags/tag189.xml"/><Relationship Id="rId14" Type="http://schemas.openxmlformats.org/officeDocument/2006/relationships/tags" Target="../tags/tag188.xml"/><Relationship Id="rId13" Type="http://schemas.openxmlformats.org/officeDocument/2006/relationships/tags" Target="../tags/tag187.xml"/><Relationship Id="rId12" Type="http://schemas.openxmlformats.org/officeDocument/2006/relationships/tags" Target="../tags/tag186.xml"/><Relationship Id="rId11" Type="http://schemas.openxmlformats.org/officeDocument/2006/relationships/tags" Target="../tags/tag185.xml"/><Relationship Id="rId107" Type="http://schemas.openxmlformats.org/officeDocument/2006/relationships/notesSlide" Target="../notesSlides/notesSlide3.xml"/><Relationship Id="rId106" Type="http://schemas.openxmlformats.org/officeDocument/2006/relationships/vmlDrawing" Target="../drawings/vmlDrawing6.vml"/><Relationship Id="rId105" Type="http://schemas.openxmlformats.org/officeDocument/2006/relationships/slideLayout" Target="../slideLayouts/slideLayout6.xml"/><Relationship Id="rId104" Type="http://schemas.openxmlformats.org/officeDocument/2006/relationships/tags" Target="../tags/tag272.xml"/><Relationship Id="rId103" Type="http://schemas.openxmlformats.org/officeDocument/2006/relationships/tags" Target="../tags/tag271.xml"/><Relationship Id="rId102" Type="http://schemas.openxmlformats.org/officeDocument/2006/relationships/tags" Target="../tags/tag270.xml"/><Relationship Id="rId101" Type="http://schemas.openxmlformats.org/officeDocument/2006/relationships/tags" Target="../tags/tag269.xml"/><Relationship Id="rId100" Type="http://schemas.openxmlformats.org/officeDocument/2006/relationships/tags" Target="../tags/tag268.xml"/><Relationship Id="rId10" Type="http://schemas.openxmlformats.org/officeDocument/2006/relationships/tags" Target="../tags/tag184.xml"/><Relationship Id="rId1" Type="http://schemas.openxmlformats.org/officeDocument/2006/relationships/tags" Target="../tags/tag176.xml"/></Relationships>
</file>

<file path=ppt/slides/_rels/slide6.xml.rels><?xml version="1.0" encoding="UTF-8" standalone="yes"?>
<Relationships xmlns="http://schemas.openxmlformats.org/package/2006/relationships"><Relationship Id="rId99" Type="http://schemas.openxmlformats.org/officeDocument/2006/relationships/tags" Target="../tags/tag370.xml"/><Relationship Id="rId98" Type="http://schemas.openxmlformats.org/officeDocument/2006/relationships/tags" Target="../tags/tag369.xml"/><Relationship Id="rId97" Type="http://schemas.openxmlformats.org/officeDocument/2006/relationships/tags" Target="../tags/tag368.xml"/><Relationship Id="rId96" Type="http://schemas.openxmlformats.org/officeDocument/2006/relationships/tags" Target="../tags/tag367.xml"/><Relationship Id="rId95" Type="http://schemas.openxmlformats.org/officeDocument/2006/relationships/tags" Target="../tags/tag366.xml"/><Relationship Id="rId94" Type="http://schemas.openxmlformats.org/officeDocument/2006/relationships/tags" Target="../tags/tag365.xml"/><Relationship Id="rId93" Type="http://schemas.openxmlformats.org/officeDocument/2006/relationships/tags" Target="../tags/tag364.xml"/><Relationship Id="rId92" Type="http://schemas.openxmlformats.org/officeDocument/2006/relationships/tags" Target="../tags/tag363.xml"/><Relationship Id="rId91" Type="http://schemas.openxmlformats.org/officeDocument/2006/relationships/tags" Target="../tags/tag362.xml"/><Relationship Id="rId90" Type="http://schemas.openxmlformats.org/officeDocument/2006/relationships/tags" Target="../tags/tag361.xml"/><Relationship Id="rId9" Type="http://schemas.openxmlformats.org/officeDocument/2006/relationships/tags" Target="../tags/tag280.xml"/><Relationship Id="rId89" Type="http://schemas.openxmlformats.org/officeDocument/2006/relationships/tags" Target="../tags/tag360.xml"/><Relationship Id="rId88" Type="http://schemas.openxmlformats.org/officeDocument/2006/relationships/tags" Target="../tags/tag359.xml"/><Relationship Id="rId87" Type="http://schemas.openxmlformats.org/officeDocument/2006/relationships/tags" Target="../tags/tag358.xml"/><Relationship Id="rId86" Type="http://schemas.openxmlformats.org/officeDocument/2006/relationships/tags" Target="../tags/tag357.xml"/><Relationship Id="rId85" Type="http://schemas.openxmlformats.org/officeDocument/2006/relationships/tags" Target="../tags/tag356.xml"/><Relationship Id="rId84" Type="http://schemas.openxmlformats.org/officeDocument/2006/relationships/tags" Target="../tags/tag355.xml"/><Relationship Id="rId83" Type="http://schemas.openxmlformats.org/officeDocument/2006/relationships/tags" Target="../tags/tag354.xml"/><Relationship Id="rId82" Type="http://schemas.openxmlformats.org/officeDocument/2006/relationships/tags" Target="../tags/tag353.xml"/><Relationship Id="rId81" Type="http://schemas.openxmlformats.org/officeDocument/2006/relationships/tags" Target="../tags/tag352.xml"/><Relationship Id="rId80" Type="http://schemas.openxmlformats.org/officeDocument/2006/relationships/tags" Target="../tags/tag351.xml"/><Relationship Id="rId8" Type="http://schemas.openxmlformats.org/officeDocument/2006/relationships/tags" Target="../tags/tag279.xml"/><Relationship Id="rId79" Type="http://schemas.openxmlformats.org/officeDocument/2006/relationships/tags" Target="../tags/tag350.xml"/><Relationship Id="rId78" Type="http://schemas.openxmlformats.org/officeDocument/2006/relationships/tags" Target="../tags/tag349.xml"/><Relationship Id="rId77" Type="http://schemas.openxmlformats.org/officeDocument/2006/relationships/tags" Target="../tags/tag348.xml"/><Relationship Id="rId76" Type="http://schemas.openxmlformats.org/officeDocument/2006/relationships/tags" Target="../tags/tag347.xml"/><Relationship Id="rId75" Type="http://schemas.openxmlformats.org/officeDocument/2006/relationships/tags" Target="../tags/tag346.xml"/><Relationship Id="rId74" Type="http://schemas.openxmlformats.org/officeDocument/2006/relationships/tags" Target="../tags/tag345.xml"/><Relationship Id="rId73" Type="http://schemas.openxmlformats.org/officeDocument/2006/relationships/tags" Target="../tags/tag344.xml"/><Relationship Id="rId72" Type="http://schemas.openxmlformats.org/officeDocument/2006/relationships/tags" Target="../tags/tag343.xml"/><Relationship Id="rId71" Type="http://schemas.openxmlformats.org/officeDocument/2006/relationships/tags" Target="../tags/tag342.xml"/><Relationship Id="rId70" Type="http://schemas.openxmlformats.org/officeDocument/2006/relationships/tags" Target="../tags/tag341.xml"/><Relationship Id="rId7" Type="http://schemas.openxmlformats.org/officeDocument/2006/relationships/tags" Target="../tags/tag278.xml"/><Relationship Id="rId69" Type="http://schemas.openxmlformats.org/officeDocument/2006/relationships/tags" Target="../tags/tag340.xml"/><Relationship Id="rId68" Type="http://schemas.openxmlformats.org/officeDocument/2006/relationships/tags" Target="../tags/tag339.xml"/><Relationship Id="rId67" Type="http://schemas.openxmlformats.org/officeDocument/2006/relationships/tags" Target="../tags/tag338.xml"/><Relationship Id="rId66" Type="http://schemas.openxmlformats.org/officeDocument/2006/relationships/tags" Target="../tags/tag337.xml"/><Relationship Id="rId65" Type="http://schemas.openxmlformats.org/officeDocument/2006/relationships/tags" Target="../tags/tag336.xml"/><Relationship Id="rId64" Type="http://schemas.openxmlformats.org/officeDocument/2006/relationships/tags" Target="../tags/tag335.xml"/><Relationship Id="rId63" Type="http://schemas.openxmlformats.org/officeDocument/2006/relationships/tags" Target="../tags/tag334.xml"/><Relationship Id="rId62" Type="http://schemas.openxmlformats.org/officeDocument/2006/relationships/tags" Target="../tags/tag333.xml"/><Relationship Id="rId61" Type="http://schemas.openxmlformats.org/officeDocument/2006/relationships/tags" Target="../tags/tag332.xml"/><Relationship Id="rId60" Type="http://schemas.openxmlformats.org/officeDocument/2006/relationships/tags" Target="../tags/tag331.xml"/><Relationship Id="rId6" Type="http://schemas.openxmlformats.org/officeDocument/2006/relationships/tags" Target="../tags/tag277.xml"/><Relationship Id="rId59" Type="http://schemas.openxmlformats.org/officeDocument/2006/relationships/tags" Target="../tags/tag330.xml"/><Relationship Id="rId58" Type="http://schemas.openxmlformats.org/officeDocument/2006/relationships/tags" Target="../tags/tag329.xml"/><Relationship Id="rId57" Type="http://schemas.openxmlformats.org/officeDocument/2006/relationships/tags" Target="../tags/tag328.xml"/><Relationship Id="rId56" Type="http://schemas.openxmlformats.org/officeDocument/2006/relationships/tags" Target="../tags/tag327.xml"/><Relationship Id="rId55" Type="http://schemas.openxmlformats.org/officeDocument/2006/relationships/tags" Target="../tags/tag326.xml"/><Relationship Id="rId54" Type="http://schemas.openxmlformats.org/officeDocument/2006/relationships/tags" Target="../tags/tag325.xml"/><Relationship Id="rId53" Type="http://schemas.openxmlformats.org/officeDocument/2006/relationships/tags" Target="../tags/tag324.xml"/><Relationship Id="rId52" Type="http://schemas.openxmlformats.org/officeDocument/2006/relationships/tags" Target="../tags/tag323.xml"/><Relationship Id="rId51" Type="http://schemas.openxmlformats.org/officeDocument/2006/relationships/tags" Target="../tags/tag322.xml"/><Relationship Id="rId50" Type="http://schemas.openxmlformats.org/officeDocument/2006/relationships/tags" Target="../tags/tag321.xml"/><Relationship Id="rId5" Type="http://schemas.openxmlformats.org/officeDocument/2006/relationships/tags" Target="../tags/tag276.xml"/><Relationship Id="rId49" Type="http://schemas.openxmlformats.org/officeDocument/2006/relationships/tags" Target="../tags/tag320.xml"/><Relationship Id="rId48" Type="http://schemas.openxmlformats.org/officeDocument/2006/relationships/tags" Target="../tags/tag319.xml"/><Relationship Id="rId47" Type="http://schemas.openxmlformats.org/officeDocument/2006/relationships/tags" Target="../tags/tag318.xml"/><Relationship Id="rId46" Type="http://schemas.openxmlformats.org/officeDocument/2006/relationships/tags" Target="../tags/tag317.xml"/><Relationship Id="rId45" Type="http://schemas.openxmlformats.org/officeDocument/2006/relationships/tags" Target="../tags/tag316.xml"/><Relationship Id="rId44" Type="http://schemas.openxmlformats.org/officeDocument/2006/relationships/tags" Target="../tags/tag315.xml"/><Relationship Id="rId43" Type="http://schemas.openxmlformats.org/officeDocument/2006/relationships/tags" Target="../tags/tag314.xml"/><Relationship Id="rId42" Type="http://schemas.openxmlformats.org/officeDocument/2006/relationships/tags" Target="../tags/tag313.xml"/><Relationship Id="rId41" Type="http://schemas.openxmlformats.org/officeDocument/2006/relationships/tags" Target="../tags/tag312.xml"/><Relationship Id="rId40" Type="http://schemas.openxmlformats.org/officeDocument/2006/relationships/tags" Target="../tags/tag311.xml"/><Relationship Id="rId4" Type="http://schemas.openxmlformats.org/officeDocument/2006/relationships/tags" Target="../tags/tag275.xml"/><Relationship Id="rId39" Type="http://schemas.openxmlformats.org/officeDocument/2006/relationships/tags" Target="../tags/tag310.xml"/><Relationship Id="rId38" Type="http://schemas.openxmlformats.org/officeDocument/2006/relationships/tags" Target="../tags/tag309.xml"/><Relationship Id="rId37" Type="http://schemas.openxmlformats.org/officeDocument/2006/relationships/tags" Target="../tags/tag308.xml"/><Relationship Id="rId36" Type="http://schemas.openxmlformats.org/officeDocument/2006/relationships/tags" Target="../tags/tag307.xml"/><Relationship Id="rId35" Type="http://schemas.openxmlformats.org/officeDocument/2006/relationships/tags" Target="../tags/tag306.xml"/><Relationship Id="rId34" Type="http://schemas.openxmlformats.org/officeDocument/2006/relationships/tags" Target="../tags/tag305.xml"/><Relationship Id="rId33" Type="http://schemas.openxmlformats.org/officeDocument/2006/relationships/tags" Target="../tags/tag304.xml"/><Relationship Id="rId32" Type="http://schemas.openxmlformats.org/officeDocument/2006/relationships/tags" Target="../tags/tag303.xml"/><Relationship Id="rId31" Type="http://schemas.openxmlformats.org/officeDocument/2006/relationships/tags" Target="../tags/tag302.xml"/><Relationship Id="rId30" Type="http://schemas.openxmlformats.org/officeDocument/2006/relationships/tags" Target="../tags/tag301.xml"/><Relationship Id="rId3" Type="http://schemas.openxmlformats.org/officeDocument/2006/relationships/tags" Target="../tags/tag274.xml"/><Relationship Id="rId29" Type="http://schemas.openxmlformats.org/officeDocument/2006/relationships/tags" Target="../tags/tag300.xml"/><Relationship Id="rId28" Type="http://schemas.openxmlformats.org/officeDocument/2006/relationships/tags" Target="../tags/tag299.xml"/><Relationship Id="rId27" Type="http://schemas.openxmlformats.org/officeDocument/2006/relationships/tags" Target="../tags/tag298.xml"/><Relationship Id="rId26" Type="http://schemas.openxmlformats.org/officeDocument/2006/relationships/tags" Target="../tags/tag297.xml"/><Relationship Id="rId25" Type="http://schemas.openxmlformats.org/officeDocument/2006/relationships/tags" Target="../tags/tag296.xml"/><Relationship Id="rId24" Type="http://schemas.openxmlformats.org/officeDocument/2006/relationships/tags" Target="../tags/tag295.xml"/><Relationship Id="rId23" Type="http://schemas.openxmlformats.org/officeDocument/2006/relationships/tags" Target="../tags/tag294.xml"/><Relationship Id="rId22" Type="http://schemas.openxmlformats.org/officeDocument/2006/relationships/tags" Target="../tags/tag293.xml"/><Relationship Id="rId21" Type="http://schemas.openxmlformats.org/officeDocument/2006/relationships/tags" Target="../tags/tag292.xml"/><Relationship Id="rId20" Type="http://schemas.openxmlformats.org/officeDocument/2006/relationships/tags" Target="../tags/tag291.xml"/><Relationship Id="rId2" Type="http://schemas.openxmlformats.org/officeDocument/2006/relationships/oleObject" Target="../embeddings/oleObject7.bin"/><Relationship Id="rId19" Type="http://schemas.openxmlformats.org/officeDocument/2006/relationships/tags" Target="../tags/tag290.xml"/><Relationship Id="rId18" Type="http://schemas.openxmlformats.org/officeDocument/2006/relationships/tags" Target="../tags/tag289.xml"/><Relationship Id="rId17" Type="http://schemas.openxmlformats.org/officeDocument/2006/relationships/tags" Target="../tags/tag288.xml"/><Relationship Id="rId16" Type="http://schemas.openxmlformats.org/officeDocument/2006/relationships/tags" Target="../tags/tag287.xml"/><Relationship Id="rId15" Type="http://schemas.openxmlformats.org/officeDocument/2006/relationships/tags" Target="../tags/tag286.xml"/><Relationship Id="rId14" Type="http://schemas.openxmlformats.org/officeDocument/2006/relationships/tags" Target="../tags/tag285.xml"/><Relationship Id="rId13" Type="http://schemas.openxmlformats.org/officeDocument/2006/relationships/tags" Target="../tags/tag284.xml"/><Relationship Id="rId12" Type="http://schemas.openxmlformats.org/officeDocument/2006/relationships/tags" Target="../tags/tag283.xml"/><Relationship Id="rId11" Type="http://schemas.openxmlformats.org/officeDocument/2006/relationships/tags" Target="../tags/tag282.xml"/><Relationship Id="rId103" Type="http://schemas.openxmlformats.org/officeDocument/2006/relationships/notesSlide" Target="../notesSlides/notesSlide4.xml"/><Relationship Id="rId102" Type="http://schemas.openxmlformats.org/officeDocument/2006/relationships/vmlDrawing" Target="../drawings/vmlDrawing7.vml"/><Relationship Id="rId101" Type="http://schemas.openxmlformats.org/officeDocument/2006/relationships/slideLayout" Target="../slideLayouts/slideLayout6.xml"/><Relationship Id="rId100" Type="http://schemas.openxmlformats.org/officeDocument/2006/relationships/tags" Target="../tags/tag371.xml"/><Relationship Id="rId10" Type="http://schemas.openxmlformats.org/officeDocument/2006/relationships/tags" Target="../tags/tag281.xml"/><Relationship Id="rId1" Type="http://schemas.openxmlformats.org/officeDocument/2006/relationships/tags" Target="../tags/tag273.xml"/></Relationships>
</file>

<file path=ppt/slides/_rels/slide7.xml.rels><?xml version="1.0" encoding="UTF-8" standalone="yes"?>
<Relationships xmlns="http://schemas.openxmlformats.org/package/2006/relationships"><Relationship Id="rId9" Type="http://schemas.openxmlformats.org/officeDocument/2006/relationships/tags" Target="../tags/tag379.xml"/><Relationship Id="rId8" Type="http://schemas.openxmlformats.org/officeDocument/2006/relationships/tags" Target="../tags/tag378.xml"/><Relationship Id="rId7" Type="http://schemas.openxmlformats.org/officeDocument/2006/relationships/tags" Target="../tags/tag377.xml"/><Relationship Id="rId6" Type="http://schemas.openxmlformats.org/officeDocument/2006/relationships/tags" Target="../tags/tag376.xml"/><Relationship Id="rId5" Type="http://schemas.openxmlformats.org/officeDocument/2006/relationships/tags" Target="../tags/tag375.xml"/><Relationship Id="rId4" Type="http://schemas.openxmlformats.org/officeDocument/2006/relationships/tags" Target="../tags/tag374.xml"/><Relationship Id="rId3" Type="http://schemas.openxmlformats.org/officeDocument/2006/relationships/tags" Target="../tags/tag373.xml"/><Relationship Id="rId2" Type="http://schemas.openxmlformats.org/officeDocument/2006/relationships/oleObject" Target="../embeddings/oleObject8.bin"/><Relationship Id="rId18" Type="http://schemas.openxmlformats.org/officeDocument/2006/relationships/notesSlide" Target="../notesSlides/notesSlide5.xml"/><Relationship Id="rId17" Type="http://schemas.openxmlformats.org/officeDocument/2006/relationships/vmlDrawing" Target="../drawings/vmlDrawing8.vml"/><Relationship Id="rId16" Type="http://schemas.openxmlformats.org/officeDocument/2006/relationships/slideLayout" Target="../slideLayouts/slideLayout2.xml"/><Relationship Id="rId15" Type="http://schemas.openxmlformats.org/officeDocument/2006/relationships/tags" Target="../tags/tag385.xml"/><Relationship Id="rId14" Type="http://schemas.openxmlformats.org/officeDocument/2006/relationships/tags" Target="../tags/tag384.xml"/><Relationship Id="rId13" Type="http://schemas.openxmlformats.org/officeDocument/2006/relationships/tags" Target="../tags/tag383.xml"/><Relationship Id="rId12" Type="http://schemas.openxmlformats.org/officeDocument/2006/relationships/tags" Target="../tags/tag382.xml"/><Relationship Id="rId11" Type="http://schemas.openxmlformats.org/officeDocument/2006/relationships/tags" Target="../tags/tag381.xml"/><Relationship Id="rId10" Type="http://schemas.openxmlformats.org/officeDocument/2006/relationships/tags" Target="../tags/tag380.xml"/><Relationship Id="rId1" Type="http://schemas.openxmlformats.org/officeDocument/2006/relationships/tags" Target="../tags/tag372.xml"/></Relationships>
</file>

<file path=ppt/slides/_rels/slide8.xml.rels><?xml version="1.0" encoding="UTF-8" standalone="yes"?>
<Relationships xmlns="http://schemas.openxmlformats.org/package/2006/relationships"><Relationship Id="rId9" Type="http://schemas.openxmlformats.org/officeDocument/2006/relationships/tags" Target="../tags/tag392.xml"/><Relationship Id="rId8" Type="http://schemas.openxmlformats.org/officeDocument/2006/relationships/tags" Target="../tags/tag391.xml"/><Relationship Id="rId7" Type="http://schemas.openxmlformats.org/officeDocument/2006/relationships/image" Target="../media/image8.jpeg"/><Relationship Id="rId6" Type="http://schemas.openxmlformats.org/officeDocument/2006/relationships/tags" Target="../tags/tag390.xml"/><Relationship Id="rId5" Type="http://schemas.openxmlformats.org/officeDocument/2006/relationships/tags" Target="../tags/tag389.xml"/><Relationship Id="rId4" Type="http://schemas.openxmlformats.org/officeDocument/2006/relationships/tags" Target="../tags/tag388.xml"/><Relationship Id="rId3" Type="http://schemas.openxmlformats.org/officeDocument/2006/relationships/tags" Target="../tags/tag387.xml"/><Relationship Id="rId26" Type="http://schemas.openxmlformats.org/officeDocument/2006/relationships/vmlDrawing" Target="../drawings/vmlDrawing9.vml"/><Relationship Id="rId25" Type="http://schemas.openxmlformats.org/officeDocument/2006/relationships/slideLayout" Target="../slideLayouts/slideLayout2.xml"/><Relationship Id="rId24" Type="http://schemas.openxmlformats.org/officeDocument/2006/relationships/tags" Target="../tags/tag406.xml"/><Relationship Id="rId23" Type="http://schemas.openxmlformats.org/officeDocument/2006/relationships/tags" Target="../tags/tag405.xml"/><Relationship Id="rId22" Type="http://schemas.openxmlformats.org/officeDocument/2006/relationships/image" Target="../media/image9.png"/><Relationship Id="rId21" Type="http://schemas.openxmlformats.org/officeDocument/2006/relationships/tags" Target="../tags/tag404.xml"/><Relationship Id="rId20" Type="http://schemas.openxmlformats.org/officeDocument/2006/relationships/tags" Target="../tags/tag403.xml"/><Relationship Id="rId2" Type="http://schemas.openxmlformats.org/officeDocument/2006/relationships/oleObject" Target="../embeddings/oleObject9.bin"/><Relationship Id="rId19" Type="http://schemas.openxmlformats.org/officeDocument/2006/relationships/tags" Target="../tags/tag402.xml"/><Relationship Id="rId18" Type="http://schemas.openxmlformats.org/officeDocument/2006/relationships/tags" Target="../tags/tag401.xml"/><Relationship Id="rId17" Type="http://schemas.openxmlformats.org/officeDocument/2006/relationships/tags" Target="../tags/tag400.xml"/><Relationship Id="rId16" Type="http://schemas.openxmlformats.org/officeDocument/2006/relationships/tags" Target="../tags/tag399.xml"/><Relationship Id="rId15" Type="http://schemas.openxmlformats.org/officeDocument/2006/relationships/tags" Target="../tags/tag398.xml"/><Relationship Id="rId14" Type="http://schemas.openxmlformats.org/officeDocument/2006/relationships/tags" Target="../tags/tag397.xml"/><Relationship Id="rId13" Type="http://schemas.openxmlformats.org/officeDocument/2006/relationships/tags" Target="../tags/tag396.xml"/><Relationship Id="rId12" Type="http://schemas.openxmlformats.org/officeDocument/2006/relationships/tags" Target="../tags/tag395.xml"/><Relationship Id="rId11" Type="http://schemas.openxmlformats.org/officeDocument/2006/relationships/tags" Target="../tags/tag394.xml"/><Relationship Id="rId10" Type="http://schemas.openxmlformats.org/officeDocument/2006/relationships/tags" Target="../tags/tag393.xml"/><Relationship Id="rId1" Type="http://schemas.openxmlformats.org/officeDocument/2006/relationships/tags" Target="../tags/tag386.xml"/></Relationships>
</file>

<file path=ppt/slides/_rels/slide9.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tags" Target="../tags/tag413.xml"/><Relationship Id="rId7" Type="http://schemas.openxmlformats.org/officeDocument/2006/relationships/tags" Target="../tags/tag412.xml"/><Relationship Id="rId6" Type="http://schemas.openxmlformats.org/officeDocument/2006/relationships/tags" Target="../tags/tag411.xml"/><Relationship Id="rId51" Type="http://schemas.openxmlformats.org/officeDocument/2006/relationships/notesSlide" Target="../notesSlides/notesSlide6.xml"/><Relationship Id="rId50" Type="http://schemas.openxmlformats.org/officeDocument/2006/relationships/vmlDrawing" Target="../drawings/vmlDrawing10.vml"/><Relationship Id="rId5" Type="http://schemas.openxmlformats.org/officeDocument/2006/relationships/tags" Target="../tags/tag410.xml"/><Relationship Id="rId49" Type="http://schemas.openxmlformats.org/officeDocument/2006/relationships/slideLayout" Target="../slideLayouts/slideLayout6.xml"/><Relationship Id="rId48" Type="http://schemas.openxmlformats.org/officeDocument/2006/relationships/tags" Target="../tags/tag453.xml"/><Relationship Id="rId47" Type="http://schemas.openxmlformats.org/officeDocument/2006/relationships/tags" Target="../tags/tag452.xml"/><Relationship Id="rId46" Type="http://schemas.openxmlformats.org/officeDocument/2006/relationships/tags" Target="../tags/tag451.xml"/><Relationship Id="rId45" Type="http://schemas.openxmlformats.org/officeDocument/2006/relationships/tags" Target="../tags/tag450.xml"/><Relationship Id="rId44" Type="http://schemas.openxmlformats.org/officeDocument/2006/relationships/tags" Target="../tags/tag449.xml"/><Relationship Id="rId43" Type="http://schemas.openxmlformats.org/officeDocument/2006/relationships/tags" Target="../tags/tag448.xml"/><Relationship Id="rId42" Type="http://schemas.openxmlformats.org/officeDocument/2006/relationships/tags" Target="../tags/tag447.xml"/><Relationship Id="rId41" Type="http://schemas.openxmlformats.org/officeDocument/2006/relationships/tags" Target="../tags/tag446.xml"/><Relationship Id="rId40" Type="http://schemas.openxmlformats.org/officeDocument/2006/relationships/tags" Target="../tags/tag445.xml"/><Relationship Id="rId4" Type="http://schemas.openxmlformats.org/officeDocument/2006/relationships/tags" Target="../tags/tag409.xml"/><Relationship Id="rId39" Type="http://schemas.openxmlformats.org/officeDocument/2006/relationships/tags" Target="../tags/tag444.xml"/><Relationship Id="rId38" Type="http://schemas.openxmlformats.org/officeDocument/2006/relationships/tags" Target="../tags/tag443.xml"/><Relationship Id="rId37" Type="http://schemas.openxmlformats.org/officeDocument/2006/relationships/tags" Target="../tags/tag442.xml"/><Relationship Id="rId36" Type="http://schemas.openxmlformats.org/officeDocument/2006/relationships/tags" Target="../tags/tag441.xml"/><Relationship Id="rId35" Type="http://schemas.openxmlformats.org/officeDocument/2006/relationships/tags" Target="../tags/tag440.xml"/><Relationship Id="rId34" Type="http://schemas.openxmlformats.org/officeDocument/2006/relationships/tags" Target="../tags/tag439.xml"/><Relationship Id="rId33" Type="http://schemas.openxmlformats.org/officeDocument/2006/relationships/tags" Target="../tags/tag438.xml"/><Relationship Id="rId32" Type="http://schemas.openxmlformats.org/officeDocument/2006/relationships/tags" Target="../tags/tag437.xml"/><Relationship Id="rId31" Type="http://schemas.openxmlformats.org/officeDocument/2006/relationships/tags" Target="../tags/tag436.xml"/><Relationship Id="rId30" Type="http://schemas.openxmlformats.org/officeDocument/2006/relationships/tags" Target="../tags/tag435.xml"/><Relationship Id="rId3" Type="http://schemas.openxmlformats.org/officeDocument/2006/relationships/tags" Target="../tags/tag408.xml"/><Relationship Id="rId29" Type="http://schemas.openxmlformats.org/officeDocument/2006/relationships/tags" Target="../tags/tag434.xml"/><Relationship Id="rId28" Type="http://schemas.openxmlformats.org/officeDocument/2006/relationships/tags" Target="../tags/tag433.xml"/><Relationship Id="rId27" Type="http://schemas.openxmlformats.org/officeDocument/2006/relationships/tags" Target="../tags/tag432.xml"/><Relationship Id="rId26" Type="http://schemas.openxmlformats.org/officeDocument/2006/relationships/tags" Target="../tags/tag431.xml"/><Relationship Id="rId25" Type="http://schemas.openxmlformats.org/officeDocument/2006/relationships/tags" Target="../tags/tag430.xml"/><Relationship Id="rId24" Type="http://schemas.openxmlformats.org/officeDocument/2006/relationships/tags" Target="../tags/tag429.xml"/><Relationship Id="rId23" Type="http://schemas.openxmlformats.org/officeDocument/2006/relationships/tags" Target="../tags/tag428.xml"/><Relationship Id="rId22" Type="http://schemas.openxmlformats.org/officeDocument/2006/relationships/tags" Target="../tags/tag427.xml"/><Relationship Id="rId21" Type="http://schemas.openxmlformats.org/officeDocument/2006/relationships/tags" Target="../tags/tag426.xml"/><Relationship Id="rId20" Type="http://schemas.openxmlformats.org/officeDocument/2006/relationships/tags" Target="../tags/tag425.xml"/><Relationship Id="rId2" Type="http://schemas.openxmlformats.org/officeDocument/2006/relationships/oleObject" Target="../embeddings/oleObject10.bin"/><Relationship Id="rId19" Type="http://schemas.openxmlformats.org/officeDocument/2006/relationships/tags" Target="../tags/tag424.xml"/><Relationship Id="rId18" Type="http://schemas.openxmlformats.org/officeDocument/2006/relationships/tags" Target="../tags/tag423.xml"/><Relationship Id="rId17" Type="http://schemas.openxmlformats.org/officeDocument/2006/relationships/tags" Target="../tags/tag422.xml"/><Relationship Id="rId16" Type="http://schemas.openxmlformats.org/officeDocument/2006/relationships/tags" Target="../tags/tag421.xml"/><Relationship Id="rId15" Type="http://schemas.openxmlformats.org/officeDocument/2006/relationships/tags" Target="../tags/tag420.xml"/><Relationship Id="rId14" Type="http://schemas.openxmlformats.org/officeDocument/2006/relationships/tags" Target="../tags/tag419.xml"/><Relationship Id="rId13" Type="http://schemas.openxmlformats.org/officeDocument/2006/relationships/tags" Target="../tags/tag418.xml"/><Relationship Id="rId12" Type="http://schemas.openxmlformats.org/officeDocument/2006/relationships/tags" Target="../tags/tag417.xml"/><Relationship Id="rId11" Type="http://schemas.openxmlformats.org/officeDocument/2006/relationships/tags" Target="../tags/tag416.xml"/><Relationship Id="rId10" Type="http://schemas.openxmlformats.org/officeDocument/2006/relationships/tags" Target="../tags/tag415.xml"/><Relationship Id="rId1" Type="http://schemas.openxmlformats.org/officeDocument/2006/relationships/tags" Target="../tags/tag407.xml"/></Relationships>
</file>

<file path=ppt/slides/_rels/slide10.xml.rels><?xml version="1.0" encoding="UTF-8" standalone="yes"?>
<Relationships xmlns="http://schemas.openxmlformats.org/package/2006/relationships"><Relationship Id="rId9" Type="http://schemas.openxmlformats.org/officeDocument/2006/relationships/tags" Target="../tags/tag461.xml"/><Relationship Id="rId8" Type="http://schemas.openxmlformats.org/officeDocument/2006/relationships/tags" Target="../tags/tag460.xml"/><Relationship Id="rId7" Type="http://schemas.openxmlformats.org/officeDocument/2006/relationships/tags" Target="../tags/tag459.xml"/><Relationship Id="rId63" Type="http://schemas.openxmlformats.org/officeDocument/2006/relationships/notesSlide" Target="../notesSlides/notesSlide7.xml"/><Relationship Id="rId62" Type="http://schemas.openxmlformats.org/officeDocument/2006/relationships/vmlDrawing" Target="../drawings/vmlDrawing11.vml"/><Relationship Id="rId61" Type="http://schemas.openxmlformats.org/officeDocument/2006/relationships/slideLayout" Target="../slideLayouts/slideLayout6.xml"/><Relationship Id="rId60" Type="http://schemas.openxmlformats.org/officeDocument/2006/relationships/tags" Target="../tags/tag511.xml"/><Relationship Id="rId6" Type="http://schemas.openxmlformats.org/officeDocument/2006/relationships/tags" Target="../tags/tag458.xml"/><Relationship Id="rId59" Type="http://schemas.openxmlformats.org/officeDocument/2006/relationships/tags" Target="../tags/tag510.xml"/><Relationship Id="rId58" Type="http://schemas.openxmlformats.org/officeDocument/2006/relationships/tags" Target="../tags/tag509.xml"/><Relationship Id="rId57" Type="http://schemas.openxmlformats.org/officeDocument/2006/relationships/tags" Target="../tags/tag508.xml"/><Relationship Id="rId56" Type="http://schemas.openxmlformats.org/officeDocument/2006/relationships/tags" Target="../tags/tag507.xml"/><Relationship Id="rId55" Type="http://schemas.openxmlformats.org/officeDocument/2006/relationships/image" Target="../media/image10.jpeg"/><Relationship Id="rId54" Type="http://schemas.openxmlformats.org/officeDocument/2006/relationships/tags" Target="../tags/tag506.xml"/><Relationship Id="rId53" Type="http://schemas.openxmlformats.org/officeDocument/2006/relationships/tags" Target="../tags/tag505.xml"/><Relationship Id="rId52" Type="http://schemas.openxmlformats.org/officeDocument/2006/relationships/tags" Target="../tags/tag504.xml"/><Relationship Id="rId51" Type="http://schemas.openxmlformats.org/officeDocument/2006/relationships/tags" Target="../tags/tag503.xml"/><Relationship Id="rId50" Type="http://schemas.openxmlformats.org/officeDocument/2006/relationships/tags" Target="../tags/tag502.xml"/><Relationship Id="rId5" Type="http://schemas.openxmlformats.org/officeDocument/2006/relationships/tags" Target="../tags/tag457.xml"/><Relationship Id="rId49" Type="http://schemas.openxmlformats.org/officeDocument/2006/relationships/tags" Target="../tags/tag501.xml"/><Relationship Id="rId48" Type="http://schemas.openxmlformats.org/officeDocument/2006/relationships/tags" Target="../tags/tag500.xml"/><Relationship Id="rId47" Type="http://schemas.openxmlformats.org/officeDocument/2006/relationships/tags" Target="../tags/tag499.xml"/><Relationship Id="rId46" Type="http://schemas.openxmlformats.org/officeDocument/2006/relationships/tags" Target="../tags/tag498.xml"/><Relationship Id="rId45" Type="http://schemas.openxmlformats.org/officeDocument/2006/relationships/tags" Target="../tags/tag497.xml"/><Relationship Id="rId44" Type="http://schemas.openxmlformats.org/officeDocument/2006/relationships/tags" Target="../tags/tag496.xml"/><Relationship Id="rId43" Type="http://schemas.openxmlformats.org/officeDocument/2006/relationships/tags" Target="../tags/tag495.xml"/><Relationship Id="rId42" Type="http://schemas.openxmlformats.org/officeDocument/2006/relationships/tags" Target="../tags/tag494.xml"/><Relationship Id="rId41" Type="http://schemas.openxmlformats.org/officeDocument/2006/relationships/tags" Target="../tags/tag493.xml"/><Relationship Id="rId40" Type="http://schemas.openxmlformats.org/officeDocument/2006/relationships/tags" Target="../tags/tag492.xml"/><Relationship Id="rId4" Type="http://schemas.openxmlformats.org/officeDocument/2006/relationships/tags" Target="../tags/tag456.xml"/><Relationship Id="rId39" Type="http://schemas.openxmlformats.org/officeDocument/2006/relationships/tags" Target="../tags/tag491.xml"/><Relationship Id="rId38" Type="http://schemas.openxmlformats.org/officeDocument/2006/relationships/tags" Target="../tags/tag490.xml"/><Relationship Id="rId37" Type="http://schemas.openxmlformats.org/officeDocument/2006/relationships/tags" Target="../tags/tag489.xml"/><Relationship Id="rId36" Type="http://schemas.openxmlformats.org/officeDocument/2006/relationships/tags" Target="../tags/tag488.xml"/><Relationship Id="rId35" Type="http://schemas.openxmlformats.org/officeDocument/2006/relationships/tags" Target="../tags/tag487.xml"/><Relationship Id="rId34" Type="http://schemas.openxmlformats.org/officeDocument/2006/relationships/tags" Target="../tags/tag486.xml"/><Relationship Id="rId33" Type="http://schemas.openxmlformats.org/officeDocument/2006/relationships/tags" Target="../tags/tag485.xml"/><Relationship Id="rId32" Type="http://schemas.openxmlformats.org/officeDocument/2006/relationships/tags" Target="../tags/tag484.xml"/><Relationship Id="rId31" Type="http://schemas.openxmlformats.org/officeDocument/2006/relationships/tags" Target="../tags/tag483.xml"/><Relationship Id="rId30" Type="http://schemas.openxmlformats.org/officeDocument/2006/relationships/tags" Target="../tags/tag482.xml"/><Relationship Id="rId3" Type="http://schemas.openxmlformats.org/officeDocument/2006/relationships/tags" Target="../tags/tag455.xml"/><Relationship Id="rId29" Type="http://schemas.openxmlformats.org/officeDocument/2006/relationships/tags" Target="../tags/tag481.xml"/><Relationship Id="rId28" Type="http://schemas.openxmlformats.org/officeDocument/2006/relationships/tags" Target="../tags/tag480.xml"/><Relationship Id="rId27" Type="http://schemas.openxmlformats.org/officeDocument/2006/relationships/tags" Target="../tags/tag479.xml"/><Relationship Id="rId26" Type="http://schemas.openxmlformats.org/officeDocument/2006/relationships/tags" Target="../tags/tag478.xml"/><Relationship Id="rId25" Type="http://schemas.openxmlformats.org/officeDocument/2006/relationships/tags" Target="../tags/tag477.xml"/><Relationship Id="rId24" Type="http://schemas.openxmlformats.org/officeDocument/2006/relationships/tags" Target="../tags/tag476.xml"/><Relationship Id="rId23" Type="http://schemas.openxmlformats.org/officeDocument/2006/relationships/tags" Target="../tags/tag475.xml"/><Relationship Id="rId22" Type="http://schemas.openxmlformats.org/officeDocument/2006/relationships/tags" Target="../tags/tag474.xml"/><Relationship Id="rId21" Type="http://schemas.openxmlformats.org/officeDocument/2006/relationships/tags" Target="../tags/tag473.xml"/><Relationship Id="rId20" Type="http://schemas.openxmlformats.org/officeDocument/2006/relationships/tags" Target="../tags/tag472.xml"/><Relationship Id="rId2" Type="http://schemas.openxmlformats.org/officeDocument/2006/relationships/oleObject" Target="../embeddings/oleObject11.bin"/><Relationship Id="rId19" Type="http://schemas.openxmlformats.org/officeDocument/2006/relationships/tags" Target="../tags/tag471.xml"/><Relationship Id="rId18" Type="http://schemas.openxmlformats.org/officeDocument/2006/relationships/tags" Target="../tags/tag470.xml"/><Relationship Id="rId17" Type="http://schemas.openxmlformats.org/officeDocument/2006/relationships/tags" Target="../tags/tag469.xml"/><Relationship Id="rId16" Type="http://schemas.openxmlformats.org/officeDocument/2006/relationships/tags" Target="../tags/tag468.xml"/><Relationship Id="rId15" Type="http://schemas.openxmlformats.org/officeDocument/2006/relationships/tags" Target="../tags/tag467.xml"/><Relationship Id="rId14" Type="http://schemas.openxmlformats.org/officeDocument/2006/relationships/tags" Target="../tags/tag466.xml"/><Relationship Id="rId13" Type="http://schemas.openxmlformats.org/officeDocument/2006/relationships/tags" Target="../tags/tag465.xml"/><Relationship Id="rId12" Type="http://schemas.openxmlformats.org/officeDocument/2006/relationships/tags" Target="../tags/tag464.xml"/><Relationship Id="rId11" Type="http://schemas.openxmlformats.org/officeDocument/2006/relationships/tags" Target="../tags/tag463.xml"/><Relationship Id="rId10" Type="http://schemas.openxmlformats.org/officeDocument/2006/relationships/tags" Target="../tags/tag462.xml"/><Relationship Id="rId1" Type="http://schemas.openxmlformats.org/officeDocument/2006/relationships/tags" Target="../tags/tag454.xml"/></Relationships>
</file>

<file path=ppt/slides/_rels/slide11.xml.rels><?xml version="1.0" encoding="UTF-8" standalone="yes"?>
<Relationships xmlns="http://schemas.openxmlformats.org/package/2006/relationships"><Relationship Id="rId9" Type="http://schemas.openxmlformats.org/officeDocument/2006/relationships/tags" Target="../tags/tag519.xml"/><Relationship Id="rId8" Type="http://schemas.openxmlformats.org/officeDocument/2006/relationships/tags" Target="../tags/tag518.xml"/><Relationship Id="rId7" Type="http://schemas.openxmlformats.org/officeDocument/2006/relationships/tags" Target="../tags/tag517.xml"/><Relationship Id="rId6" Type="http://schemas.openxmlformats.org/officeDocument/2006/relationships/tags" Target="../tags/tag516.xml"/><Relationship Id="rId5" Type="http://schemas.openxmlformats.org/officeDocument/2006/relationships/tags" Target="../tags/tag515.xml"/><Relationship Id="rId44" Type="http://schemas.openxmlformats.org/officeDocument/2006/relationships/notesSlide" Target="../notesSlides/notesSlide8.xml"/><Relationship Id="rId43" Type="http://schemas.openxmlformats.org/officeDocument/2006/relationships/vmlDrawing" Target="../drawings/vmlDrawing12.vml"/><Relationship Id="rId42" Type="http://schemas.openxmlformats.org/officeDocument/2006/relationships/slideLayout" Target="../slideLayouts/slideLayout2.xml"/><Relationship Id="rId41" Type="http://schemas.openxmlformats.org/officeDocument/2006/relationships/tags" Target="../tags/tag551.xml"/><Relationship Id="rId40" Type="http://schemas.openxmlformats.org/officeDocument/2006/relationships/tags" Target="../tags/tag550.xml"/><Relationship Id="rId4" Type="http://schemas.openxmlformats.org/officeDocument/2006/relationships/tags" Target="../tags/tag514.xml"/><Relationship Id="rId39" Type="http://schemas.openxmlformats.org/officeDocument/2006/relationships/tags" Target="../tags/tag549.xml"/><Relationship Id="rId38" Type="http://schemas.openxmlformats.org/officeDocument/2006/relationships/tags" Target="../tags/tag548.xml"/><Relationship Id="rId37" Type="http://schemas.openxmlformats.org/officeDocument/2006/relationships/tags" Target="../tags/tag547.xml"/><Relationship Id="rId36" Type="http://schemas.openxmlformats.org/officeDocument/2006/relationships/tags" Target="../tags/tag546.xml"/><Relationship Id="rId35" Type="http://schemas.openxmlformats.org/officeDocument/2006/relationships/tags" Target="../tags/tag545.xml"/><Relationship Id="rId34" Type="http://schemas.openxmlformats.org/officeDocument/2006/relationships/tags" Target="../tags/tag544.xml"/><Relationship Id="rId33" Type="http://schemas.openxmlformats.org/officeDocument/2006/relationships/tags" Target="../tags/tag543.xml"/><Relationship Id="rId32" Type="http://schemas.openxmlformats.org/officeDocument/2006/relationships/tags" Target="../tags/tag542.xml"/><Relationship Id="rId31" Type="http://schemas.openxmlformats.org/officeDocument/2006/relationships/tags" Target="../tags/tag541.xml"/><Relationship Id="rId30" Type="http://schemas.openxmlformats.org/officeDocument/2006/relationships/tags" Target="../tags/tag540.xml"/><Relationship Id="rId3" Type="http://schemas.openxmlformats.org/officeDocument/2006/relationships/tags" Target="../tags/tag513.xml"/><Relationship Id="rId29" Type="http://schemas.openxmlformats.org/officeDocument/2006/relationships/tags" Target="../tags/tag539.xml"/><Relationship Id="rId28" Type="http://schemas.openxmlformats.org/officeDocument/2006/relationships/tags" Target="../tags/tag538.xml"/><Relationship Id="rId27" Type="http://schemas.openxmlformats.org/officeDocument/2006/relationships/tags" Target="../tags/tag537.xml"/><Relationship Id="rId26" Type="http://schemas.openxmlformats.org/officeDocument/2006/relationships/tags" Target="../tags/tag536.xml"/><Relationship Id="rId25" Type="http://schemas.openxmlformats.org/officeDocument/2006/relationships/tags" Target="../tags/tag535.xml"/><Relationship Id="rId24" Type="http://schemas.openxmlformats.org/officeDocument/2006/relationships/tags" Target="../tags/tag534.xml"/><Relationship Id="rId23" Type="http://schemas.openxmlformats.org/officeDocument/2006/relationships/tags" Target="../tags/tag533.xml"/><Relationship Id="rId22" Type="http://schemas.openxmlformats.org/officeDocument/2006/relationships/tags" Target="../tags/tag532.xml"/><Relationship Id="rId21" Type="http://schemas.openxmlformats.org/officeDocument/2006/relationships/tags" Target="../tags/tag531.xml"/><Relationship Id="rId20" Type="http://schemas.openxmlformats.org/officeDocument/2006/relationships/tags" Target="../tags/tag530.xml"/><Relationship Id="rId2" Type="http://schemas.openxmlformats.org/officeDocument/2006/relationships/oleObject" Target="../embeddings/oleObject12.bin"/><Relationship Id="rId19" Type="http://schemas.openxmlformats.org/officeDocument/2006/relationships/tags" Target="../tags/tag529.xml"/><Relationship Id="rId18" Type="http://schemas.openxmlformats.org/officeDocument/2006/relationships/tags" Target="../tags/tag528.xml"/><Relationship Id="rId17" Type="http://schemas.openxmlformats.org/officeDocument/2006/relationships/tags" Target="../tags/tag527.xml"/><Relationship Id="rId16" Type="http://schemas.openxmlformats.org/officeDocument/2006/relationships/tags" Target="../tags/tag526.xml"/><Relationship Id="rId15" Type="http://schemas.openxmlformats.org/officeDocument/2006/relationships/tags" Target="../tags/tag525.xml"/><Relationship Id="rId14" Type="http://schemas.openxmlformats.org/officeDocument/2006/relationships/tags" Target="../tags/tag524.xml"/><Relationship Id="rId13" Type="http://schemas.openxmlformats.org/officeDocument/2006/relationships/tags" Target="../tags/tag523.xml"/><Relationship Id="rId12" Type="http://schemas.openxmlformats.org/officeDocument/2006/relationships/tags" Target="../tags/tag522.xml"/><Relationship Id="rId11" Type="http://schemas.openxmlformats.org/officeDocument/2006/relationships/tags" Target="../tags/tag521.xml"/><Relationship Id="rId10" Type="http://schemas.openxmlformats.org/officeDocument/2006/relationships/tags" Target="../tags/tag520.xml"/><Relationship Id="rId1" Type="http://schemas.openxmlformats.org/officeDocument/2006/relationships/tags" Target="../tags/tag512.xml"/></Relationships>
</file>

<file path=ppt/slides/_rels/slide12.xml.rels><?xml version="1.0" encoding="UTF-8" standalone="yes"?>
<Relationships xmlns="http://schemas.openxmlformats.org/package/2006/relationships"><Relationship Id="rId9" Type="http://schemas.openxmlformats.org/officeDocument/2006/relationships/tags" Target="../tags/tag559.xml"/><Relationship Id="rId8" Type="http://schemas.openxmlformats.org/officeDocument/2006/relationships/tags" Target="../tags/tag558.xml"/><Relationship Id="rId7" Type="http://schemas.openxmlformats.org/officeDocument/2006/relationships/tags" Target="../tags/tag557.xml"/><Relationship Id="rId6" Type="http://schemas.openxmlformats.org/officeDocument/2006/relationships/tags" Target="../tags/tag556.xml"/><Relationship Id="rId5" Type="http://schemas.openxmlformats.org/officeDocument/2006/relationships/tags" Target="../tags/tag555.xml"/><Relationship Id="rId4" Type="http://schemas.openxmlformats.org/officeDocument/2006/relationships/tags" Target="../tags/tag554.xml"/><Relationship Id="rId3" Type="http://schemas.openxmlformats.org/officeDocument/2006/relationships/tags" Target="../tags/tag553.xml"/><Relationship Id="rId27" Type="http://schemas.openxmlformats.org/officeDocument/2006/relationships/notesSlide" Target="../notesSlides/notesSlide9.xml"/><Relationship Id="rId26" Type="http://schemas.openxmlformats.org/officeDocument/2006/relationships/vmlDrawing" Target="../drawings/vmlDrawing13.vml"/><Relationship Id="rId25" Type="http://schemas.openxmlformats.org/officeDocument/2006/relationships/slideLayout" Target="../slideLayouts/slideLayout6.xml"/><Relationship Id="rId24" Type="http://schemas.openxmlformats.org/officeDocument/2006/relationships/tags" Target="../tags/tag574.xml"/><Relationship Id="rId23" Type="http://schemas.openxmlformats.org/officeDocument/2006/relationships/tags" Target="../tags/tag573.xml"/><Relationship Id="rId22" Type="http://schemas.openxmlformats.org/officeDocument/2006/relationships/tags" Target="../tags/tag572.xml"/><Relationship Id="rId21" Type="http://schemas.openxmlformats.org/officeDocument/2006/relationships/tags" Target="../tags/tag571.xml"/><Relationship Id="rId20" Type="http://schemas.openxmlformats.org/officeDocument/2006/relationships/tags" Target="../tags/tag570.xml"/><Relationship Id="rId2" Type="http://schemas.openxmlformats.org/officeDocument/2006/relationships/oleObject" Target="../embeddings/oleObject13.bin"/><Relationship Id="rId19" Type="http://schemas.openxmlformats.org/officeDocument/2006/relationships/tags" Target="../tags/tag569.xml"/><Relationship Id="rId18" Type="http://schemas.openxmlformats.org/officeDocument/2006/relationships/tags" Target="../tags/tag568.xml"/><Relationship Id="rId17" Type="http://schemas.openxmlformats.org/officeDocument/2006/relationships/tags" Target="../tags/tag567.xml"/><Relationship Id="rId16" Type="http://schemas.openxmlformats.org/officeDocument/2006/relationships/tags" Target="../tags/tag566.xml"/><Relationship Id="rId15" Type="http://schemas.openxmlformats.org/officeDocument/2006/relationships/tags" Target="../tags/tag565.xml"/><Relationship Id="rId14" Type="http://schemas.openxmlformats.org/officeDocument/2006/relationships/tags" Target="../tags/tag564.xml"/><Relationship Id="rId13" Type="http://schemas.openxmlformats.org/officeDocument/2006/relationships/tags" Target="../tags/tag563.xml"/><Relationship Id="rId12" Type="http://schemas.openxmlformats.org/officeDocument/2006/relationships/tags" Target="../tags/tag562.xml"/><Relationship Id="rId11" Type="http://schemas.openxmlformats.org/officeDocument/2006/relationships/tags" Target="../tags/tag561.xml"/><Relationship Id="rId10" Type="http://schemas.openxmlformats.org/officeDocument/2006/relationships/tags" Target="../tags/tag560.xml"/><Relationship Id="rId1" Type="http://schemas.openxmlformats.org/officeDocument/2006/relationships/tags" Target="../tags/tag552.xml"/></Relationships>
</file>

<file path=ppt/slides/_rels/slide13.xml.rels><?xml version="1.0" encoding="UTF-8" standalone="yes"?>
<Relationships xmlns="http://schemas.openxmlformats.org/package/2006/relationships"><Relationship Id="rId9" Type="http://schemas.openxmlformats.org/officeDocument/2006/relationships/tags" Target="../tags/tag582.xml"/><Relationship Id="rId8" Type="http://schemas.openxmlformats.org/officeDocument/2006/relationships/tags" Target="../tags/tag581.xml"/><Relationship Id="rId7" Type="http://schemas.openxmlformats.org/officeDocument/2006/relationships/tags" Target="../tags/tag580.xml"/><Relationship Id="rId61" Type="http://schemas.openxmlformats.org/officeDocument/2006/relationships/notesSlide" Target="../notesSlides/notesSlide10.xml"/><Relationship Id="rId60" Type="http://schemas.openxmlformats.org/officeDocument/2006/relationships/vmlDrawing" Target="../drawings/vmlDrawing14.vml"/><Relationship Id="rId6" Type="http://schemas.openxmlformats.org/officeDocument/2006/relationships/tags" Target="../tags/tag579.xml"/><Relationship Id="rId59" Type="http://schemas.openxmlformats.org/officeDocument/2006/relationships/slideLayout" Target="../slideLayouts/slideLayout6.xml"/><Relationship Id="rId58" Type="http://schemas.openxmlformats.org/officeDocument/2006/relationships/tags" Target="../tags/tag631.xml"/><Relationship Id="rId57" Type="http://schemas.openxmlformats.org/officeDocument/2006/relationships/tags" Target="../tags/tag630.xml"/><Relationship Id="rId56" Type="http://schemas.openxmlformats.org/officeDocument/2006/relationships/tags" Target="../tags/tag629.xml"/><Relationship Id="rId55" Type="http://schemas.openxmlformats.org/officeDocument/2006/relationships/tags" Target="../tags/tag628.xml"/><Relationship Id="rId54" Type="http://schemas.openxmlformats.org/officeDocument/2006/relationships/tags" Target="../tags/tag627.xml"/><Relationship Id="rId53" Type="http://schemas.openxmlformats.org/officeDocument/2006/relationships/tags" Target="../tags/tag626.xml"/><Relationship Id="rId52" Type="http://schemas.openxmlformats.org/officeDocument/2006/relationships/tags" Target="../tags/tag625.xml"/><Relationship Id="rId51" Type="http://schemas.openxmlformats.org/officeDocument/2006/relationships/tags" Target="../tags/tag624.xml"/><Relationship Id="rId50" Type="http://schemas.openxmlformats.org/officeDocument/2006/relationships/tags" Target="../tags/tag623.xml"/><Relationship Id="rId5" Type="http://schemas.openxmlformats.org/officeDocument/2006/relationships/tags" Target="../tags/tag578.xml"/><Relationship Id="rId49" Type="http://schemas.openxmlformats.org/officeDocument/2006/relationships/tags" Target="../tags/tag622.xml"/><Relationship Id="rId48" Type="http://schemas.openxmlformats.org/officeDocument/2006/relationships/tags" Target="../tags/tag621.xml"/><Relationship Id="rId47" Type="http://schemas.openxmlformats.org/officeDocument/2006/relationships/tags" Target="../tags/tag620.xml"/><Relationship Id="rId46" Type="http://schemas.openxmlformats.org/officeDocument/2006/relationships/tags" Target="../tags/tag619.xml"/><Relationship Id="rId45" Type="http://schemas.openxmlformats.org/officeDocument/2006/relationships/tags" Target="../tags/tag618.xml"/><Relationship Id="rId44" Type="http://schemas.openxmlformats.org/officeDocument/2006/relationships/tags" Target="../tags/tag617.xml"/><Relationship Id="rId43" Type="http://schemas.openxmlformats.org/officeDocument/2006/relationships/tags" Target="../tags/tag616.xml"/><Relationship Id="rId42" Type="http://schemas.openxmlformats.org/officeDocument/2006/relationships/tags" Target="../tags/tag615.xml"/><Relationship Id="rId41" Type="http://schemas.openxmlformats.org/officeDocument/2006/relationships/tags" Target="../tags/tag614.xml"/><Relationship Id="rId40" Type="http://schemas.openxmlformats.org/officeDocument/2006/relationships/tags" Target="../tags/tag613.xml"/><Relationship Id="rId4" Type="http://schemas.openxmlformats.org/officeDocument/2006/relationships/tags" Target="../tags/tag577.xml"/><Relationship Id="rId39" Type="http://schemas.openxmlformats.org/officeDocument/2006/relationships/tags" Target="../tags/tag612.xml"/><Relationship Id="rId38" Type="http://schemas.openxmlformats.org/officeDocument/2006/relationships/tags" Target="../tags/tag611.xml"/><Relationship Id="rId37" Type="http://schemas.openxmlformats.org/officeDocument/2006/relationships/tags" Target="../tags/tag610.xml"/><Relationship Id="rId36" Type="http://schemas.openxmlformats.org/officeDocument/2006/relationships/tags" Target="../tags/tag609.xml"/><Relationship Id="rId35" Type="http://schemas.openxmlformats.org/officeDocument/2006/relationships/tags" Target="../tags/tag608.xml"/><Relationship Id="rId34" Type="http://schemas.openxmlformats.org/officeDocument/2006/relationships/tags" Target="../tags/tag607.xml"/><Relationship Id="rId33" Type="http://schemas.openxmlformats.org/officeDocument/2006/relationships/tags" Target="../tags/tag606.xml"/><Relationship Id="rId32" Type="http://schemas.openxmlformats.org/officeDocument/2006/relationships/tags" Target="../tags/tag605.xml"/><Relationship Id="rId31" Type="http://schemas.openxmlformats.org/officeDocument/2006/relationships/tags" Target="../tags/tag604.xml"/><Relationship Id="rId30" Type="http://schemas.openxmlformats.org/officeDocument/2006/relationships/tags" Target="../tags/tag603.xml"/><Relationship Id="rId3" Type="http://schemas.openxmlformats.org/officeDocument/2006/relationships/tags" Target="../tags/tag576.xml"/><Relationship Id="rId29" Type="http://schemas.openxmlformats.org/officeDocument/2006/relationships/tags" Target="../tags/tag602.xml"/><Relationship Id="rId28" Type="http://schemas.openxmlformats.org/officeDocument/2006/relationships/tags" Target="../tags/tag601.xml"/><Relationship Id="rId27" Type="http://schemas.openxmlformats.org/officeDocument/2006/relationships/tags" Target="../tags/tag600.xml"/><Relationship Id="rId26" Type="http://schemas.openxmlformats.org/officeDocument/2006/relationships/tags" Target="../tags/tag599.xml"/><Relationship Id="rId25" Type="http://schemas.openxmlformats.org/officeDocument/2006/relationships/tags" Target="../tags/tag598.xml"/><Relationship Id="rId24" Type="http://schemas.openxmlformats.org/officeDocument/2006/relationships/tags" Target="../tags/tag597.xml"/><Relationship Id="rId23" Type="http://schemas.openxmlformats.org/officeDocument/2006/relationships/tags" Target="../tags/tag596.xml"/><Relationship Id="rId22" Type="http://schemas.openxmlformats.org/officeDocument/2006/relationships/tags" Target="../tags/tag595.xml"/><Relationship Id="rId21" Type="http://schemas.openxmlformats.org/officeDocument/2006/relationships/tags" Target="../tags/tag594.xml"/><Relationship Id="rId20" Type="http://schemas.openxmlformats.org/officeDocument/2006/relationships/tags" Target="../tags/tag593.xml"/><Relationship Id="rId2" Type="http://schemas.openxmlformats.org/officeDocument/2006/relationships/oleObject" Target="../embeddings/oleObject14.bin"/><Relationship Id="rId19" Type="http://schemas.openxmlformats.org/officeDocument/2006/relationships/tags" Target="../tags/tag592.xml"/><Relationship Id="rId18" Type="http://schemas.openxmlformats.org/officeDocument/2006/relationships/tags" Target="../tags/tag591.xml"/><Relationship Id="rId17" Type="http://schemas.openxmlformats.org/officeDocument/2006/relationships/tags" Target="../tags/tag590.xml"/><Relationship Id="rId16" Type="http://schemas.openxmlformats.org/officeDocument/2006/relationships/tags" Target="../tags/tag589.xml"/><Relationship Id="rId15" Type="http://schemas.openxmlformats.org/officeDocument/2006/relationships/tags" Target="../tags/tag588.xml"/><Relationship Id="rId14" Type="http://schemas.openxmlformats.org/officeDocument/2006/relationships/tags" Target="../tags/tag587.xml"/><Relationship Id="rId13" Type="http://schemas.openxmlformats.org/officeDocument/2006/relationships/tags" Target="../tags/tag586.xml"/><Relationship Id="rId12" Type="http://schemas.openxmlformats.org/officeDocument/2006/relationships/tags" Target="../tags/tag585.xml"/><Relationship Id="rId11" Type="http://schemas.openxmlformats.org/officeDocument/2006/relationships/tags" Target="../tags/tag584.xml"/><Relationship Id="rId10" Type="http://schemas.openxmlformats.org/officeDocument/2006/relationships/tags" Target="../tags/tag583.xml"/><Relationship Id="rId1" Type="http://schemas.openxmlformats.org/officeDocument/2006/relationships/tags" Target="../tags/tag575.xml"/></Relationships>
</file>

<file path=ppt/slides/_rels/slide14.xml.rels><?xml version="1.0" encoding="UTF-8" standalone="yes"?>
<Relationships xmlns="http://schemas.openxmlformats.org/package/2006/relationships"><Relationship Id="rId9" Type="http://schemas.openxmlformats.org/officeDocument/2006/relationships/tags" Target="../tags/tag637.xml"/><Relationship Id="rId8" Type="http://schemas.openxmlformats.org/officeDocument/2006/relationships/image" Target="../media/image12.GIF"/><Relationship Id="rId7" Type="http://schemas.openxmlformats.org/officeDocument/2006/relationships/tags" Target="../tags/tag636.xml"/><Relationship Id="rId6" Type="http://schemas.openxmlformats.org/officeDocument/2006/relationships/image" Target="../media/image11.png"/><Relationship Id="rId5" Type="http://schemas.openxmlformats.org/officeDocument/2006/relationships/tags" Target="../tags/tag635.xml"/><Relationship Id="rId42" Type="http://schemas.openxmlformats.org/officeDocument/2006/relationships/notesSlide" Target="../notesSlides/notesSlide11.xml"/><Relationship Id="rId41" Type="http://schemas.openxmlformats.org/officeDocument/2006/relationships/vmlDrawing" Target="../drawings/vmlDrawing15.vml"/><Relationship Id="rId40" Type="http://schemas.openxmlformats.org/officeDocument/2006/relationships/slideLayout" Target="../slideLayouts/slideLayout2.xml"/><Relationship Id="rId4" Type="http://schemas.openxmlformats.org/officeDocument/2006/relationships/tags" Target="../tags/tag634.xml"/><Relationship Id="rId39" Type="http://schemas.openxmlformats.org/officeDocument/2006/relationships/tags" Target="../tags/tag659.xml"/><Relationship Id="rId38" Type="http://schemas.openxmlformats.org/officeDocument/2006/relationships/tags" Target="../tags/tag658.xml"/><Relationship Id="rId37" Type="http://schemas.openxmlformats.org/officeDocument/2006/relationships/tags" Target="../tags/tag657.xml"/><Relationship Id="rId36" Type="http://schemas.openxmlformats.org/officeDocument/2006/relationships/tags" Target="../tags/tag656.xml"/><Relationship Id="rId35" Type="http://schemas.openxmlformats.org/officeDocument/2006/relationships/tags" Target="../tags/tag655.xml"/><Relationship Id="rId34" Type="http://schemas.openxmlformats.org/officeDocument/2006/relationships/tags" Target="../tags/tag654.xml"/><Relationship Id="rId33" Type="http://schemas.openxmlformats.org/officeDocument/2006/relationships/tags" Target="../tags/tag653.xml"/><Relationship Id="rId32" Type="http://schemas.openxmlformats.org/officeDocument/2006/relationships/tags" Target="../tags/tag652.xml"/><Relationship Id="rId31" Type="http://schemas.openxmlformats.org/officeDocument/2006/relationships/tags" Target="../tags/tag651.xml"/><Relationship Id="rId30" Type="http://schemas.openxmlformats.org/officeDocument/2006/relationships/tags" Target="../tags/tag650.xml"/><Relationship Id="rId3" Type="http://schemas.openxmlformats.org/officeDocument/2006/relationships/tags" Target="../tags/tag633.xml"/><Relationship Id="rId29" Type="http://schemas.openxmlformats.org/officeDocument/2006/relationships/tags" Target="../tags/tag649.xml"/><Relationship Id="rId28" Type="http://schemas.openxmlformats.org/officeDocument/2006/relationships/image" Target="../media/image20.jpeg"/><Relationship Id="rId27" Type="http://schemas.openxmlformats.org/officeDocument/2006/relationships/tags" Target="../tags/tag648.xml"/><Relationship Id="rId26" Type="http://schemas.openxmlformats.org/officeDocument/2006/relationships/tags" Target="../tags/tag647.xml"/><Relationship Id="rId25" Type="http://schemas.openxmlformats.org/officeDocument/2006/relationships/tags" Target="../tags/tag646.xml"/><Relationship Id="rId24" Type="http://schemas.openxmlformats.org/officeDocument/2006/relationships/tags" Target="../tags/tag645.xml"/><Relationship Id="rId23" Type="http://schemas.openxmlformats.org/officeDocument/2006/relationships/image" Target="../media/image19.jpeg"/><Relationship Id="rId22" Type="http://schemas.openxmlformats.org/officeDocument/2006/relationships/tags" Target="../tags/tag644.xml"/><Relationship Id="rId21" Type="http://schemas.openxmlformats.org/officeDocument/2006/relationships/image" Target="../media/image18.png"/><Relationship Id="rId20" Type="http://schemas.openxmlformats.org/officeDocument/2006/relationships/tags" Target="../tags/tag643.xml"/><Relationship Id="rId2" Type="http://schemas.openxmlformats.org/officeDocument/2006/relationships/oleObject" Target="../embeddings/oleObject15.bin"/><Relationship Id="rId19" Type="http://schemas.openxmlformats.org/officeDocument/2006/relationships/tags" Target="../tags/tag642.xml"/><Relationship Id="rId18" Type="http://schemas.openxmlformats.org/officeDocument/2006/relationships/image" Target="../media/image17.wmf"/><Relationship Id="rId17" Type="http://schemas.openxmlformats.org/officeDocument/2006/relationships/tags" Target="../tags/tag641.xml"/><Relationship Id="rId16" Type="http://schemas.openxmlformats.org/officeDocument/2006/relationships/image" Target="../media/image16.png"/><Relationship Id="rId15" Type="http://schemas.openxmlformats.org/officeDocument/2006/relationships/tags" Target="../tags/tag640.xml"/><Relationship Id="rId14" Type="http://schemas.openxmlformats.org/officeDocument/2006/relationships/image" Target="../media/image15.wmf"/><Relationship Id="rId13" Type="http://schemas.openxmlformats.org/officeDocument/2006/relationships/tags" Target="../tags/tag639.xml"/><Relationship Id="rId12" Type="http://schemas.openxmlformats.org/officeDocument/2006/relationships/image" Target="../media/image14.wmf"/><Relationship Id="rId11" Type="http://schemas.openxmlformats.org/officeDocument/2006/relationships/tags" Target="../tags/tag638.xml"/><Relationship Id="rId10" Type="http://schemas.openxmlformats.org/officeDocument/2006/relationships/image" Target="../media/image13.png"/><Relationship Id="rId1" Type="http://schemas.openxmlformats.org/officeDocument/2006/relationships/tags" Target="../tags/tag632.xml"/></Relationships>
</file>

<file path=ppt/slides/_rels/slide15.xml.rels><?xml version="1.0" encoding="UTF-8" standalone="yes"?>
<Relationships xmlns="http://schemas.openxmlformats.org/package/2006/relationships"><Relationship Id="rId9" Type="http://schemas.openxmlformats.org/officeDocument/2006/relationships/tags" Target="../tags/tag666.xml"/><Relationship Id="rId8" Type="http://schemas.openxmlformats.org/officeDocument/2006/relationships/image" Target="../media/image11.png"/><Relationship Id="rId77" Type="http://schemas.openxmlformats.org/officeDocument/2006/relationships/notesSlide" Target="../notesSlides/notesSlide12.xml"/><Relationship Id="rId76" Type="http://schemas.openxmlformats.org/officeDocument/2006/relationships/vmlDrawing" Target="../drawings/vmlDrawing16.vml"/><Relationship Id="rId75" Type="http://schemas.openxmlformats.org/officeDocument/2006/relationships/slideLayout" Target="../slideLayouts/slideLayout6.xml"/><Relationship Id="rId74" Type="http://schemas.openxmlformats.org/officeDocument/2006/relationships/tags" Target="../tags/tag722.xml"/><Relationship Id="rId73" Type="http://schemas.openxmlformats.org/officeDocument/2006/relationships/tags" Target="../tags/tag721.xml"/><Relationship Id="rId72" Type="http://schemas.openxmlformats.org/officeDocument/2006/relationships/tags" Target="../tags/tag720.xml"/><Relationship Id="rId71" Type="http://schemas.openxmlformats.org/officeDocument/2006/relationships/tags" Target="../tags/tag719.xml"/><Relationship Id="rId70" Type="http://schemas.openxmlformats.org/officeDocument/2006/relationships/tags" Target="../tags/tag718.xml"/><Relationship Id="rId7" Type="http://schemas.openxmlformats.org/officeDocument/2006/relationships/tags" Target="../tags/tag665.xml"/><Relationship Id="rId69" Type="http://schemas.openxmlformats.org/officeDocument/2006/relationships/tags" Target="../tags/tag717.xml"/><Relationship Id="rId68" Type="http://schemas.openxmlformats.org/officeDocument/2006/relationships/tags" Target="../tags/tag716.xml"/><Relationship Id="rId67" Type="http://schemas.openxmlformats.org/officeDocument/2006/relationships/tags" Target="../tags/tag715.xml"/><Relationship Id="rId66" Type="http://schemas.openxmlformats.org/officeDocument/2006/relationships/tags" Target="../tags/tag714.xml"/><Relationship Id="rId65" Type="http://schemas.openxmlformats.org/officeDocument/2006/relationships/tags" Target="../tags/tag713.xml"/><Relationship Id="rId64" Type="http://schemas.openxmlformats.org/officeDocument/2006/relationships/tags" Target="../tags/tag712.xml"/><Relationship Id="rId63" Type="http://schemas.openxmlformats.org/officeDocument/2006/relationships/tags" Target="../tags/tag711.xml"/><Relationship Id="rId62" Type="http://schemas.openxmlformats.org/officeDocument/2006/relationships/tags" Target="../tags/tag710.xml"/><Relationship Id="rId61" Type="http://schemas.openxmlformats.org/officeDocument/2006/relationships/tags" Target="../tags/tag709.xml"/><Relationship Id="rId60" Type="http://schemas.openxmlformats.org/officeDocument/2006/relationships/tags" Target="../tags/tag708.xml"/><Relationship Id="rId6" Type="http://schemas.openxmlformats.org/officeDocument/2006/relationships/tags" Target="../tags/tag664.xml"/><Relationship Id="rId59" Type="http://schemas.openxmlformats.org/officeDocument/2006/relationships/tags" Target="../tags/tag707.xml"/><Relationship Id="rId58" Type="http://schemas.openxmlformats.org/officeDocument/2006/relationships/tags" Target="../tags/tag706.xml"/><Relationship Id="rId57" Type="http://schemas.openxmlformats.org/officeDocument/2006/relationships/tags" Target="../tags/tag705.xml"/><Relationship Id="rId56" Type="http://schemas.openxmlformats.org/officeDocument/2006/relationships/tags" Target="../tags/tag704.xml"/><Relationship Id="rId55" Type="http://schemas.openxmlformats.org/officeDocument/2006/relationships/tags" Target="../tags/tag703.xml"/><Relationship Id="rId54" Type="http://schemas.openxmlformats.org/officeDocument/2006/relationships/tags" Target="../tags/tag702.xml"/><Relationship Id="rId53" Type="http://schemas.openxmlformats.org/officeDocument/2006/relationships/tags" Target="../tags/tag701.xml"/><Relationship Id="rId52" Type="http://schemas.openxmlformats.org/officeDocument/2006/relationships/tags" Target="../tags/tag700.xml"/><Relationship Id="rId51" Type="http://schemas.openxmlformats.org/officeDocument/2006/relationships/tags" Target="../tags/tag699.xml"/><Relationship Id="rId50" Type="http://schemas.openxmlformats.org/officeDocument/2006/relationships/tags" Target="../tags/tag698.xml"/><Relationship Id="rId5" Type="http://schemas.openxmlformats.org/officeDocument/2006/relationships/tags" Target="../tags/tag663.xml"/><Relationship Id="rId49" Type="http://schemas.openxmlformats.org/officeDocument/2006/relationships/tags" Target="../tags/tag697.xml"/><Relationship Id="rId48" Type="http://schemas.openxmlformats.org/officeDocument/2006/relationships/tags" Target="../tags/tag696.xml"/><Relationship Id="rId47" Type="http://schemas.openxmlformats.org/officeDocument/2006/relationships/tags" Target="../tags/tag695.xml"/><Relationship Id="rId46" Type="http://schemas.openxmlformats.org/officeDocument/2006/relationships/tags" Target="../tags/tag694.xml"/><Relationship Id="rId45" Type="http://schemas.openxmlformats.org/officeDocument/2006/relationships/tags" Target="../tags/tag693.xml"/><Relationship Id="rId44" Type="http://schemas.openxmlformats.org/officeDocument/2006/relationships/tags" Target="../tags/tag692.xml"/><Relationship Id="rId43" Type="http://schemas.openxmlformats.org/officeDocument/2006/relationships/tags" Target="../tags/tag691.xml"/><Relationship Id="rId42" Type="http://schemas.openxmlformats.org/officeDocument/2006/relationships/tags" Target="../tags/tag690.xml"/><Relationship Id="rId41" Type="http://schemas.openxmlformats.org/officeDocument/2006/relationships/tags" Target="../tags/tag689.xml"/><Relationship Id="rId40" Type="http://schemas.openxmlformats.org/officeDocument/2006/relationships/tags" Target="../tags/tag688.xml"/><Relationship Id="rId4" Type="http://schemas.openxmlformats.org/officeDocument/2006/relationships/tags" Target="../tags/tag662.xml"/><Relationship Id="rId39" Type="http://schemas.openxmlformats.org/officeDocument/2006/relationships/tags" Target="../tags/tag687.xml"/><Relationship Id="rId38" Type="http://schemas.openxmlformats.org/officeDocument/2006/relationships/tags" Target="../tags/tag686.xml"/><Relationship Id="rId37" Type="http://schemas.openxmlformats.org/officeDocument/2006/relationships/tags" Target="../tags/tag685.xml"/><Relationship Id="rId36" Type="http://schemas.openxmlformats.org/officeDocument/2006/relationships/tags" Target="../tags/tag684.xml"/><Relationship Id="rId35" Type="http://schemas.openxmlformats.org/officeDocument/2006/relationships/image" Target="../media/image19.jpeg"/><Relationship Id="rId34" Type="http://schemas.openxmlformats.org/officeDocument/2006/relationships/tags" Target="../tags/tag683.xml"/><Relationship Id="rId33" Type="http://schemas.openxmlformats.org/officeDocument/2006/relationships/tags" Target="../tags/tag682.xml"/><Relationship Id="rId32" Type="http://schemas.openxmlformats.org/officeDocument/2006/relationships/tags" Target="../tags/tag681.xml"/><Relationship Id="rId31" Type="http://schemas.openxmlformats.org/officeDocument/2006/relationships/tags" Target="../tags/tag680.xml"/><Relationship Id="rId30" Type="http://schemas.openxmlformats.org/officeDocument/2006/relationships/tags" Target="../tags/tag679.xml"/><Relationship Id="rId3" Type="http://schemas.openxmlformats.org/officeDocument/2006/relationships/tags" Target="../tags/tag661.xml"/><Relationship Id="rId29" Type="http://schemas.openxmlformats.org/officeDocument/2006/relationships/image" Target="../media/image20.jpeg"/><Relationship Id="rId28" Type="http://schemas.openxmlformats.org/officeDocument/2006/relationships/image" Target="../media/image18.png"/><Relationship Id="rId27" Type="http://schemas.openxmlformats.org/officeDocument/2006/relationships/tags" Target="../tags/tag678.xml"/><Relationship Id="rId26" Type="http://schemas.openxmlformats.org/officeDocument/2006/relationships/tags" Target="../tags/tag677.xml"/><Relationship Id="rId25" Type="http://schemas.openxmlformats.org/officeDocument/2006/relationships/tags" Target="../tags/tag676.xml"/><Relationship Id="rId24" Type="http://schemas.openxmlformats.org/officeDocument/2006/relationships/tags" Target="../tags/tag675.xml"/><Relationship Id="rId23" Type="http://schemas.openxmlformats.org/officeDocument/2006/relationships/tags" Target="../tags/tag674.xml"/><Relationship Id="rId22" Type="http://schemas.openxmlformats.org/officeDocument/2006/relationships/image" Target="../media/image17.wmf"/><Relationship Id="rId21" Type="http://schemas.openxmlformats.org/officeDocument/2006/relationships/tags" Target="../tags/tag673.xml"/><Relationship Id="rId20" Type="http://schemas.openxmlformats.org/officeDocument/2006/relationships/image" Target="../media/image16.png"/><Relationship Id="rId2" Type="http://schemas.openxmlformats.org/officeDocument/2006/relationships/oleObject" Target="../embeddings/oleObject16.bin"/><Relationship Id="rId19" Type="http://schemas.openxmlformats.org/officeDocument/2006/relationships/tags" Target="../tags/tag672.xml"/><Relationship Id="rId18" Type="http://schemas.openxmlformats.org/officeDocument/2006/relationships/image" Target="../media/image15.wmf"/><Relationship Id="rId17" Type="http://schemas.openxmlformats.org/officeDocument/2006/relationships/tags" Target="../tags/tag671.xml"/><Relationship Id="rId16" Type="http://schemas.openxmlformats.org/officeDocument/2006/relationships/tags" Target="../tags/tag670.xml"/><Relationship Id="rId15" Type="http://schemas.openxmlformats.org/officeDocument/2006/relationships/tags" Target="../tags/tag669.xml"/><Relationship Id="rId14" Type="http://schemas.openxmlformats.org/officeDocument/2006/relationships/image" Target="../media/image14.wmf"/><Relationship Id="rId13" Type="http://schemas.openxmlformats.org/officeDocument/2006/relationships/tags" Target="../tags/tag668.xml"/><Relationship Id="rId12" Type="http://schemas.openxmlformats.org/officeDocument/2006/relationships/image" Target="../media/image13.png"/><Relationship Id="rId11" Type="http://schemas.openxmlformats.org/officeDocument/2006/relationships/tags" Target="../tags/tag667.xml"/><Relationship Id="rId10" Type="http://schemas.openxmlformats.org/officeDocument/2006/relationships/image" Target="../media/image12.GIF"/><Relationship Id="rId1" Type="http://schemas.openxmlformats.org/officeDocument/2006/relationships/tags" Target="../tags/tag660.xml"/></Relationships>
</file>

<file path=ppt/slides/_rels/slide16.xml.rels><?xml version="1.0" encoding="UTF-8" standalone="yes"?>
<Relationships xmlns="http://schemas.openxmlformats.org/package/2006/relationships"><Relationship Id="rId92" Type="http://schemas.openxmlformats.org/officeDocument/2006/relationships/notesSlide" Target="../notesSlides/notesSlide13.xml"/><Relationship Id="rId91" Type="http://schemas.openxmlformats.org/officeDocument/2006/relationships/vmlDrawing" Target="../drawings/vmlDrawing17.vml"/><Relationship Id="rId90" Type="http://schemas.openxmlformats.org/officeDocument/2006/relationships/slideLayout" Target="../slideLayouts/slideLayout6.xml"/><Relationship Id="rId9" Type="http://schemas.openxmlformats.org/officeDocument/2006/relationships/tags" Target="../tags/tag730.xml"/><Relationship Id="rId89" Type="http://schemas.openxmlformats.org/officeDocument/2006/relationships/image" Target="../media/image21.png"/><Relationship Id="rId88" Type="http://schemas.openxmlformats.org/officeDocument/2006/relationships/tags" Target="../tags/tag809.xml"/><Relationship Id="rId87" Type="http://schemas.openxmlformats.org/officeDocument/2006/relationships/tags" Target="../tags/tag808.xml"/><Relationship Id="rId86" Type="http://schemas.openxmlformats.org/officeDocument/2006/relationships/tags" Target="../tags/tag807.xml"/><Relationship Id="rId85" Type="http://schemas.openxmlformats.org/officeDocument/2006/relationships/tags" Target="../tags/tag806.xml"/><Relationship Id="rId84" Type="http://schemas.openxmlformats.org/officeDocument/2006/relationships/tags" Target="../tags/tag805.xml"/><Relationship Id="rId83" Type="http://schemas.openxmlformats.org/officeDocument/2006/relationships/tags" Target="../tags/tag804.xml"/><Relationship Id="rId82" Type="http://schemas.openxmlformats.org/officeDocument/2006/relationships/tags" Target="../tags/tag803.xml"/><Relationship Id="rId81" Type="http://schemas.openxmlformats.org/officeDocument/2006/relationships/tags" Target="../tags/tag802.xml"/><Relationship Id="rId80" Type="http://schemas.openxmlformats.org/officeDocument/2006/relationships/tags" Target="../tags/tag801.xml"/><Relationship Id="rId8" Type="http://schemas.openxmlformats.org/officeDocument/2006/relationships/tags" Target="../tags/tag729.xml"/><Relationship Id="rId79" Type="http://schemas.openxmlformats.org/officeDocument/2006/relationships/tags" Target="../tags/tag800.xml"/><Relationship Id="rId78" Type="http://schemas.openxmlformats.org/officeDocument/2006/relationships/tags" Target="../tags/tag799.xml"/><Relationship Id="rId77" Type="http://schemas.openxmlformats.org/officeDocument/2006/relationships/tags" Target="../tags/tag798.xml"/><Relationship Id="rId76" Type="http://schemas.openxmlformats.org/officeDocument/2006/relationships/tags" Target="../tags/tag797.xml"/><Relationship Id="rId75" Type="http://schemas.openxmlformats.org/officeDocument/2006/relationships/tags" Target="../tags/tag796.xml"/><Relationship Id="rId74" Type="http://schemas.openxmlformats.org/officeDocument/2006/relationships/tags" Target="../tags/tag795.xml"/><Relationship Id="rId73" Type="http://schemas.openxmlformats.org/officeDocument/2006/relationships/tags" Target="../tags/tag794.xml"/><Relationship Id="rId72" Type="http://schemas.openxmlformats.org/officeDocument/2006/relationships/tags" Target="../tags/tag793.xml"/><Relationship Id="rId71" Type="http://schemas.openxmlformats.org/officeDocument/2006/relationships/tags" Target="../tags/tag792.xml"/><Relationship Id="rId70" Type="http://schemas.openxmlformats.org/officeDocument/2006/relationships/tags" Target="../tags/tag791.xml"/><Relationship Id="rId7" Type="http://schemas.openxmlformats.org/officeDocument/2006/relationships/tags" Target="../tags/tag728.xml"/><Relationship Id="rId69" Type="http://schemas.openxmlformats.org/officeDocument/2006/relationships/tags" Target="../tags/tag790.xml"/><Relationship Id="rId68" Type="http://schemas.openxmlformats.org/officeDocument/2006/relationships/tags" Target="../tags/tag789.xml"/><Relationship Id="rId67" Type="http://schemas.openxmlformats.org/officeDocument/2006/relationships/tags" Target="../tags/tag788.xml"/><Relationship Id="rId66" Type="http://schemas.openxmlformats.org/officeDocument/2006/relationships/tags" Target="../tags/tag787.xml"/><Relationship Id="rId65" Type="http://schemas.openxmlformats.org/officeDocument/2006/relationships/tags" Target="../tags/tag786.xml"/><Relationship Id="rId64" Type="http://schemas.openxmlformats.org/officeDocument/2006/relationships/tags" Target="../tags/tag785.xml"/><Relationship Id="rId63" Type="http://schemas.openxmlformats.org/officeDocument/2006/relationships/tags" Target="../tags/tag784.xml"/><Relationship Id="rId62" Type="http://schemas.openxmlformats.org/officeDocument/2006/relationships/tags" Target="../tags/tag783.xml"/><Relationship Id="rId61" Type="http://schemas.openxmlformats.org/officeDocument/2006/relationships/tags" Target="../tags/tag782.xml"/><Relationship Id="rId60" Type="http://schemas.openxmlformats.org/officeDocument/2006/relationships/tags" Target="../tags/tag781.xml"/><Relationship Id="rId6" Type="http://schemas.openxmlformats.org/officeDocument/2006/relationships/tags" Target="../tags/tag727.xml"/><Relationship Id="rId59" Type="http://schemas.openxmlformats.org/officeDocument/2006/relationships/tags" Target="../tags/tag780.xml"/><Relationship Id="rId58" Type="http://schemas.openxmlformats.org/officeDocument/2006/relationships/tags" Target="../tags/tag779.xml"/><Relationship Id="rId57" Type="http://schemas.openxmlformats.org/officeDocument/2006/relationships/tags" Target="../tags/tag778.xml"/><Relationship Id="rId56" Type="http://schemas.openxmlformats.org/officeDocument/2006/relationships/tags" Target="../tags/tag777.xml"/><Relationship Id="rId55" Type="http://schemas.openxmlformats.org/officeDocument/2006/relationships/tags" Target="../tags/tag776.xml"/><Relationship Id="rId54" Type="http://schemas.openxmlformats.org/officeDocument/2006/relationships/tags" Target="../tags/tag775.xml"/><Relationship Id="rId53" Type="http://schemas.openxmlformats.org/officeDocument/2006/relationships/tags" Target="../tags/tag774.xml"/><Relationship Id="rId52" Type="http://schemas.openxmlformats.org/officeDocument/2006/relationships/tags" Target="../tags/tag773.xml"/><Relationship Id="rId51" Type="http://schemas.openxmlformats.org/officeDocument/2006/relationships/tags" Target="../tags/tag772.xml"/><Relationship Id="rId50" Type="http://schemas.openxmlformats.org/officeDocument/2006/relationships/tags" Target="../tags/tag771.xml"/><Relationship Id="rId5" Type="http://schemas.openxmlformats.org/officeDocument/2006/relationships/tags" Target="../tags/tag726.xml"/><Relationship Id="rId49" Type="http://schemas.openxmlformats.org/officeDocument/2006/relationships/tags" Target="../tags/tag770.xml"/><Relationship Id="rId48" Type="http://schemas.openxmlformats.org/officeDocument/2006/relationships/tags" Target="../tags/tag769.xml"/><Relationship Id="rId47" Type="http://schemas.openxmlformats.org/officeDocument/2006/relationships/tags" Target="../tags/tag768.xml"/><Relationship Id="rId46" Type="http://schemas.openxmlformats.org/officeDocument/2006/relationships/tags" Target="../tags/tag767.xml"/><Relationship Id="rId45" Type="http://schemas.openxmlformats.org/officeDocument/2006/relationships/tags" Target="../tags/tag766.xml"/><Relationship Id="rId44" Type="http://schemas.openxmlformats.org/officeDocument/2006/relationships/tags" Target="../tags/tag765.xml"/><Relationship Id="rId43" Type="http://schemas.openxmlformats.org/officeDocument/2006/relationships/tags" Target="../tags/tag764.xml"/><Relationship Id="rId42" Type="http://schemas.openxmlformats.org/officeDocument/2006/relationships/tags" Target="../tags/tag763.xml"/><Relationship Id="rId41" Type="http://schemas.openxmlformats.org/officeDocument/2006/relationships/tags" Target="../tags/tag762.xml"/><Relationship Id="rId40" Type="http://schemas.openxmlformats.org/officeDocument/2006/relationships/tags" Target="../tags/tag761.xml"/><Relationship Id="rId4" Type="http://schemas.openxmlformats.org/officeDocument/2006/relationships/tags" Target="../tags/tag725.xml"/><Relationship Id="rId39" Type="http://schemas.openxmlformats.org/officeDocument/2006/relationships/tags" Target="../tags/tag760.xml"/><Relationship Id="rId38" Type="http://schemas.openxmlformats.org/officeDocument/2006/relationships/tags" Target="../tags/tag759.xml"/><Relationship Id="rId37" Type="http://schemas.openxmlformats.org/officeDocument/2006/relationships/tags" Target="../tags/tag758.xml"/><Relationship Id="rId36" Type="http://schemas.openxmlformats.org/officeDocument/2006/relationships/tags" Target="../tags/tag757.xml"/><Relationship Id="rId35" Type="http://schemas.openxmlformats.org/officeDocument/2006/relationships/tags" Target="../tags/tag756.xml"/><Relationship Id="rId34" Type="http://schemas.openxmlformats.org/officeDocument/2006/relationships/tags" Target="../tags/tag755.xml"/><Relationship Id="rId33" Type="http://schemas.openxmlformats.org/officeDocument/2006/relationships/tags" Target="../tags/tag754.xml"/><Relationship Id="rId32" Type="http://schemas.openxmlformats.org/officeDocument/2006/relationships/tags" Target="../tags/tag753.xml"/><Relationship Id="rId31" Type="http://schemas.openxmlformats.org/officeDocument/2006/relationships/tags" Target="../tags/tag752.xml"/><Relationship Id="rId30" Type="http://schemas.openxmlformats.org/officeDocument/2006/relationships/tags" Target="../tags/tag751.xml"/><Relationship Id="rId3" Type="http://schemas.openxmlformats.org/officeDocument/2006/relationships/tags" Target="../tags/tag724.xml"/><Relationship Id="rId29" Type="http://schemas.openxmlformats.org/officeDocument/2006/relationships/tags" Target="../tags/tag750.xml"/><Relationship Id="rId28" Type="http://schemas.openxmlformats.org/officeDocument/2006/relationships/tags" Target="../tags/tag749.xml"/><Relationship Id="rId27" Type="http://schemas.openxmlformats.org/officeDocument/2006/relationships/tags" Target="../tags/tag748.xml"/><Relationship Id="rId26" Type="http://schemas.openxmlformats.org/officeDocument/2006/relationships/tags" Target="../tags/tag747.xml"/><Relationship Id="rId25" Type="http://schemas.openxmlformats.org/officeDocument/2006/relationships/tags" Target="../tags/tag746.xml"/><Relationship Id="rId24" Type="http://schemas.openxmlformats.org/officeDocument/2006/relationships/tags" Target="../tags/tag745.xml"/><Relationship Id="rId23" Type="http://schemas.openxmlformats.org/officeDocument/2006/relationships/tags" Target="../tags/tag744.xml"/><Relationship Id="rId22" Type="http://schemas.openxmlformats.org/officeDocument/2006/relationships/tags" Target="../tags/tag743.xml"/><Relationship Id="rId21" Type="http://schemas.openxmlformats.org/officeDocument/2006/relationships/tags" Target="../tags/tag742.xml"/><Relationship Id="rId20" Type="http://schemas.openxmlformats.org/officeDocument/2006/relationships/tags" Target="../tags/tag741.xml"/><Relationship Id="rId2" Type="http://schemas.openxmlformats.org/officeDocument/2006/relationships/oleObject" Target="../embeddings/oleObject17.bin"/><Relationship Id="rId19" Type="http://schemas.openxmlformats.org/officeDocument/2006/relationships/tags" Target="../tags/tag740.xml"/><Relationship Id="rId18" Type="http://schemas.openxmlformats.org/officeDocument/2006/relationships/tags" Target="../tags/tag739.xml"/><Relationship Id="rId17" Type="http://schemas.openxmlformats.org/officeDocument/2006/relationships/tags" Target="../tags/tag738.xml"/><Relationship Id="rId16" Type="http://schemas.openxmlformats.org/officeDocument/2006/relationships/tags" Target="../tags/tag737.xml"/><Relationship Id="rId15" Type="http://schemas.openxmlformats.org/officeDocument/2006/relationships/tags" Target="../tags/tag736.xml"/><Relationship Id="rId14" Type="http://schemas.openxmlformats.org/officeDocument/2006/relationships/tags" Target="../tags/tag735.xml"/><Relationship Id="rId13" Type="http://schemas.openxmlformats.org/officeDocument/2006/relationships/tags" Target="../tags/tag734.xml"/><Relationship Id="rId12" Type="http://schemas.openxmlformats.org/officeDocument/2006/relationships/tags" Target="../tags/tag733.xml"/><Relationship Id="rId11" Type="http://schemas.openxmlformats.org/officeDocument/2006/relationships/tags" Target="../tags/tag732.xml"/><Relationship Id="rId10" Type="http://schemas.openxmlformats.org/officeDocument/2006/relationships/tags" Target="../tags/tag731.xml"/><Relationship Id="rId1" Type="http://schemas.openxmlformats.org/officeDocument/2006/relationships/tags" Target="../tags/tag723.xml"/></Relationships>
</file>

<file path=ppt/slides/_rels/slide17.xml.rels><?xml version="1.0" encoding="UTF-8" standalone="yes"?>
<Relationships xmlns="http://schemas.openxmlformats.org/package/2006/relationships"><Relationship Id="rId9" Type="http://schemas.openxmlformats.org/officeDocument/2006/relationships/tags" Target="../tags/tag815.xml"/><Relationship Id="rId8" Type="http://schemas.openxmlformats.org/officeDocument/2006/relationships/tags" Target="../tags/tag814.xml"/><Relationship Id="rId7" Type="http://schemas.openxmlformats.org/officeDocument/2006/relationships/tags" Target="../tags/tag813.xml"/><Relationship Id="rId6" Type="http://schemas.openxmlformats.org/officeDocument/2006/relationships/tags" Target="../tags/tag812.xml"/><Relationship Id="rId5" Type="http://schemas.openxmlformats.org/officeDocument/2006/relationships/image" Target="../media/image22.jpeg"/><Relationship Id="rId4" Type="http://schemas.openxmlformats.org/officeDocument/2006/relationships/tags" Target="../tags/tag811.xml"/><Relationship Id="rId3" Type="http://schemas.openxmlformats.org/officeDocument/2006/relationships/hyperlink" Target="http://www.sxc.hu/browse.phtml?f=download&amp;id=925034" TargetMode="External"/><Relationship Id="rId29" Type="http://schemas.openxmlformats.org/officeDocument/2006/relationships/notesSlide" Target="../notesSlides/notesSlide14.xml"/><Relationship Id="rId28" Type="http://schemas.openxmlformats.org/officeDocument/2006/relationships/vmlDrawing" Target="../drawings/vmlDrawing18.vml"/><Relationship Id="rId27" Type="http://schemas.openxmlformats.org/officeDocument/2006/relationships/slideLayout" Target="../slideLayouts/slideLayout2.xml"/><Relationship Id="rId26" Type="http://schemas.openxmlformats.org/officeDocument/2006/relationships/tags" Target="../tags/tag832.xml"/><Relationship Id="rId25" Type="http://schemas.openxmlformats.org/officeDocument/2006/relationships/tags" Target="../tags/tag831.xml"/><Relationship Id="rId24" Type="http://schemas.openxmlformats.org/officeDocument/2006/relationships/tags" Target="../tags/tag830.xml"/><Relationship Id="rId23" Type="http://schemas.openxmlformats.org/officeDocument/2006/relationships/tags" Target="../tags/tag829.xml"/><Relationship Id="rId22" Type="http://schemas.openxmlformats.org/officeDocument/2006/relationships/tags" Target="../tags/tag828.xml"/><Relationship Id="rId21" Type="http://schemas.openxmlformats.org/officeDocument/2006/relationships/tags" Target="../tags/tag827.xml"/><Relationship Id="rId20" Type="http://schemas.openxmlformats.org/officeDocument/2006/relationships/tags" Target="../tags/tag826.xml"/><Relationship Id="rId2" Type="http://schemas.openxmlformats.org/officeDocument/2006/relationships/oleObject" Target="../embeddings/oleObject18.bin"/><Relationship Id="rId19" Type="http://schemas.openxmlformats.org/officeDocument/2006/relationships/tags" Target="../tags/tag825.xml"/><Relationship Id="rId18" Type="http://schemas.openxmlformats.org/officeDocument/2006/relationships/tags" Target="../tags/tag824.xml"/><Relationship Id="rId17" Type="http://schemas.openxmlformats.org/officeDocument/2006/relationships/tags" Target="../tags/tag823.xml"/><Relationship Id="rId16" Type="http://schemas.openxmlformats.org/officeDocument/2006/relationships/tags" Target="../tags/tag822.xml"/><Relationship Id="rId15" Type="http://schemas.openxmlformats.org/officeDocument/2006/relationships/tags" Target="../tags/tag821.xml"/><Relationship Id="rId14" Type="http://schemas.openxmlformats.org/officeDocument/2006/relationships/tags" Target="../tags/tag820.xml"/><Relationship Id="rId13" Type="http://schemas.openxmlformats.org/officeDocument/2006/relationships/tags" Target="../tags/tag819.xml"/><Relationship Id="rId12" Type="http://schemas.openxmlformats.org/officeDocument/2006/relationships/tags" Target="../tags/tag818.xml"/><Relationship Id="rId11" Type="http://schemas.openxmlformats.org/officeDocument/2006/relationships/tags" Target="../tags/tag817.xml"/><Relationship Id="rId10" Type="http://schemas.openxmlformats.org/officeDocument/2006/relationships/tags" Target="../tags/tag816.xml"/><Relationship Id="rId1" Type="http://schemas.openxmlformats.org/officeDocument/2006/relationships/tags" Target="../tags/tag810.xml"/></Relationships>
</file>

<file path=ppt/slides/_rels/slide18.xml.rels><?xml version="1.0" encoding="UTF-8" standalone="yes"?>
<Relationships xmlns="http://schemas.openxmlformats.org/package/2006/relationships"><Relationship Id="rId9" Type="http://schemas.openxmlformats.org/officeDocument/2006/relationships/tags" Target="../tags/tag840.xml"/><Relationship Id="rId8" Type="http://schemas.openxmlformats.org/officeDocument/2006/relationships/tags" Target="../tags/tag839.xml"/><Relationship Id="rId7" Type="http://schemas.openxmlformats.org/officeDocument/2006/relationships/tags" Target="../tags/tag838.xml"/><Relationship Id="rId6" Type="http://schemas.openxmlformats.org/officeDocument/2006/relationships/tags" Target="../tags/tag837.xml"/><Relationship Id="rId5" Type="http://schemas.openxmlformats.org/officeDocument/2006/relationships/tags" Target="../tags/tag836.xml"/><Relationship Id="rId4" Type="http://schemas.openxmlformats.org/officeDocument/2006/relationships/tags" Target="../tags/tag835.xml"/><Relationship Id="rId3" Type="http://schemas.openxmlformats.org/officeDocument/2006/relationships/tags" Target="../tags/tag834.xml"/><Relationship Id="rId20" Type="http://schemas.openxmlformats.org/officeDocument/2006/relationships/notesSlide" Target="../notesSlides/notesSlide15.xml"/><Relationship Id="rId2" Type="http://schemas.openxmlformats.org/officeDocument/2006/relationships/oleObject" Target="../embeddings/oleObject19.bin"/><Relationship Id="rId19" Type="http://schemas.openxmlformats.org/officeDocument/2006/relationships/vmlDrawing" Target="../drawings/vmlDrawing19.vml"/><Relationship Id="rId18" Type="http://schemas.openxmlformats.org/officeDocument/2006/relationships/slideLayout" Target="../slideLayouts/slideLayout6.xml"/><Relationship Id="rId17" Type="http://schemas.openxmlformats.org/officeDocument/2006/relationships/tags" Target="../tags/tag848.xml"/><Relationship Id="rId16" Type="http://schemas.openxmlformats.org/officeDocument/2006/relationships/tags" Target="../tags/tag847.xml"/><Relationship Id="rId15" Type="http://schemas.openxmlformats.org/officeDocument/2006/relationships/tags" Target="../tags/tag846.xml"/><Relationship Id="rId14" Type="http://schemas.openxmlformats.org/officeDocument/2006/relationships/tags" Target="../tags/tag845.xml"/><Relationship Id="rId13" Type="http://schemas.openxmlformats.org/officeDocument/2006/relationships/tags" Target="../tags/tag844.xml"/><Relationship Id="rId12" Type="http://schemas.openxmlformats.org/officeDocument/2006/relationships/tags" Target="../tags/tag843.xml"/><Relationship Id="rId11" Type="http://schemas.openxmlformats.org/officeDocument/2006/relationships/tags" Target="../tags/tag842.xml"/><Relationship Id="rId10" Type="http://schemas.openxmlformats.org/officeDocument/2006/relationships/tags" Target="../tags/tag841.xml"/><Relationship Id="rId1" Type="http://schemas.openxmlformats.org/officeDocument/2006/relationships/tags" Target="../tags/tag833.xml"/></Relationships>
</file>

<file path=ppt/slides/_rels/slide19.xml.rels><?xml version="1.0" encoding="UTF-8" standalone="yes"?>
<Relationships xmlns="http://schemas.openxmlformats.org/package/2006/relationships"><Relationship Id="rId9" Type="http://schemas.openxmlformats.org/officeDocument/2006/relationships/tags" Target="../tags/tag856.xml"/><Relationship Id="rId8" Type="http://schemas.openxmlformats.org/officeDocument/2006/relationships/tags" Target="../tags/tag855.xml"/><Relationship Id="rId76" Type="http://schemas.openxmlformats.org/officeDocument/2006/relationships/notesSlide" Target="../notesSlides/notesSlide16.xml"/><Relationship Id="rId75" Type="http://schemas.openxmlformats.org/officeDocument/2006/relationships/vmlDrawing" Target="../drawings/vmlDrawing20.vml"/><Relationship Id="rId74" Type="http://schemas.openxmlformats.org/officeDocument/2006/relationships/slideLayout" Target="../slideLayouts/slideLayout6.xml"/><Relationship Id="rId73" Type="http://schemas.openxmlformats.org/officeDocument/2006/relationships/image" Target="../media/image21.png"/><Relationship Id="rId72" Type="http://schemas.openxmlformats.org/officeDocument/2006/relationships/tags" Target="../tags/tag919.xml"/><Relationship Id="rId71" Type="http://schemas.openxmlformats.org/officeDocument/2006/relationships/tags" Target="../tags/tag918.xml"/><Relationship Id="rId70" Type="http://schemas.openxmlformats.org/officeDocument/2006/relationships/tags" Target="../tags/tag917.xml"/><Relationship Id="rId7" Type="http://schemas.openxmlformats.org/officeDocument/2006/relationships/tags" Target="../tags/tag854.xml"/><Relationship Id="rId69" Type="http://schemas.openxmlformats.org/officeDocument/2006/relationships/tags" Target="../tags/tag916.xml"/><Relationship Id="rId68" Type="http://schemas.openxmlformats.org/officeDocument/2006/relationships/tags" Target="../tags/tag915.xml"/><Relationship Id="rId67" Type="http://schemas.openxmlformats.org/officeDocument/2006/relationships/tags" Target="../tags/tag914.xml"/><Relationship Id="rId66" Type="http://schemas.openxmlformats.org/officeDocument/2006/relationships/tags" Target="../tags/tag913.xml"/><Relationship Id="rId65" Type="http://schemas.openxmlformats.org/officeDocument/2006/relationships/tags" Target="../tags/tag912.xml"/><Relationship Id="rId64" Type="http://schemas.openxmlformats.org/officeDocument/2006/relationships/tags" Target="../tags/tag911.xml"/><Relationship Id="rId63" Type="http://schemas.openxmlformats.org/officeDocument/2006/relationships/tags" Target="../tags/tag910.xml"/><Relationship Id="rId62" Type="http://schemas.openxmlformats.org/officeDocument/2006/relationships/tags" Target="../tags/tag909.xml"/><Relationship Id="rId61" Type="http://schemas.openxmlformats.org/officeDocument/2006/relationships/tags" Target="../tags/tag908.xml"/><Relationship Id="rId60" Type="http://schemas.openxmlformats.org/officeDocument/2006/relationships/tags" Target="../tags/tag907.xml"/><Relationship Id="rId6" Type="http://schemas.openxmlformats.org/officeDocument/2006/relationships/tags" Target="../tags/tag853.xml"/><Relationship Id="rId59" Type="http://schemas.openxmlformats.org/officeDocument/2006/relationships/tags" Target="../tags/tag906.xml"/><Relationship Id="rId58" Type="http://schemas.openxmlformats.org/officeDocument/2006/relationships/tags" Target="../tags/tag905.xml"/><Relationship Id="rId57" Type="http://schemas.openxmlformats.org/officeDocument/2006/relationships/tags" Target="../tags/tag904.xml"/><Relationship Id="rId56" Type="http://schemas.openxmlformats.org/officeDocument/2006/relationships/tags" Target="../tags/tag903.xml"/><Relationship Id="rId55" Type="http://schemas.openxmlformats.org/officeDocument/2006/relationships/tags" Target="../tags/tag902.xml"/><Relationship Id="rId54" Type="http://schemas.openxmlformats.org/officeDocument/2006/relationships/tags" Target="../tags/tag901.xml"/><Relationship Id="rId53" Type="http://schemas.openxmlformats.org/officeDocument/2006/relationships/tags" Target="../tags/tag900.xml"/><Relationship Id="rId52" Type="http://schemas.openxmlformats.org/officeDocument/2006/relationships/tags" Target="../tags/tag899.xml"/><Relationship Id="rId51" Type="http://schemas.openxmlformats.org/officeDocument/2006/relationships/tags" Target="../tags/tag898.xml"/><Relationship Id="rId50" Type="http://schemas.openxmlformats.org/officeDocument/2006/relationships/tags" Target="../tags/tag897.xml"/><Relationship Id="rId5" Type="http://schemas.openxmlformats.org/officeDocument/2006/relationships/tags" Target="../tags/tag852.xml"/><Relationship Id="rId49" Type="http://schemas.openxmlformats.org/officeDocument/2006/relationships/tags" Target="../tags/tag896.xml"/><Relationship Id="rId48" Type="http://schemas.openxmlformats.org/officeDocument/2006/relationships/tags" Target="../tags/tag895.xml"/><Relationship Id="rId47" Type="http://schemas.openxmlformats.org/officeDocument/2006/relationships/tags" Target="../tags/tag894.xml"/><Relationship Id="rId46" Type="http://schemas.openxmlformats.org/officeDocument/2006/relationships/tags" Target="../tags/tag893.xml"/><Relationship Id="rId45" Type="http://schemas.openxmlformats.org/officeDocument/2006/relationships/tags" Target="../tags/tag892.xml"/><Relationship Id="rId44" Type="http://schemas.openxmlformats.org/officeDocument/2006/relationships/tags" Target="../tags/tag891.xml"/><Relationship Id="rId43" Type="http://schemas.openxmlformats.org/officeDocument/2006/relationships/tags" Target="../tags/tag890.xml"/><Relationship Id="rId42" Type="http://schemas.openxmlformats.org/officeDocument/2006/relationships/tags" Target="../tags/tag889.xml"/><Relationship Id="rId41" Type="http://schemas.openxmlformats.org/officeDocument/2006/relationships/tags" Target="../tags/tag888.xml"/><Relationship Id="rId40" Type="http://schemas.openxmlformats.org/officeDocument/2006/relationships/tags" Target="../tags/tag887.xml"/><Relationship Id="rId4" Type="http://schemas.openxmlformats.org/officeDocument/2006/relationships/tags" Target="../tags/tag851.xml"/><Relationship Id="rId39" Type="http://schemas.openxmlformats.org/officeDocument/2006/relationships/tags" Target="../tags/tag886.xml"/><Relationship Id="rId38" Type="http://schemas.openxmlformats.org/officeDocument/2006/relationships/tags" Target="../tags/tag885.xml"/><Relationship Id="rId37" Type="http://schemas.openxmlformats.org/officeDocument/2006/relationships/tags" Target="../tags/tag884.xml"/><Relationship Id="rId36" Type="http://schemas.openxmlformats.org/officeDocument/2006/relationships/tags" Target="../tags/tag883.xml"/><Relationship Id="rId35" Type="http://schemas.openxmlformats.org/officeDocument/2006/relationships/tags" Target="../tags/tag882.xml"/><Relationship Id="rId34" Type="http://schemas.openxmlformats.org/officeDocument/2006/relationships/tags" Target="../tags/tag881.xml"/><Relationship Id="rId33" Type="http://schemas.openxmlformats.org/officeDocument/2006/relationships/tags" Target="../tags/tag880.xml"/><Relationship Id="rId32" Type="http://schemas.openxmlformats.org/officeDocument/2006/relationships/tags" Target="../tags/tag879.xml"/><Relationship Id="rId31" Type="http://schemas.openxmlformats.org/officeDocument/2006/relationships/tags" Target="../tags/tag878.xml"/><Relationship Id="rId30" Type="http://schemas.openxmlformats.org/officeDocument/2006/relationships/tags" Target="../tags/tag877.xml"/><Relationship Id="rId3" Type="http://schemas.openxmlformats.org/officeDocument/2006/relationships/tags" Target="../tags/tag850.xml"/><Relationship Id="rId29" Type="http://schemas.openxmlformats.org/officeDocument/2006/relationships/tags" Target="../tags/tag876.xml"/><Relationship Id="rId28" Type="http://schemas.openxmlformats.org/officeDocument/2006/relationships/tags" Target="../tags/tag875.xml"/><Relationship Id="rId27" Type="http://schemas.openxmlformats.org/officeDocument/2006/relationships/tags" Target="../tags/tag874.xml"/><Relationship Id="rId26" Type="http://schemas.openxmlformats.org/officeDocument/2006/relationships/tags" Target="../tags/tag873.xml"/><Relationship Id="rId25" Type="http://schemas.openxmlformats.org/officeDocument/2006/relationships/tags" Target="../tags/tag872.xml"/><Relationship Id="rId24" Type="http://schemas.openxmlformats.org/officeDocument/2006/relationships/tags" Target="../tags/tag871.xml"/><Relationship Id="rId23" Type="http://schemas.openxmlformats.org/officeDocument/2006/relationships/tags" Target="../tags/tag870.xml"/><Relationship Id="rId22" Type="http://schemas.openxmlformats.org/officeDocument/2006/relationships/tags" Target="../tags/tag869.xml"/><Relationship Id="rId21" Type="http://schemas.openxmlformats.org/officeDocument/2006/relationships/tags" Target="../tags/tag868.xml"/><Relationship Id="rId20" Type="http://schemas.openxmlformats.org/officeDocument/2006/relationships/tags" Target="../tags/tag867.xml"/><Relationship Id="rId2" Type="http://schemas.openxmlformats.org/officeDocument/2006/relationships/oleObject" Target="../embeddings/oleObject20.bin"/><Relationship Id="rId19" Type="http://schemas.openxmlformats.org/officeDocument/2006/relationships/tags" Target="../tags/tag866.xml"/><Relationship Id="rId18" Type="http://schemas.openxmlformats.org/officeDocument/2006/relationships/tags" Target="../tags/tag865.xml"/><Relationship Id="rId17" Type="http://schemas.openxmlformats.org/officeDocument/2006/relationships/tags" Target="../tags/tag864.xml"/><Relationship Id="rId16" Type="http://schemas.openxmlformats.org/officeDocument/2006/relationships/tags" Target="../tags/tag863.xml"/><Relationship Id="rId15" Type="http://schemas.openxmlformats.org/officeDocument/2006/relationships/tags" Target="../tags/tag862.xml"/><Relationship Id="rId14" Type="http://schemas.openxmlformats.org/officeDocument/2006/relationships/tags" Target="../tags/tag861.xml"/><Relationship Id="rId13" Type="http://schemas.openxmlformats.org/officeDocument/2006/relationships/tags" Target="../tags/tag860.xml"/><Relationship Id="rId12" Type="http://schemas.openxmlformats.org/officeDocument/2006/relationships/tags" Target="../tags/tag859.xml"/><Relationship Id="rId11" Type="http://schemas.openxmlformats.org/officeDocument/2006/relationships/tags" Target="../tags/tag858.xml"/><Relationship Id="rId10" Type="http://schemas.openxmlformats.org/officeDocument/2006/relationships/tags" Target="../tags/tag857.xml"/><Relationship Id="rId1" Type="http://schemas.openxmlformats.org/officeDocument/2006/relationships/tags" Target="../tags/tag849.xml"/></Relationships>
</file>

<file path=ppt/slides/_rels/slide20.xml.rels><?xml version="1.0" encoding="UTF-8" standalone="yes"?>
<Relationships xmlns="http://schemas.openxmlformats.org/package/2006/relationships"><Relationship Id="rId9" Type="http://schemas.openxmlformats.org/officeDocument/2006/relationships/image" Target="../media/image23.jpeg"/><Relationship Id="rId8" Type="http://schemas.openxmlformats.org/officeDocument/2006/relationships/tags" Target="../tags/tag926.xml"/><Relationship Id="rId7" Type="http://schemas.openxmlformats.org/officeDocument/2006/relationships/tags" Target="../tags/tag925.xml"/><Relationship Id="rId6" Type="http://schemas.openxmlformats.org/officeDocument/2006/relationships/tags" Target="../tags/tag924.xml"/><Relationship Id="rId5" Type="http://schemas.openxmlformats.org/officeDocument/2006/relationships/tags" Target="../tags/tag923.xml"/><Relationship Id="rId4" Type="http://schemas.openxmlformats.org/officeDocument/2006/relationships/tags" Target="../tags/tag922.xml"/><Relationship Id="rId36" Type="http://schemas.openxmlformats.org/officeDocument/2006/relationships/notesSlide" Target="../notesSlides/notesSlide17.xml"/><Relationship Id="rId35" Type="http://schemas.openxmlformats.org/officeDocument/2006/relationships/vmlDrawing" Target="../drawings/vmlDrawing21.vml"/><Relationship Id="rId34" Type="http://schemas.openxmlformats.org/officeDocument/2006/relationships/slideLayout" Target="../slideLayouts/slideLayout2.xml"/><Relationship Id="rId33" Type="http://schemas.openxmlformats.org/officeDocument/2006/relationships/tags" Target="../tags/tag950.xml"/><Relationship Id="rId32" Type="http://schemas.openxmlformats.org/officeDocument/2006/relationships/tags" Target="../tags/tag949.xml"/><Relationship Id="rId31" Type="http://schemas.openxmlformats.org/officeDocument/2006/relationships/tags" Target="../tags/tag948.xml"/><Relationship Id="rId30" Type="http://schemas.openxmlformats.org/officeDocument/2006/relationships/tags" Target="../tags/tag947.xml"/><Relationship Id="rId3" Type="http://schemas.openxmlformats.org/officeDocument/2006/relationships/tags" Target="../tags/tag921.xml"/><Relationship Id="rId29" Type="http://schemas.openxmlformats.org/officeDocument/2006/relationships/tags" Target="../tags/tag946.xml"/><Relationship Id="rId28" Type="http://schemas.openxmlformats.org/officeDocument/2006/relationships/tags" Target="../tags/tag945.xml"/><Relationship Id="rId27" Type="http://schemas.openxmlformats.org/officeDocument/2006/relationships/tags" Target="../tags/tag944.xml"/><Relationship Id="rId26" Type="http://schemas.openxmlformats.org/officeDocument/2006/relationships/tags" Target="../tags/tag943.xml"/><Relationship Id="rId25" Type="http://schemas.openxmlformats.org/officeDocument/2006/relationships/tags" Target="../tags/tag942.xml"/><Relationship Id="rId24" Type="http://schemas.openxmlformats.org/officeDocument/2006/relationships/tags" Target="../tags/tag941.xml"/><Relationship Id="rId23" Type="http://schemas.openxmlformats.org/officeDocument/2006/relationships/tags" Target="../tags/tag940.xml"/><Relationship Id="rId22" Type="http://schemas.openxmlformats.org/officeDocument/2006/relationships/tags" Target="../tags/tag939.xml"/><Relationship Id="rId21" Type="http://schemas.openxmlformats.org/officeDocument/2006/relationships/tags" Target="../tags/tag938.xml"/><Relationship Id="rId20" Type="http://schemas.openxmlformats.org/officeDocument/2006/relationships/tags" Target="../tags/tag937.xml"/><Relationship Id="rId2" Type="http://schemas.openxmlformats.org/officeDocument/2006/relationships/oleObject" Target="../embeddings/oleObject21.bin"/><Relationship Id="rId19" Type="http://schemas.openxmlformats.org/officeDocument/2006/relationships/tags" Target="../tags/tag936.xml"/><Relationship Id="rId18" Type="http://schemas.openxmlformats.org/officeDocument/2006/relationships/tags" Target="../tags/tag935.xml"/><Relationship Id="rId17" Type="http://schemas.openxmlformats.org/officeDocument/2006/relationships/tags" Target="../tags/tag934.xml"/><Relationship Id="rId16" Type="http://schemas.openxmlformats.org/officeDocument/2006/relationships/tags" Target="../tags/tag933.xml"/><Relationship Id="rId15" Type="http://schemas.openxmlformats.org/officeDocument/2006/relationships/tags" Target="../tags/tag932.xml"/><Relationship Id="rId14" Type="http://schemas.openxmlformats.org/officeDocument/2006/relationships/tags" Target="../tags/tag931.xml"/><Relationship Id="rId13" Type="http://schemas.openxmlformats.org/officeDocument/2006/relationships/tags" Target="../tags/tag930.xml"/><Relationship Id="rId12" Type="http://schemas.openxmlformats.org/officeDocument/2006/relationships/tags" Target="../tags/tag929.xml"/><Relationship Id="rId11" Type="http://schemas.openxmlformats.org/officeDocument/2006/relationships/tags" Target="../tags/tag928.xml"/><Relationship Id="rId10" Type="http://schemas.openxmlformats.org/officeDocument/2006/relationships/tags" Target="../tags/tag927.xml"/><Relationship Id="rId1" Type="http://schemas.openxmlformats.org/officeDocument/2006/relationships/tags" Target="../tags/tag920.xml"/></Relationships>
</file>

<file path=ppt/slides/_rels/slide21.xml.rels><?xml version="1.0" encoding="UTF-8" standalone="yes"?>
<Relationships xmlns="http://schemas.openxmlformats.org/package/2006/relationships"><Relationship Id="rId9" Type="http://schemas.openxmlformats.org/officeDocument/2006/relationships/tags" Target="../tags/tag956.xml"/><Relationship Id="rId8" Type="http://schemas.openxmlformats.org/officeDocument/2006/relationships/tags" Target="../tags/tag955.xml"/><Relationship Id="rId7" Type="http://schemas.openxmlformats.org/officeDocument/2006/relationships/tags" Target="../tags/tag954.xml"/><Relationship Id="rId6" Type="http://schemas.openxmlformats.org/officeDocument/2006/relationships/image" Target="../media/image25.jpeg"/><Relationship Id="rId5" Type="http://schemas.openxmlformats.org/officeDocument/2006/relationships/tags" Target="../tags/tag953.xml"/><Relationship Id="rId4" Type="http://schemas.openxmlformats.org/officeDocument/2006/relationships/image" Target="../media/image24.jpeg"/><Relationship Id="rId3" Type="http://schemas.openxmlformats.org/officeDocument/2006/relationships/tags" Target="../tags/tag952.xml"/><Relationship Id="rId22" Type="http://schemas.openxmlformats.org/officeDocument/2006/relationships/notesSlide" Target="../notesSlides/notesSlide18.xml"/><Relationship Id="rId21" Type="http://schemas.openxmlformats.org/officeDocument/2006/relationships/vmlDrawing" Target="../drawings/vmlDrawing22.vml"/><Relationship Id="rId20" Type="http://schemas.openxmlformats.org/officeDocument/2006/relationships/slideLayout" Target="../slideLayouts/slideLayout2.xml"/><Relationship Id="rId2" Type="http://schemas.openxmlformats.org/officeDocument/2006/relationships/oleObject" Target="../embeddings/oleObject22.bin"/><Relationship Id="rId19" Type="http://schemas.openxmlformats.org/officeDocument/2006/relationships/tags" Target="../tags/tag966.xml"/><Relationship Id="rId18" Type="http://schemas.openxmlformats.org/officeDocument/2006/relationships/tags" Target="../tags/tag965.xml"/><Relationship Id="rId17" Type="http://schemas.openxmlformats.org/officeDocument/2006/relationships/tags" Target="../tags/tag964.xml"/><Relationship Id="rId16" Type="http://schemas.openxmlformats.org/officeDocument/2006/relationships/tags" Target="../tags/tag963.xml"/><Relationship Id="rId15" Type="http://schemas.openxmlformats.org/officeDocument/2006/relationships/tags" Target="../tags/tag962.xml"/><Relationship Id="rId14" Type="http://schemas.openxmlformats.org/officeDocument/2006/relationships/tags" Target="../tags/tag961.xml"/><Relationship Id="rId13" Type="http://schemas.openxmlformats.org/officeDocument/2006/relationships/tags" Target="../tags/tag960.xml"/><Relationship Id="rId12" Type="http://schemas.openxmlformats.org/officeDocument/2006/relationships/tags" Target="../tags/tag959.xml"/><Relationship Id="rId11" Type="http://schemas.openxmlformats.org/officeDocument/2006/relationships/tags" Target="../tags/tag958.xml"/><Relationship Id="rId10" Type="http://schemas.openxmlformats.org/officeDocument/2006/relationships/tags" Target="../tags/tag957.xml"/><Relationship Id="rId1" Type="http://schemas.openxmlformats.org/officeDocument/2006/relationships/tags" Target="../tags/tag951.xml"/></Relationships>
</file>

<file path=ppt/slides/_rels/slide22.xml.rels><?xml version="1.0" encoding="UTF-8" standalone="yes"?>
<Relationships xmlns="http://schemas.openxmlformats.org/package/2006/relationships"><Relationship Id="rId9" Type="http://schemas.openxmlformats.org/officeDocument/2006/relationships/tags" Target="../tags/tag974.xml"/><Relationship Id="rId8" Type="http://schemas.openxmlformats.org/officeDocument/2006/relationships/tags" Target="../tags/tag973.xml"/><Relationship Id="rId7" Type="http://schemas.openxmlformats.org/officeDocument/2006/relationships/tags" Target="../tags/tag972.xml"/><Relationship Id="rId6" Type="http://schemas.openxmlformats.org/officeDocument/2006/relationships/tags" Target="../tags/tag971.xml"/><Relationship Id="rId5" Type="http://schemas.openxmlformats.org/officeDocument/2006/relationships/tags" Target="../tags/tag970.xml"/><Relationship Id="rId4" Type="http://schemas.openxmlformats.org/officeDocument/2006/relationships/tags" Target="../tags/tag969.xml"/><Relationship Id="rId3" Type="http://schemas.openxmlformats.org/officeDocument/2006/relationships/tags" Target="../tags/tag968.xml"/><Relationship Id="rId20" Type="http://schemas.openxmlformats.org/officeDocument/2006/relationships/notesSlide" Target="../notesSlides/notesSlide19.xml"/><Relationship Id="rId2" Type="http://schemas.openxmlformats.org/officeDocument/2006/relationships/oleObject" Target="../embeddings/oleObject23.bin"/><Relationship Id="rId19" Type="http://schemas.openxmlformats.org/officeDocument/2006/relationships/vmlDrawing" Target="../drawings/vmlDrawing23.vml"/><Relationship Id="rId18" Type="http://schemas.openxmlformats.org/officeDocument/2006/relationships/slideLayout" Target="../slideLayouts/slideLayout12.xml"/><Relationship Id="rId17" Type="http://schemas.openxmlformats.org/officeDocument/2006/relationships/tags" Target="../tags/tag982.xml"/><Relationship Id="rId16" Type="http://schemas.openxmlformats.org/officeDocument/2006/relationships/tags" Target="../tags/tag981.xml"/><Relationship Id="rId15" Type="http://schemas.openxmlformats.org/officeDocument/2006/relationships/tags" Target="../tags/tag980.xml"/><Relationship Id="rId14" Type="http://schemas.openxmlformats.org/officeDocument/2006/relationships/tags" Target="../tags/tag979.xml"/><Relationship Id="rId13" Type="http://schemas.openxmlformats.org/officeDocument/2006/relationships/tags" Target="../tags/tag978.xml"/><Relationship Id="rId12" Type="http://schemas.openxmlformats.org/officeDocument/2006/relationships/tags" Target="../tags/tag977.xml"/><Relationship Id="rId11" Type="http://schemas.openxmlformats.org/officeDocument/2006/relationships/tags" Target="../tags/tag976.xml"/><Relationship Id="rId10" Type="http://schemas.openxmlformats.org/officeDocument/2006/relationships/tags" Target="../tags/tag975.xml"/><Relationship Id="rId1" Type="http://schemas.openxmlformats.org/officeDocument/2006/relationships/tags" Target="../tags/tag967.xml"/></Relationships>
</file>

<file path=ppt/slides/_rels/slide23.xml.rels><?xml version="1.0" encoding="UTF-8" standalone="yes"?>
<Relationships xmlns="http://schemas.openxmlformats.org/package/2006/relationships"><Relationship Id="rId9" Type="http://schemas.openxmlformats.org/officeDocument/2006/relationships/tags" Target="../tags/tag990.xml"/><Relationship Id="rId88" Type="http://schemas.openxmlformats.org/officeDocument/2006/relationships/notesSlide" Target="../notesSlides/notesSlide20.xml"/><Relationship Id="rId87" Type="http://schemas.openxmlformats.org/officeDocument/2006/relationships/vmlDrawing" Target="../drawings/vmlDrawing24.vml"/><Relationship Id="rId86" Type="http://schemas.openxmlformats.org/officeDocument/2006/relationships/slideLayout" Target="../slideLayouts/slideLayout6.xml"/><Relationship Id="rId85" Type="http://schemas.openxmlformats.org/officeDocument/2006/relationships/image" Target="../media/image21.png"/><Relationship Id="rId84" Type="http://schemas.openxmlformats.org/officeDocument/2006/relationships/tags" Target="../tags/tag1065.xml"/><Relationship Id="rId83" Type="http://schemas.openxmlformats.org/officeDocument/2006/relationships/tags" Target="../tags/tag1064.xml"/><Relationship Id="rId82" Type="http://schemas.openxmlformats.org/officeDocument/2006/relationships/tags" Target="../tags/tag1063.xml"/><Relationship Id="rId81" Type="http://schemas.openxmlformats.org/officeDocument/2006/relationships/tags" Target="../tags/tag1062.xml"/><Relationship Id="rId80" Type="http://schemas.openxmlformats.org/officeDocument/2006/relationships/tags" Target="../tags/tag1061.xml"/><Relationship Id="rId8" Type="http://schemas.openxmlformats.org/officeDocument/2006/relationships/tags" Target="../tags/tag989.xml"/><Relationship Id="rId79" Type="http://schemas.openxmlformats.org/officeDocument/2006/relationships/tags" Target="../tags/tag1060.xml"/><Relationship Id="rId78" Type="http://schemas.openxmlformats.org/officeDocument/2006/relationships/tags" Target="../tags/tag1059.xml"/><Relationship Id="rId77" Type="http://schemas.openxmlformats.org/officeDocument/2006/relationships/tags" Target="../tags/tag1058.xml"/><Relationship Id="rId76" Type="http://schemas.openxmlformats.org/officeDocument/2006/relationships/tags" Target="../tags/tag1057.xml"/><Relationship Id="rId75" Type="http://schemas.openxmlformats.org/officeDocument/2006/relationships/tags" Target="../tags/tag1056.xml"/><Relationship Id="rId74" Type="http://schemas.openxmlformats.org/officeDocument/2006/relationships/tags" Target="../tags/tag1055.xml"/><Relationship Id="rId73" Type="http://schemas.openxmlformats.org/officeDocument/2006/relationships/tags" Target="../tags/tag1054.xml"/><Relationship Id="rId72" Type="http://schemas.openxmlformats.org/officeDocument/2006/relationships/tags" Target="../tags/tag1053.xml"/><Relationship Id="rId71" Type="http://schemas.openxmlformats.org/officeDocument/2006/relationships/tags" Target="../tags/tag1052.xml"/><Relationship Id="rId70" Type="http://schemas.openxmlformats.org/officeDocument/2006/relationships/tags" Target="../tags/tag1051.xml"/><Relationship Id="rId7" Type="http://schemas.openxmlformats.org/officeDocument/2006/relationships/tags" Target="../tags/tag988.xml"/><Relationship Id="rId69" Type="http://schemas.openxmlformats.org/officeDocument/2006/relationships/tags" Target="../tags/tag1050.xml"/><Relationship Id="rId68" Type="http://schemas.openxmlformats.org/officeDocument/2006/relationships/tags" Target="../tags/tag1049.xml"/><Relationship Id="rId67" Type="http://schemas.openxmlformats.org/officeDocument/2006/relationships/tags" Target="../tags/tag1048.xml"/><Relationship Id="rId66" Type="http://schemas.openxmlformats.org/officeDocument/2006/relationships/tags" Target="../tags/tag1047.xml"/><Relationship Id="rId65" Type="http://schemas.openxmlformats.org/officeDocument/2006/relationships/tags" Target="../tags/tag1046.xml"/><Relationship Id="rId64" Type="http://schemas.openxmlformats.org/officeDocument/2006/relationships/tags" Target="../tags/tag1045.xml"/><Relationship Id="rId63" Type="http://schemas.openxmlformats.org/officeDocument/2006/relationships/tags" Target="../tags/tag1044.xml"/><Relationship Id="rId62" Type="http://schemas.openxmlformats.org/officeDocument/2006/relationships/tags" Target="../tags/tag1043.xml"/><Relationship Id="rId61" Type="http://schemas.openxmlformats.org/officeDocument/2006/relationships/tags" Target="../tags/tag1042.xml"/><Relationship Id="rId60" Type="http://schemas.openxmlformats.org/officeDocument/2006/relationships/tags" Target="../tags/tag1041.xml"/><Relationship Id="rId6" Type="http://schemas.openxmlformats.org/officeDocument/2006/relationships/tags" Target="../tags/tag987.xml"/><Relationship Id="rId59" Type="http://schemas.openxmlformats.org/officeDocument/2006/relationships/tags" Target="../tags/tag1040.xml"/><Relationship Id="rId58" Type="http://schemas.openxmlformats.org/officeDocument/2006/relationships/tags" Target="../tags/tag1039.xml"/><Relationship Id="rId57" Type="http://schemas.openxmlformats.org/officeDocument/2006/relationships/tags" Target="../tags/tag1038.xml"/><Relationship Id="rId56" Type="http://schemas.openxmlformats.org/officeDocument/2006/relationships/tags" Target="../tags/tag1037.xml"/><Relationship Id="rId55" Type="http://schemas.openxmlformats.org/officeDocument/2006/relationships/tags" Target="../tags/tag1036.xml"/><Relationship Id="rId54" Type="http://schemas.openxmlformats.org/officeDocument/2006/relationships/tags" Target="../tags/tag1035.xml"/><Relationship Id="rId53" Type="http://schemas.openxmlformats.org/officeDocument/2006/relationships/tags" Target="../tags/tag1034.xml"/><Relationship Id="rId52" Type="http://schemas.openxmlformats.org/officeDocument/2006/relationships/tags" Target="../tags/tag1033.xml"/><Relationship Id="rId51" Type="http://schemas.openxmlformats.org/officeDocument/2006/relationships/tags" Target="../tags/tag1032.xml"/><Relationship Id="rId50" Type="http://schemas.openxmlformats.org/officeDocument/2006/relationships/tags" Target="../tags/tag1031.xml"/><Relationship Id="rId5" Type="http://schemas.openxmlformats.org/officeDocument/2006/relationships/tags" Target="../tags/tag986.xml"/><Relationship Id="rId49" Type="http://schemas.openxmlformats.org/officeDocument/2006/relationships/tags" Target="../tags/tag1030.xml"/><Relationship Id="rId48" Type="http://schemas.openxmlformats.org/officeDocument/2006/relationships/tags" Target="../tags/tag1029.xml"/><Relationship Id="rId47" Type="http://schemas.openxmlformats.org/officeDocument/2006/relationships/tags" Target="../tags/tag1028.xml"/><Relationship Id="rId46" Type="http://schemas.openxmlformats.org/officeDocument/2006/relationships/tags" Target="../tags/tag1027.xml"/><Relationship Id="rId45" Type="http://schemas.openxmlformats.org/officeDocument/2006/relationships/tags" Target="../tags/tag1026.xml"/><Relationship Id="rId44" Type="http://schemas.openxmlformats.org/officeDocument/2006/relationships/tags" Target="../tags/tag1025.xml"/><Relationship Id="rId43" Type="http://schemas.openxmlformats.org/officeDocument/2006/relationships/tags" Target="../tags/tag1024.xml"/><Relationship Id="rId42" Type="http://schemas.openxmlformats.org/officeDocument/2006/relationships/tags" Target="../tags/tag1023.xml"/><Relationship Id="rId41" Type="http://schemas.openxmlformats.org/officeDocument/2006/relationships/tags" Target="../tags/tag1022.xml"/><Relationship Id="rId40" Type="http://schemas.openxmlformats.org/officeDocument/2006/relationships/tags" Target="../tags/tag1021.xml"/><Relationship Id="rId4" Type="http://schemas.openxmlformats.org/officeDocument/2006/relationships/tags" Target="../tags/tag985.xml"/><Relationship Id="rId39" Type="http://schemas.openxmlformats.org/officeDocument/2006/relationships/tags" Target="../tags/tag1020.xml"/><Relationship Id="rId38" Type="http://schemas.openxmlformats.org/officeDocument/2006/relationships/tags" Target="../tags/tag1019.xml"/><Relationship Id="rId37" Type="http://schemas.openxmlformats.org/officeDocument/2006/relationships/tags" Target="../tags/tag1018.xml"/><Relationship Id="rId36" Type="http://schemas.openxmlformats.org/officeDocument/2006/relationships/tags" Target="../tags/tag1017.xml"/><Relationship Id="rId35" Type="http://schemas.openxmlformats.org/officeDocument/2006/relationships/tags" Target="../tags/tag1016.xml"/><Relationship Id="rId34" Type="http://schemas.openxmlformats.org/officeDocument/2006/relationships/tags" Target="../tags/tag1015.xml"/><Relationship Id="rId33" Type="http://schemas.openxmlformats.org/officeDocument/2006/relationships/tags" Target="../tags/tag1014.xml"/><Relationship Id="rId32" Type="http://schemas.openxmlformats.org/officeDocument/2006/relationships/tags" Target="../tags/tag1013.xml"/><Relationship Id="rId31" Type="http://schemas.openxmlformats.org/officeDocument/2006/relationships/tags" Target="../tags/tag1012.xml"/><Relationship Id="rId30" Type="http://schemas.openxmlformats.org/officeDocument/2006/relationships/tags" Target="../tags/tag1011.xml"/><Relationship Id="rId3" Type="http://schemas.openxmlformats.org/officeDocument/2006/relationships/tags" Target="../tags/tag984.xml"/><Relationship Id="rId29" Type="http://schemas.openxmlformats.org/officeDocument/2006/relationships/tags" Target="../tags/tag1010.xml"/><Relationship Id="rId28" Type="http://schemas.openxmlformats.org/officeDocument/2006/relationships/tags" Target="../tags/tag1009.xml"/><Relationship Id="rId27" Type="http://schemas.openxmlformats.org/officeDocument/2006/relationships/tags" Target="../tags/tag1008.xml"/><Relationship Id="rId26" Type="http://schemas.openxmlformats.org/officeDocument/2006/relationships/tags" Target="../tags/tag1007.xml"/><Relationship Id="rId25" Type="http://schemas.openxmlformats.org/officeDocument/2006/relationships/tags" Target="../tags/tag1006.xml"/><Relationship Id="rId24" Type="http://schemas.openxmlformats.org/officeDocument/2006/relationships/tags" Target="../tags/tag1005.xml"/><Relationship Id="rId23" Type="http://schemas.openxmlformats.org/officeDocument/2006/relationships/tags" Target="../tags/tag1004.xml"/><Relationship Id="rId22" Type="http://schemas.openxmlformats.org/officeDocument/2006/relationships/tags" Target="../tags/tag1003.xml"/><Relationship Id="rId21" Type="http://schemas.openxmlformats.org/officeDocument/2006/relationships/tags" Target="../tags/tag1002.xml"/><Relationship Id="rId20" Type="http://schemas.openxmlformats.org/officeDocument/2006/relationships/tags" Target="../tags/tag1001.xml"/><Relationship Id="rId2" Type="http://schemas.openxmlformats.org/officeDocument/2006/relationships/oleObject" Target="../embeddings/oleObject24.bin"/><Relationship Id="rId19" Type="http://schemas.openxmlformats.org/officeDocument/2006/relationships/tags" Target="../tags/tag1000.xml"/><Relationship Id="rId18" Type="http://schemas.openxmlformats.org/officeDocument/2006/relationships/tags" Target="../tags/tag999.xml"/><Relationship Id="rId17" Type="http://schemas.openxmlformats.org/officeDocument/2006/relationships/tags" Target="../tags/tag998.xml"/><Relationship Id="rId16" Type="http://schemas.openxmlformats.org/officeDocument/2006/relationships/tags" Target="../tags/tag997.xml"/><Relationship Id="rId15" Type="http://schemas.openxmlformats.org/officeDocument/2006/relationships/tags" Target="../tags/tag996.xml"/><Relationship Id="rId14" Type="http://schemas.openxmlformats.org/officeDocument/2006/relationships/tags" Target="../tags/tag995.xml"/><Relationship Id="rId13" Type="http://schemas.openxmlformats.org/officeDocument/2006/relationships/tags" Target="../tags/tag994.xml"/><Relationship Id="rId12" Type="http://schemas.openxmlformats.org/officeDocument/2006/relationships/tags" Target="../tags/tag993.xml"/><Relationship Id="rId11" Type="http://schemas.openxmlformats.org/officeDocument/2006/relationships/tags" Target="../tags/tag992.xml"/><Relationship Id="rId10" Type="http://schemas.openxmlformats.org/officeDocument/2006/relationships/tags" Target="../tags/tag991.xml"/><Relationship Id="rId1" Type="http://schemas.openxmlformats.org/officeDocument/2006/relationships/tags" Target="../tags/tag983.xml"/></Relationships>
</file>

<file path=ppt/slides/_rels/slide24.xml.rels><?xml version="1.0" encoding="UTF-8" standalone="yes"?>
<Relationships xmlns="http://schemas.openxmlformats.org/package/2006/relationships"><Relationship Id="rId9" Type="http://schemas.openxmlformats.org/officeDocument/2006/relationships/tags" Target="../tags/tag1073.xml"/><Relationship Id="rId8" Type="http://schemas.openxmlformats.org/officeDocument/2006/relationships/tags" Target="../tags/tag1072.xml"/><Relationship Id="rId7" Type="http://schemas.openxmlformats.org/officeDocument/2006/relationships/tags" Target="../tags/tag1071.xml"/><Relationship Id="rId6" Type="http://schemas.openxmlformats.org/officeDocument/2006/relationships/tags" Target="../tags/tag1070.xml"/><Relationship Id="rId5" Type="http://schemas.openxmlformats.org/officeDocument/2006/relationships/tags" Target="../tags/tag1069.xml"/><Relationship Id="rId4" Type="http://schemas.openxmlformats.org/officeDocument/2006/relationships/tags" Target="../tags/tag1068.xml"/><Relationship Id="rId3" Type="http://schemas.openxmlformats.org/officeDocument/2006/relationships/tags" Target="../tags/tag1067.xml"/><Relationship Id="rId26" Type="http://schemas.openxmlformats.org/officeDocument/2006/relationships/notesSlide" Target="../notesSlides/notesSlide21.xml"/><Relationship Id="rId25" Type="http://schemas.openxmlformats.org/officeDocument/2006/relationships/vmlDrawing" Target="../drawings/vmlDrawing25.vml"/><Relationship Id="rId24" Type="http://schemas.openxmlformats.org/officeDocument/2006/relationships/slideLayout" Target="../slideLayouts/slideLayout6.xml"/><Relationship Id="rId23" Type="http://schemas.openxmlformats.org/officeDocument/2006/relationships/tags" Target="../tags/tag1087.xml"/><Relationship Id="rId22" Type="http://schemas.openxmlformats.org/officeDocument/2006/relationships/tags" Target="../tags/tag1086.xml"/><Relationship Id="rId21" Type="http://schemas.openxmlformats.org/officeDocument/2006/relationships/tags" Target="../tags/tag1085.xml"/><Relationship Id="rId20" Type="http://schemas.openxmlformats.org/officeDocument/2006/relationships/tags" Target="../tags/tag1084.xml"/><Relationship Id="rId2" Type="http://schemas.openxmlformats.org/officeDocument/2006/relationships/oleObject" Target="../embeddings/oleObject25.bin"/><Relationship Id="rId19" Type="http://schemas.openxmlformats.org/officeDocument/2006/relationships/tags" Target="../tags/tag1083.xml"/><Relationship Id="rId18" Type="http://schemas.openxmlformats.org/officeDocument/2006/relationships/tags" Target="../tags/tag1082.xml"/><Relationship Id="rId17" Type="http://schemas.openxmlformats.org/officeDocument/2006/relationships/tags" Target="../tags/tag1081.xml"/><Relationship Id="rId16" Type="http://schemas.openxmlformats.org/officeDocument/2006/relationships/tags" Target="../tags/tag1080.xml"/><Relationship Id="rId15" Type="http://schemas.openxmlformats.org/officeDocument/2006/relationships/tags" Target="../tags/tag1079.xml"/><Relationship Id="rId14" Type="http://schemas.openxmlformats.org/officeDocument/2006/relationships/tags" Target="../tags/tag1078.xml"/><Relationship Id="rId13" Type="http://schemas.openxmlformats.org/officeDocument/2006/relationships/tags" Target="../tags/tag1077.xml"/><Relationship Id="rId12" Type="http://schemas.openxmlformats.org/officeDocument/2006/relationships/tags" Target="../tags/tag1076.xml"/><Relationship Id="rId11" Type="http://schemas.openxmlformats.org/officeDocument/2006/relationships/tags" Target="../tags/tag1075.xml"/><Relationship Id="rId10" Type="http://schemas.openxmlformats.org/officeDocument/2006/relationships/tags" Target="../tags/tag1074.xml"/><Relationship Id="rId1" Type="http://schemas.openxmlformats.org/officeDocument/2006/relationships/tags" Target="../tags/tag1066.xml"/></Relationships>
</file>

<file path=ppt/slides/_rels/slide25.xml.rels><?xml version="1.0" encoding="UTF-8" standalone="yes"?>
<Relationships xmlns="http://schemas.openxmlformats.org/package/2006/relationships"><Relationship Id="rId9" Type="http://schemas.openxmlformats.org/officeDocument/2006/relationships/tags" Target="../tags/tag1096.xml"/><Relationship Id="rId8" Type="http://schemas.openxmlformats.org/officeDocument/2006/relationships/tags" Target="../tags/tag1095.xml"/><Relationship Id="rId7" Type="http://schemas.openxmlformats.org/officeDocument/2006/relationships/tags" Target="../tags/tag1094.xml"/><Relationship Id="rId6" Type="http://schemas.openxmlformats.org/officeDocument/2006/relationships/tags" Target="../tags/tag1093.xml"/><Relationship Id="rId5" Type="http://schemas.openxmlformats.org/officeDocument/2006/relationships/tags" Target="../tags/tag1092.xml"/><Relationship Id="rId4" Type="http://schemas.openxmlformats.org/officeDocument/2006/relationships/tags" Target="../tags/tag1091.xml"/><Relationship Id="rId3" Type="http://schemas.openxmlformats.org/officeDocument/2006/relationships/tags" Target="../tags/tag1090.xml"/><Relationship Id="rId20" Type="http://schemas.openxmlformats.org/officeDocument/2006/relationships/notesSlide" Target="../notesSlides/notesSlide22.xml"/><Relationship Id="rId2" Type="http://schemas.openxmlformats.org/officeDocument/2006/relationships/oleObject" Target="../embeddings/oleObject26.bin"/><Relationship Id="rId19" Type="http://schemas.openxmlformats.org/officeDocument/2006/relationships/vmlDrawing" Target="../drawings/vmlDrawing26.vml"/><Relationship Id="rId18" Type="http://schemas.openxmlformats.org/officeDocument/2006/relationships/slideLayout" Target="../slideLayouts/slideLayout12.xml"/><Relationship Id="rId17" Type="http://schemas.openxmlformats.org/officeDocument/2006/relationships/tags" Target="../tags/tag1104.xml"/><Relationship Id="rId16" Type="http://schemas.openxmlformats.org/officeDocument/2006/relationships/tags" Target="../tags/tag1103.xml"/><Relationship Id="rId15" Type="http://schemas.openxmlformats.org/officeDocument/2006/relationships/tags" Target="../tags/tag1102.xml"/><Relationship Id="rId14" Type="http://schemas.openxmlformats.org/officeDocument/2006/relationships/tags" Target="../tags/tag1101.xml"/><Relationship Id="rId13" Type="http://schemas.openxmlformats.org/officeDocument/2006/relationships/tags" Target="../tags/tag1100.xml"/><Relationship Id="rId12" Type="http://schemas.openxmlformats.org/officeDocument/2006/relationships/tags" Target="../tags/tag1099.xml"/><Relationship Id="rId11" Type="http://schemas.openxmlformats.org/officeDocument/2006/relationships/tags" Target="../tags/tag1098.xml"/><Relationship Id="rId10" Type="http://schemas.openxmlformats.org/officeDocument/2006/relationships/tags" Target="../tags/tag1097.xml"/><Relationship Id="rId1" Type="http://schemas.openxmlformats.org/officeDocument/2006/relationships/tags" Target="../tags/tag1089.xml"/></Relationships>
</file>

<file path=ppt/slides/_rels/slide26.xml.rels><?xml version="1.0" encoding="UTF-8" standalone="yes"?>
<Relationships xmlns="http://schemas.openxmlformats.org/package/2006/relationships"><Relationship Id="rId9" Type="http://schemas.openxmlformats.org/officeDocument/2006/relationships/tags" Target="../tags/tag1112.xml"/><Relationship Id="rId86" Type="http://schemas.openxmlformats.org/officeDocument/2006/relationships/notesSlide" Target="../notesSlides/notesSlide23.xml"/><Relationship Id="rId85" Type="http://schemas.openxmlformats.org/officeDocument/2006/relationships/vmlDrawing" Target="../drawings/vmlDrawing27.vml"/><Relationship Id="rId84" Type="http://schemas.openxmlformats.org/officeDocument/2006/relationships/slideLayout" Target="../slideLayouts/slideLayout6.xml"/><Relationship Id="rId83" Type="http://schemas.openxmlformats.org/officeDocument/2006/relationships/image" Target="../media/image21.png"/><Relationship Id="rId82" Type="http://schemas.openxmlformats.org/officeDocument/2006/relationships/tags" Target="../tags/tag1185.xml"/><Relationship Id="rId81" Type="http://schemas.openxmlformats.org/officeDocument/2006/relationships/tags" Target="../tags/tag1184.xml"/><Relationship Id="rId80" Type="http://schemas.openxmlformats.org/officeDocument/2006/relationships/tags" Target="../tags/tag1183.xml"/><Relationship Id="rId8" Type="http://schemas.openxmlformats.org/officeDocument/2006/relationships/tags" Target="../tags/tag1111.xml"/><Relationship Id="rId79" Type="http://schemas.openxmlformats.org/officeDocument/2006/relationships/tags" Target="../tags/tag1182.xml"/><Relationship Id="rId78" Type="http://schemas.openxmlformats.org/officeDocument/2006/relationships/tags" Target="../tags/tag1181.xml"/><Relationship Id="rId77" Type="http://schemas.openxmlformats.org/officeDocument/2006/relationships/tags" Target="../tags/tag1180.xml"/><Relationship Id="rId76" Type="http://schemas.openxmlformats.org/officeDocument/2006/relationships/tags" Target="../tags/tag1179.xml"/><Relationship Id="rId75" Type="http://schemas.openxmlformats.org/officeDocument/2006/relationships/tags" Target="../tags/tag1178.xml"/><Relationship Id="rId74" Type="http://schemas.openxmlformats.org/officeDocument/2006/relationships/tags" Target="../tags/tag1177.xml"/><Relationship Id="rId73" Type="http://schemas.openxmlformats.org/officeDocument/2006/relationships/tags" Target="../tags/tag1176.xml"/><Relationship Id="rId72" Type="http://schemas.openxmlformats.org/officeDocument/2006/relationships/tags" Target="../tags/tag1175.xml"/><Relationship Id="rId71" Type="http://schemas.openxmlformats.org/officeDocument/2006/relationships/tags" Target="../tags/tag1174.xml"/><Relationship Id="rId70" Type="http://schemas.openxmlformats.org/officeDocument/2006/relationships/tags" Target="../tags/tag1173.xml"/><Relationship Id="rId7" Type="http://schemas.openxmlformats.org/officeDocument/2006/relationships/tags" Target="../tags/tag1110.xml"/><Relationship Id="rId69" Type="http://schemas.openxmlformats.org/officeDocument/2006/relationships/tags" Target="../tags/tag1172.xml"/><Relationship Id="rId68" Type="http://schemas.openxmlformats.org/officeDocument/2006/relationships/tags" Target="../tags/tag1171.xml"/><Relationship Id="rId67" Type="http://schemas.openxmlformats.org/officeDocument/2006/relationships/tags" Target="../tags/tag1170.xml"/><Relationship Id="rId66" Type="http://schemas.openxmlformats.org/officeDocument/2006/relationships/tags" Target="../tags/tag1169.xml"/><Relationship Id="rId65" Type="http://schemas.openxmlformats.org/officeDocument/2006/relationships/tags" Target="../tags/tag1168.xml"/><Relationship Id="rId64" Type="http://schemas.openxmlformats.org/officeDocument/2006/relationships/tags" Target="../tags/tag1167.xml"/><Relationship Id="rId63" Type="http://schemas.openxmlformats.org/officeDocument/2006/relationships/tags" Target="../tags/tag1166.xml"/><Relationship Id="rId62" Type="http://schemas.openxmlformats.org/officeDocument/2006/relationships/tags" Target="../tags/tag1165.xml"/><Relationship Id="rId61" Type="http://schemas.openxmlformats.org/officeDocument/2006/relationships/tags" Target="../tags/tag1164.xml"/><Relationship Id="rId60" Type="http://schemas.openxmlformats.org/officeDocument/2006/relationships/tags" Target="../tags/tag1163.xml"/><Relationship Id="rId6" Type="http://schemas.openxmlformats.org/officeDocument/2006/relationships/tags" Target="../tags/tag1109.xml"/><Relationship Id="rId59" Type="http://schemas.openxmlformats.org/officeDocument/2006/relationships/tags" Target="../tags/tag1162.xml"/><Relationship Id="rId58" Type="http://schemas.openxmlformats.org/officeDocument/2006/relationships/tags" Target="../tags/tag1161.xml"/><Relationship Id="rId57" Type="http://schemas.openxmlformats.org/officeDocument/2006/relationships/tags" Target="../tags/tag1160.xml"/><Relationship Id="rId56" Type="http://schemas.openxmlformats.org/officeDocument/2006/relationships/tags" Target="../tags/tag1159.xml"/><Relationship Id="rId55" Type="http://schemas.openxmlformats.org/officeDocument/2006/relationships/tags" Target="../tags/tag1158.xml"/><Relationship Id="rId54" Type="http://schemas.openxmlformats.org/officeDocument/2006/relationships/tags" Target="../tags/tag1157.xml"/><Relationship Id="rId53" Type="http://schemas.openxmlformats.org/officeDocument/2006/relationships/tags" Target="../tags/tag1156.xml"/><Relationship Id="rId52" Type="http://schemas.openxmlformats.org/officeDocument/2006/relationships/tags" Target="../tags/tag1155.xml"/><Relationship Id="rId51" Type="http://schemas.openxmlformats.org/officeDocument/2006/relationships/tags" Target="../tags/tag1154.xml"/><Relationship Id="rId50" Type="http://schemas.openxmlformats.org/officeDocument/2006/relationships/tags" Target="../tags/tag1153.xml"/><Relationship Id="rId5" Type="http://schemas.openxmlformats.org/officeDocument/2006/relationships/tags" Target="../tags/tag1108.xml"/><Relationship Id="rId49" Type="http://schemas.openxmlformats.org/officeDocument/2006/relationships/tags" Target="../tags/tag1152.xml"/><Relationship Id="rId48" Type="http://schemas.openxmlformats.org/officeDocument/2006/relationships/tags" Target="../tags/tag1151.xml"/><Relationship Id="rId47" Type="http://schemas.openxmlformats.org/officeDocument/2006/relationships/tags" Target="../tags/tag1150.xml"/><Relationship Id="rId46" Type="http://schemas.openxmlformats.org/officeDocument/2006/relationships/tags" Target="../tags/tag1149.xml"/><Relationship Id="rId45" Type="http://schemas.openxmlformats.org/officeDocument/2006/relationships/tags" Target="../tags/tag1148.xml"/><Relationship Id="rId44" Type="http://schemas.openxmlformats.org/officeDocument/2006/relationships/tags" Target="../tags/tag1147.xml"/><Relationship Id="rId43" Type="http://schemas.openxmlformats.org/officeDocument/2006/relationships/tags" Target="../tags/tag1146.xml"/><Relationship Id="rId42" Type="http://schemas.openxmlformats.org/officeDocument/2006/relationships/tags" Target="../tags/tag1145.xml"/><Relationship Id="rId41" Type="http://schemas.openxmlformats.org/officeDocument/2006/relationships/tags" Target="../tags/tag1144.xml"/><Relationship Id="rId40" Type="http://schemas.openxmlformats.org/officeDocument/2006/relationships/tags" Target="../tags/tag1143.xml"/><Relationship Id="rId4" Type="http://schemas.openxmlformats.org/officeDocument/2006/relationships/tags" Target="../tags/tag1107.xml"/><Relationship Id="rId39" Type="http://schemas.openxmlformats.org/officeDocument/2006/relationships/tags" Target="../tags/tag1142.xml"/><Relationship Id="rId38" Type="http://schemas.openxmlformats.org/officeDocument/2006/relationships/tags" Target="../tags/tag1141.xml"/><Relationship Id="rId37" Type="http://schemas.openxmlformats.org/officeDocument/2006/relationships/tags" Target="../tags/tag1140.xml"/><Relationship Id="rId36" Type="http://schemas.openxmlformats.org/officeDocument/2006/relationships/tags" Target="../tags/tag1139.xml"/><Relationship Id="rId35" Type="http://schemas.openxmlformats.org/officeDocument/2006/relationships/tags" Target="../tags/tag1138.xml"/><Relationship Id="rId34" Type="http://schemas.openxmlformats.org/officeDocument/2006/relationships/tags" Target="../tags/tag1137.xml"/><Relationship Id="rId33" Type="http://schemas.openxmlformats.org/officeDocument/2006/relationships/tags" Target="../tags/tag1136.xml"/><Relationship Id="rId32" Type="http://schemas.openxmlformats.org/officeDocument/2006/relationships/tags" Target="../tags/tag1135.xml"/><Relationship Id="rId31" Type="http://schemas.openxmlformats.org/officeDocument/2006/relationships/tags" Target="../tags/tag1134.xml"/><Relationship Id="rId30" Type="http://schemas.openxmlformats.org/officeDocument/2006/relationships/tags" Target="../tags/tag1133.xml"/><Relationship Id="rId3" Type="http://schemas.openxmlformats.org/officeDocument/2006/relationships/tags" Target="../tags/tag1106.xml"/><Relationship Id="rId29" Type="http://schemas.openxmlformats.org/officeDocument/2006/relationships/tags" Target="../tags/tag1132.xml"/><Relationship Id="rId28" Type="http://schemas.openxmlformats.org/officeDocument/2006/relationships/tags" Target="../tags/tag1131.xml"/><Relationship Id="rId27" Type="http://schemas.openxmlformats.org/officeDocument/2006/relationships/tags" Target="../tags/tag1130.xml"/><Relationship Id="rId26" Type="http://schemas.openxmlformats.org/officeDocument/2006/relationships/tags" Target="../tags/tag1129.xml"/><Relationship Id="rId25" Type="http://schemas.openxmlformats.org/officeDocument/2006/relationships/tags" Target="../tags/tag1128.xml"/><Relationship Id="rId24" Type="http://schemas.openxmlformats.org/officeDocument/2006/relationships/tags" Target="../tags/tag1127.xml"/><Relationship Id="rId23" Type="http://schemas.openxmlformats.org/officeDocument/2006/relationships/tags" Target="../tags/tag1126.xml"/><Relationship Id="rId22" Type="http://schemas.openxmlformats.org/officeDocument/2006/relationships/tags" Target="../tags/tag1125.xml"/><Relationship Id="rId21" Type="http://schemas.openxmlformats.org/officeDocument/2006/relationships/tags" Target="../tags/tag1124.xml"/><Relationship Id="rId20" Type="http://schemas.openxmlformats.org/officeDocument/2006/relationships/tags" Target="../tags/tag1123.xml"/><Relationship Id="rId2" Type="http://schemas.openxmlformats.org/officeDocument/2006/relationships/oleObject" Target="../embeddings/oleObject27.bin"/><Relationship Id="rId19" Type="http://schemas.openxmlformats.org/officeDocument/2006/relationships/tags" Target="../tags/tag1122.xml"/><Relationship Id="rId18" Type="http://schemas.openxmlformats.org/officeDocument/2006/relationships/tags" Target="../tags/tag1121.xml"/><Relationship Id="rId17" Type="http://schemas.openxmlformats.org/officeDocument/2006/relationships/tags" Target="../tags/tag1120.xml"/><Relationship Id="rId16" Type="http://schemas.openxmlformats.org/officeDocument/2006/relationships/tags" Target="../tags/tag1119.xml"/><Relationship Id="rId15" Type="http://schemas.openxmlformats.org/officeDocument/2006/relationships/tags" Target="../tags/tag1118.xml"/><Relationship Id="rId14" Type="http://schemas.openxmlformats.org/officeDocument/2006/relationships/tags" Target="../tags/tag1117.xml"/><Relationship Id="rId13" Type="http://schemas.openxmlformats.org/officeDocument/2006/relationships/tags" Target="../tags/tag1116.xml"/><Relationship Id="rId12" Type="http://schemas.openxmlformats.org/officeDocument/2006/relationships/tags" Target="../tags/tag1115.xml"/><Relationship Id="rId11" Type="http://schemas.openxmlformats.org/officeDocument/2006/relationships/tags" Target="../tags/tag1114.xml"/><Relationship Id="rId10" Type="http://schemas.openxmlformats.org/officeDocument/2006/relationships/tags" Target="../tags/tag1113.xml"/><Relationship Id="rId1" Type="http://schemas.openxmlformats.org/officeDocument/2006/relationships/tags" Target="../tags/tag1105.xml"/></Relationships>
</file>

<file path=ppt/slides/_rels/slide27.xml.rels><?xml version="1.0" encoding="UTF-8" standalone="yes"?>
<Relationships xmlns="http://schemas.openxmlformats.org/package/2006/relationships"><Relationship Id="rId99" Type="http://schemas.openxmlformats.org/officeDocument/2006/relationships/tags" Target="../tags/tag1283.xml"/><Relationship Id="rId98" Type="http://schemas.openxmlformats.org/officeDocument/2006/relationships/tags" Target="../tags/tag1282.xml"/><Relationship Id="rId97" Type="http://schemas.openxmlformats.org/officeDocument/2006/relationships/tags" Target="../tags/tag1281.xml"/><Relationship Id="rId96" Type="http://schemas.openxmlformats.org/officeDocument/2006/relationships/tags" Target="../tags/tag1280.xml"/><Relationship Id="rId95" Type="http://schemas.openxmlformats.org/officeDocument/2006/relationships/tags" Target="../tags/tag1279.xml"/><Relationship Id="rId94" Type="http://schemas.openxmlformats.org/officeDocument/2006/relationships/tags" Target="../tags/tag1278.xml"/><Relationship Id="rId93" Type="http://schemas.openxmlformats.org/officeDocument/2006/relationships/tags" Target="../tags/tag1277.xml"/><Relationship Id="rId92" Type="http://schemas.openxmlformats.org/officeDocument/2006/relationships/tags" Target="../tags/tag1276.xml"/><Relationship Id="rId91" Type="http://schemas.openxmlformats.org/officeDocument/2006/relationships/tags" Target="../tags/tag1275.xml"/><Relationship Id="rId90" Type="http://schemas.openxmlformats.org/officeDocument/2006/relationships/tags" Target="../tags/tag1274.xml"/><Relationship Id="rId9" Type="http://schemas.openxmlformats.org/officeDocument/2006/relationships/tags" Target="../tags/tag1193.xml"/><Relationship Id="rId89" Type="http://schemas.openxmlformats.org/officeDocument/2006/relationships/tags" Target="../tags/tag1273.xml"/><Relationship Id="rId88" Type="http://schemas.openxmlformats.org/officeDocument/2006/relationships/tags" Target="../tags/tag1272.xml"/><Relationship Id="rId87" Type="http://schemas.openxmlformats.org/officeDocument/2006/relationships/tags" Target="../tags/tag1271.xml"/><Relationship Id="rId86" Type="http://schemas.openxmlformats.org/officeDocument/2006/relationships/tags" Target="../tags/tag1270.xml"/><Relationship Id="rId85" Type="http://schemas.openxmlformats.org/officeDocument/2006/relationships/tags" Target="../tags/tag1269.xml"/><Relationship Id="rId84" Type="http://schemas.openxmlformats.org/officeDocument/2006/relationships/tags" Target="../tags/tag1268.xml"/><Relationship Id="rId83" Type="http://schemas.openxmlformats.org/officeDocument/2006/relationships/tags" Target="../tags/tag1267.xml"/><Relationship Id="rId82" Type="http://schemas.openxmlformats.org/officeDocument/2006/relationships/tags" Target="../tags/tag1266.xml"/><Relationship Id="rId81" Type="http://schemas.openxmlformats.org/officeDocument/2006/relationships/tags" Target="../tags/tag1265.xml"/><Relationship Id="rId80" Type="http://schemas.openxmlformats.org/officeDocument/2006/relationships/tags" Target="../tags/tag1264.xml"/><Relationship Id="rId8" Type="http://schemas.openxmlformats.org/officeDocument/2006/relationships/tags" Target="../tags/tag1192.xml"/><Relationship Id="rId79" Type="http://schemas.openxmlformats.org/officeDocument/2006/relationships/tags" Target="../tags/tag1263.xml"/><Relationship Id="rId78" Type="http://schemas.openxmlformats.org/officeDocument/2006/relationships/tags" Target="../tags/tag1262.xml"/><Relationship Id="rId77" Type="http://schemas.openxmlformats.org/officeDocument/2006/relationships/tags" Target="../tags/tag1261.xml"/><Relationship Id="rId76" Type="http://schemas.openxmlformats.org/officeDocument/2006/relationships/tags" Target="../tags/tag1260.xml"/><Relationship Id="rId75" Type="http://schemas.openxmlformats.org/officeDocument/2006/relationships/tags" Target="../tags/tag1259.xml"/><Relationship Id="rId74" Type="http://schemas.openxmlformats.org/officeDocument/2006/relationships/tags" Target="../tags/tag1258.xml"/><Relationship Id="rId73" Type="http://schemas.openxmlformats.org/officeDocument/2006/relationships/tags" Target="../tags/tag1257.xml"/><Relationship Id="rId72" Type="http://schemas.openxmlformats.org/officeDocument/2006/relationships/tags" Target="../tags/tag1256.xml"/><Relationship Id="rId71" Type="http://schemas.openxmlformats.org/officeDocument/2006/relationships/tags" Target="../tags/tag1255.xml"/><Relationship Id="rId70" Type="http://schemas.openxmlformats.org/officeDocument/2006/relationships/tags" Target="../tags/tag1254.xml"/><Relationship Id="rId7" Type="http://schemas.openxmlformats.org/officeDocument/2006/relationships/tags" Target="../tags/tag1191.xml"/><Relationship Id="rId69" Type="http://schemas.openxmlformats.org/officeDocument/2006/relationships/tags" Target="../tags/tag1253.xml"/><Relationship Id="rId68" Type="http://schemas.openxmlformats.org/officeDocument/2006/relationships/tags" Target="../tags/tag1252.xml"/><Relationship Id="rId67" Type="http://schemas.openxmlformats.org/officeDocument/2006/relationships/tags" Target="../tags/tag1251.xml"/><Relationship Id="rId66" Type="http://schemas.openxmlformats.org/officeDocument/2006/relationships/tags" Target="../tags/tag1250.xml"/><Relationship Id="rId65" Type="http://schemas.openxmlformats.org/officeDocument/2006/relationships/tags" Target="../tags/tag1249.xml"/><Relationship Id="rId64" Type="http://schemas.openxmlformats.org/officeDocument/2006/relationships/tags" Target="../tags/tag1248.xml"/><Relationship Id="rId63" Type="http://schemas.openxmlformats.org/officeDocument/2006/relationships/tags" Target="../tags/tag1247.xml"/><Relationship Id="rId62" Type="http://schemas.openxmlformats.org/officeDocument/2006/relationships/tags" Target="../tags/tag1246.xml"/><Relationship Id="rId61" Type="http://schemas.openxmlformats.org/officeDocument/2006/relationships/tags" Target="../tags/tag1245.xml"/><Relationship Id="rId60" Type="http://schemas.openxmlformats.org/officeDocument/2006/relationships/tags" Target="../tags/tag1244.xml"/><Relationship Id="rId6" Type="http://schemas.openxmlformats.org/officeDocument/2006/relationships/tags" Target="../tags/tag1190.xml"/><Relationship Id="rId59" Type="http://schemas.openxmlformats.org/officeDocument/2006/relationships/tags" Target="../tags/tag1243.xml"/><Relationship Id="rId58" Type="http://schemas.openxmlformats.org/officeDocument/2006/relationships/tags" Target="../tags/tag1242.xml"/><Relationship Id="rId57" Type="http://schemas.openxmlformats.org/officeDocument/2006/relationships/tags" Target="../tags/tag1241.xml"/><Relationship Id="rId56" Type="http://schemas.openxmlformats.org/officeDocument/2006/relationships/tags" Target="../tags/tag1240.xml"/><Relationship Id="rId55" Type="http://schemas.openxmlformats.org/officeDocument/2006/relationships/tags" Target="../tags/tag1239.xml"/><Relationship Id="rId54" Type="http://schemas.openxmlformats.org/officeDocument/2006/relationships/tags" Target="../tags/tag1238.xml"/><Relationship Id="rId53" Type="http://schemas.openxmlformats.org/officeDocument/2006/relationships/tags" Target="../tags/tag1237.xml"/><Relationship Id="rId52" Type="http://schemas.openxmlformats.org/officeDocument/2006/relationships/tags" Target="../tags/tag1236.xml"/><Relationship Id="rId51" Type="http://schemas.openxmlformats.org/officeDocument/2006/relationships/tags" Target="../tags/tag1235.xml"/><Relationship Id="rId50" Type="http://schemas.openxmlformats.org/officeDocument/2006/relationships/tags" Target="../tags/tag1234.xml"/><Relationship Id="rId5" Type="http://schemas.openxmlformats.org/officeDocument/2006/relationships/tags" Target="../tags/tag1189.xml"/><Relationship Id="rId49" Type="http://schemas.openxmlformats.org/officeDocument/2006/relationships/tags" Target="../tags/tag1233.xml"/><Relationship Id="rId48" Type="http://schemas.openxmlformats.org/officeDocument/2006/relationships/tags" Target="../tags/tag1232.xml"/><Relationship Id="rId47" Type="http://schemas.openxmlformats.org/officeDocument/2006/relationships/tags" Target="../tags/tag1231.xml"/><Relationship Id="rId46" Type="http://schemas.openxmlformats.org/officeDocument/2006/relationships/tags" Target="../tags/tag1230.xml"/><Relationship Id="rId45" Type="http://schemas.openxmlformats.org/officeDocument/2006/relationships/tags" Target="../tags/tag1229.xml"/><Relationship Id="rId44" Type="http://schemas.openxmlformats.org/officeDocument/2006/relationships/tags" Target="../tags/tag1228.xml"/><Relationship Id="rId43" Type="http://schemas.openxmlformats.org/officeDocument/2006/relationships/tags" Target="../tags/tag1227.xml"/><Relationship Id="rId42" Type="http://schemas.openxmlformats.org/officeDocument/2006/relationships/tags" Target="../tags/tag1226.xml"/><Relationship Id="rId41" Type="http://schemas.openxmlformats.org/officeDocument/2006/relationships/tags" Target="../tags/tag1225.xml"/><Relationship Id="rId40" Type="http://schemas.openxmlformats.org/officeDocument/2006/relationships/tags" Target="../tags/tag1224.xml"/><Relationship Id="rId4" Type="http://schemas.openxmlformats.org/officeDocument/2006/relationships/tags" Target="../tags/tag1188.xml"/><Relationship Id="rId39" Type="http://schemas.openxmlformats.org/officeDocument/2006/relationships/tags" Target="../tags/tag1223.xml"/><Relationship Id="rId38" Type="http://schemas.openxmlformats.org/officeDocument/2006/relationships/tags" Target="../tags/tag1222.xml"/><Relationship Id="rId37" Type="http://schemas.openxmlformats.org/officeDocument/2006/relationships/tags" Target="../tags/tag1221.xml"/><Relationship Id="rId36" Type="http://schemas.openxmlformats.org/officeDocument/2006/relationships/tags" Target="../tags/tag1220.xml"/><Relationship Id="rId35" Type="http://schemas.openxmlformats.org/officeDocument/2006/relationships/tags" Target="../tags/tag1219.xml"/><Relationship Id="rId34" Type="http://schemas.openxmlformats.org/officeDocument/2006/relationships/tags" Target="../tags/tag1218.xml"/><Relationship Id="rId33" Type="http://schemas.openxmlformats.org/officeDocument/2006/relationships/tags" Target="../tags/tag1217.xml"/><Relationship Id="rId32" Type="http://schemas.openxmlformats.org/officeDocument/2006/relationships/tags" Target="../tags/tag1216.xml"/><Relationship Id="rId31" Type="http://schemas.openxmlformats.org/officeDocument/2006/relationships/tags" Target="../tags/tag1215.xml"/><Relationship Id="rId30" Type="http://schemas.openxmlformats.org/officeDocument/2006/relationships/tags" Target="../tags/tag1214.xml"/><Relationship Id="rId3" Type="http://schemas.openxmlformats.org/officeDocument/2006/relationships/tags" Target="../tags/tag1187.xml"/><Relationship Id="rId29" Type="http://schemas.openxmlformats.org/officeDocument/2006/relationships/tags" Target="../tags/tag1213.xml"/><Relationship Id="rId28" Type="http://schemas.openxmlformats.org/officeDocument/2006/relationships/tags" Target="../tags/tag1212.xml"/><Relationship Id="rId27" Type="http://schemas.openxmlformats.org/officeDocument/2006/relationships/tags" Target="../tags/tag1211.xml"/><Relationship Id="rId26" Type="http://schemas.openxmlformats.org/officeDocument/2006/relationships/tags" Target="../tags/tag1210.xml"/><Relationship Id="rId25" Type="http://schemas.openxmlformats.org/officeDocument/2006/relationships/tags" Target="../tags/tag1209.xml"/><Relationship Id="rId24" Type="http://schemas.openxmlformats.org/officeDocument/2006/relationships/tags" Target="../tags/tag1208.xml"/><Relationship Id="rId23" Type="http://schemas.openxmlformats.org/officeDocument/2006/relationships/tags" Target="../tags/tag1207.xml"/><Relationship Id="rId22" Type="http://schemas.openxmlformats.org/officeDocument/2006/relationships/tags" Target="../tags/tag1206.xml"/><Relationship Id="rId21" Type="http://schemas.openxmlformats.org/officeDocument/2006/relationships/tags" Target="../tags/tag1205.xml"/><Relationship Id="rId20" Type="http://schemas.openxmlformats.org/officeDocument/2006/relationships/tags" Target="../tags/tag1204.xml"/><Relationship Id="rId2" Type="http://schemas.openxmlformats.org/officeDocument/2006/relationships/oleObject" Target="../embeddings/oleObject28.bin"/><Relationship Id="rId19" Type="http://schemas.openxmlformats.org/officeDocument/2006/relationships/tags" Target="../tags/tag1203.xml"/><Relationship Id="rId186" Type="http://schemas.openxmlformats.org/officeDocument/2006/relationships/notesSlide" Target="../notesSlides/notesSlide24.xml"/><Relationship Id="rId185" Type="http://schemas.openxmlformats.org/officeDocument/2006/relationships/vmlDrawing" Target="../drawings/vmlDrawing28.vml"/><Relationship Id="rId184" Type="http://schemas.openxmlformats.org/officeDocument/2006/relationships/slideLayout" Target="../slideLayouts/slideLayout6.xml"/><Relationship Id="rId183" Type="http://schemas.openxmlformats.org/officeDocument/2006/relationships/tags" Target="../tags/tag1367.xml"/><Relationship Id="rId182" Type="http://schemas.openxmlformats.org/officeDocument/2006/relationships/tags" Target="../tags/tag1366.xml"/><Relationship Id="rId181" Type="http://schemas.openxmlformats.org/officeDocument/2006/relationships/tags" Target="../tags/tag1365.xml"/><Relationship Id="rId180" Type="http://schemas.openxmlformats.org/officeDocument/2006/relationships/tags" Target="../tags/tag1364.xml"/><Relationship Id="rId18" Type="http://schemas.openxmlformats.org/officeDocument/2006/relationships/tags" Target="../tags/tag1202.xml"/><Relationship Id="rId179" Type="http://schemas.openxmlformats.org/officeDocument/2006/relationships/tags" Target="../tags/tag1363.xml"/><Relationship Id="rId178" Type="http://schemas.openxmlformats.org/officeDocument/2006/relationships/tags" Target="../tags/tag1362.xml"/><Relationship Id="rId177" Type="http://schemas.openxmlformats.org/officeDocument/2006/relationships/tags" Target="../tags/tag1361.xml"/><Relationship Id="rId176" Type="http://schemas.openxmlformats.org/officeDocument/2006/relationships/tags" Target="../tags/tag1360.xml"/><Relationship Id="rId175" Type="http://schemas.openxmlformats.org/officeDocument/2006/relationships/tags" Target="../tags/tag1359.xml"/><Relationship Id="rId174" Type="http://schemas.openxmlformats.org/officeDocument/2006/relationships/tags" Target="../tags/tag1358.xml"/><Relationship Id="rId173" Type="http://schemas.openxmlformats.org/officeDocument/2006/relationships/tags" Target="../tags/tag1357.xml"/><Relationship Id="rId172" Type="http://schemas.openxmlformats.org/officeDocument/2006/relationships/tags" Target="../tags/tag1356.xml"/><Relationship Id="rId171" Type="http://schemas.openxmlformats.org/officeDocument/2006/relationships/tags" Target="../tags/tag1355.xml"/><Relationship Id="rId170" Type="http://schemas.openxmlformats.org/officeDocument/2006/relationships/tags" Target="../tags/tag1354.xml"/><Relationship Id="rId17" Type="http://schemas.openxmlformats.org/officeDocument/2006/relationships/tags" Target="../tags/tag1201.xml"/><Relationship Id="rId169" Type="http://schemas.openxmlformats.org/officeDocument/2006/relationships/tags" Target="../tags/tag1353.xml"/><Relationship Id="rId168" Type="http://schemas.openxmlformats.org/officeDocument/2006/relationships/tags" Target="../tags/tag1352.xml"/><Relationship Id="rId167" Type="http://schemas.openxmlformats.org/officeDocument/2006/relationships/tags" Target="../tags/tag1351.xml"/><Relationship Id="rId166" Type="http://schemas.openxmlformats.org/officeDocument/2006/relationships/tags" Target="../tags/tag1350.xml"/><Relationship Id="rId165" Type="http://schemas.openxmlformats.org/officeDocument/2006/relationships/tags" Target="../tags/tag1349.xml"/><Relationship Id="rId164" Type="http://schemas.openxmlformats.org/officeDocument/2006/relationships/tags" Target="../tags/tag1348.xml"/><Relationship Id="rId163" Type="http://schemas.openxmlformats.org/officeDocument/2006/relationships/tags" Target="../tags/tag1347.xml"/><Relationship Id="rId162" Type="http://schemas.openxmlformats.org/officeDocument/2006/relationships/tags" Target="../tags/tag1346.xml"/><Relationship Id="rId161" Type="http://schemas.openxmlformats.org/officeDocument/2006/relationships/tags" Target="../tags/tag1345.xml"/><Relationship Id="rId160" Type="http://schemas.openxmlformats.org/officeDocument/2006/relationships/tags" Target="../tags/tag1344.xml"/><Relationship Id="rId16" Type="http://schemas.openxmlformats.org/officeDocument/2006/relationships/tags" Target="../tags/tag1200.xml"/><Relationship Id="rId159" Type="http://schemas.openxmlformats.org/officeDocument/2006/relationships/tags" Target="../tags/tag1343.xml"/><Relationship Id="rId158" Type="http://schemas.openxmlformats.org/officeDocument/2006/relationships/tags" Target="../tags/tag1342.xml"/><Relationship Id="rId157" Type="http://schemas.openxmlformats.org/officeDocument/2006/relationships/tags" Target="../tags/tag1341.xml"/><Relationship Id="rId156" Type="http://schemas.openxmlformats.org/officeDocument/2006/relationships/tags" Target="../tags/tag1340.xml"/><Relationship Id="rId155" Type="http://schemas.openxmlformats.org/officeDocument/2006/relationships/tags" Target="../tags/tag1339.xml"/><Relationship Id="rId154" Type="http://schemas.openxmlformats.org/officeDocument/2006/relationships/tags" Target="../tags/tag1338.xml"/><Relationship Id="rId153" Type="http://schemas.openxmlformats.org/officeDocument/2006/relationships/tags" Target="../tags/tag1337.xml"/><Relationship Id="rId152" Type="http://schemas.openxmlformats.org/officeDocument/2006/relationships/tags" Target="../tags/tag1336.xml"/><Relationship Id="rId151" Type="http://schemas.openxmlformats.org/officeDocument/2006/relationships/tags" Target="../tags/tag1335.xml"/><Relationship Id="rId150" Type="http://schemas.openxmlformats.org/officeDocument/2006/relationships/tags" Target="../tags/tag1334.xml"/><Relationship Id="rId15" Type="http://schemas.openxmlformats.org/officeDocument/2006/relationships/tags" Target="../tags/tag1199.xml"/><Relationship Id="rId149" Type="http://schemas.openxmlformats.org/officeDocument/2006/relationships/tags" Target="../tags/tag1333.xml"/><Relationship Id="rId148" Type="http://schemas.openxmlformats.org/officeDocument/2006/relationships/tags" Target="../tags/tag1332.xml"/><Relationship Id="rId147" Type="http://schemas.openxmlformats.org/officeDocument/2006/relationships/tags" Target="../tags/tag1331.xml"/><Relationship Id="rId146" Type="http://schemas.openxmlformats.org/officeDocument/2006/relationships/tags" Target="../tags/tag1330.xml"/><Relationship Id="rId145" Type="http://schemas.openxmlformats.org/officeDocument/2006/relationships/tags" Target="../tags/tag1329.xml"/><Relationship Id="rId144" Type="http://schemas.openxmlformats.org/officeDocument/2006/relationships/tags" Target="../tags/tag1328.xml"/><Relationship Id="rId143" Type="http://schemas.openxmlformats.org/officeDocument/2006/relationships/tags" Target="../tags/tag1327.xml"/><Relationship Id="rId142" Type="http://schemas.openxmlformats.org/officeDocument/2006/relationships/tags" Target="../tags/tag1326.xml"/><Relationship Id="rId141" Type="http://schemas.openxmlformats.org/officeDocument/2006/relationships/tags" Target="../tags/tag1325.xml"/><Relationship Id="rId140" Type="http://schemas.openxmlformats.org/officeDocument/2006/relationships/tags" Target="../tags/tag1324.xml"/><Relationship Id="rId14" Type="http://schemas.openxmlformats.org/officeDocument/2006/relationships/tags" Target="../tags/tag1198.xml"/><Relationship Id="rId139" Type="http://schemas.openxmlformats.org/officeDocument/2006/relationships/tags" Target="../tags/tag1323.xml"/><Relationship Id="rId138" Type="http://schemas.openxmlformats.org/officeDocument/2006/relationships/tags" Target="../tags/tag1322.xml"/><Relationship Id="rId137" Type="http://schemas.openxmlformats.org/officeDocument/2006/relationships/tags" Target="../tags/tag1321.xml"/><Relationship Id="rId136" Type="http://schemas.openxmlformats.org/officeDocument/2006/relationships/tags" Target="../tags/tag1320.xml"/><Relationship Id="rId135" Type="http://schemas.openxmlformats.org/officeDocument/2006/relationships/tags" Target="../tags/tag1319.xml"/><Relationship Id="rId134" Type="http://schemas.openxmlformats.org/officeDocument/2006/relationships/tags" Target="../tags/tag1318.xml"/><Relationship Id="rId133" Type="http://schemas.openxmlformats.org/officeDocument/2006/relationships/tags" Target="../tags/tag1317.xml"/><Relationship Id="rId132" Type="http://schemas.openxmlformats.org/officeDocument/2006/relationships/tags" Target="../tags/tag1316.xml"/><Relationship Id="rId131" Type="http://schemas.openxmlformats.org/officeDocument/2006/relationships/tags" Target="../tags/tag1315.xml"/><Relationship Id="rId130" Type="http://schemas.openxmlformats.org/officeDocument/2006/relationships/tags" Target="../tags/tag1314.xml"/><Relationship Id="rId13" Type="http://schemas.openxmlformats.org/officeDocument/2006/relationships/tags" Target="../tags/tag1197.xml"/><Relationship Id="rId129" Type="http://schemas.openxmlformats.org/officeDocument/2006/relationships/tags" Target="../tags/tag1313.xml"/><Relationship Id="rId128" Type="http://schemas.openxmlformats.org/officeDocument/2006/relationships/tags" Target="../tags/tag1312.xml"/><Relationship Id="rId127" Type="http://schemas.openxmlformats.org/officeDocument/2006/relationships/tags" Target="../tags/tag1311.xml"/><Relationship Id="rId126" Type="http://schemas.openxmlformats.org/officeDocument/2006/relationships/tags" Target="../tags/tag1310.xml"/><Relationship Id="rId125" Type="http://schemas.openxmlformats.org/officeDocument/2006/relationships/tags" Target="../tags/tag1309.xml"/><Relationship Id="rId124" Type="http://schemas.openxmlformats.org/officeDocument/2006/relationships/tags" Target="../tags/tag1308.xml"/><Relationship Id="rId123" Type="http://schemas.openxmlformats.org/officeDocument/2006/relationships/tags" Target="../tags/tag1307.xml"/><Relationship Id="rId122" Type="http://schemas.openxmlformats.org/officeDocument/2006/relationships/tags" Target="../tags/tag1306.xml"/><Relationship Id="rId121" Type="http://schemas.openxmlformats.org/officeDocument/2006/relationships/tags" Target="../tags/tag1305.xml"/><Relationship Id="rId120" Type="http://schemas.openxmlformats.org/officeDocument/2006/relationships/tags" Target="../tags/tag1304.xml"/><Relationship Id="rId12" Type="http://schemas.openxmlformats.org/officeDocument/2006/relationships/tags" Target="../tags/tag1196.xml"/><Relationship Id="rId119" Type="http://schemas.openxmlformats.org/officeDocument/2006/relationships/tags" Target="../tags/tag1303.xml"/><Relationship Id="rId118" Type="http://schemas.openxmlformats.org/officeDocument/2006/relationships/tags" Target="../tags/tag1302.xml"/><Relationship Id="rId117" Type="http://schemas.openxmlformats.org/officeDocument/2006/relationships/tags" Target="../tags/tag1301.xml"/><Relationship Id="rId116" Type="http://schemas.openxmlformats.org/officeDocument/2006/relationships/tags" Target="../tags/tag1300.xml"/><Relationship Id="rId115" Type="http://schemas.openxmlformats.org/officeDocument/2006/relationships/tags" Target="../tags/tag1299.xml"/><Relationship Id="rId114" Type="http://schemas.openxmlformats.org/officeDocument/2006/relationships/tags" Target="../tags/tag1298.xml"/><Relationship Id="rId113" Type="http://schemas.openxmlformats.org/officeDocument/2006/relationships/tags" Target="../tags/tag1297.xml"/><Relationship Id="rId112" Type="http://schemas.openxmlformats.org/officeDocument/2006/relationships/tags" Target="../tags/tag1296.xml"/><Relationship Id="rId111" Type="http://schemas.openxmlformats.org/officeDocument/2006/relationships/tags" Target="../tags/tag1295.xml"/><Relationship Id="rId110" Type="http://schemas.openxmlformats.org/officeDocument/2006/relationships/tags" Target="../tags/tag1294.xml"/><Relationship Id="rId11" Type="http://schemas.openxmlformats.org/officeDocument/2006/relationships/tags" Target="../tags/tag1195.xml"/><Relationship Id="rId109" Type="http://schemas.openxmlformats.org/officeDocument/2006/relationships/tags" Target="../tags/tag1293.xml"/><Relationship Id="rId108" Type="http://schemas.openxmlformats.org/officeDocument/2006/relationships/tags" Target="../tags/tag1292.xml"/><Relationship Id="rId107" Type="http://schemas.openxmlformats.org/officeDocument/2006/relationships/tags" Target="../tags/tag1291.xml"/><Relationship Id="rId106" Type="http://schemas.openxmlformats.org/officeDocument/2006/relationships/tags" Target="../tags/tag1290.xml"/><Relationship Id="rId105" Type="http://schemas.openxmlformats.org/officeDocument/2006/relationships/tags" Target="../tags/tag1289.xml"/><Relationship Id="rId104" Type="http://schemas.openxmlformats.org/officeDocument/2006/relationships/tags" Target="../tags/tag1288.xml"/><Relationship Id="rId103" Type="http://schemas.openxmlformats.org/officeDocument/2006/relationships/tags" Target="../tags/tag1287.xml"/><Relationship Id="rId102" Type="http://schemas.openxmlformats.org/officeDocument/2006/relationships/tags" Target="../tags/tag1286.xml"/><Relationship Id="rId101" Type="http://schemas.openxmlformats.org/officeDocument/2006/relationships/tags" Target="../tags/tag1285.xml"/><Relationship Id="rId100" Type="http://schemas.openxmlformats.org/officeDocument/2006/relationships/tags" Target="../tags/tag1284.xml"/><Relationship Id="rId10" Type="http://schemas.openxmlformats.org/officeDocument/2006/relationships/tags" Target="../tags/tag1194.xml"/><Relationship Id="rId1" Type="http://schemas.openxmlformats.org/officeDocument/2006/relationships/tags" Target="../tags/tag1186.xml"/></Relationships>
</file>

<file path=ppt/slides/_rels/slide28.xml.rels><?xml version="1.0" encoding="UTF-8" standalone="yes"?>
<Relationships xmlns="http://schemas.openxmlformats.org/package/2006/relationships"><Relationship Id="rId99" Type="http://schemas.openxmlformats.org/officeDocument/2006/relationships/tags" Target="../tags/tag1465.xml"/><Relationship Id="rId98" Type="http://schemas.openxmlformats.org/officeDocument/2006/relationships/tags" Target="../tags/tag1464.xml"/><Relationship Id="rId97" Type="http://schemas.openxmlformats.org/officeDocument/2006/relationships/tags" Target="../tags/tag1463.xml"/><Relationship Id="rId96" Type="http://schemas.openxmlformats.org/officeDocument/2006/relationships/tags" Target="../tags/tag1462.xml"/><Relationship Id="rId95" Type="http://schemas.openxmlformats.org/officeDocument/2006/relationships/tags" Target="../tags/tag1461.xml"/><Relationship Id="rId94" Type="http://schemas.openxmlformats.org/officeDocument/2006/relationships/tags" Target="../tags/tag1460.xml"/><Relationship Id="rId93" Type="http://schemas.openxmlformats.org/officeDocument/2006/relationships/tags" Target="../tags/tag1459.xml"/><Relationship Id="rId92" Type="http://schemas.openxmlformats.org/officeDocument/2006/relationships/tags" Target="../tags/tag1458.xml"/><Relationship Id="rId91" Type="http://schemas.openxmlformats.org/officeDocument/2006/relationships/tags" Target="../tags/tag1457.xml"/><Relationship Id="rId90" Type="http://schemas.openxmlformats.org/officeDocument/2006/relationships/tags" Target="../tags/tag1456.xml"/><Relationship Id="rId9" Type="http://schemas.openxmlformats.org/officeDocument/2006/relationships/tags" Target="../tags/tag1375.xml"/><Relationship Id="rId89" Type="http://schemas.openxmlformats.org/officeDocument/2006/relationships/tags" Target="../tags/tag1455.xml"/><Relationship Id="rId88" Type="http://schemas.openxmlformats.org/officeDocument/2006/relationships/tags" Target="../tags/tag1454.xml"/><Relationship Id="rId87" Type="http://schemas.openxmlformats.org/officeDocument/2006/relationships/tags" Target="../tags/tag1453.xml"/><Relationship Id="rId86" Type="http://schemas.openxmlformats.org/officeDocument/2006/relationships/tags" Target="../tags/tag1452.xml"/><Relationship Id="rId85" Type="http://schemas.openxmlformats.org/officeDocument/2006/relationships/tags" Target="../tags/tag1451.xml"/><Relationship Id="rId84" Type="http://schemas.openxmlformats.org/officeDocument/2006/relationships/tags" Target="../tags/tag1450.xml"/><Relationship Id="rId83" Type="http://schemas.openxmlformats.org/officeDocument/2006/relationships/tags" Target="../tags/tag1449.xml"/><Relationship Id="rId82" Type="http://schemas.openxmlformats.org/officeDocument/2006/relationships/tags" Target="../tags/tag1448.xml"/><Relationship Id="rId81" Type="http://schemas.openxmlformats.org/officeDocument/2006/relationships/tags" Target="../tags/tag1447.xml"/><Relationship Id="rId80" Type="http://schemas.openxmlformats.org/officeDocument/2006/relationships/tags" Target="../tags/tag1446.xml"/><Relationship Id="rId8" Type="http://schemas.openxmlformats.org/officeDocument/2006/relationships/tags" Target="../tags/tag1374.xml"/><Relationship Id="rId79" Type="http://schemas.openxmlformats.org/officeDocument/2006/relationships/tags" Target="../tags/tag1445.xml"/><Relationship Id="rId78" Type="http://schemas.openxmlformats.org/officeDocument/2006/relationships/tags" Target="../tags/tag1444.xml"/><Relationship Id="rId77" Type="http://schemas.openxmlformats.org/officeDocument/2006/relationships/tags" Target="../tags/tag1443.xml"/><Relationship Id="rId76" Type="http://schemas.openxmlformats.org/officeDocument/2006/relationships/tags" Target="../tags/tag1442.xml"/><Relationship Id="rId75" Type="http://schemas.openxmlformats.org/officeDocument/2006/relationships/tags" Target="../tags/tag1441.xml"/><Relationship Id="rId74" Type="http://schemas.openxmlformats.org/officeDocument/2006/relationships/tags" Target="../tags/tag1440.xml"/><Relationship Id="rId73" Type="http://schemas.openxmlformats.org/officeDocument/2006/relationships/tags" Target="../tags/tag1439.xml"/><Relationship Id="rId72" Type="http://schemas.openxmlformats.org/officeDocument/2006/relationships/tags" Target="../tags/tag1438.xml"/><Relationship Id="rId71" Type="http://schemas.openxmlformats.org/officeDocument/2006/relationships/tags" Target="../tags/tag1437.xml"/><Relationship Id="rId70" Type="http://schemas.openxmlformats.org/officeDocument/2006/relationships/tags" Target="../tags/tag1436.xml"/><Relationship Id="rId7" Type="http://schemas.openxmlformats.org/officeDocument/2006/relationships/tags" Target="../tags/tag1373.xml"/><Relationship Id="rId69" Type="http://schemas.openxmlformats.org/officeDocument/2006/relationships/tags" Target="../tags/tag1435.xml"/><Relationship Id="rId68" Type="http://schemas.openxmlformats.org/officeDocument/2006/relationships/tags" Target="../tags/tag1434.xml"/><Relationship Id="rId67" Type="http://schemas.openxmlformats.org/officeDocument/2006/relationships/tags" Target="../tags/tag1433.xml"/><Relationship Id="rId66" Type="http://schemas.openxmlformats.org/officeDocument/2006/relationships/tags" Target="../tags/tag1432.xml"/><Relationship Id="rId65" Type="http://schemas.openxmlformats.org/officeDocument/2006/relationships/tags" Target="../tags/tag1431.xml"/><Relationship Id="rId64" Type="http://schemas.openxmlformats.org/officeDocument/2006/relationships/tags" Target="../tags/tag1430.xml"/><Relationship Id="rId63" Type="http://schemas.openxmlformats.org/officeDocument/2006/relationships/tags" Target="../tags/tag1429.xml"/><Relationship Id="rId62" Type="http://schemas.openxmlformats.org/officeDocument/2006/relationships/tags" Target="../tags/tag1428.xml"/><Relationship Id="rId61" Type="http://schemas.openxmlformats.org/officeDocument/2006/relationships/tags" Target="../tags/tag1427.xml"/><Relationship Id="rId60" Type="http://schemas.openxmlformats.org/officeDocument/2006/relationships/tags" Target="../tags/tag1426.xml"/><Relationship Id="rId6" Type="http://schemas.openxmlformats.org/officeDocument/2006/relationships/tags" Target="../tags/tag1372.xml"/><Relationship Id="rId59" Type="http://schemas.openxmlformats.org/officeDocument/2006/relationships/tags" Target="../tags/tag1425.xml"/><Relationship Id="rId58" Type="http://schemas.openxmlformats.org/officeDocument/2006/relationships/tags" Target="../tags/tag1424.xml"/><Relationship Id="rId57" Type="http://schemas.openxmlformats.org/officeDocument/2006/relationships/tags" Target="../tags/tag1423.xml"/><Relationship Id="rId56" Type="http://schemas.openxmlformats.org/officeDocument/2006/relationships/tags" Target="../tags/tag1422.xml"/><Relationship Id="rId55" Type="http://schemas.openxmlformats.org/officeDocument/2006/relationships/tags" Target="../tags/tag1421.xml"/><Relationship Id="rId54" Type="http://schemas.openxmlformats.org/officeDocument/2006/relationships/tags" Target="../tags/tag1420.xml"/><Relationship Id="rId53" Type="http://schemas.openxmlformats.org/officeDocument/2006/relationships/tags" Target="../tags/tag1419.xml"/><Relationship Id="rId52" Type="http://schemas.openxmlformats.org/officeDocument/2006/relationships/tags" Target="../tags/tag1418.xml"/><Relationship Id="rId51" Type="http://schemas.openxmlformats.org/officeDocument/2006/relationships/tags" Target="../tags/tag1417.xml"/><Relationship Id="rId50" Type="http://schemas.openxmlformats.org/officeDocument/2006/relationships/tags" Target="../tags/tag1416.xml"/><Relationship Id="rId5" Type="http://schemas.openxmlformats.org/officeDocument/2006/relationships/tags" Target="../tags/tag1371.xml"/><Relationship Id="rId49" Type="http://schemas.openxmlformats.org/officeDocument/2006/relationships/tags" Target="../tags/tag1415.xml"/><Relationship Id="rId48" Type="http://schemas.openxmlformats.org/officeDocument/2006/relationships/tags" Target="../tags/tag1414.xml"/><Relationship Id="rId47" Type="http://schemas.openxmlformats.org/officeDocument/2006/relationships/tags" Target="../tags/tag1413.xml"/><Relationship Id="rId46" Type="http://schemas.openxmlformats.org/officeDocument/2006/relationships/tags" Target="../tags/tag1412.xml"/><Relationship Id="rId45" Type="http://schemas.openxmlformats.org/officeDocument/2006/relationships/tags" Target="../tags/tag1411.xml"/><Relationship Id="rId44" Type="http://schemas.openxmlformats.org/officeDocument/2006/relationships/tags" Target="../tags/tag1410.xml"/><Relationship Id="rId43" Type="http://schemas.openxmlformats.org/officeDocument/2006/relationships/tags" Target="../tags/tag1409.xml"/><Relationship Id="rId42" Type="http://schemas.openxmlformats.org/officeDocument/2006/relationships/tags" Target="../tags/tag1408.xml"/><Relationship Id="rId41" Type="http://schemas.openxmlformats.org/officeDocument/2006/relationships/tags" Target="../tags/tag1407.xml"/><Relationship Id="rId40" Type="http://schemas.openxmlformats.org/officeDocument/2006/relationships/tags" Target="../tags/tag1406.xml"/><Relationship Id="rId4" Type="http://schemas.openxmlformats.org/officeDocument/2006/relationships/tags" Target="../tags/tag1370.xml"/><Relationship Id="rId39" Type="http://schemas.openxmlformats.org/officeDocument/2006/relationships/tags" Target="../tags/tag1405.xml"/><Relationship Id="rId38" Type="http://schemas.openxmlformats.org/officeDocument/2006/relationships/tags" Target="../tags/tag1404.xml"/><Relationship Id="rId37" Type="http://schemas.openxmlformats.org/officeDocument/2006/relationships/tags" Target="../tags/tag1403.xml"/><Relationship Id="rId36" Type="http://schemas.openxmlformats.org/officeDocument/2006/relationships/tags" Target="../tags/tag1402.xml"/><Relationship Id="rId35" Type="http://schemas.openxmlformats.org/officeDocument/2006/relationships/tags" Target="../tags/tag1401.xml"/><Relationship Id="rId34" Type="http://schemas.openxmlformats.org/officeDocument/2006/relationships/tags" Target="../tags/tag1400.xml"/><Relationship Id="rId33" Type="http://schemas.openxmlformats.org/officeDocument/2006/relationships/tags" Target="../tags/tag1399.xml"/><Relationship Id="rId32" Type="http://schemas.openxmlformats.org/officeDocument/2006/relationships/tags" Target="../tags/tag1398.xml"/><Relationship Id="rId31" Type="http://schemas.openxmlformats.org/officeDocument/2006/relationships/tags" Target="../tags/tag1397.xml"/><Relationship Id="rId30" Type="http://schemas.openxmlformats.org/officeDocument/2006/relationships/tags" Target="../tags/tag1396.xml"/><Relationship Id="rId3" Type="http://schemas.openxmlformats.org/officeDocument/2006/relationships/tags" Target="../tags/tag1369.xml"/><Relationship Id="rId29" Type="http://schemas.openxmlformats.org/officeDocument/2006/relationships/tags" Target="../tags/tag1395.xml"/><Relationship Id="rId28" Type="http://schemas.openxmlformats.org/officeDocument/2006/relationships/tags" Target="../tags/tag1394.xml"/><Relationship Id="rId27" Type="http://schemas.openxmlformats.org/officeDocument/2006/relationships/tags" Target="../tags/tag1393.xml"/><Relationship Id="rId26" Type="http://schemas.openxmlformats.org/officeDocument/2006/relationships/tags" Target="../tags/tag1392.xml"/><Relationship Id="rId25" Type="http://schemas.openxmlformats.org/officeDocument/2006/relationships/tags" Target="../tags/tag1391.xml"/><Relationship Id="rId24" Type="http://schemas.openxmlformats.org/officeDocument/2006/relationships/tags" Target="../tags/tag1390.xml"/><Relationship Id="rId23" Type="http://schemas.openxmlformats.org/officeDocument/2006/relationships/tags" Target="../tags/tag1389.xml"/><Relationship Id="rId22" Type="http://schemas.openxmlformats.org/officeDocument/2006/relationships/tags" Target="../tags/tag1388.xml"/><Relationship Id="rId214" Type="http://schemas.openxmlformats.org/officeDocument/2006/relationships/notesSlide" Target="../notesSlides/notesSlide25.xml"/><Relationship Id="rId213" Type="http://schemas.openxmlformats.org/officeDocument/2006/relationships/vmlDrawing" Target="../drawings/vmlDrawing29.vml"/><Relationship Id="rId212" Type="http://schemas.openxmlformats.org/officeDocument/2006/relationships/slideLayout" Target="../slideLayouts/slideLayout6.xml"/><Relationship Id="rId211" Type="http://schemas.openxmlformats.org/officeDocument/2006/relationships/tags" Target="../tags/tag1577.xml"/><Relationship Id="rId210" Type="http://schemas.openxmlformats.org/officeDocument/2006/relationships/tags" Target="../tags/tag1576.xml"/><Relationship Id="rId21" Type="http://schemas.openxmlformats.org/officeDocument/2006/relationships/tags" Target="../tags/tag1387.xml"/><Relationship Id="rId209" Type="http://schemas.openxmlformats.org/officeDocument/2006/relationships/tags" Target="../tags/tag1575.xml"/><Relationship Id="rId208" Type="http://schemas.openxmlformats.org/officeDocument/2006/relationships/tags" Target="../tags/tag1574.xml"/><Relationship Id="rId207" Type="http://schemas.openxmlformats.org/officeDocument/2006/relationships/tags" Target="../tags/tag1573.xml"/><Relationship Id="rId206" Type="http://schemas.openxmlformats.org/officeDocument/2006/relationships/tags" Target="../tags/tag1572.xml"/><Relationship Id="rId205" Type="http://schemas.openxmlformats.org/officeDocument/2006/relationships/tags" Target="../tags/tag1571.xml"/><Relationship Id="rId204" Type="http://schemas.openxmlformats.org/officeDocument/2006/relationships/tags" Target="../tags/tag1570.xml"/><Relationship Id="rId203" Type="http://schemas.openxmlformats.org/officeDocument/2006/relationships/tags" Target="../tags/tag1569.xml"/><Relationship Id="rId202" Type="http://schemas.openxmlformats.org/officeDocument/2006/relationships/tags" Target="../tags/tag1568.xml"/><Relationship Id="rId201" Type="http://schemas.openxmlformats.org/officeDocument/2006/relationships/tags" Target="../tags/tag1567.xml"/><Relationship Id="rId200" Type="http://schemas.openxmlformats.org/officeDocument/2006/relationships/tags" Target="../tags/tag1566.xml"/><Relationship Id="rId20" Type="http://schemas.openxmlformats.org/officeDocument/2006/relationships/tags" Target="../tags/tag1386.xml"/><Relationship Id="rId2" Type="http://schemas.openxmlformats.org/officeDocument/2006/relationships/oleObject" Target="../embeddings/oleObject29.bin"/><Relationship Id="rId199" Type="http://schemas.openxmlformats.org/officeDocument/2006/relationships/tags" Target="../tags/tag1565.xml"/><Relationship Id="rId198" Type="http://schemas.openxmlformats.org/officeDocument/2006/relationships/tags" Target="../tags/tag1564.xml"/><Relationship Id="rId197" Type="http://schemas.openxmlformats.org/officeDocument/2006/relationships/tags" Target="../tags/tag1563.xml"/><Relationship Id="rId196" Type="http://schemas.openxmlformats.org/officeDocument/2006/relationships/tags" Target="../tags/tag1562.xml"/><Relationship Id="rId195" Type="http://schemas.openxmlformats.org/officeDocument/2006/relationships/tags" Target="../tags/tag1561.xml"/><Relationship Id="rId194" Type="http://schemas.openxmlformats.org/officeDocument/2006/relationships/tags" Target="../tags/tag1560.xml"/><Relationship Id="rId193" Type="http://schemas.openxmlformats.org/officeDocument/2006/relationships/tags" Target="../tags/tag1559.xml"/><Relationship Id="rId192" Type="http://schemas.openxmlformats.org/officeDocument/2006/relationships/tags" Target="../tags/tag1558.xml"/><Relationship Id="rId191" Type="http://schemas.openxmlformats.org/officeDocument/2006/relationships/tags" Target="../tags/tag1557.xml"/><Relationship Id="rId190" Type="http://schemas.openxmlformats.org/officeDocument/2006/relationships/tags" Target="../tags/tag1556.xml"/><Relationship Id="rId19" Type="http://schemas.openxmlformats.org/officeDocument/2006/relationships/tags" Target="../tags/tag1385.xml"/><Relationship Id="rId189" Type="http://schemas.openxmlformats.org/officeDocument/2006/relationships/tags" Target="../tags/tag1555.xml"/><Relationship Id="rId188" Type="http://schemas.openxmlformats.org/officeDocument/2006/relationships/tags" Target="../tags/tag1554.xml"/><Relationship Id="rId187" Type="http://schemas.openxmlformats.org/officeDocument/2006/relationships/tags" Target="../tags/tag1553.xml"/><Relationship Id="rId186" Type="http://schemas.openxmlformats.org/officeDocument/2006/relationships/tags" Target="../tags/tag1552.xml"/><Relationship Id="rId185" Type="http://schemas.openxmlformats.org/officeDocument/2006/relationships/tags" Target="../tags/tag1551.xml"/><Relationship Id="rId184" Type="http://schemas.openxmlformats.org/officeDocument/2006/relationships/tags" Target="../tags/tag1550.xml"/><Relationship Id="rId183" Type="http://schemas.openxmlformats.org/officeDocument/2006/relationships/tags" Target="../tags/tag1549.xml"/><Relationship Id="rId182" Type="http://schemas.openxmlformats.org/officeDocument/2006/relationships/tags" Target="../tags/tag1548.xml"/><Relationship Id="rId181" Type="http://schemas.openxmlformats.org/officeDocument/2006/relationships/tags" Target="../tags/tag1547.xml"/><Relationship Id="rId180" Type="http://schemas.openxmlformats.org/officeDocument/2006/relationships/tags" Target="../tags/tag1546.xml"/><Relationship Id="rId18" Type="http://schemas.openxmlformats.org/officeDocument/2006/relationships/tags" Target="../tags/tag1384.xml"/><Relationship Id="rId179" Type="http://schemas.openxmlformats.org/officeDocument/2006/relationships/tags" Target="../tags/tag1545.xml"/><Relationship Id="rId178" Type="http://schemas.openxmlformats.org/officeDocument/2006/relationships/tags" Target="../tags/tag1544.xml"/><Relationship Id="rId177" Type="http://schemas.openxmlformats.org/officeDocument/2006/relationships/tags" Target="../tags/tag1543.xml"/><Relationship Id="rId176" Type="http://schemas.openxmlformats.org/officeDocument/2006/relationships/tags" Target="../tags/tag1542.xml"/><Relationship Id="rId175" Type="http://schemas.openxmlformats.org/officeDocument/2006/relationships/tags" Target="../tags/tag1541.xml"/><Relationship Id="rId174" Type="http://schemas.openxmlformats.org/officeDocument/2006/relationships/tags" Target="../tags/tag1540.xml"/><Relationship Id="rId173" Type="http://schemas.openxmlformats.org/officeDocument/2006/relationships/tags" Target="../tags/tag1539.xml"/><Relationship Id="rId172" Type="http://schemas.openxmlformats.org/officeDocument/2006/relationships/tags" Target="../tags/tag1538.xml"/><Relationship Id="rId171" Type="http://schemas.openxmlformats.org/officeDocument/2006/relationships/tags" Target="../tags/tag1537.xml"/><Relationship Id="rId170" Type="http://schemas.openxmlformats.org/officeDocument/2006/relationships/tags" Target="../tags/tag1536.xml"/><Relationship Id="rId17" Type="http://schemas.openxmlformats.org/officeDocument/2006/relationships/tags" Target="../tags/tag1383.xml"/><Relationship Id="rId169" Type="http://schemas.openxmlformats.org/officeDocument/2006/relationships/tags" Target="../tags/tag1535.xml"/><Relationship Id="rId168" Type="http://schemas.openxmlformats.org/officeDocument/2006/relationships/tags" Target="../tags/tag1534.xml"/><Relationship Id="rId167" Type="http://schemas.openxmlformats.org/officeDocument/2006/relationships/tags" Target="../tags/tag1533.xml"/><Relationship Id="rId166" Type="http://schemas.openxmlformats.org/officeDocument/2006/relationships/tags" Target="../tags/tag1532.xml"/><Relationship Id="rId165" Type="http://schemas.openxmlformats.org/officeDocument/2006/relationships/tags" Target="../tags/tag1531.xml"/><Relationship Id="rId164" Type="http://schemas.openxmlformats.org/officeDocument/2006/relationships/tags" Target="../tags/tag1530.xml"/><Relationship Id="rId163" Type="http://schemas.openxmlformats.org/officeDocument/2006/relationships/tags" Target="../tags/tag1529.xml"/><Relationship Id="rId162" Type="http://schemas.openxmlformats.org/officeDocument/2006/relationships/tags" Target="../tags/tag1528.xml"/><Relationship Id="rId161" Type="http://schemas.openxmlformats.org/officeDocument/2006/relationships/tags" Target="../tags/tag1527.xml"/><Relationship Id="rId160" Type="http://schemas.openxmlformats.org/officeDocument/2006/relationships/tags" Target="../tags/tag1526.xml"/><Relationship Id="rId16" Type="http://schemas.openxmlformats.org/officeDocument/2006/relationships/tags" Target="../tags/tag1382.xml"/><Relationship Id="rId159" Type="http://schemas.openxmlformats.org/officeDocument/2006/relationships/tags" Target="../tags/tag1525.xml"/><Relationship Id="rId158" Type="http://schemas.openxmlformats.org/officeDocument/2006/relationships/tags" Target="../tags/tag1524.xml"/><Relationship Id="rId157" Type="http://schemas.openxmlformats.org/officeDocument/2006/relationships/tags" Target="../tags/tag1523.xml"/><Relationship Id="rId156" Type="http://schemas.openxmlformats.org/officeDocument/2006/relationships/tags" Target="../tags/tag1522.xml"/><Relationship Id="rId155" Type="http://schemas.openxmlformats.org/officeDocument/2006/relationships/tags" Target="../tags/tag1521.xml"/><Relationship Id="rId154" Type="http://schemas.openxmlformats.org/officeDocument/2006/relationships/tags" Target="../tags/tag1520.xml"/><Relationship Id="rId153" Type="http://schemas.openxmlformats.org/officeDocument/2006/relationships/tags" Target="../tags/tag1519.xml"/><Relationship Id="rId152" Type="http://schemas.openxmlformats.org/officeDocument/2006/relationships/tags" Target="../tags/tag1518.xml"/><Relationship Id="rId151" Type="http://schemas.openxmlformats.org/officeDocument/2006/relationships/tags" Target="../tags/tag1517.xml"/><Relationship Id="rId150" Type="http://schemas.openxmlformats.org/officeDocument/2006/relationships/tags" Target="../tags/tag1516.xml"/><Relationship Id="rId15" Type="http://schemas.openxmlformats.org/officeDocument/2006/relationships/tags" Target="../tags/tag1381.xml"/><Relationship Id="rId149" Type="http://schemas.openxmlformats.org/officeDocument/2006/relationships/tags" Target="../tags/tag1515.xml"/><Relationship Id="rId148" Type="http://schemas.openxmlformats.org/officeDocument/2006/relationships/tags" Target="../tags/tag1514.xml"/><Relationship Id="rId147" Type="http://schemas.openxmlformats.org/officeDocument/2006/relationships/tags" Target="../tags/tag1513.xml"/><Relationship Id="rId146" Type="http://schemas.openxmlformats.org/officeDocument/2006/relationships/tags" Target="../tags/tag1512.xml"/><Relationship Id="rId145" Type="http://schemas.openxmlformats.org/officeDocument/2006/relationships/tags" Target="../tags/tag1511.xml"/><Relationship Id="rId144" Type="http://schemas.openxmlformats.org/officeDocument/2006/relationships/tags" Target="../tags/tag1510.xml"/><Relationship Id="rId143" Type="http://schemas.openxmlformats.org/officeDocument/2006/relationships/tags" Target="../tags/tag1509.xml"/><Relationship Id="rId142" Type="http://schemas.openxmlformats.org/officeDocument/2006/relationships/tags" Target="../tags/tag1508.xml"/><Relationship Id="rId141" Type="http://schemas.openxmlformats.org/officeDocument/2006/relationships/tags" Target="../tags/tag1507.xml"/><Relationship Id="rId140" Type="http://schemas.openxmlformats.org/officeDocument/2006/relationships/tags" Target="../tags/tag1506.xml"/><Relationship Id="rId14" Type="http://schemas.openxmlformats.org/officeDocument/2006/relationships/tags" Target="../tags/tag1380.xml"/><Relationship Id="rId139" Type="http://schemas.openxmlformats.org/officeDocument/2006/relationships/tags" Target="../tags/tag1505.xml"/><Relationship Id="rId138" Type="http://schemas.openxmlformats.org/officeDocument/2006/relationships/tags" Target="../tags/tag1504.xml"/><Relationship Id="rId137" Type="http://schemas.openxmlformats.org/officeDocument/2006/relationships/tags" Target="../tags/tag1503.xml"/><Relationship Id="rId136" Type="http://schemas.openxmlformats.org/officeDocument/2006/relationships/tags" Target="../tags/tag1502.xml"/><Relationship Id="rId135" Type="http://schemas.openxmlformats.org/officeDocument/2006/relationships/tags" Target="../tags/tag1501.xml"/><Relationship Id="rId134" Type="http://schemas.openxmlformats.org/officeDocument/2006/relationships/tags" Target="../tags/tag1500.xml"/><Relationship Id="rId133" Type="http://schemas.openxmlformats.org/officeDocument/2006/relationships/tags" Target="../tags/tag1499.xml"/><Relationship Id="rId132" Type="http://schemas.openxmlformats.org/officeDocument/2006/relationships/tags" Target="../tags/tag1498.xml"/><Relationship Id="rId131" Type="http://schemas.openxmlformats.org/officeDocument/2006/relationships/tags" Target="../tags/tag1497.xml"/><Relationship Id="rId130" Type="http://schemas.openxmlformats.org/officeDocument/2006/relationships/tags" Target="../tags/tag1496.xml"/><Relationship Id="rId13" Type="http://schemas.openxmlformats.org/officeDocument/2006/relationships/tags" Target="../tags/tag1379.xml"/><Relationship Id="rId129" Type="http://schemas.openxmlformats.org/officeDocument/2006/relationships/tags" Target="../tags/tag1495.xml"/><Relationship Id="rId128" Type="http://schemas.openxmlformats.org/officeDocument/2006/relationships/tags" Target="../tags/tag1494.xml"/><Relationship Id="rId127" Type="http://schemas.openxmlformats.org/officeDocument/2006/relationships/tags" Target="../tags/tag1493.xml"/><Relationship Id="rId126" Type="http://schemas.openxmlformats.org/officeDocument/2006/relationships/tags" Target="../tags/tag1492.xml"/><Relationship Id="rId125" Type="http://schemas.openxmlformats.org/officeDocument/2006/relationships/tags" Target="../tags/tag1491.xml"/><Relationship Id="rId124" Type="http://schemas.openxmlformats.org/officeDocument/2006/relationships/tags" Target="../tags/tag1490.xml"/><Relationship Id="rId123" Type="http://schemas.openxmlformats.org/officeDocument/2006/relationships/tags" Target="../tags/tag1489.xml"/><Relationship Id="rId122" Type="http://schemas.openxmlformats.org/officeDocument/2006/relationships/tags" Target="../tags/tag1488.xml"/><Relationship Id="rId121" Type="http://schemas.openxmlformats.org/officeDocument/2006/relationships/tags" Target="../tags/tag1487.xml"/><Relationship Id="rId120" Type="http://schemas.openxmlformats.org/officeDocument/2006/relationships/tags" Target="../tags/tag1486.xml"/><Relationship Id="rId12" Type="http://schemas.openxmlformats.org/officeDocument/2006/relationships/tags" Target="../tags/tag1378.xml"/><Relationship Id="rId119" Type="http://schemas.openxmlformats.org/officeDocument/2006/relationships/tags" Target="../tags/tag1485.xml"/><Relationship Id="rId118" Type="http://schemas.openxmlformats.org/officeDocument/2006/relationships/tags" Target="../tags/tag1484.xml"/><Relationship Id="rId117" Type="http://schemas.openxmlformats.org/officeDocument/2006/relationships/tags" Target="../tags/tag1483.xml"/><Relationship Id="rId116" Type="http://schemas.openxmlformats.org/officeDocument/2006/relationships/tags" Target="../tags/tag1482.xml"/><Relationship Id="rId115" Type="http://schemas.openxmlformats.org/officeDocument/2006/relationships/tags" Target="../tags/tag1481.xml"/><Relationship Id="rId114" Type="http://schemas.openxmlformats.org/officeDocument/2006/relationships/tags" Target="../tags/tag1480.xml"/><Relationship Id="rId113" Type="http://schemas.openxmlformats.org/officeDocument/2006/relationships/tags" Target="../tags/tag1479.xml"/><Relationship Id="rId112" Type="http://schemas.openxmlformats.org/officeDocument/2006/relationships/tags" Target="../tags/tag1478.xml"/><Relationship Id="rId111" Type="http://schemas.openxmlformats.org/officeDocument/2006/relationships/tags" Target="../tags/tag1477.xml"/><Relationship Id="rId110" Type="http://schemas.openxmlformats.org/officeDocument/2006/relationships/tags" Target="../tags/tag1476.xml"/><Relationship Id="rId11" Type="http://schemas.openxmlformats.org/officeDocument/2006/relationships/tags" Target="../tags/tag1377.xml"/><Relationship Id="rId109" Type="http://schemas.openxmlformats.org/officeDocument/2006/relationships/tags" Target="../tags/tag1475.xml"/><Relationship Id="rId108" Type="http://schemas.openxmlformats.org/officeDocument/2006/relationships/tags" Target="../tags/tag1474.xml"/><Relationship Id="rId107" Type="http://schemas.openxmlformats.org/officeDocument/2006/relationships/tags" Target="../tags/tag1473.xml"/><Relationship Id="rId106" Type="http://schemas.openxmlformats.org/officeDocument/2006/relationships/tags" Target="../tags/tag1472.xml"/><Relationship Id="rId105" Type="http://schemas.openxmlformats.org/officeDocument/2006/relationships/tags" Target="../tags/tag1471.xml"/><Relationship Id="rId104" Type="http://schemas.openxmlformats.org/officeDocument/2006/relationships/tags" Target="../tags/tag1470.xml"/><Relationship Id="rId103" Type="http://schemas.openxmlformats.org/officeDocument/2006/relationships/tags" Target="../tags/tag1469.xml"/><Relationship Id="rId102" Type="http://schemas.openxmlformats.org/officeDocument/2006/relationships/tags" Target="../tags/tag1468.xml"/><Relationship Id="rId101" Type="http://schemas.openxmlformats.org/officeDocument/2006/relationships/tags" Target="../tags/tag1467.xml"/><Relationship Id="rId100" Type="http://schemas.openxmlformats.org/officeDocument/2006/relationships/tags" Target="../tags/tag1466.xml"/><Relationship Id="rId10" Type="http://schemas.openxmlformats.org/officeDocument/2006/relationships/tags" Target="../tags/tag1376.xml"/><Relationship Id="rId1" Type="http://schemas.openxmlformats.org/officeDocument/2006/relationships/tags" Target="../tags/tag1368.xml"/></Relationships>
</file>

<file path=ppt/slides/_rels/slide29.xml.rels><?xml version="1.0" encoding="UTF-8" standalone="yes"?>
<Relationships xmlns="http://schemas.openxmlformats.org/package/2006/relationships"><Relationship Id="rId99" Type="http://schemas.openxmlformats.org/officeDocument/2006/relationships/tags" Target="../tags/tag1675.xml"/><Relationship Id="rId98" Type="http://schemas.openxmlformats.org/officeDocument/2006/relationships/tags" Target="../tags/tag1674.xml"/><Relationship Id="rId97" Type="http://schemas.openxmlformats.org/officeDocument/2006/relationships/tags" Target="../tags/tag1673.xml"/><Relationship Id="rId96" Type="http://schemas.openxmlformats.org/officeDocument/2006/relationships/tags" Target="../tags/tag1672.xml"/><Relationship Id="rId95" Type="http://schemas.openxmlformats.org/officeDocument/2006/relationships/tags" Target="../tags/tag1671.xml"/><Relationship Id="rId94" Type="http://schemas.openxmlformats.org/officeDocument/2006/relationships/tags" Target="../tags/tag1670.xml"/><Relationship Id="rId93" Type="http://schemas.openxmlformats.org/officeDocument/2006/relationships/tags" Target="../tags/tag1669.xml"/><Relationship Id="rId92" Type="http://schemas.openxmlformats.org/officeDocument/2006/relationships/tags" Target="../tags/tag1668.xml"/><Relationship Id="rId91" Type="http://schemas.openxmlformats.org/officeDocument/2006/relationships/tags" Target="../tags/tag1667.xml"/><Relationship Id="rId90" Type="http://schemas.openxmlformats.org/officeDocument/2006/relationships/tags" Target="../tags/tag1666.xml"/><Relationship Id="rId9" Type="http://schemas.openxmlformats.org/officeDocument/2006/relationships/tags" Target="../tags/tag1585.xml"/><Relationship Id="rId89" Type="http://schemas.openxmlformats.org/officeDocument/2006/relationships/tags" Target="../tags/tag1665.xml"/><Relationship Id="rId88" Type="http://schemas.openxmlformats.org/officeDocument/2006/relationships/tags" Target="../tags/tag1664.xml"/><Relationship Id="rId87" Type="http://schemas.openxmlformats.org/officeDocument/2006/relationships/tags" Target="../tags/tag1663.xml"/><Relationship Id="rId86" Type="http://schemas.openxmlformats.org/officeDocument/2006/relationships/tags" Target="../tags/tag1662.xml"/><Relationship Id="rId85" Type="http://schemas.openxmlformats.org/officeDocument/2006/relationships/tags" Target="../tags/tag1661.xml"/><Relationship Id="rId84" Type="http://schemas.openxmlformats.org/officeDocument/2006/relationships/tags" Target="../tags/tag1660.xml"/><Relationship Id="rId83" Type="http://schemas.openxmlformats.org/officeDocument/2006/relationships/tags" Target="../tags/tag1659.xml"/><Relationship Id="rId82" Type="http://schemas.openxmlformats.org/officeDocument/2006/relationships/tags" Target="../tags/tag1658.xml"/><Relationship Id="rId81" Type="http://schemas.openxmlformats.org/officeDocument/2006/relationships/tags" Target="../tags/tag1657.xml"/><Relationship Id="rId80" Type="http://schemas.openxmlformats.org/officeDocument/2006/relationships/tags" Target="../tags/tag1656.xml"/><Relationship Id="rId8" Type="http://schemas.openxmlformats.org/officeDocument/2006/relationships/tags" Target="../tags/tag1584.xml"/><Relationship Id="rId79" Type="http://schemas.openxmlformats.org/officeDocument/2006/relationships/tags" Target="../tags/tag1655.xml"/><Relationship Id="rId78" Type="http://schemas.openxmlformats.org/officeDocument/2006/relationships/tags" Target="../tags/tag1654.xml"/><Relationship Id="rId77" Type="http://schemas.openxmlformats.org/officeDocument/2006/relationships/tags" Target="../tags/tag1653.xml"/><Relationship Id="rId76" Type="http://schemas.openxmlformats.org/officeDocument/2006/relationships/tags" Target="../tags/tag1652.xml"/><Relationship Id="rId75" Type="http://schemas.openxmlformats.org/officeDocument/2006/relationships/tags" Target="../tags/tag1651.xml"/><Relationship Id="rId74" Type="http://schemas.openxmlformats.org/officeDocument/2006/relationships/tags" Target="../tags/tag1650.xml"/><Relationship Id="rId73" Type="http://schemas.openxmlformats.org/officeDocument/2006/relationships/tags" Target="../tags/tag1649.xml"/><Relationship Id="rId72" Type="http://schemas.openxmlformats.org/officeDocument/2006/relationships/tags" Target="../tags/tag1648.xml"/><Relationship Id="rId71" Type="http://schemas.openxmlformats.org/officeDocument/2006/relationships/tags" Target="../tags/tag1647.xml"/><Relationship Id="rId70" Type="http://schemas.openxmlformats.org/officeDocument/2006/relationships/tags" Target="../tags/tag1646.xml"/><Relationship Id="rId7" Type="http://schemas.openxmlformats.org/officeDocument/2006/relationships/tags" Target="../tags/tag1583.xml"/><Relationship Id="rId69" Type="http://schemas.openxmlformats.org/officeDocument/2006/relationships/tags" Target="../tags/tag1645.xml"/><Relationship Id="rId68" Type="http://schemas.openxmlformats.org/officeDocument/2006/relationships/tags" Target="../tags/tag1644.xml"/><Relationship Id="rId67" Type="http://schemas.openxmlformats.org/officeDocument/2006/relationships/tags" Target="../tags/tag1643.xml"/><Relationship Id="rId66" Type="http://schemas.openxmlformats.org/officeDocument/2006/relationships/tags" Target="../tags/tag1642.xml"/><Relationship Id="rId65" Type="http://schemas.openxmlformats.org/officeDocument/2006/relationships/tags" Target="../tags/tag1641.xml"/><Relationship Id="rId64" Type="http://schemas.openxmlformats.org/officeDocument/2006/relationships/tags" Target="../tags/tag1640.xml"/><Relationship Id="rId63" Type="http://schemas.openxmlformats.org/officeDocument/2006/relationships/tags" Target="../tags/tag1639.xml"/><Relationship Id="rId62" Type="http://schemas.openxmlformats.org/officeDocument/2006/relationships/tags" Target="../tags/tag1638.xml"/><Relationship Id="rId61" Type="http://schemas.openxmlformats.org/officeDocument/2006/relationships/tags" Target="../tags/tag1637.xml"/><Relationship Id="rId60" Type="http://schemas.openxmlformats.org/officeDocument/2006/relationships/tags" Target="../tags/tag1636.xml"/><Relationship Id="rId6" Type="http://schemas.openxmlformats.org/officeDocument/2006/relationships/tags" Target="../tags/tag1582.xml"/><Relationship Id="rId59" Type="http://schemas.openxmlformats.org/officeDocument/2006/relationships/tags" Target="../tags/tag1635.xml"/><Relationship Id="rId58" Type="http://schemas.openxmlformats.org/officeDocument/2006/relationships/tags" Target="../tags/tag1634.xml"/><Relationship Id="rId57" Type="http://schemas.openxmlformats.org/officeDocument/2006/relationships/tags" Target="../tags/tag1633.xml"/><Relationship Id="rId56" Type="http://schemas.openxmlformats.org/officeDocument/2006/relationships/tags" Target="../tags/tag1632.xml"/><Relationship Id="rId55" Type="http://schemas.openxmlformats.org/officeDocument/2006/relationships/tags" Target="../tags/tag1631.xml"/><Relationship Id="rId54" Type="http://schemas.openxmlformats.org/officeDocument/2006/relationships/tags" Target="../tags/tag1630.xml"/><Relationship Id="rId53" Type="http://schemas.openxmlformats.org/officeDocument/2006/relationships/tags" Target="../tags/tag1629.xml"/><Relationship Id="rId52" Type="http://schemas.openxmlformats.org/officeDocument/2006/relationships/tags" Target="../tags/tag1628.xml"/><Relationship Id="rId51" Type="http://schemas.openxmlformats.org/officeDocument/2006/relationships/tags" Target="../tags/tag1627.xml"/><Relationship Id="rId50" Type="http://schemas.openxmlformats.org/officeDocument/2006/relationships/tags" Target="../tags/tag1626.xml"/><Relationship Id="rId5" Type="http://schemas.openxmlformats.org/officeDocument/2006/relationships/tags" Target="../tags/tag1581.xml"/><Relationship Id="rId49" Type="http://schemas.openxmlformats.org/officeDocument/2006/relationships/tags" Target="../tags/tag1625.xml"/><Relationship Id="rId48" Type="http://schemas.openxmlformats.org/officeDocument/2006/relationships/tags" Target="../tags/tag1624.xml"/><Relationship Id="rId47" Type="http://schemas.openxmlformats.org/officeDocument/2006/relationships/tags" Target="../tags/tag1623.xml"/><Relationship Id="rId46" Type="http://schemas.openxmlformats.org/officeDocument/2006/relationships/tags" Target="../tags/tag1622.xml"/><Relationship Id="rId45" Type="http://schemas.openxmlformats.org/officeDocument/2006/relationships/tags" Target="../tags/tag1621.xml"/><Relationship Id="rId44" Type="http://schemas.openxmlformats.org/officeDocument/2006/relationships/tags" Target="../tags/tag1620.xml"/><Relationship Id="rId43" Type="http://schemas.openxmlformats.org/officeDocument/2006/relationships/tags" Target="../tags/tag1619.xml"/><Relationship Id="rId42" Type="http://schemas.openxmlformats.org/officeDocument/2006/relationships/tags" Target="../tags/tag1618.xml"/><Relationship Id="rId41" Type="http://schemas.openxmlformats.org/officeDocument/2006/relationships/tags" Target="../tags/tag1617.xml"/><Relationship Id="rId40" Type="http://schemas.openxmlformats.org/officeDocument/2006/relationships/tags" Target="../tags/tag1616.xml"/><Relationship Id="rId4" Type="http://schemas.openxmlformats.org/officeDocument/2006/relationships/tags" Target="../tags/tag1580.xml"/><Relationship Id="rId39" Type="http://schemas.openxmlformats.org/officeDocument/2006/relationships/tags" Target="../tags/tag1615.xml"/><Relationship Id="rId38" Type="http://schemas.openxmlformats.org/officeDocument/2006/relationships/tags" Target="../tags/tag1614.xml"/><Relationship Id="rId37" Type="http://schemas.openxmlformats.org/officeDocument/2006/relationships/tags" Target="../tags/tag1613.xml"/><Relationship Id="rId36" Type="http://schemas.openxmlformats.org/officeDocument/2006/relationships/tags" Target="../tags/tag1612.xml"/><Relationship Id="rId35" Type="http://schemas.openxmlformats.org/officeDocument/2006/relationships/tags" Target="../tags/tag1611.xml"/><Relationship Id="rId34" Type="http://schemas.openxmlformats.org/officeDocument/2006/relationships/tags" Target="../tags/tag1610.xml"/><Relationship Id="rId33" Type="http://schemas.openxmlformats.org/officeDocument/2006/relationships/tags" Target="../tags/tag1609.xml"/><Relationship Id="rId32" Type="http://schemas.openxmlformats.org/officeDocument/2006/relationships/tags" Target="../tags/tag1608.xml"/><Relationship Id="rId31" Type="http://schemas.openxmlformats.org/officeDocument/2006/relationships/tags" Target="../tags/tag1607.xml"/><Relationship Id="rId30" Type="http://schemas.openxmlformats.org/officeDocument/2006/relationships/tags" Target="../tags/tag1606.xml"/><Relationship Id="rId3" Type="http://schemas.openxmlformats.org/officeDocument/2006/relationships/tags" Target="../tags/tag1579.xml"/><Relationship Id="rId29" Type="http://schemas.openxmlformats.org/officeDocument/2006/relationships/tags" Target="../tags/tag1605.xml"/><Relationship Id="rId28" Type="http://schemas.openxmlformats.org/officeDocument/2006/relationships/tags" Target="../tags/tag1604.xml"/><Relationship Id="rId27" Type="http://schemas.openxmlformats.org/officeDocument/2006/relationships/tags" Target="../tags/tag1603.xml"/><Relationship Id="rId26" Type="http://schemas.openxmlformats.org/officeDocument/2006/relationships/tags" Target="../tags/tag1602.xml"/><Relationship Id="rId25" Type="http://schemas.openxmlformats.org/officeDocument/2006/relationships/tags" Target="../tags/tag1601.xml"/><Relationship Id="rId24" Type="http://schemas.openxmlformats.org/officeDocument/2006/relationships/tags" Target="../tags/tag1600.xml"/><Relationship Id="rId231" Type="http://schemas.openxmlformats.org/officeDocument/2006/relationships/notesSlide" Target="../notesSlides/notesSlide26.xml"/><Relationship Id="rId230" Type="http://schemas.openxmlformats.org/officeDocument/2006/relationships/vmlDrawing" Target="../drawings/vmlDrawing30.vml"/><Relationship Id="rId23" Type="http://schemas.openxmlformats.org/officeDocument/2006/relationships/tags" Target="../tags/tag1599.xml"/><Relationship Id="rId229" Type="http://schemas.openxmlformats.org/officeDocument/2006/relationships/slideLayout" Target="../slideLayouts/slideLayout6.xml"/><Relationship Id="rId228" Type="http://schemas.openxmlformats.org/officeDocument/2006/relationships/tags" Target="../tags/tag1804.xml"/><Relationship Id="rId227" Type="http://schemas.openxmlformats.org/officeDocument/2006/relationships/tags" Target="../tags/tag1803.xml"/><Relationship Id="rId226" Type="http://schemas.openxmlformats.org/officeDocument/2006/relationships/tags" Target="../tags/tag1802.xml"/><Relationship Id="rId225" Type="http://schemas.openxmlformats.org/officeDocument/2006/relationships/tags" Target="../tags/tag1801.xml"/><Relationship Id="rId224" Type="http://schemas.openxmlformats.org/officeDocument/2006/relationships/tags" Target="../tags/tag1800.xml"/><Relationship Id="rId223" Type="http://schemas.openxmlformats.org/officeDocument/2006/relationships/tags" Target="../tags/tag1799.xml"/><Relationship Id="rId222" Type="http://schemas.openxmlformats.org/officeDocument/2006/relationships/tags" Target="../tags/tag1798.xml"/><Relationship Id="rId221" Type="http://schemas.openxmlformats.org/officeDocument/2006/relationships/tags" Target="../tags/tag1797.xml"/><Relationship Id="rId220" Type="http://schemas.openxmlformats.org/officeDocument/2006/relationships/tags" Target="../tags/tag1796.xml"/><Relationship Id="rId22" Type="http://schemas.openxmlformats.org/officeDocument/2006/relationships/tags" Target="../tags/tag1598.xml"/><Relationship Id="rId219" Type="http://schemas.openxmlformats.org/officeDocument/2006/relationships/tags" Target="../tags/tag1795.xml"/><Relationship Id="rId218" Type="http://schemas.openxmlformats.org/officeDocument/2006/relationships/tags" Target="../tags/tag1794.xml"/><Relationship Id="rId217" Type="http://schemas.openxmlformats.org/officeDocument/2006/relationships/tags" Target="../tags/tag1793.xml"/><Relationship Id="rId216" Type="http://schemas.openxmlformats.org/officeDocument/2006/relationships/tags" Target="../tags/tag1792.xml"/><Relationship Id="rId215" Type="http://schemas.openxmlformats.org/officeDocument/2006/relationships/tags" Target="../tags/tag1791.xml"/><Relationship Id="rId214" Type="http://schemas.openxmlformats.org/officeDocument/2006/relationships/tags" Target="../tags/tag1790.xml"/><Relationship Id="rId213" Type="http://schemas.openxmlformats.org/officeDocument/2006/relationships/tags" Target="../tags/tag1789.xml"/><Relationship Id="rId212" Type="http://schemas.openxmlformats.org/officeDocument/2006/relationships/tags" Target="../tags/tag1788.xml"/><Relationship Id="rId211" Type="http://schemas.openxmlformats.org/officeDocument/2006/relationships/tags" Target="../tags/tag1787.xml"/><Relationship Id="rId210" Type="http://schemas.openxmlformats.org/officeDocument/2006/relationships/tags" Target="../tags/tag1786.xml"/><Relationship Id="rId21" Type="http://schemas.openxmlformats.org/officeDocument/2006/relationships/tags" Target="../tags/tag1597.xml"/><Relationship Id="rId209" Type="http://schemas.openxmlformats.org/officeDocument/2006/relationships/tags" Target="../tags/tag1785.xml"/><Relationship Id="rId208" Type="http://schemas.openxmlformats.org/officeDocument/2006/relationships/tags" Target="../tags/tag1784.xml"/><Relationship Id="rId207" Type="http://schemas.openxmlformats.org/officeDocument/2006/relationships/tags" Target="../tags/tag1783.xml"/><Relationship Id="rId206" Type="http://schemas.openxmlformats.org/officeDocument/2006/relationships/tags" Target="../tags/tag1782.xml"/><Relationship Id="rId205" Type="http://schemas.openxmlformats.org/officeDocument/2006/relationships/tags" Target="../tags/tag1781.xml"/><Relationship Id="rId204" Type="http://schemas.openxmlformats.org/officeDocument/2006/relationships/tags" Target="../tags/tag1780.xml"/><Relationship Id="rId203" Type="http://schemas.openxmlformats.org/officeDocument/2006/relationships/tags" Target="../tags/tag1779.xml"/><Relationship Id="rId202" Type="http://schemas.openxmlformats.org/officeDocument/2006/relationships/tags" Target="../tags/tag1778.xml"/><Relationship Id="rId201" Type="http://schemas.openxmlformats.org/officeDocument/2006/relationships/tags" Target="../tags/tag1777.xml"/><Relationship Id="rId200" Type="http://schemas.openxmlformats.org/officeDocument/2006/relationships/tags" Target="../tags/tag1776.xml"/><Relationship Id="rId20" Type="http://schemas.openxmlformats.org/officeDocument/2006/relationships/tags" Target="../tags/tag1596.xml"/><Relationship Id="rId2" Type="http://schemas.openxmlformats.org/officeDocument/2006/relationships/oleObject" Target="../embeddings/oleObject30.bin"/><Relationship Id="rId199" Type="http://schemas.openxmlformats.org/officeDocument/2006/relationships/tags" Target="../tags/tag1775.xml"/><Relationship Id="rId198" Type="http://schemas.openxmlformats.org/officeDocument/2006/relationships/tags" Target="../tags/tag1774.xml"/><Relationship Id="rId197" Type="http://schemas.openxmlformats.org/officeDocument/2006/relationships/tags" Target="../tags/tag1773.xml"/><Relationship Id="rId196" Type="http://schemas.openxmlformats.org/officeDocument/2006/relationships/tags" Target="../tags/tag1772.xml"/><Relationship Id="rId195" Type="http://schemas.openxmlformats.org/officeDocument/2006/relationships/tags" Target="../tags/tag1771.xml"/><Relationship Id="rId194" Type="http://schemas.openxmlformats.org/officeDocument/2006/relationships/tags" Target="../tags/tag1770.xml"/><Relationship Id="rId193" Type="http://schemas.openxmlformats.org/officeDocument/2006/relationships/tags" Target="../tags/tag1769.xml"/><Relationship Id="rId192" Type="http://schemas.openxmlformats.org/officeDocument/2006/relationships/tags" Target="../tags/tag1768.xml"/><Relationship Id="rId191" Type="http://schemas.openxmlformats.org/officeDocument/2006/relationships/tags" Target="../tags/tag1767.xml"/><Relationship Id="rId190" Type="http://schemas.openxmlformats.org/officeDocument/2006/relationships/tags" Target="../tags/tag1766.xml"/><Relationship Id="rId19" Type="http://schemas.openxmlformats.org/officeDocument/2006/relationships/tags" Target="../tags/tag1595.xml"/><Relationship Id="rId189" Type="http://schemas.openxmlformats.org/officeDocument/2006/relationships/tags" Target="../tags/tag1765.xml"/><Relationship Id="rId188" Type="http://schemas.openxmlformats.org/officeDocument/2006/relationships/tags" Target="../tags/tag1764.xml"/><Relationship Id="rId187" Type="http://schemas.openxmlformats.org/officeDocument/2006/relationships/tags" Target="../tags/tag1763.xml"/><Relationship Id="rId186" Type="http://schemas.openxmlformats.org/officeDocument/2006/relationships/tags" Target="../tags/tag1762.xml"/><Relationship Id="rId185" Type="http://schemas.openxmlformats.org/officeDocument/2006/relationships/tags" Target="../tags/tag1761.xml"/><Relationship Id="rId184" Type="http://schemas.openxmlformats.org/officeDocument/2006/relationships/tags" Target="../tags/tag1760.xml"/><Relationship Id="rId183" Type="http://schemas.openxmlformats.org/officeDocument/2006/relationships/tags" Target="../tags/tag1759.xml"/><Relationship Id="rId182" Type="http://schemas.openxmlformats.org/officeDocument/2006/relationships/tags" Target="../tags/tag1758.xml"/><Relationship Id="rId181" Type="http://schemas.openxmlformats.org/officeDocument/2006/relationships/tags" Target="../tags/tag1757.xml"/><Relationship Id="rId180" Type="http://schemas.openxmlformats.org/officeDocument/2006/relationships/tags" Target="../tags/tag1756.xml"/><Relationship Id="rId18" Type="http://schemas.openxmlformats.org/officeDocument/2006/relationships/tags" Target="../tags/tag1594.xml"/><Relationship Id="rId179" Type="http://schemas.openxmlformats.org/officeDocument/2006/relationships/tags" Target="../tags/tag1755.xml"/><Relationship Id="rId178" Type="http://schemas.openxmlformats.org/officeDocument/2006/relationships/tags" Target="../tags/tag1754.xml"/><Relationship Id="rId177" Type="http://schemas.openxmlformats.org/officeDocument/2006/relationships/tags" Target="../tags/tag1753.xml"/><Relationship Id="rId176" Type="http://schemas.openxmlformats.org/officeDocument/2006/relationships/tags" Target="../tags/tag1752.xml"/><Relationship Id="rId175" Type="http://schemas.openxmlformats.org/officeDocument/2006/relationships/tags" Target="../tags/tag1751.xml"/><Relationship Id="rId174" Type="http://schemas.openxmlformats.org/officeDocument/2006/relationships/tags" Target="../tags/tag1750.xml"/><Relationship Id="rId173" Type="http://schemas.openxmlformats.org/officeDocument/2006/relationships/tags" Target="../tags/tag1749.xml"/><Relationship Id="rId172" Type="http://schemas.openxmlformats.org/officeDocument/2006/relationships/tags" Target="../tags/tag1748.xml"/><Relationship Id="rId171" Type="http://schemas.openxmlformats.org/officeDocument/2006/relationships/tags" Target="../tags/tag1747.xml"/><Relationship Id="rId170" Type="http://schemas.openxmlformats.org/officeDocument/2006/relationships/tags" Target="../tags/tag1746.xml"/><Relationship Id="rId17" Type="http://schemas.openxmlformats.org/officeDocument/2006/relationships/tags" Target="../tags/tag1593.xml"/><Relationship Id="rId169" Type="http://schemas.openxmlformats.org/officeDocument/2006/relationships/tags" Target="../tags/tag1745.xml"/><Relationship Id="rId168" Type="http://schemas.openxmlformats.org/officeDocument/2006/relationships/tags" Target="../tags/tag1744.xml"/><Relationship Id="rId167" Type="http://schemas.openxmlformats.org/officeDocument/2006/relationships/tags" Target="../tags/tag1743.xml"/><Relationship Id="rId166" Type="http://schemas.openxmlformats.org/officeDocument/2006/relationships/tags" Target="../tags/tag1742.xml"/><Relationship Id="rId165" Type="http://schemas.openxmlformats.org/officeDocument/2006/relationships/tags" Target="../tags/tag1741.xml"/><Relationship Id="rId164" Type="http://schemas.openxmlformats.org/officeDocument/2006/relationships/tags" Target="../tags/tag1740.xml"/><Relationship Id="rId163" Type="http://schemas.openxmlformats.org/officeDocument/2006/relationships/tags" Target="../tags/tag1739.xml"/><Relationship Id="rId162" Type="http://schemas.openxmlformats.org/officeDocument/2006/relationships/tags" Target="../tags/tag1738.xml"/><Relationship Id="rId161" Type="http://schemas.openxmlformats.org/officeDocument/2006/relationships/tags" Target="../tags/tag1737.xml"/><Relationship Id="rId160" Type="http://schemas.openxmlformats.org/officeDocument/2006/relationships/tags" Target="../tags/tag1736.xml"/><Relationship Id="rId16" Type="http://schemas.openxmlformats.org/officeDocument/2006/relationships/tags" Target="../tags/tag1592.xml"/><Relationship Id="rId159" Type="http://schemas.openxmlformats.org/officeDocument/2006/relationships/tags" Target="../tags/tag1735.xml"/><Relationship Id="rId158" Type="http://schemas.openxmlformats.org/officeDocument/2006/relationships/tags" Target="../tags/tag1734.xml"/><Relationship Id="rId157" Type="http://schemas.openxmlformats.org/officeDocument/2006/relationships/tags" Target="../tags/tag1733.xml"/><Relationship Id="rId156" Type="http://schemas.openxmlformats.org/officeDocument/2006/relationships/tags" Target="../tags/tag1732.xml"/><Relationship Id="rId155" Type="http://schemas.openxmlformats.org/officeDocument/2006/relationships/tags" Target="../tags/tag1731.xml"/><Relationship Id="rId154" Type="http://schemas.openxmlformats.org/officeDocument/2006/relationships/tags" Target="../tags/tag1730.xml"/><Relationship Id="rId153" Type="http://schemas.openxmlformats.org/officeDocument/2006/relationships/tags" Target="../tags/tag1729.xml"/><Relationship Id="rId152" Type="http://schemas.openxmlformats.org/officeDocument/2006/relationships/tags" Target="../tags/tag1728.xml"/><Relationship Id="rId151" Type="http://schemas.openxmlformats.org/officeDocument/2006/relationships/tags" Target="../tags/tag1727.xml"/><Relationship Id="rId150" Type="http://schemas.openxmlformats.org/officeDocument/2006/relationships/tags" Target="../tags/tag1726.xml"/><Relationship Id="rId15" Type="http://schemas.openxmlformats.org/officeDocument/2006/relationships/tags" Target="../tags/tag1591.xml"/><Relationship Id="rId149" Type="http://schemas.openxmlformats.org/officeDocument/2006/relationships/tags" Target="../tags/tag1725.xml"/><Relationship Id="rId148" Type="http://schemas.openxmlformats.org/officeDocument/2006/relationships/tags" Target="../tags/tag1724.xml"/><Relationship Id="rId147" Type="http://schemas.openxmlformats.org/officeDocument/2006/relationships/tags" Target="../tags/tag1723.xml"/><Relationship Id="rId146" Type="http://schemas.openxmlformats.org/officeDocument/2006/relationships/tags" Target="../tags/tag1722.xml"/><Relationship Id="rId145" Type="http://schemas.openxmlformats.org/officeDocument/2006/relationships/tags" Target="../tags/tag1721.xml"/><Relationship Id="rId144" Type="http://schemas.openxmlformats.org/officeDocument/2006/relationships/tags" Target="../tags/tag1720.xml"/><Relationship Id="rId143" Type="http://schemas.openxmlformats.org/officeDocument/2006/relationships/tags" Target="../tags/tag1719.xml"/><Relationship Id="rId142" Type="http://schemas.openxmlformats.org/officeDocument/2006/relationships/tags" Target="../tags/tag1718.xml"/><Relationship Id="rId141" Type="http://schemas.openxmlformats.org/officeDocument/2006/relationships/tags" Target="../tags/tag1717.xml"/><Relationship Id="rId140" Type="http://schemas.openxmlformats.org/officeDocument/2006/relationships/tags" Target="../tags/tag1716.xml"/><Relationship Id="rId14" Type="http://schemas.openxmlformats.org/officeDocument/2006/relationships/tags" Target="../tags/tag1590.xml"/><Relationship Id="rId139" Type="http://schemas.openxmlformats.org/officeDocument/2006/relationships/tags" Target="../tags/tag1715.xml"/><Relationship Id="rId138" Type="http://schemas.openxmlformats.org/officeDocument/2006/relationships/tags" Target="../tags/tag1714.xml"/><Relationship Id="rId137" Type="http://schemas.openxmlformats.org/officeDocument/2006/relationships/tags" Target="../tags/tag1713.xml"/><Relationship Id="rId136" Type="http://schemas.openxmlformats.org/officeDocument/2006/relationships/tags" Target="../tags/tag1712.xml"/><Relationship Id="rId135" Type="http://schemas.openxmlformats.org/officeDocument/2006/relationships/tags" Target="../tags/tag1711.xml"/><Relationship Id="rId134" Type="http://schemas.openxmlformats.org/officeDocument/2006/relationships/tags" Target="../tags/tag1710.xml"/><Relationship Id="rId133" Type="http://schemas.openxmlformats.org/officeDocument/2006/relationships/tags" Target="../tags/tag1709.xml"/><Relationship Id="rId132" Type="http://schemas.openxmlformats.org/officeDocument/2006/relationships/tags" Target="../tags/tag1708.xml"/><Relationship Id="rId131" Type="http://schemas.openxmlformats.org/officeDocument/2006/relationships/tags" Target="../tags/tag1707.xml"/><Relationship Id="rId130" Type="http://schemas.openxmlformats.org/officeDocument/2006/relationships/tags" Target="../tags/tag1706.xml"/><Relationship Id="rId13" Type="http://schemas.openxmlformats.org/officeDocument/2006/relationships/tags" Target="../tags/tag1589.xml"/><Relationship Id="rId129" Type="http://schemas.openxmlformats.org/officeDocument/2006/relationships/tags" Target="../tags/tag1705.xml"/><Relationship Id="rId128" Type="http://schemas.openxmlformats.org/officeDocument/2006/relationships/tags" Target="../tags/tag1704.xml"/><Relationship Id="rId127" Type="http://schemas.openxmlformats.org/officeDocument/2006/relationships/tags" Target="../tags/tag1703.xml"/><Relationship Id="rId126" Type="http://schemas.openxmlformats.org/officeDocument/2006/relationships/tags" Target="../tags/tag1702.xml"/><Relationship Id="rId125" Type="http://schemas.openxmlformats.org/officeDocument/2006/relationships/tags" Target="../tags/tag1701.xml"/><Relationship Id="rId124" Type="http://schemas.openxmlformats.org/officeDocument/2006/relationships/tags" Target="../tags/tag1700.xml"/><Relationship Id="rId123" Type="http://schemas.openxmlformats.org/officeDocument/2006/relationships/tags" Target="../tags/tag1699.xml"/><Relationship Id="rId122" Type="http://schemas.openxmlformats.org/officeDocument/2006/relationships/tags" Target="../tags/tag1698.xml"/><Relationship Id="rId121" Type="http://schemas.openxmlformats.org/officeDocument/2006/relationships/tags" Target="../tags/tag1697.xml"/><Relationship Id="rId120" Type="http://schemas.openxmlformats.org/officeDocument/2006/relationships/tags" Target="../tags/tag1696.xml"/><Relationship Id="rId12" Type="http://schemas.openxmlformats.org/officeDocument/2006/relationships/tags" Target="../tags/tag1588.xml"/><Relationship Id="rId119" Type="http://schemas.openxmlformats.org/officeDocument/2006/relationships/tags" Target="../tags/tag1695.xml"/><Relationship Id="rId118" Type="http://schemas.openxmlformats.org/officeDocument/2006/relationships/tags" Target="../tags/tag1694.xml"/><Relationship Id="rId117" Type="http://schemas.openxmlformats.org/officeDocument/2006/relationships/tags" Target="../tags/tag1693.xml"/><Relationship Id="rId116" Type="http://schemas.openxmlformats.org/officeDocument/2006/relationships/tags" Target="../tags/tag1692.xml"/><Relationship Id="rId115" Type="http://schemas.openxmlformats.org/officeDocument/2006/relationships/tags" Target="../tags/tag1691.xml"/><Relationship Id="rId114" Type="http://schemas.openxmlformats.org/officeDocument/2006/relationships/tags" Target="../tags/tag1690.xml"/><Relationship Id="rId113" Type="http://schemas.openxmlformats.org/officeDocument/2006/relationships/tags" Target="../tags/tag1689.xml"/><Relationship Id="rId112" Type="http://schemas.openxmlformats.org/officeDocument/2006/relationships/tags" Target="../tags/tag1688.xml"/><Relationship Id="rId111" Type="http://schemas.openxmlformats.org/officeDocument/2006/relationships/tags" Target="../tags/tag1687.xml"/><Relationship Id="rId110" Type="http://schemas.openxmlformats.org/officeDocument/2006/relationships/tags" Target="../tags/tag1686.xml"/><Relationship Id="rId11" Type="http://schemas.openxmlformats.org/officeDocument/2006/relationships/tags" Target="../tags/tag1587.xml"/><Relationship Id="rId109" Type="http://schemas.openxmlformats.org/officeDocument/2006/relationships/tags" Target="../tags/tag1685.xml"/><Relationship Id="rId108" Type="http://schemas.openxmlformats.org/officeDocument/2006/relationships/tags" Target="../tags/tag1684.xml"/><Relationship Id="rId107" Type="http://schemas.openxmlformats.org/officeDocument/2006/relationships/tags" Target="../tags/tag1683.xml"/><Relationship Id="rId106" Type="http://schemas.openxmlformats.org/officeDocument/2006/relationships/tags" Target="../tags/tag1682.xml"/><Relationship Id="rId105" Type="http://schemas.openxmlformats.org/officeDocument/2006/relationships/tags" Target="../tags/tag1681.xml"/><Relationship Id="rId104" Type="http://schemas.openxmlformats.org/officeDocument/2006/relationships/tags" Target="../tags/tag1680.xml"/><Relationship Id="rId103" Type="http://schemas.openxmlformats.org/officeDocument/2006/relationships/tags" Target="../tags/tag1679.xml"/><Relationship Id="rId102" Type="http://schemas.openxmlformats.org/officeDocument/2006/relationships/tags" Target="../tags/tag1678.xml"/><Relationship Id="rId101" Type="http://schemas.openxmlformats.org/officeDocument/2006/relationships/tags" Target="../tags/tag1677.xml"/><Relationship Id="rId100" Type="http://schemas.openxmlformats.org/officeDocument/2006/relationships/tags" Target="../tags/tag1676.xml"/><Relationship Id="rId10" Type="http://schemas.openxmlformats.org/officeDocument/2006/relationships/tags" Target="../tags/tag1586.xml"/><Relationship Id="rId1" Type="http://schemas.openxmlformats.org/officeDocument/2006/relationships/tags" Target="../tags/tag1578.xml"/></Relationships>
</file>

<file path=ppt/slides/_rels/slide30.xml.rels><?xml version="1.0" encoding="UTF-8" standalone="yes"?>
<Relationships xmlns="http://schemas.openxmlformats.org/package/2006/relationships"><Relationship Id="rId99" Type="http://schemas.openxmlformats.org/officeDocument/2006/relationships/tags" Target="../tags/tag1902.xml"/><Relationship Id="rId98" Type="http://schemas.openxmlformats.org/officeDocument/2006/relationships/tags" Target="../tags/tag1901.xml"/><Relationship Id="rId97" Type="http://schemas.openxmlformats.org/officeDocument/2006/relationships/tags" Target="../tags/tag1900.xml"/><Relationship Id="rId96" Type="http://schemas.openxmlformats.org/officeDocument/2006/relationships/tags" Target="../tags/tag1899.xml"/><Relationship Id="rId95" Type="http://schemas.openxmlformats.org/officeDocument/2006/relationships/tags" Target="../tags/tag1898.xml"/><Relationship Id="rId94" Type="http://schemas.openxmlformats.org/officeDocument/2006/relationships/tags" Target="../tags/tag1897.xml"/><Relationship Id="rId93" Type="http://schemas.openxmlformats.org/officeDocument/2006/relationships/tags" Target="../tags/tag1896.xml"/><Relationship Id="rId92" Type="http://schemas.openxmlformats.org/officeDocument/2006/relationships/tags" Target="../tags/tag1895.xml"/><Relationship Id="rId91" Type="http://schemas.openxmlformats.org/officeDocument/2006/relationships/tags" Target="../tags/tag1894.xml"/><Relationship Id="rId90" Type="http://schemas.openxmlformats.org/officeDocument/2006/relationships/tags" Target="../tags/tag1893.xml"/><Relationship Id="rId9" Type="http://schemas.openxmlformats.org/officeDocument/2006/relationships/tags" Target="../tags/tag1812.xml"/><Relationship Id="rId89" Type="http://schemas.openxmlformats.org/officeDocument/2006/relationships/tags" Target="../tags/tag1892.xml"/><Relationship Id="rId88" Type="http://schemas.openxmlformats.org/officeDocument/2006/relationships/tags" Target="../tags/tag1891.xml"/><Relationship Id="rId87" Type="http://schemas.openxmlformats.org/officeDocument/2006/relationships/tags" Target="../tags/tag1890.xml"/><Relationship Id="rId86" Type="http://schemas.openxmlformats.org/officeDocument/2006/relationships/tags" Target="../tags/tag1889.xml"/><Relationship Id="rId85" Type="http://schemas.openxmlformats.org/officeDocument/2006/relationships/tags" Target="../tags/tag1888.xml"/><Relationship Id="rId84" Type="http://schemas.openxmlformats.org/officeDocument/2006/relationships/tags" Target="../tags/tag1887.xml"/><Relationship Id="rId83" Type="http://schemas.openxmlformats.org/officeDocument/2006/relationships/tags" Target="../tags/tag1886.xml"/><Relationship Id="rId82" Type="http://schemas.openxmlformats.org/officeDocument/2006/relationships/tags" Target="../tags/tag1885.xml"/><Relationship Id="rId81" Type="http://schemas.openxmlformats.org/officeDocument/2006/relationships/tags" Target="../tags/tag1884.xml"/><Relationship Id="rId80" Type="http://schemas.openxmlformats.org/officeDocument/2006/relationships/tags" Target="../tags/tag1883.xml"/><Relationship Id="rId8" Type="http://schemas.openxmlformats.org/officeDocument/2006/relationships/tags" Target="../tags/tag1811.xml"/><Relationship Id="rId79" Type="http://schemas.openxmlformats.org/officeDocument/2006/relationships/tags" Target="../tags/tag1882.xml"/><Relationship Id="rId78" Type="http://schemas.openxmlformats.org/officeDocument/2006/relationships/tags" Target="../tags/tag1881.xml"/><Relationship Id="rId77" Type="http://schemas.openxmlformats.org/officeDocument/2006/relationships/tags" Target="../tags/tag1880.xml"/><Relationship Id="rId76" Type="http://schemas.openxmlformats.org/officeDocument/2006/relationships/tags" Target="../tags/tag1879.xml"/><Relationship Id="rId75" Type="http://schemas.openxmlformats.org/officeDocument/2006/relationships/tags" Target="../tags/tag1878.xml"/><Relationship Id="rId74" Type="http://schemas.openxmlformats.org/officeDocument/2006/relationships/tags" Target="../tags/tag1877.xml"/><Relationship Id="rId73" Type="http://schemas.openxmlformats.org/officeDocument/2006/relationships/tags" Target="../tags/tag1876.xml"/><Relationship Id="rId72" Type="http://schemas.openxmlformats.org/officeDocument/2006/relationships/tags" Target="../tags/tag1875.xml"/><Relationship Id="rId71" Type="http://schemas.openxmlformats.org/officeDocument/2006/relationships/tags" Target="../tags/tag1874.xml"/><Relationship Id="rId70" Type="http://schemas.openxmlformats.org/officeDocument/2006/relationships/tags" Target="../tags/tag1873.xml"/><Relationship Id="rId7" Type="http://schemas.openxmlformats.org/officeDocument/2006/relationships/tags" Target="../tags/tag1810.xml"/><Relationship Id="rId69" Type="http://schemas.openxmlformats.org/officeDocument/2006/relationships/tags" Target="../tags/tag1872.xml"/><Relationship Id="rId68" Type="http://schemas.openxmlformats.org/officeDocument/2006/relationships/tags" Target="../tags/tag1871.xml"/><Relationship Id="rId67" Type="http://schemas.openxmlformats.org/officeDocument/2006/relationships/tags" Target="../tags/tag1870.xml"/><Relationship Id="rId66" Type="http://schemas.openxmlformats.org/officeDocument/2006/relationships/tags" Target="../tags/tag1869.xml"/><Relationship Id="rId65" Type="http://schemas.openxmlformats.org/officeDocument/2006/relationships/tags" Target="../tags/tag1868.xml"/><Relationship Id="rId64" Type="http://schemas.openxmlformats.org/officeDocument/2006/relationships/tags" Target="../tags/tag1867.xml"/><Relationship Id="rId63" Type="http://schemas.openxmlformats.org/officeDocument/2006/relationships/tags" Target="../tags/tag1866.xml"/><Relationship Id="rId62" Type="http://schemas.openxmlformats.org/officeDocument/2006/relationships/tags" Target="../tags/tag1865.xml"/><Relationship Id="rId61" Type="http://schemas.openxmlformats.org/officeDocument/2006/relationships/tags" Target="../tags/tag1864.xml"/><Relationship Id="rId60" Type="http://schemas.openxmlformats.org/officeDocument/2006/relationships/tags" Target="../tags/tag1863.xml"/><Relationship Id="rId6" Type="http://schemas.openxmlformats.org/officeDocument/2006/relationships/tags" Target="../tags/tag1809.xml"/><Relationship Id="rId59" Type="http://schemas.openxmlformats.org/officeDocument/2006/relationships/tags" Target="../tags/tag1862.xml"/><Relationship Id="rId58" Type="http://schemas.openxmlformats.org/officeDocument/2006/relationships/tags" Target="../tags/tag1861.xml"/><Relationship Id="rId57" Type="http://schemas.openxmlformats.org/officeDocument/2006/relationships/tags" Target="../tags/tag1860.xml"/><Relationship Id="rId56" Type="http://schemas.openxmlformats.org/officeDocument/2006/relationships/tags" Target="../tags/tag1859.xml"/><Relationship Id="rId55" Type="http://schemas.openxmlformats.org/officeDocument/2006/relationships/tags" Target="../tags/tag1858.xml"/><Relationship Id="rId54" Type="http://schemas.openxmlformats.org/officeDocument/2006/relationships/tags" Target="../tags/tag1857.xml"/><Relationship Id="rId53" Type="http://schemas.openxmlformats.org/officeDocument/2006/relationships/tags" Target="../tags/tag1856.xml"/><Relationship Id="rId52" Type="http://schemas.openxmlformats.org/officeDocument/2006/relationships/tags" Target="../tags/tag1855.xml"/><Relationship Id="rId51" Type="http://schemas.openxmlformats.org/officeDocument/2006/relationships/tags" Target="../tags/tag1854.xml"/><Relationship Id="rId50" Type="http://schemas.openxmlformats.org/officeDocument/2006/relationships/tags" Target="../tags/tag1853.xml"/><Relationship Id="rId5" Type="http://schemas.openxmlformats.org/officeDocument/2006/relationships/tags" Target="../tags/tag1808.xml"/><Relationship Id="rId49" Type="http://schemas.openxmlformats.org/officeDocument/2006/relationships/tags" Target="../tags/tag1852.xml"/><Relationship Id="rId48" Type="http://schemas.openxmlformats.org/officeDocument/2006/relationships/tags" Target="../tags/tag1851.xml"/><Relationship Id="rId47" Type="http://schemas.openxmlformats.org/officeDocument/2006/relationships/tags" Target="../tags/tag1850.xml"/><Relationship Id="rId46" Type="http://schemas.openxmlformats.org/officeDocument/2006/relationships/tags" Target="../tags/tag1849.xml"/><Relationship Id="rId45" Type="http://schemas.openxmlformats.org/officeDocument/2006/relationships/tags" Target="../tags/tag1848.xml"/><Relationship Id="rId44" Type="http://schemas.openxmlformats.org/officeDocument/2006/relationships/tags" Target="../tags/tag1847.xml"/><Relationship Id="rId43" Type="http://schemas.openxmlformats.org/officeDocument/2006/relationships/tags" Target="../tags/tag1846.xml"/><Relationship Id="rId42" Type="http://schemas.openxmlformats.org/officeDocument/2006/relationships/tags" Target="../tags/tag1845.xml"/><Relationship Id="rId41" Type="http://schemas.openxmlformats.org/officeDocument/2006/relationships/tags" Target="../tags/tag1844.xml"/><Relationship Id="rId40" Type="http://schemas.openxmlformats.org/officeDocument/2006/relationships/tags" Target="../tags/tag1843.xml"/><Relationship Id="rId4" Type="http://schemas.openxmlformats.org/officeDocument/2006/relationships/tags" Target="../tags/tag1807.xml"/><Relationship Id="rId39" Type="http://schemas.openxmlformats.org/officeDocument/2006/relationships/tags" Target="../tags/tag1842.xml"/><Relationship Id="rId38" Type="http://schemas.openxmlformats.org/officeDocument/2006/relationships/tags" Target="../tags/tag1841.xml"/><Relationship Id="rId37" Type="http://schemas.openxmlformats.org/officeDocument/2006/relationships/tags" Target="../tags/tag1840.xml"/><Relationship Id="rId36" Type="http://schemas.openxmlformats.org/officeDocument/2006/relationships/tags" Target="../tags/tag1839.xml"/><Relationship Id="rId35" Type="http://schemas.openxmlformats.org/officeDocument/2006/relationships/tags" Target="../tags/tag1838.xml"/><Relationship Id="rId34" Type="http://schemas.openxmlformats.org/officeDocument/2006/relationships/tags" Target="../tags/tag1837.xml"/><Relationship Id="rId33" Type="http://schemas.openxmlformats.org/officeDocument/2006/relationships/tags" Target="../tags/tag1836.xml"/><Relationship Id="rId32" Type="http://schemas.openxmlformats.org/officeDocument/2006/relationships/tags" Target="../tags/tag1835.xml"/><Relationship Id="rId31" Type="http://schemas.openxmlformats.org/officeDocument/2006/relationships/tags" Target="../tags/tag1834.xml"/><Relationship Id="rId30" Type="http://schemas.openxmlformats.org/officeDocument/2006/relationships/tags" Target="../tags/tag1833.xml"/><Relationship Id="rId3" Type="http://schemas.openxmlformats.org/officeDocument/2006/relationships/tags" Target="../tags/tag1806.xml"/><Relationship Id="rId29" Type="http://schemas.openxmlformats.org/officeDocument/2006/relationships/tags" Target="../tags/tag1832.xml"/><Relationship Id="rId28" Type="http://schemas.openxmlformats.org/officeDocument/2006/relationships/tags" Target="../tags/tag1831.xml"/><Relationship Id="rId27" Type="http://schemas.openxmlformats.org/officeDocument/2006/relationships/tags" Target="../tags/tag1830.xml"/><Relationship Id="rId26" Type="http://schemas.openxmlformats.org/officeDocument/2006/relationships/tags" Target="../tags/tag1829.xml"/><Relationship Id="rId25" Type="http://schemas.openxmlformats.org/officeDocument/2006/relationships/tags" Target="../tags/tag1828.xml"/><Relationship Id="rId24" Type="http://schemas.openxmlformats.org/officeDocument/2006/relationships/tags" Target="../tags/tag1827.xml"/><Relationship Id="rId23" Type="http://schemas.openxmlformats.org/officeDocument/2006/relationships/tags" Target="../tags/tag1826.xml"/><Relationship Id="rId22" Type="http://schemas.openxmlformats.org/officeDocument/2006/relationships/tags" Target="../tags/tag1825.xml"/><Relationship Id="rId21" Type="http://schemas.openxmlformats.org/officeDocument/2006/relationships/tags" Target="../tags/tag1824.xml"/><Relationship Id="rId20" Type="http://schemas.openxmlformats.org/officeDocument/2006/relationships/tags" Target="../tags/tag1823.xml"/><Relationship Id="rId2" Type="http://schemas.openxmlformats.org/officeDocument/2006/relationships/oleObject" Target="../embeddings/oleObject31.bin"/><Relationship Id="rId191" Type="http://schemas.openxmlformats.org/officeDocument/2006/relationships/notesSlide" Target="../notesSlides/notesSlide27.xml"/><Relationship Id="rId190" Type="http://schemas.openxmlformats.org/officeDocument/2006/relationships/vmlDrawing" Target="../drawings/vmlDrawing31.vml"/><Relationship Id="rId19" Type="http://schemas.openxmlformats.org/officeDocument/2006/relationships/tags" Target="../tags/tag1822.xml"/><Relationship Id="rId189" Type="http://schemas.openxmlformats.org/officeDocument/2006/relationships/slideLayout" Target="../slideLayouts/slideLayout6.xml"/><Relationship Id="rId188" Type="http://schemas.openxmlformats.org/officeDocument/2006/relationships/tags" Target="../tags/tag1991.xml"/><Relationship Id="rId187" Type="http://schemas.openxmlformats.org/officeDocument/2006/relationships/tags" Target="../tags/tag1990.xml"/><Relationship Id="rId186" Type="http://schemas.openxmlformats.org/officeDocument/2006/relationships/tags" Target="../tags/tag1989.xml"/><Relationship Id="rId185" Type="http://schemas.openxmlformats.org/officeDocument/2006/relationships/tags" Target="../tags/tag1988.xml"/><Relationship Id="rId184" Type="http://schemas.openxmlformats.org/officeDocument/2006/relationships/tags" Target="../tags/tag1987.xml"/><Relationship Id="rId183" Type="http://schemas.openxmlformats.org/officeDocument/2006/relationships/tags" Target="../tags/tag1986.xml"/><Relationship Id="rId182" Type="http://schemas.openxmlformats.org/officeDocument/2006/relationships/tags" Target="../tags/tag1985.xml"/><Relationship Id="rId181" Type="http://schemas.openxmlformats.org/officeDocument/2006/relationships/tags" Target="../tags/tag1984.xml"/><Relationship Id="rId180" Type="http://schemas.openxmlformats.org/officeDocument/2006/relationships/tags" Target="../tags/tag1983.xml"/><Relationship Id="rId18" Type="http://schemas.openxmlformats.org/officeDocument/2006/relationships/tags" Target="../tags/tag1821.xml"/><Relationship Id="rId179" Type="http://schemas.openxmlformats.org/officeDocument/2006/relationships/tags" Target="../tags/tag1982.xml"/><Relationship Id="rId178" Type="http://schemas.openxmlformats.org/officeDocument/2006/relationships/tags" Target="../tags/tag1981.xml"/><Relationship Id="rId177" Type="http://schemas.openxmlformats.org/officeDocument/2006/relationships/tags" Target="../tags/tag1980.xml"/><Relationship Id="rId176" Type="http://schemas.openxmlformats.org/officeDocument/2006/relationships/tags" Target="../tags/tag1979.xml"/><Relationship Id="rId175" Type="http://schemas.openxmlformats.org/officeDocument/2006/relationships/tags" Target="../tags/tag1978.xml"/><Relationship Id="rId174" Type="http://schemas.openxmlformats.org/officeDocument/2006/relationships/tags" Target="../tags/tag1977.xml"/><Relationship Id="rId173" Type="http://schemas.openxmlformats.org/officeDocument/2006/relationships/tags" Target="../tags/tag1976.xml"/><Relationship Id="rId172" Type="http://schemas.openxmlformats.org/officeDocument/2006/relationships/tags" Target="../tags/tag1975.xml"/><Relationship Id="rId171" Type="http://schemas.openxmlformats.org/officeDocument/2006/relationships/tags" Target="../tags/tag1974.xml"/><Relationship Id="rId170" Type="http://schemas.openxmlformats.org/officeDocument/2006/relationships/tags" Target="../tags/tag1973.xml"/><Relationship Id="rId17" Type="http://schemas.openxmlformats.org/officeDocument/2006/relationships/tags" Target="../tags/tag1820.xml"/><Relationship Id="rId169" Type="http://schemas.openxmlformats.org/officeDocument/2006/relationships/tags" Target="../tags/tag1972.xml"/><Relationship Id="rId168" Type="http://schemas.openxmlformats.org/officeDocument/2006/relationships/tags" Target="../tags/tag1971.xml"/><Relationship Id="rId167" Type="http://schemas.openxmlformats.org/officeDocument/2006/relationships/tags" Target="../tags/tag1970.xml"/><Relationship Id="rId166" Type="http://schemas.openxmlformats.org/officeDocument/2006/relationships/tags" Target="../tags/tag1969.xml"/><Relationship Id="rId165" Type="http://schemas.openxmlformats.org/officeDocument/2006/relationships/tags" Target="../tags/tag1968.xml"/><Relationship Id="rId164" Type="http://schemas.openxmlformats.org/officeDocument/2006/relationships/tags" Target="../tags/tag1967.xml"/><Relationship Id="rId163" Type="http://schemas.openxmlformats.org/officeDocument/2006/relationships/tags" Target="../tags/tag1966.xml"/><Relationship Id="rId162" Type="http://schemas.openxmlformats.org/officeDocument/2006/relationships/tags" Target="../tags/tag1965.xml"/><Relationship Id="rId161" Type="http://schemas.openxmlformats.org/officeDocument/2006/relationships/tags" Target="../tags/tag1964.xml"/><Relationship Id="rId160" Type="http://schemas.openxmlformats.org/officeDocument/2006/relationships/tags" Target="../tags/tag1963.xml"/><Relationship Id="rId16" Type="http://schemas.openxmlformats.org/officeDocument/2006/relationships/tags" Target="../tags/tag1819.xml"/><Relationship Id="rId159" Type="http://schemas.openxmlformats.org/officeDocument/2006/relationships/tags" Target="../tags/tag1962.xml"/><Relationship Id="rId158" Type="http://schemas.openxmlformats.org/officeDocument/2006/relationships/tags" Target="../tags/tag1961.xml"/><Relationship Id="rId157" Type="http://schemas.openxmlformats.org/officeDocument/2006/relationships/tags" Target="../tags/tag1960.xml"/><Relationship Id="rId156" Type="http://schemas.openxmlformats.org/officeDocument/2006/relationships/tags" Target="../tags/tag1959.xml"/><Relationship Id="rId155" Type="http://schemas.openxmlformats.org/officeDocument/2006/relationships/tags" Target="../tags/tag1958.xml"/><Relationship Id="rId154" Type="http://schemas.openxmlformats.org/officeDocument/2006/relationships/tags" Target="../tags/tag1957.xml"/><Relationship Id="rId153" Type="http://schemas.openxmlformats.org/officeDocument/2006/relationships/tags" Target="../tags/tag1956.xml"/><Relationship Id="rId152" Type="http://schemas.openxmlformats.org/officeDocument/2006/relationships/tags" Target="../tags/tag1955.xml"/><Relationship Id="rId151" Type="http://schemas.openxmlformats.org/officeDocument/2006/relationships/tags" Target="../tags/tag1954.xml"/><Relationship Id="rId150" Type="http://schemas.openxmlformats.org/officeDocument/2006/relationships/tags" Target="../tags/tag1953.xml"/><Relationship Id="rId15" Type="http://schemas.openxmlformats.org/officeDocument/2006/relationships/tags" Target="../tags/tag1818.xml"/><Relationship Id="rId149" Type="http://schemas.openxmlformats.org/officeDocument/2006/relationships/tags" Target="../tags/tag1952.xml"/><Relationship Id="rId148" Type="http://schemas.openxmlformats.org/officeDocument/2006/relationships/tags" Target="../tags/tag1951.xml"/><Relationship Id="rId147" Type="http://schemas.openxmlformats.org/officeDocument/2006/relationships/tags" Target="../tags/tag1950.xml"/><Relationship Id="rId146" Type="http://schemas.openxmlformats.org/officeDocument/2006/relationships/tags" Target="../tags/tag1949.xml"/><Relationship Id="rId145" Type="http://schemas.openxmlformats.org/officeDocument/2006/relationships/tags" Target="../tags/tag1948.xml"/><Relationship Id="rId144" Type="http://schemas.openxmlformats.org/officeDocument/2006/relationships/tags" Target="../tags/tag1947.xml"/><Relationship Id="rId143" Type="http://schemas.openxmlformats.org/officeDocument/2006/relationships/tags" Target="../tags/tag1946.xml"/><Relationship Id="rId142" Type="http://schemas.openxmlformats.org/officeDocument/2006/relationships/tags" Target="../tags/tag1945.xml"/><Relationship Id="rId141" Type="http://schemas.openxmlformats.org/officeDocument/2006/relationships/tags" Target="../tags/tag1944.xml"/><Relationship Id="rId140" Type="http://schemas.openxmlformats.org/officeDocument/2006/relationships/tags" Target="../tags/tag1943.xml"/><Relationship Id="rId14" Type="http://schemas.openxmlformats.org/officeDocument/2006/relationships/tags" Target="../tags/tag1817.xml"/><Relationship Id="rId139" Type="http://schemas.openxmlformats.org/officeDocument/2006/relationships/tags" Target="../tags/tag1942.xml"/><Relationship Id="rId138" Type="http://schemas.openxmlformats.org/officeDocument/2006/relationships/tags" Target="../tags/tag1941.xml"/><Relationship Id="rId137" Type="http://schemas.openxmlformats.org/officeDocument/2006/relationships/tags" Target="../tags/tag1940.xml"/><Relationship Id="rId136" Type="http://schemas.openxmlformats.org/officeDocument/2006/relationships/tags" Target="../tags/tag1939.xml"/><Relationship Id="rId135" Type="http://schemas.openxmlformats.org/officeDocument/2006/relationships/tags" Target="../tags/tag1938.xml"/><Relationship Id="rId134" Type="http://schemas.openxmlformats.org/officeDocument/2006/relationships/tags" Target="../tags/tag1937.xml"/><Relationship Id="rId133" Type="http://schemas.openxmlformats.org/officeDocument/2006/relationships/tags" Target="../tags/tag1936.xml"/><Relationship Id="rId132" Type="http://schemas.openxmlformats.org/officeDocument/2006/relationships/tags" Target="../tags/tag1935.xml"/><Relationship Id="rId131" Type="http://schemas.openxmlformats.org/officeDocument/2006/relationships/tags" Target="../tags/tag1934.xml"/><Relationship Id="rId130" Type="http://schemas.openxmlformats.org/officeDocument/2006/relationships/tags" Target="../tags/tag1933.xml"/><Relationship Id="rId13" Type="http://schemas.openxmlformats.org/officeDocument/2006/relationships/tags" Target="../tags/tag1816.xml"/><Relationship Id="rId129" Type="http://schemas.openxmlformats.org/officeDocument/2006/relationships/tags" Target="../tags/tag1932.xml"/><Relationship Id="rId128" Type="http://schemas.openxmlformats.org/officeDocument/2006/relationships/tags" Target="../tags/tag1931.xml"/><Relationship Id="rId127" Type="http://schemas.openxmlformats.org/officeDocument/2006/relationships/tags" Target="../tags/tag1930.xml"/><Relationship Id="rId126" Type="http://schemas.openxmlformats.org/officeDocument/2006/relationships/tags" Target="../tags/tag1929.xml"/><Relationship Id="rId125" Type="http://schemas.openxmlformats.org/officeDocument/2006/relationships/tags" Target="../tags/tag1928.xml"/><Relationship Id="rId124" Type="http://schemas.openxmlformats.org/officeDocument/2006/relationships/tags" Target="../tags/tag1927.xml"/><Relationship Id="rId123" Type="http://schemas.openxmlformats.org/officeDocument/2006/relationships/tags" Target="../tags/tag1926.xml"/><Relationship Id="rId122" Type="http://schemas.openxmlformats.org/officeDocument/2006/relationships/tags" Target="../tags/tag1925.xml"/><Relationship Id="rId121" Type="http://schemas.openxmlformats.org/officeDocument/2006/relationships/tags" Target="../tags/tag1924.xml"/><Relationship Id="rId120" Type="http://schemas.openxmlformats.org/officeDocument/2006/relationships/tags" Target="../tags/tag1923.xml"/><Relationship Id="rId12" Type="http://schemas.openxmlformats.org/officeDocument/2006/relationships/tags" Target="../tags/tag1815.xml"/><Relationship Id="rId119" Type="http://schemas.openxmlformats.org/officeDocument/2006/relationships/tags" Target="../tags/tag1922.xml"/><Relationship Id="rId118" Type="http://schemas.openxmlformats.org/officeDocument/2006/relationships/tags" Target="../tags/tag1921.xml"/><Relationship Id="rId117" Type="http://schemas.openxmlformats.org/officeDocument/2006/relationships/tags" Target="../tags/tag1920.xml"/><Relationship Id="rId116" Type="http://schemas.openxmlformats.org/officeDocument/2006/relationships/tags" Target="../tags/tag1919.xml"/><Relationship Id="rId115" Type="http://schemas.openxmlformats.org/officeDocument/2006/relationships/tags" Target="../tags/tag1918.xml"/><Relationship Id="rId114" Type="http://schemas.openxmlformats.org/officeDocument/2006/relationships/tags" Target="../tags/tag1917.xml"/><Relationship Id="rId113" Type="http://schemas.openxmlformats.org/officeDocument/2006/relationships/tags" Target="../tags/tag1916.xml"/><Relationship Id="rId112" Type="http://schemas.openxmlformats.org/officeDocument/2006/relationships/tags" Target="../tags/tag1915.xml"/><Relationship Id="rId111" Type="http://schemas.openxmlformats.org/officeDocument/2006/relationships/tags" Target="../tags/tag1914.xml"/><Relationship Id="rId110" Type="http://schemas.openxmlformats.org/officeDocument/2006/relationships/tags" Target="../tags/tag1913.xml"/><Relationship Id="rId11" Type="http://schemas.openxmlformats.org/officeDocument/2006/relationships/tags" Target="../tags/tag1814.xml"/><Relationship Id="rId109" Type="http://schemas.openxmlformats.org/officeDocument/2006/relationships/tags" Target="../tags/tag1912.xml"/><Relationship Id="rId108" Type="http://schemas.openxmlformats.org/officeDocument/2006/relationships/tags" Target="../tags/tag1911.xml"/><Relationship Id="rId107" Type="http://schemas.openxmlformats.org/officeDocument/2006/relationships/tags" Target="../tags/tag1910.xml"/><Relationship Id="rId106" Type="http://schemas.openxmlformats.org/officeDocument/2006/relationships/tags" Target="../tags/tag1909.xml"/><Relationship Id="rId105" Type="http://schemas.openxmlformats.org/officeDocument/2006/relationships/tags" Target="../tags/tag1908.xml"/><Relationship Id="rId104" Type="http://schemas.openxmlformats.org/officeDocument/2006/relationships/tags" Target="../tags/tag1907.xml"/><Relationship Id="rId103" Type="http://schemas.openxmlformats.org/officeDocument/2006/relationships/tags" Target="../tags/tag1906.xml"/><Relationship Id="rId102" Type="http://schemas.openxmlformats.org/officeDocument/2006/relationships/tags" Target="../tags/tag1905.xml"/><Relationship Id="rId101" Type="http://schemas.openxmlformats.org/officeDocument/2006/relationships/tags" Target="../tags/tag1904.xml"/><Relationship Id="rId100" Type="http://schemas.openxmlformats.org/officeDocument/2006/relationships/tags" Target="../tags/tag1903.xml"/><Relationship Id="rId10" Type="http://schemas.openxmlformats.org/officeDocument/2006/relationships/tags" Target="../tags/tag1813.xml"/><Relationship Id="rId1" Type="http://schemas.openxmlformats.org/officeDocument/2006/relationships/tags" Target="../tags/tag1805.xml"/></Relationships>
</file>

<file path=ppt/slides/_rels/slide31.xml.rels><?xml version="1.0" encoding="UTF-8" standalone="yes"?>
<Relationships xmlns="http://schemas.openxmlformats.org/package/2006/relationships"><Relationship Id="rId99" Type="http://schemas.openxmlformats.org/officeDocument/2006/relationships/tags" Target="../tags/tag2089.xml"/><Relationship Id="rId98" Type="http://schemas.openxmlformats.org/officeDocument/2006/relationships/tags" Target="../tags/tag2088.xml"/><Relationship Id="rId97" Type="http://schemas.openxmlformats.org/officeDocument/2006/relationships/tags" Target="../tags/tag2087.xml"/><Relationship Id="rId96" Type="http://schemas.openxmlformats.org/officeDocument/2006/relationships/tags" Target="../tags/tag2086.xml"/><Relationship Id="rId95" Type="http://schemas.openxmlformats.org/officeDocument/2006/relationships/tags" Target="../tags/tag2085.xml"/><Relationship Id="rId94" Type="http://schemas.openxmlformats.org/officeDocument/2006/relationships/tags" Target="../tags/tag2084.xml"/><Relationship Id="rId93" Type="http://schemas.openxmlformats.org/officeDocument/2006/relationships/tags" Target="../tags/tag2083.xml"/><Relationship Id="rId92" Type="http://schemas.openxmlformats.org/officeDocument/2006/relationships/tags" Target="../tags/tag2082.xml"/><Relationship Id="rId91" Type="http://schemas.openxmlformats.org/officeDocument/2006/relationships/tags" Target="../tags/tag2081.xml"/><Relationship Id="rId90" Type="http://schemas.openxmlformats.org/officeDocument/2006/relationships/tags" Target="../tags/tag2080.xml"/><Relationship Id="rId9" Type="http://schemas.openxmlformats.org/officeDocument/2006/relationships/tags" Target="../tags/tag1999.xml"/><Relationship Id="rId89" Type="http://schemas.openxmlformats.org/officeDocument/2006/relationships/tags" Target="../tags/tag2079.xml"/><Relationship Id="rId88" Type="http://schemas.openxmlformats.org/officeDocument/2006/relationships/tags" Target="../tags/tag2078.xml"/><Relationship Id="rId87" Type="http://schemas.openxmlformats.org/officeDocument/2006/relationships/tags" Target="../tags/tag2077.xml"/><Relationship Id="rId86" Type="http://schemas.openxmlformats.org/officeDocument/2006/relationships/tags" Target="../tags/tag2076.xml"/><Relationship Id="rId85" Type="http://schemas.openxmlformats.org/officeDocument/2006/relationships/tags" Target="../tags/tag2075.xml"/><Relationship Id="rId84" Type="http://schemas.openxmlformats.org/officeDocument/2006/relationships/tags" Target="../tags/tag2074.xml"/><Relationship Id="rId83" Type="http://schemas.openxmlformats.org/officeDocument/2006/relationships/tags" Target="../tags/tag2073.xml"/><Relationship Id="rId82" Type="http://schemas.openxmlformats.org/officeDocument/2006/relationships/tags" Target="../tags/tag2072.xml"/><Relationship Id="rId81" Type="http://schemas.openxmlformats.org/officeDocument/2006/relationships/tags" Target="../tags/tag2071.xml"/><Relationship Id="rId80" Type="http://schemas.openxmlformats.org/officeDocument/2006/relationships/tags" Target="../tags/tag2070.xml"/><Relationship Id="rId8" Type="http://schemas.openxmlformats.org/officeDocument/2006/relationships/tags" Target="../tags/tag1998.xml"/><Relationship Id="rId79" Type="http://schemas.openxmlformats.org/officeDocument/2006/relationships/tags" Target="../tags/tag2069.xml"/><Relationship Id="rId78" Type="http://schemas.openxmlformats.org/officeDocument/2006/relationships/tags" Target="../tags/tag2068.xml"/><Relationship Id="rId77" Type="http://schemas.openxmlformats.org/officeDocument/2006/relationships/tags" Target="../tags/tag2067.xml"/><Relationship Id="rId76" Type="http://schemas.openxmlformats.org/officeDocument/2006/relationships/tags" Target="../tags/tag2066.xml"/><Relationship Id="rId75" Type="http://schemas.openxmlformats.org/officeDocument/2006/relationships/tags" Target="../tags/tag2065.xml"/><Relationship Id="rId74" Type="http://schemas.openxmlformats.org/officeDocument/2006/relationships/tags" Target="../tags/tag2064.xml"/><Relationship Id="rId73" Type="http://schemas.openxmlformats.org/officeDocument/2006/relationships/tags" Target="../tags/tag2063.xml"/><Relationship Id="rId72" Type="http://schemas.openxmlformats.org/officeDocument/2006/relationships/tags" Target="../tags/tag2062.xml"/><Relationship Id="rId71" Type="http://schemas.openxmlformats.org/officeDocument/2006/relationships/tags" Target="../tags/tag2061.xml"/><Relationship Id="rId70" Type="http://schemas.openxmlformats.org/officeDocument/2006/relationships/tags" Target="../tags/tag2060.xml"/><Relationship Id="rId7" Type="http://schemas.openxmlformats.org/officeDocument/2006/relationships/tags" Target="../tags/tag1997.xml"/><Relationship Id="rId69" Type="http://schemas.openxmlformats.org/officeDocument/2006/relationships/tags" Target="../tags/tag2059.xml"/><Relationship Id="rId68" Type="http://schemas.openxmlformats.org/officeDocument/2006/relationships/tags" Target="../tags/tag2058.xml"/><Relationship Id="rId67" Type="http://schemas.openxmlformats.org/officeDocument/2006/relationships/tags" Target="../tags/tag2057.xml"/><Relationship Id="rId66" Type="http://schemas.openxmlformats.org/officeDocument/2006/relationships/tags" Target="../tags/tag2056.xml"/><Relationship Id="rId65" Type="http://schemas.openxmlformats.org/officeDocument/2006/relationships/tags" Target="../tags/tag2055.xml"/><Relationship Id="rId64" Type="http://schemas.openxmlformats.org/officeDocument/2006/relationships/tags" Target="../tags/tag2054.xml"/><Relationship Id="rId63" Type="http://schemas.openxmlformats.org/officeDocument/2006/relationships/tags" Target="../tags/tag2053.xml"/><Relationship Id="rId62" Type="http://schemas.openxmlformats.org/officeDocument/2006/relationships/tags" Target="../tags/tag2052.xml"/><Relationship Id="rId61" Type="http://schemas.openxmlformats.org/officeDocument/2006/relationships/tags" Target="../tags/tag2051.xml"/><Relationship Id="rId60" Type="http://schemas.openxmlformats.org/officeDocument/2006/relationships/tags" Target="../tags/tag2050.xml"/><Relationship Id="rId6" Type="http://schemas.openxmlformats.org/officeDocument/2006/relationships/tags" Target="../tags/tag1996.xml"/><Relationship Id="rId59" Type="http://schemas.openxmlformats.org/officeDocument/2006/relationships/tags" Target="../tags/tag2049.xml"/><Relationship Id="rId58" Type="http://schemas.openxmlformats.org/officeDocument/2006/relationships/tags" Target="../tags/tag2048.xml"/><Relationship Id="rId57" Type="http://schemas.openxmlformats.org/officeDocument/2006/relationships/tags" Target="../tags/tag2047.xml"/><Relationship Id="rId56" Type="http://schemas.openxmlformats.org/officeDocument/2006/relationships/tags" Target="../tags/tag2046.xml"/><Relationship Id="rId55" Type="http://schemas.openxmlformats.org/officeDocument/2006/relationships/tags" Target="../tags/tag2045.xml"/><Relationship Id="rId54" Type="http://schemas.openxmlformats.org/officeDocument/2006/relationships/tags" Target="../tags/tag2044.xml"/><Relationship Id="rId53" Type="http://schemas.openxmlformats.org/officeDocument/2006/relationships/tags" Target="../tags/tag2043.xml"/><Relationship Id="rId52" Type="http://schemas.openxmlformats.org/officeDocument/2006/relationships/tags" Target="../tags/tag2042.xml"/><Relationship Id="rId51" Type="http://schemas.openxmlformats.org/officeDocument/2006/relationships/tags" Target="../tags/tag2041.xml"/><Relationship Id="rId50" Type="http://schemas.openxmlformats.org/officeDocument/2006/relationships/tags" Target="../tags/tag2040.xml"/><Relationship Id="rId5" Type="http://schemas.openxmlformats.org/officeDocument/2006/relationships/tags" Target="../tags/tag1995.xml"/><Relationship Id="rId49" Type="http://schemas.openxmlformats.org/officeDocument/2006/relationships/tags" Target="../tags/tag2039.xml"/><Relationship Id="rId48" Type="http://schemas.openxmlformats.org/officeDocument/2006/relationships/tags" Target="../tags/tag2038.xml"/><Relationship Id="rId47" Type="http://schemas.openxmlformats.org/officeDocument/2006/relationships/tags" Target="../tags/tag2037.xml"/><Relationship Id="rId46" Type="http://schemas.openxmlformats.org/officeDocument/2006/relationships/tags" Target="../tags/tag2036.xml"/><Relationship Id="rId45" Type="http://schemas.openxmlformats.org/officeDocument/2006/relationships/tags" Target="../tags/tag2035.xml"/><Relationship Id="rId44" Type="http://schemas.openxmlformats.org/officeDocument/2006/relationships/tags" Target="../tags/tag2034.xml"/><Relationship Id="rId43" Type="http://schemas.openxmlformats.org/officeDocument/2006/relationships/tags" Target="../tags/tag2033.xml"/><Relationship Id="rId42" Type="http://schemas.openxmlformats.org/officeDocument/2006/relationships/tags" Target="../tags/tag2032.xml"/><Relationship Id="rId41" Type="http://schemas.openxmlformats.org/officeDocument/2006/relationships/tags" Target="../tags/tag2031.xml"/><Relationship Id="rId40" Type="http://schemas.openxmlformats.org/officeDocument/2006/relationships/tags" Target="../tags/tag2030.xml"/><Relationship Id="rId4" Type="http://schemas.openxmlformats.org/officeDocument/2006/relationships/tags" Target="../tags/tag1994.xml"/><Relationship Id="rId39" Type="http://schemas.openxmlformats.org/officeDocument/2006/relationships/tags" Target="../tags/tag2029.xml"/><Relationship Id="rId38" Type="http://schemas.openxmlformats.org/officeDocument/2006/relationships/tags" Target="../tags/tag2028.xml"/><Relationship Id="rId37" Type="http://schemas.openxmlformats.org/officeDocument/2006/relationships/tags" Target="../tags/tag2027.xml"/><Relationship Id="rId36" Type="http://schemas.openxmlformats.org/officeDocument/2006/relationships/tags" Target="../tags/tag2026.xml"/><Relationship Id="rId35" Type="http://schemas.openxmlformats.org/officeDocument/2006/relationships/tags" Target="../tags/tag2025.xml"/><Relationship Id="rId34" Type="http://schemas.openxmlformats.org/officeDocument/2006/relationships/tags" Target="../tags/tag2024.xml"/><Relationship Id="rId33" Type="http://schemas.openxmlformats.org/officeDocument/2006/relationships/tags" Target="../tags/tag2023.xml"/><Relationship Id="rId32" Type="http://schemas.openxmlformats.org/officeDocument/2006/relationships/tags" Target="../tags/tag2022.xml"/><Relationship Id="rId31" Type="http://schemas.openxmlformats.org/officeDocument/2006/relationships/tags" Target="../tags/tag2021.xml"/><Relationship Id="rId30" Type="http://schemas.openxmlformats.org/officeDocument/2006/relationships/tags" Target="../tags/tag2020.xml"/><Relationship Id="rId3" Type="http://schemas.openxmlformats.org/officeDocument/2006/relationships/tags" Target="../tags/tag1993.xml"/><Relationship Id="rId29" Type="http://schemas.openxmlformats.org/officeDocument/2006/relationships/tags" Target="../tags/tag2019.xml"/><Relationship Id="rId28" Type="http://schemas.openxmlformats.org/officeDocument/2006/relationships/tags" Target="../tags/tag2018.xml"/><Relationship Id="rId27" Type="http://schemas.openxmlformats.org/officeDocument/2006/relationships/tags" Target="../tags/tag2017.xml"/><Relationship Id="rId26" Type="http://schemas.openxmlformats.org/officeDocument/2006/relationships/tags" Target="../tags/tag2016.xml"/><Relationship Id="rId25" Type="http://schemas.openxmlformats.org/officeDocument/2006/relationships/tags" Target="../tags/tag2015.xml"/><Relationship Id="rId24" Type="http://schemas.openxmlformats.org/officeDocument/2006/relationships/tags" Target="../tags/tag2014.xml"/><Relationship Id="rId23" Type="http://schemas.openxmlformats.org/officeDocument/2006/relationships/tags" Target="../tags/tag2013.xml"/><Relationship Id="rId22" Type="http://schemas.openxmlformats.org/officeDocument/2006/relationships/tags" Target="../tags/tag2012.xml"/><Relationship Id="rId21" Type="http://schemas.openxmlformats.org/officeDocument/2006/relationships/tags" Target="../tags/tag2011.xml"/><Relationship Id="rId200" Type="http://schemas.openxmlformats.org/officeDocument/2006/relationships/notesSlide" Target="../notesSlides/notesSlide28.xml"/><Relationship Id="rId20" Type="http://schemas.openxmlformats.org/officeDocument/2006/relationships/tags" Target="../tags/tag2010.xml"/><Relationship Id="rId2" Type="http://schemas.openxmlformats.org/officeDocument/2006/relationships/oleObject" Target="../embeddings/oleObject32.bin"/><Relationship Id="rId199" Type="http://schemas.openxmlformats.org/officeDocument/2006/relationships/vmlDrawing" Target="../drawings/vmlDrawing32.vml"/><Relationship Id="rId198" Type="http://schemas.openxmlformats.org/officeDocument/2006/relationships/slideLayout" Target="../slideLayouts/slideLayout6.xml"/><Relationship Id="rId197" Type="http://schemas.openxmlformats.org/officeDocument/2006/relationships/tags" Target="../tags/tag2187.xml"/><Relationship Id="rId196" Type="http://schemas.openxmlformats.org/officeDocument/2006/relationships/tags" Target="../tags/tag2186.xml"/><Relationship Id="rId195" Type="http://schemas.openxmlformats.org/officeDocument/2006/relationships/tags" Target="../tags/tag2185.xml"/><Relationship Id="rId194" Type="http://schemas.openxmlformats.org/officeDocument/2006/relationships/tags" Target="../tags/tag2184.xml"/><Relationship Id="rId193" Type="http://schemas.openxmlformats.org/officeDocument/2006/relationships/tags" Target="../tags/tag2183.xml"/><Relationship Id="rId192" Type="http://schemas.openxmlformats.org/officeDocument/2006/relationships/tags" Target="../tags/tag2182.xml"/><Relationship Id="rId191" Type="http://schemas.openxmlformats.org/officeDocument/2006/relationships/tags" Target="../tags/tag2181.xml"/><Relationship Id="rId190" Type="http://schemas.openxmlformats.org/officeDocument/2006/relationships/tags" Target="../tags/tag2180.xml"/><Relationship Id="rId19" Type="http://schemas.openxmlformats.org/officeDocument/2006/relationships/tags" Target="../tags/tag2009.xml"/><Relationship Id="rId189" Type="http://schemas.openxmlformats.org/officeDocument/2006/relationships/tags" Target="../tags/tag2179.xml"/><Relationship Id="rId188" Type="http://schemas.openxmlformats.org/officeDocument/2006/relationships/tags" Target="../tags/tag2178.xml"/><Relationship Id="rId187" Type="http://schemas.openxmlformats.org/officeDocument/2006/relationships/tags" Target="../tags/tag2177.xml"/><Relationship Id="rId186" Type="http://schemas.openxmlformats.org/officeDocument/2006/relationships/tags" Target="../tags/tag2176.xml"/><Relationship Id="rId185" Type="http://schemas.openxmlformats.org/officeDocument/2006/relationships/tags" Target="../tags/tag2175.xml"/><Relationship Id="rId184" Type="http://schemas.openxmlformats.org/officeDocument/2006/relationships/tags" Target="../tags/tag2174.xml"/><Relationship Id="rId183" Type="http://schemas.openxmlformats.org/officeDocument/2006/relationships/tags" Target="../tags/tag2173.xml"/><Relationship Id="rId182" Type="http://schemas.openxmlformats.org/officeDocument/2006/relationships/tags" Target="../tags/tag2172.xml"/><Relationship Id="rId181" Type="http://schemas.openxmlformats.org/officeDocument/2006/relationships/tags" Target="../tags/tag2171.xml"/><Relationship Id="rId180" Type="http://schemas.openxmlformats.org/officeDocument/2006/relationships/tags" Target="../tags/tag2170.xml"/><Relationship Id="rId18" Type="http://schemas.openxmlformats.org/officeDocument/2006/relationships/tags" Target="../tags/tag2008.xml"/><Relationship Id="rId179" Type="http://schemas.openxmlformats.org/officeDocument/2006/relationships/tags" Target="../tags/tag2169.xml"/><Relationship Id="rId178" Type="http://schemas.openxmlformats.org/officeDocument/2006/relationships/tags" Target="../tags/tag2168.xml"/><Relationship Id="rId177" Type="http://schemas.openxmlformats.org/officeDocument/2006/relationships/tags" Target="../tags/tag2167.xml"/><Relationship Id="rId176" Type="http://schemas.openxmlformats.org/officeDocument/2006/relationships/tags" Target="../tags/tag2166.xml"/><Relationship Id="rId175" Type="http://schemas.openxmlformats.org/officeDocument/2006/relationships/tags" Target="../tags/tag2165.xml"/><Relationship Id="rId174" Type="http://schemas.openxmlformats.org/officeDocument/2006/relationships/tags" Target="../tags/tag2164.xml"/><Relationship Id="rId173" Type="http://schemas.openxmlformats.org/officeDocument/2006/relationships/tags" Target="../tags/tag2163.xml"/><Relationship Id="rId172" Type="http://schemas.openxmlformats.org/officeDocument/2006/relationships/tags" Target="../tags/tag2162.xml"/><Relationship Id="rId171" Type="http://schemas.openxmlformats.org/officeDocument/2006/relationships/tags" Target="../tags/tag2161.xml"/><Relationship Id="rId170" Type="http://schemas.openxmlformats.org/officeDocument/2006/relationships/tags" Target="../tags/tag2160.xml"/><Relationship Id="rId17" Type="http://schemas.openxmlformats.org/officeDocument/2006/relationships/tags" Target="../tags/tag2007.xml"/><Relationship Id="rId169" Type="http://schemas.openxmlformats.org/officeDocument/2006/relationships/tags" Target="../tags/tag2159.xml"/><Relationship Id="rId168" Type="http://schemas.openxmlformats.org/officeDocument/2006/relationships/tags" Target="../tags/tag2158.xml"/><Relationship Id="rId167" Type="http://schemas.openxmlformats.org/officeDocument/2006/relationships/tags" Target="../tags/tag2157.xml"/><Relationship Id="rId166" Type="http://schemas.openxmlformats.org/officeDocument/2006/relationships/tags" Target="../tags/tag2156.xml"/><Relationship Id="rId165" Type="http://schemas.openxmlformats.org/officeDocument/2006/relationships/tags" Target="../tags/tag2155.xml"/><Relationship Id="rId164" Type="http://schemas.openxmlformats.org/officeDocument/2006/relationships/tags" Target="../tags/tag2154.xml"/><Relationship Id="rId163" Type="http://schemas.openxmlformats.org/officeDocument/2006/relationships/tags" Target="../tags/tag2153.xml"/><Relationship Id="rId162" Type="http://schemas.openxmlformats.org/officeDocument/2006/relationships/tags" Target="../tags/tag2152.xml"/><Relationship Id="rId161" Type="http://schemas.openxmlformats.org/officeDocument/2006/relationships/tags" Target="../tags/tag2151.xml"/><Relationship Id="rId160" Type="http://schemas.openxmlformats.org/officeDocument/2006/relationships/tags" Target="../tags/tag2150.xml"/><Relationship Id="rId16" Type="http://schemas.openxmlformats.org/officeDocument/2006/relationships/tags" Target="../tags/tag2006.xml"/><Relationship Id="rId159" Type="http://schemas.openxmlformats.org/officeDocument/2006/relationships/tags" Target="../tags/tag2149.xml"/><Relationship Id="rId158" Type="http://schemas.openxmlformats.org/officeDocument/2006/relationships/tags" Target="../tags/tag2148.xml"/><Relationship Id="rId157" Type="http://schemas.openxmlformats.org/officeDocument/2006/relationships/tags" Target="../tags/tag2147.xml"/><Relationship Id="rId156" Type="http://schemas.openxmlformats.org/officeDocument/2006/relationships/tags" Target="../tags/tag2146.xml"/><Relationship Id="rId155" Type="http://schemas.openxmlformats.org/officeDocument/2006/relationships/tags" Target="../tags/tag2145.xml"/><Relationship Id="rId154" Type="http://schemas.openxmlformats.org/officeDocument/2006/relationships/tags" Target="../tags/tag2144.xml"/><Relationship Id="rId153" Type="http://schemas.openxmlformats.org/officeDocument/2006/relationships/tags" Target="../tags/tag2143.xml"/><Relationship Id="rId152" Type="http://schemas.openxmlformats.org/officeDocument/2006/relationships/tags" Target="../tags/tag2142.xml"/><Relationship Id="rId151" Type="http://schemas.openxmlformats.org/officeDocument/2006/relationships/tags" Target="../tags/tag2141.xml"/><Relationship Id="rId150" Type="http://schemas.openxmlformats.org/officeDocument/2006/relationships/tags" Target="../tags/tag2140.xml"/><Relationship Id="rId15" Type="http://schemas.openxmlformats.org/officeDocument/2006/relationships/tags" Target="../tags/tag2005.xml"/><Relationship Id="rId149" Type="http://schemas.openxmlformats.org/officeDocument/2006/relationships/tags" Target="../tags/tag2139.xml"/><Relationship Id="rId148" Type="http://schemas.openxmlformats.org/officeDocument/2006/relationships/tags" Target="../tags/tag2138.xml"/><Relationship Id="rId147" Type="http://schemas.openxmlformats.org/officeDocument/2006/relationships/tags" Target="../tags/tag2137.xml"/><Relationship Id="rId146" Type="http://schemas.openxmlformats.org/officeDocument/2006/relationships/tags" Target="../tags/tag2136.xml"/><Relationship Id="rId145" Type="http://schemas.openxmlformats.org/officeDocument/2006/relationships/tags" Target="../tags/tag2135.xml"/><Relationship Id="rId144" Type="http://schemas.openxmlformats.org/officeDocument/2006/relationships/tags" Target="../tags/tag2134.xml"/><Relationship Id="rId143" Type="http://schemas.openxmlformats.org/officeDocument/2006/relationships/tags" Target="../tags/tag2133.xml"/><Relationship Id="rId142" Type="http://schemas.openxmlformats.org/officeDocument/2006/relationships/tags" Target="../tags/tag2132.xml"/><Relationship Id="rId141" Type="http://schemas.openxmlformats.org/officeDocument/2006/relationships/tags" Target="../tags/tag2131.xml"/><Relationship Id="rId140" Type="http://schemas.openxmlformats.org/officeDocument/2006/relationships/tags" Target="../tags/tag2130.xml"/><Relationship Id="rId14" Type="http://schemas.openxmlformats.org/officeDocument/2006/relationships/tags" Target="../tags/tag2004.xml"/><Relationship Id="rId139" Type="http://schemas.openxmlformats.org/officeDocument/2006/relationships/tags" Target="../tags/tag2129.xml"/><Relationship Id="rId138" Type="http://schemas.openxmlformats.org/officeDocument/2006/relationships/tags" Target="../tags/tag2128.xml"/><Relationship Id="rId137" Type="http://schemas.openxmlformats.org/officeDocument/2006/relationships/tags" Target="../tags/tag2127.xml"/><Relationship Id="rId136" Type="http://schemas.openxmlformats.org/officeDocument/2006/relationships/tags" Target="../tags/tag2126.xml"/><Relationship Id="rId135" Type="http://schemas.openxmlformats.org/officeDocument/2006/relationships/tags" Target="../tags/tag2125.xml"/><Relationship Id="rId134" Type="http://schemas.openxmlformats.org/officeDocument/2006/relationships/tags" Target="../tags/tag2124.xml"/><Relationship Id="rId133" Type="http://schemas.openxmlformats.org/officeDocument/2006/relationships/tags" Target="../tags/tag2123.xml"/><Relationship Id="rId132" Type="http://schemas.openxmlformats.org/officeDocument/2006/relationships/tags" Target="../tags/tag2122.xml"/><Relationship Id="rId131" Type="http://schemas.openxmlformats.org/officeDocument/2006/relationships/tags" Target="../tags/tag2121.xml"/><Relationship Id="rId130" Type="http://schemas.openxmlformats.org/officeDocument/2006/relationships/tags" Target="../tags/tag2120.xml"/><Relationship Id="rId13" Type="http://schemas.openxmlformats.org/officeDocument/2006/relationships/tags" Target="../tags/tag2003.xml"/><Relationship Id="rId129" Type="http://schemas.openxmlformats.org/officeDocument/2006/relationships/tags" Target="../tags/tag2119.xml"/><Relationship Id="rId128" Type="http://schemas.openxmlformats.org/officeDocument/2006/relationships/tags" Target="../tags/tag2118.xml"/><Relationship Id="rId127" Type="http://schemas.openxmlformats.org/officeDocument/2006/relationships/tags" Target="../tags/tag2117.xml"/><Relationship Id="rId126" Type="http://schemas.openxmlformats.org/officeDocument/2006/relationships/tags" Target="../tags/tag2116.xml"/><Relationship Id="rId125" Type="http://schemas.openxmlformats.org/officeDocument/2006/relationships/tags" Target="../tags/tag2115.xml"/><Relationship Id="rId124" Type="http://schemas.openxmlformats.org/officeDocument/2006/relationships/tags" Target="../tags/tag2114.xml"/><Relationship Id="rId123" Type="http://schemas.openxmlformats.org/officeDocument/2006/relationships/tags" Target="../tags/tag2113.xml"/><Relationship Id="rId122" Type="http://schemas.openxmlformats.org/officeDocument/2006/relationships/tags" Target="../tags/tag2112.xml"/><Relationship Id="rId121" Type="http://schemas.openxmlformats.org/officeDocument/2006/relationships/tags" Target="../tags/tag2111.xml"/><Relationship Id="rId120" Type="http://schemas.openxmlformats.org/officeDocument/2006/relationships/tags" Target="../tags/tag2110.xml"/><Relationship Id="rId12" Type="http://schemas.openxmlformats.org/officeDocument/2006/relationships/tags" Target="../tags/tag2002.xml"/><Relationship Id="rId119" Type="http://schemas.openxmlformats.org/officeDocument/2006/relationships/tags" Target="../tags/tag2109.xml"/><Relationship Id="rId118" Type="http://schemas.openxmlformats.org/officeDocument/2006/relationships/tags" Target="../tags/tag2108.xml"/><Relationship Id="rId117" Type="http://schemas.openxmlformats.org/officeDocument/2006/relationships/tags" Target="../tags/tag2107.xml"/><Relationship Id="rId116" Type="http://schemas.openxmlformats.org/officeDocument/2006/relationships/tags" Target="../tags/tag2106.xml"/><Relationship Id="rId115" Type="http://schemas.openxmlformats.org/officeDocument/2006/relationships/tags" Target="../tags/tag2105.xml"/><Relationship Id="rId114" Type="http://schemas.openxmlformats.org/officeDocument/2006/relationships/tags" Target="../tags/tag2104.xml"/><Relationship Id="rId113" Type="http://schemas.openxmlformats.org/officeDocument/2006/relationships/tags" Target="../tags/tag2103.xml"/><Relationship Id="rId112" Type="http://schemas.openxmlformats.org/officeDocument/2006/relationships/tags" Target="../tags/tag2102.xml"/><Relationship Id="rId111" Type="http://schemas.openxmlformats.org/officeDocument/2006/relationships/tags" Target="../tags/tag2101.xml"/><Relationship Id="rId110" Type="http://schemas.openxmlformats.org/officeDocument/2006/relationships/tags" Target="../tags/tag2100.xml"/><Relationship Id="rId11" Type="http://schemas.openxmlformats.org/officeDocument/2006/relationships/tags" Target="../tags/tag2001.xml"/><Relationship Id="rId109" Type="http://schemas.openxmlformats.org/officeDocument/2006/relationships/tags" Target="../tags/tag2099.xml"/><Relationship Id="rId108" Type="http://schemas.openxmlformats.org/officeDocument/2006/relationships/tags" Target="../tags/tag2098.xml"/><Relationship Id="rId107" Type="http://schemas.openxmlformats.org/officeDocument/2006/relationships/tags" Target="../tags/tag2097.xml"/><Relationship Id="rId106" Type="http://schemas.openxmlformats.org/officeDocument/2006/relationships/tags" Target="../tags/tag2096.xml"/><Relationship Id="rId105" Type="http://schemas.openxmlformats.org/officeDocument/2006/relationships/tags" Target="../tags/tag2095.xml"/><Relationship Id="rId104" Type="http://schemas.openxmlformats.org/officeDocument/2006/relationships/tags" Target="../tags/tag2094.xml"/><Relationship Id="rId103" Type="http://schemas.openxmlformats.org/officeDocument/2006/relationships/tags" Target="../tags/tag2093.xml"/><Relationship Id="rId102" Type="http://schemas.openxmlformats.org/officeDocument/2006/relationships/tags" Target="../tags/tag2092.xml"/><Relationship Id="rId101" Type="http://schemas.openxmlformats.org/officeDocument/2006/relationships/tags" Target="../tags/tag2091.xml"/><Relationship Id="rId100" Type="http://schemas.openxmlformats.org/officeDocument/2006/relationships/tags" Target="../tags/tag2090.xml"/><Relationship Id="rId10" Type="http://schemas.openxmlformats.org/officeDocument/2006/relationships/tags" Target="../tags/tag2000.xml"/><Relationship Id="rId1" Type="http://schemas.openxmlformats.org/officeDocument/2006/relationships/tags" Target="../tags/tag1992.xml"/></Relationships>
</file>

<file path=ppt/slides/_rels/slide32.xml.rels><?xml version="1.0" encoding="UTF-8" standalone="yes"?>
<Relationships xmlns="http://schemas.openxmlformats.org/package/2006/relationships"><Relationship Id="rId99" Type="http://schemas.openxmlformats.org/officeDocument/2006/relationships/tags" Target="../tags/tag2285.xml"/><Relationship Id="rId98" Type="http://schemas.openxmlformats.org/officeDocument/2006/relationships/tags" Target="../tags/tag2284.xml"/><Relationship Id="rId97" Type="http://schemas.openxmlformats.org/officeDocument/2006/relationships/tags" Target="../tags/tag2283.xml"/><Relationship Id="rId96" Type="http://schemas.openxmlformats.org/officeDocument/2006/relationships/tags" Target="../tags/tag2282.xml"/><Relationship Id="rId95" Type="http://schemas.openxmlformats.org/officeDocument/2006/relationships/tags" Target="../tags/tag2281.xml"/><Relationship Id="rId94" Type="http://schemas.openxmlformats.org/officeDocument/2006/relationships/tags" Target="../tags/tag2280.xml"/><Relationship Id="rId93" Type="http://schemas.openxmlformats.org/officeDocument/2006/relationships/tags" Target="../tags/tag2279.xml"/><Relationship Id="rId92" Type="http://schemas.openxmlformats.org/officeDocument/2006/relationships/tags" Target="../tags/tag2278.xml"/><Relationship Id="rId91" Type="http://schemas.openxmlformats.org/officeDocument/2006/relationships/tags" Target="../tags/tag2277.xml"/><Relationship Id="rId90" Type="http://schemas.openxmlformats.org/officeDocument/2006/relationships/tags" Target="../tags/tag2276.xml"/><Relationship Id="rId9" Type="http://schemas.openxmlformats.org/officeDocument/2006/relationships/tags" Target="../tags/tag2195.xml"/><Relationship Id="rId89" Type="http://schemas.openxmlformats.org/officeDocument/2006/relationships/tags" Target="../tags/tag2275.xml"/><Relationship Id="rId88" Type="http://schemas.openxmlformats.org/officeDocument/2006/relationships/tags" Target="../tags/tag2274.xml"/><Relationship Id="rId87" Type="http://schemas.openxmlformats.org/officeDocument/2006/relationships/tags" Target="../tags/tag2273.xml"/><Relationship Id="rId86" Type="http://schemas.openxmlformats.org/officeDocument/2006/relationships/tags" Target="../tags/tag2272.xml"/><Relationship Id="rId85" Type="http://schemas.openxmlformats.org/officeDocument/2006/relationships/tags" Target="../tags/tag2271.xml"/><Relationship Id="rId84" Type="http://schemas.openxmlformats.org/officeDocument/2006/relationships/tags" Target="../tags/tag2270.xml"/><Relationship Id="rId83" Type="http://schemas.openxmlformats.org/officeDocument/2006/relationships/tags" Target="../tags/tag2269.xml"/><Relationship Id="rId82" Type="http://schemas.openxmlformats.org/officeDocument/2006/relationships/tags" Target="../tags/tag2268.xml"/><Relationship Id="rId81" Type="http://schemas.openxmlformats.org/officeDocument/2006/relationships/tags" Target="../tags/tag2267.xml"/><Relationship Id="rId80" Type="http://schemas.openxmlformats.org/officeDocument/2006/relationships/tags" Target="../tags/tag2266.xml"/><Relationship Id="rId8" Type="http://schemas.openxmlformats.org/officeDocument/2006/relationships/tags" Target="../tags/tag2194.xml"/><Relationship Id="rId79" Type="http://schemas.openxmlformats.org/officeDocument/2006/relationships/tags" Target="../tags/tag2265.xml"/><Relationship Id="rId78" Type="http://schemas.openxmlformats.org/officeDocument/2006/relationships/tags" Target="../tags/tag2264.xml"/><Relationship Id="rId77" Type="http://schemas.openxmlformats.org/officeDocument/2006/relationships/tags" Target="../tags/tag2263.xml"/><Relationship Id="rId76" Type="http://schemas.openxmlformats.org/officeDocument/2006/relationships/tags" Target="../tags/tag2262.xml"/><Relationship Id="rId75" Type="http://schemas.openxmlformats.org/officeDocument/2006/relationships/tags" Target="../tags/tag2261.xml"/><Relationship Id="rId74" Type="http://schemas.openxmlformats.org/officeDocument/2006/relationships/tags" Target="../tags/tag2260.xml"/><Relationship Id="rId73" Type="http://schemas.openxmlformats.org/officeDocument/2006/relationships/tags" Target="../tags/tag2259.xml"/><Relationship Id="rId72" Type="http://schemas.openxmlformats.org/officeDocument/2006/relationships/tags" Target="../tags/tag2258.xml"/><Relationship Id="rId71" Type="http://schemas.openxmlformats.org/officeDocument/2006/relationships/tags" Target="../tags/tag2257.xml"/><Relationship Id="rId70" Type="http://schemas.openxmlformats.org/officeDocument/2006/relationships/tags" Target="../tags/tag2256.xml"/><Relationship Id="rId7" Type="http://schemas.openxmlformats.org/officeDocument/2006/relationships/tags" Target="../tags/tag2193.xml"/><Relationship Id="rId69" Type="http://schemas.openxmlformats.org/officeDocument/2006/relationships/tags" Target="../tags/tag2255.xml"/><Relationship Id="rId68" Type="http://schemas.openxmlformats.org/officeDocument/2006/relationships/tags" Target="../tags/tag2254.xml"/><Relationship Id="rId67" Type="http://schemas.openxmlformats.org/officeDocument/2006/relationships/tags" Target="../tags/tag2253.xml"/><Relationship Id="rId66" Type="http://schemas.openxmlformats.org/officeDocument/2006/relationships/tags" Target="../tags/tag2252.xml"/><Relationship Id="rId65" Type="http://schemas.openxmlformats.org/officeDocument/2006/relationships/tags" Target="../tags/tag2251.xml"/><Relationship Id="rId64" Type="http://schemas.openxmlformats.org/officeDocument/2006/relationships/tags" Target="../tags/tag2250.xml"/><Relationship Id="rId63" Type="http://schemas.openxmlformats.org/officeDocument/2006/relationships/tags" Target="../tags/tag2249.xml"/><Relationship Id="rId62" Type="http://schemas.openxmlformats.org/officeDocument/2006/relationships/tags" Target="../tags/tag2248.xml"/><Relationship Id="rId61" Type="http://schemas.openxmlformats.org/officeDocument/2006/relationships/tags" Target="../tags/tag2247.xml"/><Relationship Id="rId60" Type="http://schemas.openxmlformats.org/officeDocument/2006/relationships/tags" Target="../tags/tag2246.xml"/><Relationship Id="rId6" Type="http://schemas.openxmlformats.org/officeDocument/2006/relationships/tags" Target="../tags/tag2192.xml"/><Relationship Id="rId59" Type="http://schemas.openxmlformats.org/officeDocument/2006/relationships/tags" Target="../tags/tag2245.xml"/><Relationship Id="rId58" Type="http://schemas.openxmlformats.org/officeDocument/2006/relationships/tags" Target="../tags/tag2244.xml"/><Relationship Id="rId57" Type="http://schemas.openxmlformats.org/officeDocument/2006/relationships/tags" Target="../tags/tag2243.xml"/><Relationship Id="rId56" Type="http://schemas.openxmlformats.org/officeDocument/2006/relationships/tags" Target="../tags/tag2242.xml"/><Relationship Id="rId55" Type="http://schemas.openxmlformats.org/officeDocument/2006/relationships/tags" Target="../tags/tag2241.xml"/><Relationship Id="rId54" Type="http://schemas.openxmlformats.org/officeDocument/2006/relationships/tags" Target="../tags/tag2240.xml"/><Relationship Id="rId53" Type="http://schemas.openxmlformats.org/officeDocument/2006/relationships/tags" Target="../tags/tag2239.xml"/><Relationship Id="rId52" Type="http://schemas.openxmlformats.org/officeDocument/2006/relationships/tags" Target="../tags/tag2238.xml"/><Relationship Id="rId51" Type="http://schemas.openxmlformats.org/officeDocument/2006/relationships/tags" Target="../tags/tag2237.xml"/><Relationship Id="rId50" Type="http://schemas.openxmlformats.org/officeDocument/2006/relationships/tags" Target="../tags/tag2236.xml"/><Relationship Id="rId5" Type="http://schemas.openxmlformats.org/officeDocument/2006/relationships/tags" Target="../tags/tag2191.xml"/><Relationship Id="rId49" Type="http://schemas.openxmlformats.org/officeDocument/2006/relationships/tags" Target="../tags/tag2235.xml"/><Relationship Id="rId48" Type="http://schemas.openxmlformats.org/officeDocument/2006/relationships/tags" Target="../tags/tag2234.xml"/><Relationship Id="rId47" Type="http://schemas.openxmlformats.org/officeDocument/2006/relationships/tags" Target="../tags/tag2233.xml"/><Relationship Id="rId46" Type="http://schemas.openxmlformats.org/officeDocument/2006/relationships/tags" Target="../tags/tag2232.xml"/><Relationship Id="rId45" Type="http://schemas.openxmlformats.org/officeDocument/2006/relationships/tags" Target="../tags/tag2231.xml"/><Relationship Id="rId44" Type="http://schemas.openxmlformats.org/officeDocument/2006/relationships/tags" Target="../tags/tag2230.xml"/><Relationship Id="rId43" Type="http://schemas.openxmlformats.org/officeDocument/2006/relationships/tags" Target="../tags/tag2229.xml"/><Relationship Id="rId42" Type="http://schemas.openxmlformats.org/officeDocument/2006/relationships/tags" Target="../tags/tag2228.xml"/><Relationship Id="rId41" Type="http://schemas.openxmlformats.org/officeDocument/2006/relationships/tags" Target="../tags/tag2227.xml"/><Relationship Id="rId40" Type="http://schemas.openxmlformats.org/officeDocument/2006/relationships/tags" Target="../tags/tag2226.xml"/><Relationship Id="rId4" Type="http://schemas.openxmlformats.org/officeDocument/2006/relationships/tags" Target="../tags/tag2190.xml"/><Relationship Id="rId39" Type="http://schemas.openxmlformats.org/officeDocument/2006/relationships/tags" Target="../tags/tag2225.xml"/><Relationship Id="rId38" Type="http://schemas.openxmlformats.org/officeDocument/2006/relationships/tags" Target="../tags/tag2224.xml"/><Relationship Id="rId37" Type="http://schemas.openxmlformats.org/officeDocument/2006/relationships/tags" Target="../tags/tag2223.xml"/><Relationship Id="rId36" Type="http://schemas.openxmlformats.org/officeDocument/2006/relationships/tags" Target="../tags/tag2222.xml"/><Relationship Id="rId35" Type="http://schemas.openxmlformats.org/officeDocument/2006/relationships/tags" Target="../tags/tag2221.xml"/><Relationship Id="rId34" Type="http://schemas.openxmlformats.org/officeDocument/2006/relationships/tags" Target="../tags/tag2220.xml"/><Relationship Id="rId33" Type="http://schemas.openxmlformats.org/officeDocument/2006/relationships/tags" Target="../tags/tag2219.xml"/><Relationship Id="rId32" Type="http://schemas.openxmlformats.org/officeDocument/2006/relationships/tags" Target="../tags/tag2218.xml"/><Relationship Id="rId31" Type="http://schemas.openxmlformats.org/officeDocument/2006/relationships/tags" Target="../tags/tag2217.xml"/><Relationship Id="rId30" Type="http://schemas.openxmlformats.org/officeDocument/2006/relationships/tags" Target="../tags/tag2216.xml"/><Relationship Id="rId3" Type="http://schemas.openxmlformats.org/officeDocument/2006/relationships/tags" Target="../tags/tag2189.xml"/><Relationship Id="rId29" Type="http://schemas.openxmlformats.org/officeDocument/2006/relationships/tags" Target="../tags/tag2215.xml"/><Relationship Id="rId28" Type="http://schemas.openxmlformats.org/officeDocument/2006/relationships/tags" Target="../tags/tag2214.xml"/><Relationship Id="rId27" Type="http://schemas.openxmlformats.org/officeDocument/2006/relationships/tags" Target="../tags/tag2213.xml"/><Relationship Id="rId26" Type="http://schemas.openxmlformats.org/officeDocument/2006/relationships/tags" Target="../tags/tag2212.xml"/><Relationship Id="rId25" Type="http://schemas.openxmlformats.org/officeDocument/2006/relationships/tags" Target="../tags/tag2211.xml"/><Relationship Id="rId24" Type="http://schemas.openxmlformats.org/officeDocument/2006/relationships/tags" Target="../tags/tag2210.xml"/><Relationship Id="rId23" Type="http://schemas.openxmlformats.org/officeDocument/2006/relationships/tags" Target="../tags/tag2209.xml"/><Relationship Id="rId22" Type="http://schemas.openxmlformats.org/officeDocument/2006/relationships/tags" Target="../tags/tag2208.xml"/><Relationship Id="rId21" Type="http://schemas.openxmlformats.org/officeDocument/2006/relationships/tags" Target="../tags/tag2207.xml"/><Relationship Id="rId200" Type="http://schemas.openxmlformats.org/officeDocument/2006/relationships/notesSlide" Target="../notesSlides/notesSlide29.xml"/><Relationship Id="rId20" Type="http://schemas.openxmlformats.org/officeDocument/2006/relationships/tags" Target="../tags/tag2206.xml"/><Relationship Id="rId2" Type="http://schemas.openxmlformats.org/officeDocument/2006/relationships/oleObject" Target="../embeddings/oleObject33.bin"/><Relationship Id="rId199" Type="http://schemas.openxmlformats.org/officeDocument/2006/relationships/vmlDrawing" Target="../drawings/vmlDrawing33.vml"/><Relationship Id="rId198" Type="http://schemas.openxmlformats.org/officeDocument/2006/relationships/slideLayout" Target="../slideLayouts/slideLayout6.xml"/><Relationship Id="rId197" Type="http://schemas.openxmlformats.org/officeDocument/2006/relationships/tags" Target="../tags/tag2383.xml"/><Relationship Id="rId196" Type="http://schemas.openxmlformats.org/officeDocument/2006/relationships/tags" Target="../tags/tag2382.xml"/><Relationship Id="rId195" Type="http://schemas.openxmlformats.org/officeDocument/2006/relationships/tags" Target="../tags/tag2381.xml"/><Relationship Id="rId194" Type="http://schemas.openxmlformats.org/officeDocument/2006/relationships/tags" Target="../tags/tag2380.xml"/><Relationship Id="rId193" Type="http://schemas.openxmlformats.org/officeDocument/2006/relationships/tags" Target="../tags/tag2379.xml"/><Relationship Id="rId192" Type="http://schemas.openxmlformats.org/officeDocument/2006/relationships/tags" Target="../tags/tag2378.xml"/><Relationship Id="rId191" Type="http://schemas.openxmlformats.org/officeDocument/2006/relationships/tags" Target="../tags/tag2377.xml"/><Relationship Id="rId190" Type="http://schemas.openxmlformats.org/officeDocument/2006/relationships/tags" Target="../tags/tag2376.xml"/><Relationship Id="rId19" Type="http://schemas.openxmlformats.org/officeDocument/2006/relationships/tags" Target="../tags/tag2205.xml"/><Relationship Id="rId189" Type="http://schemas.openxmlformats.org/officeDocument/2006/relationships/tags" Target="../tags/tag2375.xml"/><Relationship Id="rId188" Type="http://schemas.openxmlformats.org/officeDocument/2006/relationships/tags" Target="../tags/tag2374.xml"/><Relationship Id="rId187" Type="http://schemas.openxmlformats.org/officeDocument/2006/relationships/tags" Target="../tags/tag2373.xml"/><Relationship Id="rId186" Type="http://schemas.openxmlformats.org/officeDocument/2006/relationships/tags" Target="../tags/tag2372.xml"/><Relationship Id="rId185" Type="http://schemas.openxmlformats.org/officeDocument/2006/relationships/tags" Target="../tags/tag2371.xml"/><Relationship Id="rId184" Type="http://schemas.openxmlformats.org/officeDocument/2006/relationships/tags" Target="../tags/tag2370.xml"/><Relationship Id="rId183" Type="http://schemas.openxmlformats.org/officeDocument/2006/relationships/tags" Target="../tags/tag2369.xml"/><Relationship Id="rId182" Type="http://schemas.openxmlformats.org/officeDocument/2006/relationships/tags" Target="../tags/tag2368.xml"/><Relationship Id="rId181" Type="http://schemas.openxmlformats.org/officeDocument/2006/relationships/tags" Target="../tags/tag2367.xml"/><Relationship Id="rId180" Type="http://schemas.openxmlformats.org/officeDocument/2006/relationships/tags" Target="../tags/tag2366.xml"/><Relationship Id="rId18" Type="http://schemas.openxmlformats.org/officeDocument/2006/relationships/tags" Target="../tags/tag2204.xml"/><Relationship Id="rId179" Type="http://schemas.openxmlformats.org/officeDocument/2006/relationships/tags" Target="../tags/tag2365.xml"/><Relationship Id="rId178" Type="http://schemas.openxmlformats.org/officeDocument/2006/relationships/tags" Target="../tags/tag2364.xml"/><Relationship Id="rId177" Type="http://schemas.openxmlformats.org/officeDocument/2006/relationships/tags" Target="../tags/tag2363.xml"/><Relationship Id="rId176" Type="http://schemas.openxmlformats.org/officeDocument/2006/relationships/tags" Target="../tags/tag2362.xml"/><Relationship Id="rId175" Type="http://schemas.openxmlformats.org/officeDocument/2006/relationships/tags" Target="../tags/tag2361.xml"/><Relationship Id="rId174" Type="http://schemas.openxmlformats.org/officeDocument/2006/relationships/tags" Target="../tags/tag2360.xml"/><Relationship Id="rId173" Type="http://schemas.openxmlformats.org/officeDocument/2006/relationships/tags" Target="../tags/tag2359.xml"/><Relationship Id="rId172" Type="http://schemas.openxmlformats.org/officeDocument/2006/relationships/tags" Target="../tags/tag2358.xml"/><Relationship Id="rId171" Type="http://schemas.openxmlformats.org/officeDocument/2006/relationships/tags" Target="../tags/tag2357.xml"/><Relationship Id="rId170" Type="http://schemas.openxmlformats.org/officeDocument/2006/relationships/tags" Target="../tags/tag2356.xml"/><Relationship Id="rId17" Type="http://schemas.openxmlformats.org/officeDocument/2006/relationships/tags" Target="../tags/tag2203.xml"/><Relationship Id="rId169" Type="http://schemas.openxmlformats.org/officeDocument/2006/relationships/tags" Target="../tags/tag2355.xml"/><Relationship Id="rId168" Type="http://schemas.openxmlformats.org/officeDocument/2006/relationships/tags" Target="../tags/tag2354.xml"/><Relationship Id="rId167" Type="http://schemas.openxmlformats.org/officeDocument/2006/relationships/tags" Target="../tags/tag2353.xml"/><Relationship Id="rId166" Type="http://schemas.openxmlformats.org/officeDocument/2006/relationships/tags" Target="../tags/tag2352.xml"/><Relationship Id="rId165" Type="http://schemas.openxmlformats.org/officeDocument/2006/relationships/tags" Target="../tags/tag2351.xml"/><Relationship Id="rId164" Type="http://schemas.openxmlformats.org/officeDocument/2006/relationships/tags" Target="../tags/tag2350.xml"/><Relationship Id="rId163" Type="http://schemas.openxmlformats.org/officeDocument/2006/relationships/tags" Target="../tags/tag2349.xml"/><Relationship Id="rId162" Type="http://schemas.openxmlformats.org/officeDocument/2006/relationships/tags" Target="../tags/tag2348.xml"/><Relationship Id="rId161" Type="http://schemas.openxmlformats.org/officeDocument/2006/relationships/tags" Target="../tags/tag2347.xml"/><Relationship Id="rId160" Type="http://schemas.openxmlformats.org/officeDocument/2006/relationships/tags" Target="../tags/tag2346.xml"/><Relationship Id="rId16" Type="http://schemas.openxmlformats.org/officeDocument/2006/relationships/tags" Target="../tags/tag2202.xml"/><Relationship Id="rId159" Type="http://schemas.openxmlformats.org/officeDocument/2006/relationships/tags" Target="../tags/tag2345.xml"/><Relationship Id="rId158" Type="http://schemas.openxmlformats.org/officeDocument/2006/relationships/tags" Target="../tags/tag2344.xml"/><Relationship Id="rId157" Type="http://schemas.openxmlformats.org/officeDocument/2006/relationships/tags" Target="../tags/tag2343.xml"/><Relationship Id="rId156" Type="http://schemas.openxmlformats.org/officeDocument/2006/relationships/tags" Target="../tags/tag2342.xml"/><Relationship Id="rId155" Type="http://schemas.openxmlformats.org/officeDocument/2006/relationships/tags" Target="../tags/tag2341.xml"/><Relationship Id="rId154" Type="http://schemas.openxmlformats.org/officeDocument/2006/relationships/tags" Target="../tags/tag2340.xml"/><Relationship Id="rId153" Type="http://schemas.openxmlformats.org/officeDocument/2006/relationships/tags" Target="../tags/tag2339.xml"/><Relationship Id="rId152" Type="http://schemas.openxmlformats.org/officeDocument/2006/relationships/tags" Target="../tags/tag2338.xml"/><Relationship Id="rId151" Type="http://schemas.openxmlformats.org/officeDocument/2006/relationships/tags" Target="../tags/tag2337.xml"/><Relationship Id="rId150" Type="http://schemas.openxmlformats.org/officeDocument/2006/relationships/tags" Target="../tags/tag2336.xml"/><Relationship Id="rId15" Type="http://schemas.openxmlformats.org/officeDocument/2006/relationships/tags" Target="../tags/tag2201.xml"/><Relationship Id="rId149" Type="http://schemas.openxmlformats.org/officeDocument/2006/relationships/tags" Target="../tags/tag2335.xml"/><Relationship Id="rId148" Type="http://schemas.openxmlformats.org/officeDocument/2006/relationships/tags" Target="../tags/tag2334.xml"/><Relationship Id="rId147" Type="http://schemas.openxmlformats.org/officeDocument/2006/relationships/tags" Target="../tags/tag2333.xml"/><Relationship Id="rId146" Type="http://schemas.openxmlformats.org/officeDocument/2006/relationships/tags" Target="../tags/tag2332.xml"/><Relationship Id="rId145" Type="http://schemas.openxmlformats.org/officeDocument/2006/relationships/tags" Target="../tags/tag2331.xml"/><Relationship Id="rId144" Type="http://schemas.openxmlformats.org/officeDocument/2006/relationships/tags" Target="../tags/tag2330.xml"/><Relationship Id="rId143" Type="http://schemas.openxmlformats.org/officeDocument/2006/relationships/tags" Target="../tags/tag2329.xml"/><Relationship Id="rId142" Type="http://schemas.openxmlformats.org/officeDocument/2006/relationships/tags" Target="../tags/tag2328.xml"/><Relationship Id="rId141" Type="http://schemas.openxmlformats.org/officeDocument/2006/relationships/tags" Target="../tags/tag2327.xml"/><Relationship Id="rId140" Type="http://schemas.openxmlformats.org/officeDocument/2006/relationships/tags" Target="../tags/tag2326.xml"/><Relationship Id="rId14" Type="http://schemas.openxmlformats.org/officeDocument/2006/relationships/tags" Target="../tags/tag2200.xml"/><Relationship Id="rId139" Type="http://schemas.openxmlformats.org/officeDocument/2006/relationships/tags" Target="../tags/tag2325.xml"/><Relationship Id="rId138" Type="http://schemas.openxmlformats.org/officeDocument/2006/relationships/tags" Target="../tags/tag2324.xml"/><Relationship Id="rId137" Type="http://schemas.openxmlformats.org/officeDocument/2006/relationships/tags" Target="../tags/tag2323.xml"/><Relationship Id="rId136" Type="http://schemas.openxmlformats.org/officeDocument/2006/relationships/tags" Target="../tags/tag2322.xml"/><Relationship Id="rId135" Type="http://schemas.openxmlformats.org/officeDocument/2006/relationships/tags" Target="../tags/tag2321.xml"/><Relationship Id="rId134" Type="http://schemas.openxmlformats.org/officeDocument/2006/relationships/tags" Target="../tags/tag2320.xml"/><Relationship Id="rId133" Type="http://schemas.openxmlformats.org/officeDocument/2006/relationships/tags" Target="../tags/tag2319.xml"/><Relationship Id="rId132" Type="http://schemas.openxmlformats.org/officeDocument/2006/relationships/tags" Target="../tags/tag2318.xml"/><Relationship Id="rId131" Type="http://schemas.openxmlformats.org/officeDocument/2006/relationships/tags" Target="../tags/tag2317.xml"/><Relationship Id="rId130" Type="http://schemas.openxmlformats.org/officeDocument/2006/relationships/tags" Target="../tags/tag2316.xml"/><Relationship Id="rId13" Type="http://schemas.openxmlformats.org/officeDocument/2006/relationships/tags" Target="../tags/tag2199.xml"/><Relationship Id="rId129" Type="http://schemas.openxmlformats.org/officeDocument/2006/relationships/tags" Target="../tags/tag2315.xml"/><Relationship Id="rId128" Type="http://schemas.openxmlformats.org/officeDocument/2006/relationships/tags" Target="../tags/tag2314.xml"/><Relationship Id="rId127" Type="http://schemas.openxmlformats.org/officeDocument/2006/relationships/tags" Target="../tags/tag2313.xml"/><Relationship Id="rId126" Type="http://schemas.openxmlformats.org/officeDocument/2006/relationships/tags" Target="../tags/tag2312.xml"/><Relationship Id="rId125" Type="http://schemas.openxmlformats.org/officeDocument/2006/relationships/tags" Target="../tags/tag2311.xml"/><Relationship Id="rId124" Type="http://schemas.openxmlformats.org/officeDocument/2006/relationships/tags" Target="../tags/tag2310.xml"/><Relationship Id="rId123" Type="http://schemas.openxmlformats.org/officeDocument/2006/relationships/tags" Target="../tags/tag2309.xml"/><Relationship Id="rId122" Type="http://schemas.openxmlformats.org/officeDocument/2006/relationships/tags" Target="../tags/tag2308.xml"/><Relationship Id="rId121" Type="http://schemas.openxmlformats.org/officeDocument/2006/relationships/tags" Target="../tags/tag2307.xml"/><Relationship Id="rId120" Type="http://schemas.openxmlformats.org/officeDocument/2006/relationships/tags" Target="../tags/tag2306.xml"/><Relationship Id="rId12" Type="http://schemas.openxmlformats.org/officeDocument/2006/relationships/tags" Target="../tags/tag2198.xml"/><Relationship Id="rId119" Type="http://schemas.openxmlformats.org/officeDocument/2006/relationships/tags" Target="../tags/tag2305.xml"/><Relationship Id="rId118" Type="http://schemas.openxmlformats.org/officeDocument/2006/relationships/tags" Target="../tags/tag2304.xml"/><Relationship Id="rId117" Type="http://schemas.openxmlformats.org/officeDocument/2006/relationships/tags" Target="../tags/tag2303.xml"/><Relationship Id="rId116" Type="http://schemas.openxmlformats.org/officeDocument/2006/relationships/tags" Target="../tags/tag2302.xml"/><Relationship Id="rId115" Type="http://schemas.openxmlformats.org/officeDocument/2006/relationships/tags" Target="../tags/tag2301.xml"/><Relationship Id="rId114" Type="http://schemas.openxmlformats.org/officeDocument/2006/relationships/tags" Target="../tags/tag2300.xml"/><Relationship Id="rId113" Type="http://schemas.openxmlformats.org/officeDocument/2006/relationships/tags" Target="../tags/tag2299.xml"/><Relationship Id="rId112" Type="http://schemas.openxmlformats.org/officeDocument/2006/relationships/tags" Target="../tags/tag2298.xml"/><Relationship Id="rId111" Type="http://schemas.openxmlformats.org/officeDocument/2006/relationships/tags" Target="../tags/tag2297.xml"/><Relationship Id="rId110" Type="http://schemas.openxmlformats.org/officeDocument/2006/relationships/tags" Target="../tags/tag2296.xml"/><Relationship Id="rId11" Type="http://schemas.openxmlformats.org/officeDocument/2006/relationships/tags" Target="../tags/tag2197.xml"/><Relationship Id="rId109" Type="http://schemas.openxmlformats.org/officeDocument/2006/relationships/tags" Target="../tags/tag2295.xml"/><Relationship Id="rId108" Type="http://schemas.openxmlformats.org/officeDocument/2006/relationships/tags" Target="../tags/tag2294.xml"/><Relationship Id="rId107" Type="http://schemas.openxmlformats.org/officeDocument/2006/relationships/tags" Target="../tags/tag2293.xml"/><Relationship Id="rId106" Type="http://schemas.openxmlformats.org/officeDocument/2006/relationships/tags" Target="../tags/tag2292.xml"/><Relationship Id="rId105" Type="http://schemas.openxmlformats.org/officeDocument/2006/relationships/tags" Target="../tags/tag2291.xml"/><Relationship Id="rId104" Type="http://schemas.openxmlformats.org/officeDocument/2006/relationships/tags" Target="../tags/tag2290.xml"/><Relationship Id="rId103" Type="http://schemas.openxmlformats.org/officeDocument/2006/relationships/tags" Target="../tags/tag2289.xml"/><Relationship Id="rId102" Type="http://schemas.openxmlformats.org/officeDocument/2006/relationships/tags" Target="../tags/tag2288.xml"/><Relationship Id="rId101" Type="http://schemas.openxmlformats.org/officeDocument/2006/relationships/tags" Target="../tags/tag2287.xml"/><Relationship Id="rId100" Type="http://schemas.openxmlformats.org/officeDocument/2006/relationships/tags" Target="../tags/tag2286.xml"/><Relationship Id="rId10" Type="http://schemas.openxmlformats.org/officeDocument/2006/relationships/tags" Target="../tags/tag2196.xml"/><Relationship Id="rId1" Type="http://schemas.openxmlformats.org/officeDocument/2006/relationships/tags" Target="../tags/tag2188.xml"/></Relationships>
</file>

<file path=ppt/slides/_rels/slide33.xml.rels><?xml version="1.0" encoding="UTF-8" standalone="yes"?>
<Relationships xmlns="http://schemas.openxmlformats.org/package/2006/relationships"><Relationship Id="rId99" Type="http://schemas.openxmlformats.org/officeDocument/2006/relationships/tags" Target="../tags/tag2481.xml"/><Relationship Id="rId98" Type="http://schemas.openxmlformats.org/officeDocument/2006/relationships/tags" Target="../tags/tag2480.xml"/><Relationship Id="rId97" Type="http://schemas.openxmlformats.org/officeDocument/2006/relationships/tags" Target="../tags/tag2479.xml"/><Relationship Id="rId96" Type="http://schemas.openxmlformats.org/officeDocument/2006/relationships/tags" Target="../tags/tag2478.xml"/><Relationship Id="rId95" Type="http://schemas.openxmlformats.org/officeDocument/2006/relationships/tags" Target="../tags/tag2477.xml"/><Relationship Id="rId94" Type="http://schemas.openxmlformats.org/officeDocument/2006/relationships/tags" Target="../tags/tag2476.xml"/><Relationship Id="rId93" Type="http://schemas.openxmlformats.org/officeDocument/2006/relationships/tags" Target="../tags/tag2475.xml"/><Relationship Id="rId92" Type="http://schemas.openxmlformats.org/officeDocument/2006/relationships/tags" Target="../tags/tag2474.xml"/><Relationship Id="rId91" Type="http://schemas.openxmlformats.org/officeDocument/2006/relationships/tags" Target="../tags/tag2473.xml"/><Relationship Id="rId90" Type="http://schemas.openxmlformats.org/officeDocument/2006/relationships/tags" Target="../tags/tag2472.xml"/><Relationship Id="rId9" Type="http://schemas.openxmlformats.org/officeDocument/2006/relationships/tags" Target="../tags/tag2391.xml"/><Relationship Id="rId89" Type="http://schemas.openxmlformats.org/officeDocument/2006/relationships/tags" Target="../tags/tag2471.xml"/><Relationship Id="rId88" Type="http://schemas.openxmlformats.org/officeDocument/2006/relationships/tags" Target="../tags/tag2470.xml"/><Relationship Id="rId87" Type="http://schemas.openxmlformats.org/officeDocument/2006/relationships/tags" Target="../tags/tag2469.xml"/><Relationship Id="rId86" Type="http://schemas.openxmlformats.org/officeDocument/2006/relationships/tags" Target="../tags/tag2468.xml"/><Relationship Id="rId85" Type="http://schemas.openxmlformats.org/officeDocument/2006/relationships/tags" Target="../tags/tag2467.xml"/><Relationship Id="rId84" Type="http://schemas.openxmlformats.org/officeDocument/2006/relationships/tags" Target="../tags/tag2466.xml"/><Relationship Id="rId83" Type="http://schemas.openxmlformats.org/officeDocument/2006/relationships/tags" Target="../tags/tag2465.xml"/><Relationship Id="rId82" Type="http://schemas.openxmlformats.org/officeDocument/2006/relationships/tags" Target="../tags/tag2464.xml"/><Relationship Id="rId81" Type="http://schemas.openxmlformats.org/officeDocument/2006/relationships/tags" Target="../tags/tag2463.xml"/><Relationship Id="rId80" Type="http://schemas.openxmlformats.org/officeDocument/2006/relationships/tags" Target="../tags/tag2462.xml"/><Relationship Id="rId8" Type="http://schemas.openxmlformats.org/officeDocument/2006/relationships/tags" Target="../tags/tag2390.xml"/><Relationship Id="rId79" Type="http://schemas.openxmlformats.org/officeDocument/2006/relationships/tags" Target="../tags/tag2461.xml"/><Relationship Id="rId78" Type="http://schemas.openxmlformats.org/officeDocument/2006/relationships/tags" Target="../tags/tag2460.xml"/><Relationship Id="rId77" Type="http://schemas.openxmlformats.org/officeDocument/2006/relationships/tags" Target="../tags/tag2459.xml"/><Relationship Id="rId76" Type="http://schemas.openxmlformats.org/officeDocument/2006/relationships/tags" Target="../tags/tag2458.xml"/><Relationship Id="rId75" Type="http://schemas.openxmlformats.org/officeDocument/2006/relationships/tags" Target="../tags/tag2457.xml"/><Relationship Id="rId74" Type="http://schemas.openxmlformats.org/officeDocument/2006/relationships/tags" Target="../tags/tag2456.xml"/><Relationship Id="rId73" Type="http://schemas.openxmlformats.org/officeDocument/2006/relationships/tags" Target="../tags/tag2455.xml"/><Relationship Id="rId72" Type="http://schemas.openxmlformats.org/officeDocument/2006/relationships/tags" Target="../tags/tag2454.xml"/><Relationship Id="rId71" Type="http://schemas.openxmlformats.org/officeDocument/2006/relationships/tags" Target="../tags/tag2453.xml"/><Relationship Id="rId70" Type="http://schemas.openxmlformats.org/officeDocument/2006/relationships/tags" Target="../tags/tag2452.xml"/><Relationship Id="rId7" Type="http://schemas.openxmlformats.org/officeDocument/2006/relationships/tags" Target="../tags/tag2389.xml"/><Relationship Id="rId69" Type="http://schemas.openxmlformats.org/officeDocument/2006/relationships/tags" Target="../tags/tag2451.xml"/><Relationship Id="rId68" Type="http://schemas.openxmlformats.org/officeDocument/2006/relationships/tags" Target="../tags/tag2450.xml"/><Relationship Id="rId67" Type="http://schemas.openxmlformats.org/officeDocument/2006/relationships/tags" Target="../tags/tag2449.xml"/><Relationship Id="rId66" Type="http://schemas.openxmlformats.org/officeDocument/2006/relationships/tags" Target="../tags/tag2448.xml"/><Relationship Id="rId65" Type="http://schemas.openxmlformats.org/officeDocument/2006/relationships/tags" Target="../tags/tag2447.xml"/><Relationship Id="rId64" Type="http://schemas.openxmlformats.org/officeDocument/2006/relationships/tags" Target="../tags/tag2446.xml"/><Relationship Id="rId63" Type="http://schemas.openxmlformats.org/officeDocument/2006/relationships/tags" Target="../tags/tag2445.xml"/><Relationship Id="rId62" Type="http://schemas.openxmlformats.org/officeDocument/2006/relationships/tags" Target="../tags/tag2444.xml"/><Relationship Id="rId61" Type="http://schemas.openxmlformats.org/officeDocument/2006/relationships/tags" Target="../tags/tag2443.xml"/><Relationship Id="rId60" Type="http://schemas.openxmlformats.org/officeDocument/2006/relationships/tags" Target="../tags/tag2442.xml"/><Relationship Id="rId6" Type="http://schemas.openxmlformats.org/officeDocument/2006/relationships/tags" Target="../tags/tag2388.xml"/><Relationship Id="rId59" Type="http://schemas.openxmlformats.org/officeDocument/2006/relationships/tags" Target="../tags/tag2441.xml"/><Relationship Id="rId58" Type="http://schemas.openxmlformats.org/officeDocument/2006/relationships/tags" Target="../tags/tag2440.xml"/><Relationship Id="rId57" Type="http://schemas.openxmlformats.org/officeDocument/2006/relationships/tags" Target="../tags/tag2439.xml"/><Relationship Id="rId56" Type="http://schemas.openxmlformats.org/officeDocument/2006/relationships/tags" Target="../tags/tag2438.xml"/><Relationship Id="rId55" Type="http://schemas.openxmlformats.org/officeDocument/2006/relationships/tags" Target="../tags/tag2437.xml"/><Relationship Id="rId54" Type="http://schemas.openxmlformats.org/officeDocument/2006/relationships/tags" Target="../tags/tag2436.xml"/><Relationship Id="rId53" Type="http://schemas.openxmlformats.org/officeDocument/2006/relationships/tags" Target="../tags/tag2435.xml"/><Relationship Id="rId52" Type="http://schemas.openxmlformats.org/officeDocument/2006/relationships/tags" Target="../tags/tag2434.xml"/><Relationship Id="rId51" Type="http://schemas.openxmlformats.org/officeDocument/2006/relationships/tags" Target="../tags/tag2433.xml"/><Relationship Id="rId50" Type="http://schemas.openxmlformats.org/officeDocument/2006/relationships/tags" Target="../tags/tag2432.xml"/><Relationship Id="rId5" Type="http://schemas.openxmlformats.org/officeDocument/2006/relationships/tags" Target="../tags/tag2387.xml"/><Relationship Id="rId49" Type="http://schemas.openxmlformats.org/officeDocument/2006/relationships/tags" Target="../tags/tag2431.xml"/><Relationship Id="rId48" Type="http://schemas.openxmlformats.org/officeDocument/2006/relationships/tags" Target="../tags/tag2430.xml"/><Relationship Id="rId47" Type="http://schemas.openxmlformats.org/officeDocument/2006/relationships/tags" Target="../tags/tag2429.xml"/><Relationship Id="rId46" Type="http://schemas.openxmlformats.org/officeDocument/2006/relationships/tags" Target="../tags/tag2428.xml"/><Relationship Id="rId45" Type="http://schemas.openxmlformats.org/officeDocument/2006/relationships/tags" Target="../tags/tag2427.xml"/><Relationship Id="rId44" Type="http://schemas.openxmlformats.org/officeDocument/2006/relationships/tags" Target="../tags/tag2426.xml"/><Relationship Id="rId43" Type="http://schemas.openxmlformats.org/officeDocument/2006/relationships/tags" Target="../tags/tag2425.xml"/><Relationship Id="rId42" Type="http://schemas.openxmlformats.org/officeDocument/2006/relationships/tags" Target="../tags/tag2424.xml"/><Relationship Id="rId41" Type="http://schemas.openxmlformats.org/officeDocument/2006/relationships/tags" Target="../tags/tag2423.xml"/><Relationship Id="rId40" Type="http://schemas.openxmlformats.org/officeDocument/2006/relationships/tags" Target="../tags/tag2422.xml"/><Relationship Id="rId4" Type="http://schemas.openxmlformats.org/officeDocument/2006/relationships/tags" Target="../tags/tag2386.xml"/><Relationship Id="rId39" Type="http://schemas.openxmlformats.org/officeDocument/2006/relationships/tags" Target="../tags/tag2421.xml"/><Relationship Id="rId38" Type="http://schemas.openxmlformats.org/officeDocument/2006/relationships/tags" Target="../tags/tag2420.xml"/><Relationship Id="rId37" Type="http://schemas.openxmlformats.org/officeDocument/2006/relationships/tags" Target="../tags/tag2419.xml"/><Relationship Id="rId36" Type="http://schemas.openxmlformats.org/officeDocument/2006/relationships/tags" Target="../tags/tag2418.xml"/><Relationship Id="rId35" Type="http://schemas.openxmlformats.org/officeDocument/2006/relationships/tags" Target="../tags/tag2417.xml"/><Relationship Id="rId34" Type="http://schemas.openxmlformats.org/officeDocument/2006/relationships/tags" Target="../tags/tag2416.xml"/><Relationship Id="rId33" Type="http://schemas.openxmlformats.org/officeDocument/2006/relationships/tags" Target="../tags/tag2415.xml"/><Relationship Id="rId32" Type="http://schemas.openxmlformats.org/officeDocument/2006/relationships/tags" Target="../tags/tag2414.xml"/><Relationship Id="rId31" Type="http://schemas.openxmlformats.org/officeDocument/2006/relationships/tags" Target="../tags/tag2413.xml"/><Relationship Id="rId30" Type="http://schemas.openxmlformats.org/officeDocument/2006/relationships/tags" Target="../tags/tag2412.xml"/><Relationship Id="rId3" Type="http://schemas.openxmlformats.org/officeDocument/2006/relationships/tags" Target="../tags/tag2385.xml"/><Relationship Id="rId29" Type="http://schemas.openxmlformats.org/officeDocument/2006/relationships/tags" Target="../tags/tag2411.xml"/><Relationship Id="rId28" Type="http://schemas.openxmlformats.org/officeDocument/2006/relationships/tags" Target="../tags/tag2410.xml"/><Relationship Id="rId27" Type="http://schemas.openxmlformats.org/officeDocument/2006/relationships/tags" Target="../tags/tag2409.xml"/><Relationship Id="rId26" Type="http://schemas.openxmlformats.org/officeDocument/2006/relationships/tags" Target="../tags/tag2408.xml"/><Relationship Id="rId25" Type="http://schemas.openxmlformats.org/officeDocument/2006/relationships/tags" Target="../tags/tag2407.xml"/><Relationship Id="rId24" Type="http://schemas.openxmlformats.org/officeDocument/2006/relationships/tags" Target="../tags/tag2406.xml"/><Relationship Id="rId23" Type="http://schemas.openxmlformats.org/officeDocument/2006/relationships/tags" Target="../tags/tag2405.xml"/><Relationship Id="rId22" Type="http://schemas.openxmlformats.org/officeDocument/2006/relationships/tags" Target="../tags/tag2404.xml"/><Relationship Id="rId21" Type="http://schemas.openxmlformats.org/officeDocument/2006/relationships/tags" Target="../tags/tag2403.xml"/><Relationship Id="rId208" Type="http://schemas.openxmlformats.org/officeDocument/2006/relationships/notesSlide" Target="../notesSlides/notesSlide30.xml"/><Relationship Id="rId207" Type="http://schemas.openxmlformats.org/officeDocument/2006/relationships/vmlDrawing" Target="../drawings/vmlDrawing34.vml"/><Relationship Id="rId206" Type="http://schemas.openxmlformats.org/officeDocument/2006/relationships/slideLayout" Target="../slideLayouts/slideLayout6.xml"/><Relationship Id="rId205" Type="http://schemas.openxmlformats.org/officeDocument/2006/relationships/tags" Target="../tags/tag2587.xml"/><Relationship Id="rId204" Type="http://schemas.openxmlformats.org/officeDocument/2006/relationships/tags" Target="../tags/tag2586.xml"/><Relationship Id="rId203" Type="http://schemas.openxmlformats.org/officeDocument/2006/relationships/tags" Target="../tags/tag2585.xml"/><Relationship Id="rId202" Type="http://schemas.openxmlformats.org/officeDocument/2006/relationships/tags" Target="../tags/tag2584.xml"/><Relationship Id="rId201" Type="http://schemas.openxmlformats.org/officeDocument/2006/relationships/tags" Target="../tags/tag2583.xml"/><Relationship Id="rId200" Type="http://schemas.openxmlformats.org/officeDocument/2006/relationships/tags" Target="../tags/tag2582.xml"/><Relationship Id="rId20" Type="http://schemas.openxmlformats.org/officeDocument/2006/relationships/tags" Target="../tags/tag2402.xml"/><Relationship Id="rId2" Type="http://schemas.openxmlformats.org/officeDocument/2006/relationships/oleObject" Target="../embeddings/oleObject34.bin"/><Relationship Id="rId199" Type="http://schemas.openxmlformats.org/officeDocument/2006/relationships/tags" Target="../tags/tag2581.xml"/><Relationship Id="rId198" Type="http://schemas.openxmlformats.org/officeDocument/2006/relationships/tags" Target="../tags/tag2580.xml"/><Relationship Id="rId197" Type="http://schemas.openxmlformats.org/officeDocument/2006/relationships/tags" Target="../tags/tag2579.xml"/><Relationship Id="rId196" Type="http://schemas.openxmlformats.org/officeDocument/2006/relationships/tags" Target="../tags/tag2578.xml"/><Relationship Id="rId195" Type="http://schemas.openxmlformats.org/officeDocument/2006/relationships/tags" Target="../tags/tag2577.xml"/><Relationship Id="rId194" Type="http://schemas.openxmlformats.org/officeDocument/2006/relationships/tags" Target="../tags/tag2576.xml"/><Relationship Id="rId193" Type="http://schemas.openxmlformats.org/officeDocument/2006/relationships/tags" Target="../tags/tag2575.xml"/><Relationship Id="rId192" Type="http://schemas.openxmlformats.org/officeDocument/2006/relationships/tags" Target="../tags/tag2574.xml"/><Relationship Id="rId191" Type="http://schemas.openxmlformats.org/officeDocument/2006/relationships/tags" Target="../tags/tag2573.xml"/><Relationship Id="rId190" Type="http://schemas.openxmlformats.org/officeDocument/2006/relationships/tags" Target="../tags/tag2572.xml"/><Relationship Id="rId19" Type="http://schemas.openxmlformats.org/officeDocument/2006/relationships/tags" Target="../tags/tag2401.xml"/><Relationship Id="rId189" Type="http://schemas.openxmlformats.org/officeDocument/2006/relationships/tags" Target="../tags/tag2571.xml"/><Relationship Id="rId188" Type="http://schemas.openxmlformats.org/officeDocument/2006/relationships/tags" Target="../tags/tag2570.xml"/><Relationship Id="rId187" Type="http://schemas.openxmlformats.org/officeDocument/2006/relationships/tags" Target="../tags/tag2569.xml"/><Relationship Id="rId186" Type="http://schemas.openxmlformats.org/officeDocument/2006/relationships/tags" Target="../tags/tag2568.xml"/><Relationship Id="rId185" Type="http://schemas.openxmlformats.org/officeDocument/2006/relationships/tags" Target="../tags/tag2567.xml"/><Relationship Id="rId184" Type="http://schemas.openxmlformats.org/officeDocument/2006/relationships/tags" Target="../tags/tag2566.xml"/><Relationship Id="rId183" Type="http://schemas.openxmlformats.org/officeDocument/2006/relationships/tags" Target="../tags/tag2565.xml"/><Relationship Id="rId182" Type="http://schemas.openxmlformats.org/officeDocument/2006/relationships/tags" Target="../tags/tag2564.xml"/><Relationship Id="rId181" Type="http://schemas.openxmlformats.org/officeDocument/2006/relationships/tags" Target="../tags/tag2563.xml"/><Relationship Id="rId180" Type="http://schemas.openxmlformats.org/officeDocument/2006/relationships/tags" Target="../tags/tag2562.xml"/><Relationship Id="rId18" Type="http://schemas.openxmlformats.org/officeDocument/2006/relationships/tags" Target="../tags/tag2400.xml"/><Relationship Id="rId179" Type="http://schemas.openxmlformats.org/officeDocument/2006/relationships/tags" Target="../tags/tag2561.xml"/><Relationship Id="rId178" Type="http://schemas.openxmlformats.org/officeDocument/2006/relationships/tags" Target="../tags/tag2560.xml"/><Relationship Id="rId177" Type="http://schemas.openxmlformats.org/officeDocument/2006/relationships/tags" Target="../tags/tag2559.xml"/><Relationship Id="rId176" Type="http://schemas.openxmlformats.org/officeDocument/2006/relationships/tags" Target="../tags/tag2558.xml"/><Relationship Id="rId175" Type="http://schemas.openxmlformats.org/officeDocument/2006/relationships/tags" Target="../tags/tag2557.xml"/><Relationship Id="rId174" Type="http://schemas.openxmlformats.org/officeDocument/2006/relationships/tags" Target="../tags/tag2556.xml"/><Relationship Id="rId173" Type="http://schemas.openxmlformats.org/officeDocument/2006/relationships/tags" Target="../tags/tag2555.xml"/><Relationship Id="rId172" Type="http://schemas.openxmlformats.org/officeDocument/2006/relationships/tags" Target="../tags/tag2554.xml"/><Relationship Id="rId171" Type="http://schemas.openxmlformats.org/officeDocument/2006/relationships/tags" Target="../tags/tag2553.xml"/><Relationship Id="rId170" Type="http://schemas.openxmlformats.org/officeDocument/2006/relationships/tags" Target="../tags/tag2552.xml"/><Relationship Id="rId17" Type="http://schemas.openxmlformats.org/officeDocument/2006/relationships/tags" Target="../tags/tag2399.xml"/><Relationship Id="rId169" Type="http://schemas.openxmlformats.org/officeDocument/2006/relationships/tags" Target="../tags/tag2551.xml"/><Relationship Id="rId168" Type="http://schemas.openxmlformats.org/officeDocument/2006/relationships/tags" Target="../tags/tag2550.xml"/><Relationship Id="rId167" Type="http://schemas.openxmlformats.org/officeDocument/2006/relationships/tags" Target="../tags/tag2549.xml"/><Relationship Id="rId166" Type="http://schemas.openxmlformats.org/officeDocument/2006/relationships/tags" Target="../tags/tag2548.xml"/><Relationship Id="rId165" Type="http://schemas.openxmlformats.org/officeDocument/2006/relationships/tags" Target="../tags/tag2547.xml"/><Relationship Id="rId164" Type="http://schemas.openxmlformats.org/officeDocument/2006/relationships/tags" Target="../tags/tag2546.xml"/><Relationship Id="rId163" Type="http://schemas.openxmlformats.org/officeDocument/2006/relationships/tags" Target="../tags/tag2545.xml"/><Relationship Id="rId162" Type="http://schemas.openxmlformats.org/officeDocument/2006/relationships/tags" Target="../tags/tag2544.xml"/><Relationship Id="rId161" Type="http://schemas.openxmlformats.org/officeDocument/2006/relationships/tags" Target="../tags/tag2543.xml"/><Relationship Id="rId160" Type="http://schemas.openxmlformats.org/officeDocument/2006/relationships/tags" Target="../tags/tag2542.xml"/><Relationship Id="rId16" Type="http://schemas.openxmlformats.org/officeDocument/2006/relationships/tags" Target="../tags/tag2398.xml"/><Relationship Id="rId159" Type="http://schemas.openxmlformats.org/officeDocument/2006/relationships/tags" Target="../tags/tag2541.xml"/><Relationship Id="rId158" Type="http://schemas.openxmlformats.org/officeDocument/2006/relationships/tags" Target="../tags/tag2540.xml"/><Relationship Id="rId157" Type="http://schemas.openxmlformats.org/officeDocument/2006/relationships/tags" Target="../tags/tag2539.xml"/><Relationship Id="rId156" Type="http://schemas.openxmlformats.org/officeDocument/2006/relationships/tags" Target="../tags/tag2538.xml"/><Relationship Id="rId155" Type="http://schemas.openxmlformats.org/officeDocument/2006/relationships/tags" Target="../tags/tag2537.xml"/><Relationship Id="rId154" Type="http://schemas.openxmlformats.org/officeDocument/2006/relationships/tags" Target="../tags/tag2536.xml"/><Relationship Id="rId153" Type="http://schemas.openxmlformats.org/officeDocument/2006/relationships/tags" Target="../tags/tag2535.xml"/><Relationship Id="rId152" Type="http://schemas.openxmlformats.org/officeDocument/2006/relationships/tags" Target="../tags/tag2534.xml"/><Relationship Id="rId151" Type="http://schemas.openxmlformats.org/officeDocument/2006/relationships/tags" Target="../tags/tag2533.xml"/><Relationship Id="rId150" Type="http://schemas.openxmlformats.org/officeDocument/2006/relationships/tags" Target="../tags/tag2532.xml"/><Relationship Id="rId15" Type="http://schemas.openxmlformats.org/officeDocument/2006/relationships/tags" Target="../tags/tag2397.xml"/><Relationship Id="rId149" Type="http://schemas.openxmlformats.org/officeDocument/2006/relationships/tags" Target="../tags/tag2531.xml"/><Relationship Id="rId148" Type="http://schemas.openxmlformats.org/officeDocument/2006/relationships/tags" Target="../tags/tag2530.xml"/><Relationship Id="rId147" Type="http://schemas.openxmlformats.org/officeDocument/2006/relationships/tags" Target="../tags/tag2529.xml"/><Relationship Id="rId146" Type="http://schemas.openxmlformats.org/officeDocument/2006/relationships/tags" Target="../tags/tag2528.xml"/><Relationship Id="rId145" Type="http://schemas.openxmlformats.org/officeDocument/2006/relationships/tags" Target="../tags/tag2527.xml"/><Relationship Id="rId144" Type="http://schemas.openxmlformats.org/officeDocument/2006/relationships/tags" Target="../tags/tag2526.xml"/><Relationship Id="rId143" Type="http://schemas.openxmlformats.org/officeDocument/2006/relationships/tags" Target="../tags/tag2525.xml"/><Relationship Id="rId142" Type="http://schemas.openxmlformats.org/officeDocument/2006/relationships/tags" Target="../tags/tag2524.xml"/><Relationship Id="rId141" Type="http://schemas.openxmlformats.org/officeDocument/2006/relationships/tags" Target="../tags/tag2523.xml"/><Relationship Id="rId140" Type="http://schemas.openxmlformats.org/officeDocument/2006/relationships/tags" Target="../tags/tag2522.xml"/><Relationship Id="rId14" Type="http://schemas.openxmlformats.org/officeDocument/2006/relationships/tags" Target="../tags/tag2396.xml"/><Relationship Id="rId139" Type="http://schemas.openxmlformats.org/officeDocument/2006/relationships/tags" Target="../tags/tag2521.xml"/><Relationship Id="rId138" Type="http://schemas.openxmlformats.org/officeDocument/2006/relationships/tags" Target="../tags/tag2520.xml"/><Relationship Id="rId137" Type="http://schemas.openxmlformats.org/officeDocument/2006/relationships/tags" Target="../tags/tag2519.xml"/><Relationship Id="rId136" Type="http://schemas.openxmlformats.org/officeDocument/2006/relationships/tags" Target="../tags/tag2518.xml"/><Relationship Id="rId135" Type="http://schemas.openxmlformats.org/officeDocument/2006/relationships/tags" Target="../tags/tag2517.xml"/><Relationship Id="rId134" Type="http://schemas.openxmlformats.org/officeDocument/2006/relationships/tags" Target="../tags/tag2516.xml"/><Relationship Id="rId133" Type="http://schemas.openxmlformats.org/officeDocument/2006/relationships/tags" Target="../tags/tag2515.xml"/><Relationship Id="rId132" Type="http://schemas.openxmlformats.org/officeDocument/2006/relationships/tags" Target="../tags/tag2514.xml"/><Relationship Id="rId131" Type="http://schemas.openxmlformats.org/officeDocument/2006/relationships/tags" Target="../tags/tag2513.xml"/><Relationship Id="rId130" Type="http://schemas.openxmlformats.org/officeDocument/2006/relationships/tags" Target="../tags/tag2512.xml"/><Relationship Id="rId13" Type="http://schemas.openxmlformats.org/officeDocument/2006/relationships/tags" Target="../tags/tag2395.xml"/><Relationship Id="rId129" Type="http://schemas.openxmlformats.org/officeDocument/2006/relationships/tags" Target="../tags/tag2511.xml"/><Relationship Id="rId128" Type="http://schemas.openxmlformats.org/officeDocument/2006/relationships/tags" Target="../tags/tag2510.xml"/><Relationship Id="rId127" Type="http://schemas.openxmlformats.org/officeDocument/2006/relationships/tags" Target="../tags/tag2509.xml"/><Relationship Id="rId126" Type="http://schemas.openxmlformats.org/officeDocument/2006/relationships/tags" Target="../tags/tag2508.xml"/><Relationship Id="rId125" Type="http://schemas.openxmlformats.org/officeDocument/2006/relationships/tags" Target="../tags/tag2507.xml"/><Relationship Id="rId124" Type="http://schemas.openxmlformats.org/officeDocument/2006/relationships/tags" Target="../tags/tag2506.xml"/><Relationship Id="rId123" Type="http://schemas.openxmlformats.org/officeDocument/2006/relationships/tags" Target="../tags/tag2505.xml"/><Relationship Id="rId122" Type="http://schemas.openxmlformats.org/officeDocument/2006/relationships/tags" Target="../tags/tag2504.xml"/><Relationship Id="rId121" Type="http://schemas.openxmlformats.org/officeDocument/2006/relationships/tags" Target="../tags/tag2503.xml"/><Relationship Id="rId120" Type="http://schemas.openxmlformats.org/officeDocument/2006/relationships/tags" Target="../tags/tag2502.xml"/><Relationship Id="rId12" Type="http://schemas.openxmlformats.org/officeDocument/2006/relationships/tags" Target="../tags/tag2394.xml"/><Relationship Id="rId119" Type="http://schemas.openxmlformats.org/officeDocument/2006/relationships/tags" Target="../tags/tag2501.xml"/><Relationship Id="rId118" Type="http://schemas.openxmlformats.org/officeDocument/2006/relationships/tags" Target="../tags/tag2500.xml"/><Relationship Id="rId117" Type="http://schemas.openxmlformats.org/officeDocument/2006/relationships/tags" Target="../tags/tag2499.xml"/><Relationship Id="rId116" Type="http://schemas.openxmlformats.org/officeDocument/2006/relationships/tags" Target="../tags/tag2498.xml"/><Relationship Id="rId115" Type="http://schemas.openxmlformats.org/officeDocument/2006/relationships/tags" Target="../tags/tag2497.xml"/><Relationship Id="rId114" Type="http://schemas.openxmlformats.org/officeDocument/2006/relationships/tags" Target="../tags/tag2496.xml"/><Relationship Id="rId113" Type="http://schemas.openxmlformats.org/officeDocument/2006/relationships/tags" Target="../tags/tag2495.xml"/><Relationship Id="rId112" Type="http://schemas.openxmlformats.org/officeDocument/2006/relationships/tags" Target="../tags/tag2494.xml"/><Relationship Id="rId111" Type="http://schemas.openxmlformats.org/officeDocument/2006/relationships/tags" Target="../tags/tag2493.xml"/><Relationship Id="rId110" Type="http://schemas.openxmlformats.org/officeDocument/2006/relationships/tags" Target="../tags/tag2492.xml"/><Relationship Id="rId11" Type="http://schemas.openxmlformats.org/officeDocument/2006/relationships/tags" Target="../tags/tag2393.xml"/><Relationship Id="rId109" Type="http://schemas.openxmlformats.org/officeDocument/2006/relationships/tags" Target="../tags/tag2491.xml"/><Relationship Id="rId108" Type="http://schemas.openxmlformats.org/officeDocument/2006/relationships/tags" Target="../tags/tag2490.xml"/><Relationship Id="rId107" Type="http://schemas.openxmlformats.org/officeDocument/2006/relationships/tags" Target="../tags/tag2489.xml"/><Relationship Id="rId106" Type="http://schemas.openxmlformats.org/officeDocument/2006/relationships/tags" Target="../tags/tag2488.xml"/><Relationship Id="rId105" Type="http://schemas.openxmlformats.org/officeDocument/2006/relationships/tags" Target="../tags/tag2487.xml"/><Relationship Id="rId104" Type="http://schemas.openxmlformats.org/officeDocument/2006/relationships/tags" Target="../tags/tag2486.xml"/><Relationship Id="rId103" Type="http://schemas.openxmlformats.org/officeDocument/2006/relationships/tags" Target="../tags/tag2485.xml"/><Relationship Id="rId102" Type="http://schemas.openxmlformats.org/officeDocument/2006/relationships/tags" Target="../tags/tag2484.xml"/><Relationship Id="rId101" Type="http://schemas.openxmlformats.org/officeDocument/2006/relationships/tags" Target="../tags/tag2483.xml"/><Relationship Id="rId100" Type="http://schemas.openxmlformats.org/officeDocument/2006/relationships/tags" Target="../tags/tag2482.xml"/><Relationship Id="rId10" Type="http://schemas.openxmlformats.org/officeDocument/2006/relationships/tags" Target="../tags/tag2392.xml"/><Relationship Id="rId1" Type="http://schemas.openxmlformats.org/officeDocument/2006/relationships/tags" Target="../tags/tag2384.xml"/></Relationships>
</file>

<file path=ppt/slides/_rels/slide34.xml.rels><?xml version="1.0" encoding="UTF-8" standalone="yes"?>
<Relationships xmlns="http://schemas.openxmlformats.org/package/2006/relationships"><Relationship Id="rId99" Type="http://schemas.openxmlformats.org/officeDocument/2006/relationships/tags" Target="../tags/tag2685.xml"/><Relationship Id="rId98" Type="http://schemas.openxmlformats.org/officeDocument/2006/relationships/tags" Target="../tags/tag2684.xml"/><Relationship Id="rId97" Type="http://schemas.openxmlformats.org/officeDocument/2006/relationships/tags" Target="../tags/tag2683.xml"/><Relationship Id="rId96" Type="http://schemas.openxmlformats.org/officeDocument/2006/relationships/tags" Target="../tags/tag2682.xml"/><Relationship Id="rId95" Type="http://schemas.openxmlformats.org/officeDocument/2006/relationships/tags" Target="../tags/tag2681.xml"/><Relationship Id="rId94" Type="http://schemas.openxmlformats.org/officeDocument/2006/relationships/tags" Target="../tags/tag2680.xml"/><Relationship Id="rId93" Type="http://schemas.openxmlformats.org/officeDocument/2006/relationships/tags" Target="../tags/tag2679.xml"/><Relationship Id="rId92" Type="http://schemas.openxmlformats.org/officeDocument/2006/relationships/tags" Target="../tags/tag2678.xml"/><Relationship Id="rId91" Type="http://schemas.openxmlformats.org/officeDocument/2006/relationships/tags" Target="../tags/tag2677.xml"/><Relationship Id="rId90" Type="http://schemas.openxmlformats.org/officeDocument/2006/relationships/tags" Target="../tags/tag2676.xml"/><Relationship Id="rId9" Type="http://schemas.openxmlformats.org/officeDocument/2006/relationships/tags" Target="../tags/tag2595.xml"/><Relationship Id="rId89" Type="http://schemas.openxmlformats.org/officeDocument/2006/relationships/tags" Target="../tags/tag2675.xml"/><Relationship Id="rId88" Type="http://schemas.openxmlformats.org/officeDocument/2006/relationships/tags" Target="../tags/tag2674.xml"/><Relationship Id="rId87" Type="http://schemas.openxmlformats.org/officeDocument/2006/relationships/tags" Target="../tags/tag2673.xml"/><Relationship Id="rId86" Type="http://schemas.openxmlformats.org/officeDocument/2006/relationships/tags" Target="../tags/tag2672.xml"/><Relationship Id="rId85" Type="http://schemas.openxmlformats.org/officeDocument/2006/relationships/tags" Target="../tags/tag2671.xml"/><Relationship Id="rId84" Type="http://schemas.openxmlformats.org/officeDocument/2006/relationships/tags" Target="../tags/tag2670.xml"/><Relationship Id="rId83" Type="http://schemas.openxmlformats.org/officeDocument/2006/relationships/tags" Target="../tags/tag2669.xml"/><Relationship Id="rId82" Type="http://schemas.openxmlformats.org/officeDocument/2006/relationships/tags" Target="../tags/tag2668.xml"/><Relationship Id="rId81" Type="http://schemas.openxmlformats.org/officeDocument/2006/relationships/tags" Target="../tags/tag2667.xml"/><Relationship Id="rId80" Type="http://schemas.openxmlformats.org/officeDocument/2006/relationships/tags" Target="../tags/tag2666.xml"/><Relationship Id="rId8" Type="http://schemas.openxmlformats.org/officeDocument/2006/relationships/tags" Target="../tags/tag2594.xml"/><Relationship Id="rId79" Type="http://schemas.openxmlformats.org/officeDocument/2006/relationships/tags" Target="../tags/tag2665.xml"/><Relationship Id="rId78" Type="http://schemas.openxmlformats.org/officeDocument/2006/relationships/tags" Target="../tags/tag2664.xml"/><Relationship Id="rId77" Type="http://schemas.openxmlformats.org/officeDocument/2006/relationships/tags" Target="../tags/tag2663.xml"/><Relationship Id="rId76" Type="http://schemas.openxmlformats.org/officeDocument/2006/relationships/tags" Target="../tags/tag2662.xml"/><Relationship Id="rId75" Type="http://schemas.openxmlformats.org/officeDocument/2006/relationships/tags" Target="../tags/tag2661.xml"/><Relationship Id="rId74" Type="http://schemas.openxmlformats.org/officeDocument/2006/relationships/tags" Target="../tags/tag2660.xml"/><Relationship Id="rId73" Type="http://schemas.openxmlformats.org/officeDocument/2006/relationships/tags" Target="../tags/tag2659.xml"/><Relationship Id="rId72" Type="http://schemas.openxmlformats.org/officeDocument/2006/relationships/tags" Target="../tags/tag2658.xml"/><Relationship Id="rId71" Type="http://schemas.openxmlformats.org/officeDocument/2006/relationships/tags" Target="../tags/tag2657.xml"/><Relationship Id="rId70" Type="http://schemas.openxmlformats.org/officeDocument/2006/relationships/tags" Target="../tags/tag2656.xml"/><Relationship Id="rId7" Type="http://schemas.openxmlformats.org/officeDocument/2006/relationships/tags" Target="../tags/tag2593.xml"/><Relationship Id="rId69" Type="http://schemas.openxmlformats.org/officeDocument/2006/relationships/tags" Target="../tags/tag2655.xml"/><Relationship Id="rId68" Type="http://schemas.openxmlformats.org/officeDocument/2006/relationships/tags" Target="../tags/tag2654.xml"/><Relationship Id="rId67" Type="http://schemas.openxmlformats.org/officeDocument/2006/relationships/tags" Target="../tags/tag2653.xml"/><Relationship Id="rId66" Type="http://schemas.openxmlformats.org/officeDocument/2006/relationships/tags" Target="../tags/tag2652.xml"/><Relationship Id="rId65" Type="http://schemas.openxmlformats.org/officeDocument/2006/relationships/tags" Target="../tags/tag2651.xml"/><Relationship Id="rId64" Type="http://schemas.openxmlformats.org/officeDocument/2006/relationships/tags" Target="../tags/tag2650.xml"/><Relationship Id="rId63" Type="http://schemas.openxmlformats.org/officeDocument/2006/relationships/tags" Target="../tags/tag2649.xml"/><Relationship Id="rId62" Type="http://schemas.openxmlformats.org/officeDocument/2006/relationships/tags" Target="../tags/tag2648.xml"/><Relationship Id="rId61" Type="http://schemas.openxmlformats.org/officeDocument/2006/relationships/tags" Target="../tags/tag2647.xml"/><Relationship Id="rId60" Type="http://schemas.openxmlformats.org/officeDocument/2006/relationships/tags" Target="../tags/tag2646.xml"/><Relationship Id="rId6" Type="http://schemas.openxmlformats.org/officeDocument/2006/relationships/tags" Target="../tags/tag2592.xml"/><Relationship Id="rId59" Type="http://schemas.openxmlformats.org/officeDocument/2006/relationships/tags" Target="../tags/tag2645.xml"/><Relationship Id="rId58" Type="http://schemas.openxmlformats.org/officeDocument/2006/relationships/tags" Target="../tags/tag2644.xml"/><Relationship Id="rId57" Type="http://schemas.openxmlformats.org/officeDocument/2006/relationships/tags" Target="../tags/tag2643.xml"/><Relationship Id="rId56" Type="http://schemas.openxmlformats.org/officeDocument/2006/relationships/tags" Target="../tags/tag2642.xml"/><Relationship Id="rId55" Type="http://schemas.openxmlformats.org/officeDocument/2006/relationships/tags" Target="../tags/tag2641.xml"/><Relationship Id="rId54" Type="http://schemas.openxmlformats.org/officeDocument/2006/relationships/tags" Target="../tags/tag2640.xml"/><Relationship Id="rId53" Type="http://schemas.openxmlformats.org/officeDocument/2006/relationships/tags" Target="../tags/tag2639.xml"/><Relationship Id="rId52" Type="http://schemas.openxmlformats.org/officeDocument/2006/relationships/tags" Target="../tags/tag2638.xml"/><Relationship Id="rId51" Type="http://schemas.openxmlformats.org/officeDocument/2006/relationships/tags" Target="../tags/tag2637.xml"/><Relationship Id="rId50" Type="http://schemas.openxmlformats.org/officeDocument/2006/relationships/tags" Target="../tags/tag2636.xml"/><Relationship Id="rId5" Type="http://schemas.openxmlformats.org/officeDocument/2006/relationships/tags" Target="../tags/tag2591.xml"/><Relationship Id="rId49" Type="http://schemas.openxmlformats.org/officeDocument/2006/relationships/tags" Target="../tags/tag2635.xml"/><Relationship Id="rId48" Type="http://schemas.openxmlformats.org/officeDocument/2006/relationships/tags" Target="../tags/tag2634.xml"/><Relationship Id="rId47" Type="http://schemas.openxmlformats.org/officeDocument/2006/relationships/tags" Target="../tags/tag2633.xml"/><Relationship Id="rId46" Type="http://schemas.openxmlformats.org/officeDocument/2006/relationships/tags" Target="../tags/tag2632.xml"/><Relationship Id="rId45" Type="http://schemas.openxmlformats.org/officeDocument/2006/relationships/tags" Target="../tags/tag2631.xml"/><Relationship Id="rId44" Type="http://schemas.openxmlformats.org/officeDocument/2006/relationships/tags" Target="../tags/tag2630.xml"/><Relationship Id="rId43" Type="http://schemas.openxmlformats.org/officeDocument/2006/relationships/tags" Target="../tags/tag2629.xml"/><Relationship Id="rId42" Type="http://schemas.openxmlformats.org/officeDocument/2006/relationships/tags" Target="../tags/tag2628.xml"/><Relationship Id="rId41" Type="http://schemas.openxmlformats.org/officeDocument/2006/relationships/tags" Target="../tags/tag2627.xml"/><Relationship Id="rId40" Type="http://schemas.openxmlformats.org/officeDocument/2006/relationships/tags" Target="../tags/tag2626.xml"/><Relationship Id="rId4" Type="http://schemas.openxmlformats.org/officeDocument/2006/relationships/tags" Target="../tags/tag2590.xml"/><Relationship Id="rId39" Type="http://schemas.openxmlformats.org/officeDocument/2006/relationships/tags" Target="../tags/tag2625.xml"/><Relationship Id="rId38" Type="http://schemas.openxmlformats.org/officeDocument/2006/relationships/tags" Target="../tags/tag2624.xml"/><Relationship Id="rId37" Type="http://schemas.openxmlformats.org/officeDocument/2006/relationships/tags" Target="../tags/tag2623.xml"/><Relationship Id="rId36" Type="http://schemas.openxmlformats.org/officeDocument/2006/relationships/tags" Target="../tags/tag2622.xml"/><Relationship Id="rId35" Type="http://schemas.openxmlformats.org/officeDocument/2006/relationships/tags" Target="../tags/tag2621.xml"/><Relationship Id="rId34" Type="http://schemas.openxmlformats.org/officeDocument/2006/relationships/tags" Target="../tags/tag2620.xml"/><Relationship Id="rId33" Type="http://schemas.openxmlformats.org/officeDocument/2006/relationships/tags" Target="../tags/tag2619.xml"/><Relationship Id="rId32" Type="http://schemas.openxmlformats.org/officeDocument/2006/relationships/tags" Target="../tags/tag2618.xml"/><Relationship Id="rId31" Type="http://schemas.openxmlformats.org/officeDocument/2006/relationships/tags" Target="../tags/tag2617.xml"/><Relationship Id="rId30" Type="http://schemas.openxmlformats.org/officeDocument/2006/relationships/tags" Target="../tags/tag2616.xml"/><Relationship Id="rId3" Type="http://schemas.openxmlformats.org/officeDocument/2006/relationships/tags" Target="../tags/tag2589.xml"/><Relationship Id="rId29" Type="http://schemas.openxmlformats.org/officeDocument/2006/relationships/tags" Target="../tags/tag2615.xml"/><Relationship Id="rId28" Type="http://schemas.openxmlformats.org/officeDocument/2006/relationships/tags" Target="../tags/tag2614.xml"/><Relationship Id="rId27" Type="http://schemas.openxmlformats.org/officeDocument/2006/relationships/tags" Target="../tags/tag2613.xml"/><Relationship Id="rId26" Type="http://schemas.openxmlformats.org/officeDocument/2006/relationships/tags" Target="../tags/tag2612.xml"/><Relationship Id="rId25" Type="http://schemas.openxmlformats.org/officeDocument/2006/relationships/tags" Target="../tags/tag2611.xml"/><Relationship Id="rId24" Type="http://schemas.openxmlformats.org/officeDocument/2006/relationships/tags" Target="../tags/tag2610.xml"/><Relationship Id="rId23" Type="http://schemas.openxmlformats.org/officeDocument/2006/relationships/tags" Target="../tags/tag2609.xml"/><Relationship Id="rId22" Type="http://schemas.openxmlformats.org/officeDocument/2006/relationships/tags" Target="../tags/tag2608.xml"/><Relationship Id="rId21" Type="http://schemas.openxmlformats.org/officeDocument/2006/relationships/tags" Target="../tags/tag2607.xml"/><Relationship Id="rId20" Type="http://schemas.openxmlformats.org/officeDocument/2006/relationships/tags" Target="../tags/tag2606.xml"/><Relationship Id="rId2" Type="http://schemas.openxmlformats.org/officeDocument/2006/relationships/oleObject" Target="../embeddings/oleObject35.bin"/><Relationship Id="rId197" Type="http://schemas.openxmlformats.org/officeDocument/2006/relationships/notesSlide" Target="../notesSlides/notesSlide31.xml"/><Relationship Id="rId196" Type="http://schemas.openxmlformats.org/officeDocument/2006/relationships/vmlDrawing" Target="../drawings/vmlDrawing35.vml"/><Relationship Id="rId195" Type="http://schemas.openxmlformats.org/officeDocument/2006/relationships/slideLayout" Target="../slideLayouts/slideLayout6.xml"/><Relationship Id="rId194" Type="http://schemas.openxmlformats.org/officeDocument/2006/relationships/tags" Target="../tags/tag2780.xml"/><Relationship Id="rId193" Type="http://schemas.openxmlformats.org/officeDocument/2006/relationships/tags" Target="../tags/tag2779.xml"/><Relationship Id="rId192" Type="http://schemas.openxmlformats.org/officeDocument/2006/relationships/tags" Target="../tags/tag2778.xml"/><Relationship Id="rId191" Type="http://schemas.openxmlformats.org/officeDocument/2006/relationships/tags" Target="../tags/tag2777.xml"/><Relationship Id="rId190" Type="http://schemas.openxmlformats.org/officeDocument/2006/relationships/tags" Target="../tags/tag2776.xml"/><Relationship Id="rId19" Type="http://schemas.openxmlformats.org/officeDocument/2006/relationships/tags" Target="../tags/tag2605.xml"/><Relationship Id="rId189" Type="http://schemas.openxmlformats.org/officeDocument/2006/relationships/tags" Target="../tags/tag2775.xml"/><Relationship Id="rId188" Type="http://schemas.openxmlformats.org/officeDocument/2006/relationships/tags" Target="../tags/tag2774.xml"/><Relationship Id="rId187" Type="http://schemas.openxmlformats.org/officeDocument/2006/relationships/tags" Target="../tags/tag2773.xml"/><Relationship Id="rId186" Type="http://schemas.openxmlformats.org/officeDocument/2006/relationships/tags" Target="../tags/tag2772.xml"/><Relationship Id="rId185" Type="http://schemas.openxmlformats.org/officeDocument/2006/relationships/tags" Target="../tags/tag2771.xml"/><Relationship Id="rId184" Type="http://schemas.openxmlformats.org/officeDocument/2006/relationships/tags" Target="../tags/tag2770.xml"/><Relationship Id="rId183" Type="http://schemas.openxmlformats.org/officeDocument/2006/relationships/tags" Target="../tags/tag2769.xml"/><Relationship Id="rId182" Type="http://schemas.openxmlformats.org/officeDocument/2006/relationships/tags" Target="../tags/tag2768.xml"/><Relationship Id="rId181" Type="http://schemas.openxmlformats.org/officeDocument/2006/relationships/tags" Target="../tags/tag2767.xml"/><Relationship Id="rId180" Type="http://schemas.openxmlformats.org/officeDocument/2006/relationships/tags" Target="../tags/tag2766.xml"/><Relationship Id="rId18" Type="http://schemas.openxmlformats.org/officeDocument/2006/relationships/tags" Target="../tags/tag2604.xml"/><Relationship Id="rId179" Type="http://schemas.openxmlformats.org/officeDocument/2006/relationships/tags" Target="../tags/tag2765.xml"/><Relationship Id="rId178" Type="http://schemas.openxmlformats.org/officeDocument/2006/relationships/tags" Target="../tags/tag2764.xml"/><Relationship Id="rId177" Type="http://schemas.openxmlformats.org/officeDocument/2006/relationships/tags" Target="../tags/tag2763.xml"/><Relationship Id="rId176" Type="http://schemas.openxmlformats.org/officeDocument/2006/relationships/tags" Target="../tags/tag2762.xml"/><Relationship Id="rId175" Type="http://schemas.openxmlformats.org/officeDocument/2006/relationships/tags" Target="../tags/tag2761.xml"/><Relationship Id="rId174" Type="http://schemas.openxmlformats.org/officeDocument/2006/relationships/tags" Target="../tags/tag2760.xml"/><Relationship Id="rId173" Type="http://schemas.openxmlformats.org/officeDocument/2006/relationships/tags" Target="../tags/tag2759.xml"/><Relationship Id="rId172" Type="http://schemas.openxmlformats.org/officeDocument/2006/relationships/tags" Target="../tags/tag2758.xml"/><Relationship Id="rId171" Type="http://schemas.openxmlformats.org/officeDocument/2006/relationships/tags" Target="../tags/tag2757.xml"/><Relationship Id="rId170" Type="http://schemas.openxmlformats.org/officeDocument/2006/relationships/tags" Target="../tags/tag2756.xml"/><Relationship Id="rId17" Type="http://schemas.openxmlformats.org/officeDocument/2006/relationships/tags" Target="../tags/tag2603.xml"/><Relationship Id="rId169" Type="http://schemas.openxmlformats.org/officeDocument/2006/relationships/tags" Target="../tags/tag2755.xml"/><Relationship Id="rId168" Type="http://schemas.openxmlformats.org/officeDocument/2006/relationships/tags" Target="../tags/tag2754.xml"/><Relationship Id="rId167" Type="http://schemas.openxmlformats.org/officeDocument/2006/relationships/tags" Target="../tags/tag2753.xml"/><Relationship Id="rId166" Type="http://schemas.openxmlformats.org/officeDocument/2006/relationships/tags" Target="../tags/tag2752.xml"/><Relationship Id="rId165" Type="http://schemas.openxmlformats.org/officeDocument/2006/relationships/tags" Target="../tags/tag2751.xml"/><Relationship Id="rId164" Type="http://schemas.openxmlformats.org/officeDocument/2006/relationships/tags" Target="../tags/tag2750.xml"/><Relationship Id="rId163" Type="http://schemas.openxmlformats.org/officeDocument/2006/relationships/tags" Target="../tags/tag2749.xml"/><Relationship Id="rId162" Type="http://schemas.openxmlformats.org/officeDocument/2006/relationships/tags" Target="../tags/tag2748.xml"/><Relationship Id="rId161" Type="http://schemas.openxmlformats.org/officeDocument/2006/relationships/tags" Target="../tags/tag2747.xml"/><Relationship Id="rId160" Type="http://schemas.openxmlformats.org/officeDocument/2006/relationships/tags" Target="../tags/tag2746.xml"/><Relationship Id="rId16" Type="http://schemas.openxmlformats.org/officeDocument/2006/relationships/tags" Target="../tags/tag2602.xml"/><Relationship Id="rId159" Type="http://schemas.openxmlformats.org/officeDocument/2006/relationships/tags" Target="../tags/tag2745.xml"/><Relationship Id="rId158" Type="http://schemas.openxmlformats.org/officeDocument/2006/relationships/tags" Target="../tags/tag2744.xml"/><Relationship Id="rId157" Type="http://schemas.openxmlformats.org/officeDocument/2006/relationships/tags" Target="../tags/tag2743.xml"/><Relationship Id="rId156" Type="http://schemas.openxmlformats.org/officeDocument/2006/relationships/tags" Target="../tags/tag2742.xml"/><Relationship Id="rId155" Type="http://schemas.openxmlformats.org/officeDocument/2006/relationships/tags" Target="../tags/tag2741.xml"/><Relationship Id="rId154" Type="http://schemas.openxmlformats.org/officeDocument/2006/relationships/tags" Target="../tags/tag2740.xml"/><Relationship Id="rId153" Type="http://schemas.openxmlformats.org/officeDocument/2006/relationships/tags" Target="../tags/tag2739.xml"/><Relationship Id="rId152" Type="http://schemas.openxmlformats.org/officeDocument/2006/relationships/tags" Target="../tags/tag2738.xml"/><Relationship Id="rId151" Type="http://schemas.openxmlformats.org/officeDocument/2006/relationships/tags" Target="../tags/tag2737.xml"/><Relationship Id="rId150" Type="http://schemas.openxmlformats.org/officeDocument/2006/relationships/tags" Target="../tags/tag2736.xml"/><Relationship Id="rId15" Type="http://schemas.openxmlformats.org/officeDocument/2006/relationships/tags" Target="../tags/tag2601.xml"/><Relationship Id="rId149" Type="http://schemas.openxmlformats.org/officeDocument/2006/relationships/tags" Target="../tags/tag2735.xml"/><Relationship Id="rId148" Type="http://schemas.openxmlformats.org/officeDocument/2006/relationships/tags" Target="../tags/tag2734.xml"/><Relationship Id="rId147" Type="http://schemas.openxmlformats.org/officeDocument/2006/relationships/tags" Target="../tags/tag2733.xml"/><Relationship Id="rId146" Type="http://schemas.openxmlformats.org/officeDocument/2006/relationships/tags" Target="../tags/tag2732.xml"/><Relationship Id="rId145" Type="http://schemas.openxmlformats.org/officeDocument/2006/relationships/tags" Target="../tags/tag2731.xml"/><Relationship Id="rId144" Type="http://schemas.openxmlformats.org/officeDocument/2006/relationships/tags" Target="../tags/tag2730.xml"/><Relationship Id="rId143" Type="http://schemas.openxmlformats.org/officeDocument/2006/relationships/tags" Target="../tags/tag2729.xml"/><Relationship Id="rId142" Type="http://schemas.openxmlformats.org/officeDocument/2006/relationships/tags" Target="../tags/tag2728.xml"/><Relationship Id="rId141" Type="http://schemas.openxmlformats.org/officeDocument/2006/relationships/tags" Target="../tags/tag2727.xml"/><Relationship Id="rId140" Type="http://schemas.openxmlformats.org/officeDocument/2006/relationships/tags" Target="../tags/tag2726.xml"/><Relationship Id="rId14" Type="http://schemas.openxmlformats.org/officeDocument/2006/relationships/tags" Target="../tags/tag2600.xml"/><Relationship Id="rId139" Type="http://schemas.openxmlformats.org/officeDocument/2006/relationships/tags" Target="../tags/tag2725.xml"/><Relationship Id="rId138" Type="http://schemas.openxmlformats.org/officeDocument/2006/relationships/tags" Target="../tags/tag2724.xml"/><Relationship Id="rId137" Type="http://schemas.openxmlformats.org/officeDocument/2006/relationships/tags" Target="../tags/tag2723.xml"/><Relationship Id="rId136" Type="http://schemas.openxmlformats.org/officeDocument/2006/relationships/tags" Target="../tags/tag2722.xml"/><Relationship Id="rId135" Type="http://schemas.openxmlformats.org/officeDocument/2006/relationships/tags" Target="../tags/tag2721.xml"/><Relationship Id="rId134" Type="http://schemas.openxmlformats.org/officeDocument/2006/relationships/tags" Target="../tags/tag2720.xml"/><Relationship Id="rId133" Type="http://schemas.openxmlformats.org/officeDocument/2006/relationships/tags" Target="../tags/tag2719.xml"/><Relationship Id="rId132" Type="http://schemas.openxmlformats.org/officeDocument/2006/relationships/tags" Target="../tags/tag2718.xml"/><Relationship Id="rId131" Type="http://schemas.openxmlformats.org/officeDocument/2006/relationships/tags" Target="../tags/tag2717.xml"/><Relationship Id="rId130" Type="http://schemas.openxmlformats.org/officeDocument/2006/relationships/tags" Target="../tags/tag2716.xml"/><Relationship Id="rId13" Type="http://schemas.openxmlformats.org/officeDocument/2006/relationships/tags" Target="../tags/tag2599.xml"/><Relationship Id="rId129" Type="http://schemas.openxmlformats.org/officeDocument/2006/relationships/tags" Target="../tags/tag2715.xml"/><Relationship Id="rId128" Type="http://schemas.openxmlformats.org/officeDocument/2006/relationships/tags" Target="../tags/tag2714.xml"/><Relationship Id="rId127" Type="http://schemas.openxmlformats.org/officeDocument/2006/relationships/tags" Target="../tags/tag2713.xml"/><Relationship Id="rId126" Type="http://schemas.openxmlformats.org/officeDocument/2006/relationships/tags" Target="../tags/tag2712.xml"/><Relationship Id="rId125" Type="http://schemas.openxmlformats.org/officeDocument/2006/relationships/tags" Target="../tags/tag2711.xml"/><Relationship Id="rId124" Type="http://schemas.openxmlformats.org/officeDocument/2006/relationships/tags" Target="../tags/tag2710.xml"/><Relationship Id="rId123" Type="http://schemas.openxmlformats.org/officeDocument/2006/relationships/tags" Target="../tags/tag2709.xml"/><Relationship Id="rId122" Type="http://schemas.openxmlformats.org/officeDocument/2006/relationships/tags" Target="../tags/tag2708.xml"/><Relationship Id="rId121" Type="http://schemas.openxmlformats.org/officeDocument/2006/relationships/tags" Target="../tags/tag2707.xml"/><Relationship Id="rId120" Type="http://schemas.openxmlformats.org/officeDocument/2006/relationships/tags" Target="../tags/tag2706.xml"/><Relationship Id="rId12" Type="http://schemas.openxmlformats.org/officeDocument/2006/relationships/tags" Target="../tags/tag2598.xml"/><Relationship Id="rId119" Type="http://schemas.openxmlformats.org/officeDocument/2006/relationships/tags" Target="../tags/tag2705.xml"/><Relationship Id="rId118" Type="http://schemas.openxmlformats.org/officeDocument/2006/relationships/tags" Target="../tags/tag2704.xml"/><Relationship Id="rId117" Type="http://schemas.openxmlformats.org/officeDocument/2006/relationships/tags" Target="../tags/tag2703.xml"/><Relationship Id="rId116" Type="http://schemas.openxmlformats.org/officeDocument/2006/relationships/tags" Target="../tags/tag2702.xml"/><Relationship Id="rId115" Type="http://schemas.openxmlformats.org/officeDocument/2006/relationships/tags" Target="../tags/tag2701.xml"/><Relationship Id="rId114" Type="http://schemas.openxmlformats.org/officeDocument/2006/relationships/tags" Target="../tags/tag2700.xml"/><Relationship Id="rId113" Type="http://schemas.openxmlformats.org/officeDocument/2006/relationships/tags" Target="../tags/tag2699.xml"/><Relationship Id="rId112" Type="http://schemas.openxmlformats.org/officeDocument/2006/relationships/tags" Target="../tags/tag2698.xml"/><Relationship Id="rId111" Type="http://schemas.openxmlformats.org/officeDocument/2006/relationships/tags" Target="../tags/tag2697.xml"/><Relationship Id="rId110" Type="http://schemas.openxmlformats.org/officeDocument/2006/relationships/tags" Target="../tags/tag2696.xml"/><Relationship Id="rId11" Type="http://schemas.openxmlformats.org/officeDocument/2006/relationships/tags" Target="../tags/tag2597.xml"/><Relationship Id="rId109" Type="http://schemas.openxmlformats.org/officeDocument/2006/relationships/tags" Target="../tags/tag2695.xml"/><Relationship Id="rId108" Type="http://schemas.openxmlformats.org/officeDocument/2006/relationships/tags" Target="../tags/tag2694.xml"/><Relationship Id="rId107" Type="http://schemas.openxmlformats.org/officeDocument/2006/relationships/tags" Target="../tags/tag2693.xml"/><Relationship Id="rId106" Type="http://schemas.openxmlformats.org/officeDocument/2006/relationships/tags" Target="../tags/tag2692.xml"/><Relationship Id="rId105" Type="http://schemas.openxmlformats.org/officeDocument/2006/relationships/tags" Target="../tags/tag2691.xml"/><Relationship Id="rId104" Type="http://schemas.openxmlformats.org/officeDocument/2006/relationships/tags" Target="../tags/tag2690.xml"/><Relationship Id="rId103" Type="http://schemas.openxmlformats.org/officeDocument/2006/relationships/tags" Target="../tags/tag2689.xml"/><Relationship Id="rId102" Type="http://schemas.openxmlformats.org/officeDocument/2006/relationships/tags" Target="../tags/tag2688.xml"/><Relationship Id="rId101" Type="http://schemas.openxmlformats.org/officeDocument/2006/relationships/tags" Target="../tags/tag2687.xml"/><Relationship Id="rId100" Type="http://schemas.openxmlformats.org/officeDocument/2006/relationships/tags" Target="../tags/tag2686.xml"/><Relationship Id="rId10" Type="http://schemas.openxmlformats.org/officeDocument/2006/relationships/tags" Target="../tags/tag2596.xml"/><Relationship Id="rId1" Type="http://schemas.openxmlformats.org/officeDocument/2006/relationships/tags" Target="../tags/tag2588.xml"/></Relationships>
</file>

<file path=ppt/slides/_rels/slide35.xml.rels><?xml version="1.0" encoding="UTF-8" standalone="yes"?>
<Relationships xmlns="http://schemas.openxmlformats.org/package/2006/relationships"><Relationship Id="rId99" Type="http://schemas.openxmlformats.org/officeDocument/2006/relationships/tags" Target="../tags/tag2878.xml"/><Relationship Id="rId98" Type="http://schemas.openxmlformats.org/officeDocument/2006/relationships/tags" Target="../tags/tag2877.xml"/><Relationship Id="rId97" Type="http://schemas.openxmlformats.org/officeDocument/2006/relationships/tags" Target="../tags/tag2876.xml"/><Relationship Id="rId96" Type="http://schemas.openxmlformats.org/officeDocument/2006/relationships/tags" Target="../tags/tag2875.xml"/><Relationship Id="rId95" Type="http://schemas.openxmlformats.org/officeDocument/2006/relationships/tags" Target="../tags/tag2874.xml"/><Relationship Id="rId94" Type="http://schemas.openxmlformats.org/officeDocument/2006/relationships/tags" Target="../tags/tag2873.xml"/><Relationship Id="rId93" Type="http://schemas.openxmlformats.org/officeDocument/2006/relationships/tags" Target="../tags/tag2872.xml"/><Relationship Id="rId92" Type="http://schemas.openxmlformats.org/officeDocument/2006/relationships/tags" Target="../tags/tag2871.xml"/><Relationship Id="rId91" Type="http://schemas.openxmlformats.org/officeDocument/2006/relationships/tags" Target="../tags/tag2870.xml"/><Relationship Id="rId90" Type="http://schemas.openxmlformats.org/officeDocument/2006/relationships/tags" Target="../tags/tag2869.xml"/><Relationship Id="rId9" Type="http://schemas.openxmlformats.org/officeDocument/2006/relationships/tags" Target="../tags/tag2788.xml"/><Relationship Id="rId89" Type="http://schemas.openxmlformats.org/officeDocument/2006/relationships/tags" Target="../tags/tag2868.xml"/><Relationship Id="rId88" Type="http://schemas.openxmlformats.org/officeDocument/2006/relationships/tags" Target="../tags/tag2867.xml"/><Relationship Id="rId87" Type="http://schemas.openxmlformats.org/officeDocument/2006/relationships/tags" Target="../tags/tag2866.xml"/><Relationship Id="rId86" Type="http://schemas.openxmlformats.org/officeDocument/2006/relationships/tags" Target="../tags/tag2865.xml"/><Relationship Id="rId85" Type="http://schemas.openxmlformats.org/officeDocument/2006/relationships/tags" Target="../tags/tag2864.xml"/><Relationship Id="rId84" Type="http://schemas.openxmlformats.org/officeDocument/2006/relationships/tags" Target="../tags/tag2863.xml"/><Relationship Id="rId83" Type="http://schemas.openxmlformats.org/officeDocument/2006/relationships/tags" Target="../tags/tag2862.xml"/><Relationship Id="rId82" Type="http://schemas.openxmlformats.org/officeDocument/2006/relationships/tags" Target="../tags/tag2861.xml"/><Relationship Id="rId81" Type="http://schemas.openxmlformats.org/officeDocument/2006/relationships/tags" Target="../tags/tag2860.xml"/><Relationship Id="rId80" Type="http://schemas.openxmlformats.org/officeDocument/2006/relationships/tags" Target="../tags/tag2859.xml"/><Relationship Id="rId8" Type="http://schemas.openxmlformats.org/officeDocument/2006/relationships/tags" Target="../tags/tag2787.xml"/><Relationship Id="rId79" Type="http://schemas.openxmlformats.org/officeDocument/2006/relationships/tags" Target="../tags/tag2858.xml"/><Relationship Id="rId78" Type="http://schemas.openxmlformats.org/officeDocument/2006/relationships/tags" Target="../tags/tag2857.xml"/><Relationship Id="rId77" Type="http://schemas.openxmlformats.org/officeDocument/2006/relationships/tags" Target="../tags/tag2856.xml"/><Relationship Id="rId76" Type="http://schemas.openxmlformats.org/officeDocument/2006/relationships/tags" Target="../tags/tag2855.xml"/><Relationship Id="rId75" Type="http://schemas.openxmlformats.org/officeDocument/2006/relationships/tags" Target="../tags/tag2854.xml"/><Relationship Id="rId74" Type="http://schemas.openxmlformats.org/officeDocument/2006/relationships/tags" Target="../tags/tag2853.xml"/><Relationship Id="rId73" Type="http://schemas.openxmlformats.org/officeDocument/2006/relationships/tags" Target="../tags/tag2852.xml"/><Relationship Id="rId72" Type="http://schemas.openxmlformats.org/officeDocument/2006/relationships/tags" Target="../tags/tag2851.xml"/><Relationship Id="rId71" Type="http://schemas.openxmlformats.org/officeDocument/2006/relationships/tags" Target="../tags/tag2850.xml"/><Relationship Id="rId70" Type="http://schemas.openxmlformats.org/officeDocument/2006/relationships/tags" Target="../tags/tag2849.xml"/><Relationship Id="rId7" Type="http://schemas.openxmlformats.org/officeDocument/2006/relationships/tags" Target="../tags/tag2786.xml"/><Relationship Id="rId69" Type="http://schemas.openxmlformats.org/officeDocument/2006/relationships/tags" Target="../tags/tag2848.xml"/><Relationship Id="rId68" Type="http://schemas.openxmlformats.org/officeDocument/2006/relationships/tags" Target="../tags/tag2847.xml"/><Relationship Id="rId67" Type="http://schemas.openxmlformats.org/officeDocument/2006/relationships/tags" Target="../tags/tag2846.xml"/><Relationship Id="rId66" Type="http://schemas.openxmlformats.org/officeDocument/2006/relationships/tags" Target="../tags/tag2845.xml"/><Relationship Id="rId65" Type="http://schemas.openxmlformats.org/officeDocument/2006/relationships/tags" Target="../tags/tag2844.xml"/><Relationship Id="rId64" Type="http://schemas.openxmlformats.org/officeDocument/2006/relationships/tags" Target="../tags/tag2843.xml"/><Relationship Id="rId63" Type="http://schemas.openxmlformats.org/officeDocument/2006/relationships/tags" Target="../tags/tag2842.xml"/><Relationship Id="rId62" Type="http://schemas.openxmlformats.org/officeDocument/2006/relationships/tags" Target="../tags/tag2841.xml"/><Relationship Id="rId61" Type="http://schemas.openxmlformats.org/officeDocument/2006/relationships/tags" Target="../tags/tag2840.xml"/><Relationship Id="rId60" Type="http://schemas.openxmlformats.org/officeDocument/2006/relationships/tags" Target="../tags/tag2839.xml"/><Relationship Id="rId6" Type="http://schemas.openxmlformats.org/officeDocument/2006/relationships/tags" Target="../tags/tag2785.xml"/><Relationship Id="rId59" Type="http://schemas.openxmlformats.org/officeDocument/2006/relationships/tags" Target="../tags/tag2838.xml"/><Relationship Id="rId58" Type="http://schemas.openxmlformats.org/officeDocument/2006/relationships/tags" Target="../tags/tag2837.xml"/><Relationship Id="rId57" Type="http://schemas.openxmlformats.org/officeDocument/2006/relationships/tags" Target="../tags/tag2836.xml"/><Relationship Id="rId56" Type="http://schemas.openxmlformats.org/officeDocument/2006/relationships/tags" Target="../tags/tag2835.xml"/><Relationship Id="rId55" Type="http://schemas.openxmlformats.org/officeDocument/2006/relationships/tags" Target="../tags/tag2834.xml"/><Relationship Id="rId54" Type="http://schemas.openxmlformats.org/officeDocument/2006/relationships/tags" Target="../tags/tag2833.xml"/><Relationship Id="rId53" Type="http://schemas.openxmlformats.org/officeDocument/2006/relationships/tags" Target="../tags/tag2832.xml"/><Relationship Id="rId52" Type="http://schemas.openxmlformats.org/officeDocument/2006/relationships/tags" Target="../tags/tag2831.xml"/><Relationship Id="rId51" Type="http://schemas.openxmlformats.org/officeDocument/2006/relationships/tags" Target="../tags/tag2830.xml"/><Relationship Id="rId50" Type="http://schemas.openxmlformats.org/officeDocument/2006/relationships/tags" Target="../tags/tag2829.xml"/><Relationship Id="rId5" Type="http://schemas.openxmlformats.org/officeDocument/2006/relationships/tags" Target="../tags/tag2784.xml"/><Relationship Id="rId49" Type="http://schemas.openxmlformats.org/officeDocument/2006/relationships/tags" Target="../tags/tag2828.xml"/><Relationship Id="rId48" Type="http://schemas.openxmlformats.org/officeDocument/2006/relationships/tags" Target="../tags/tag2827.xml"/><Relationship Id="rId47" Type="http://schemas.openxmlformats.org/officeDocument/2006/relationships/tags" Target="../tags/tag2826.xml"/><Relationship Id="rId46" Type="http://schemas.openxmlformats.org/officeDocument/2006/relationships/tags" Target="../tags/tag2825.xml"/><Relationship Id="rId45" Type="http://schemas.openxmlformats.org/officeDocument/2006/relationships/tags" Target="../tags/tag2824.xml"/><Relationship Id="rId44" Type="http://schemas.openxmlformats.org/officeDocument/2006/relationships/tags" Target="../tags/tag2823.xml"/><Relationship Id="rId43" Type="http://schemas.openxmlformats.org/officeDocument/2006/relationships/tags" Target="../tags/tag2822.xml"/><Relationship Id="rId42" Type="http://schemas.openxmlformats.org/officeDocument/2006/relationships/tags" Target="../tags/tag2821.xml"/><Relationship Id="rId41" Type="http://schemas.openxmlformats.org/officeDocument/2006/relationships/tags" Target="../tags/tag2820.xml"/><Relationship Id="rId40" Type="http://schemas.openxmlformats.org/officeDocument/2006/relationships/tags" Target="../tags/tag2819.xml"/><Relationship Id="rId4" Type="http://schemas.openxmlformats.org/officeDocument/2006/relationships/tags" Target="../tags/tag2783.xml"/><Relationship Id="rId39" Type="http://schemas.openxmlformats.org/officeDocument/2006/relationships/tags" Target="../tags/tag2818.xml"/><Relationship Id="rId38" Type="http://schemas.openxmlformats.org/officeDocument/2006/relationships/tags" Target="../tags/tag2817.xml"/><Relationship Id="rId37" Type="http://schemas.openxmlformats.org/officeDocument/2006/relationships/tags" Target="../tags/tag2816.xml"/><Relationship Id="rId36" Type="http://schemas.openxmlformats.org/officeDocument/2006/relationships/tags" Target="../tags/tag2815.xml"/><Relationship Id="rId35" Type="http://schemas.openxmlformats.org/officeDocument/2006/relationships/tags" Target="../tags/tag2814.xml"/><Relationship Id="rId34" Type="http://schemas.openxmlformats.org/officeDocument/2006/relationships/tags" Target="../tags/tag2813.xml"/><Relationship Id="rId33" Type="http://schemas.openxmlformats.org/officeDocument/2006/relationships/tags" Target="../tags/tag2812.xml"/><Relationship Id="rId32" Type="http://schemas.openxmlformats.org/officeDocument/2006/relationships/tags" Target="../tags/tag2811.xml"/><Relationship Id="rId31" Type="http://schemas.openxmlformats.org/officeDocument/2006/relationships/tags" Target="../tags/tag2810.xml"/><Relationship Id="rId30" Type="http://schemas.openxmlformats.org/officeDocument/2006/relationships/tags" Target="../tags/tag2809.xml"/><Relationship Id="rId3" Type="http://schemas.openxmlformats.org/officeDocument/2006/relationships/tags" Target="../tags/tag2782.xml"/><Relationship Id="rId29" Type="http://schemas.openxmlformats.org/officeDocument/2006/relationships/tags" Target="../tags/tag2808.xml"/><Relationship Id="rId28" Type="http://schemas.openxmlformats.org/officeDocument/2006/relationships/tags" Target="../tags/tag2807.xml"/><Relationship Id="rId27" Type="http://schemas.openxmlformats.org/officeDocument/2006/relationships/tags" Target="../tags/tag2806.xml"/><Relationship Id="rId26" Type="http://schemas.openxmlformats.org/officeDocument/2006/relationships/tags" Target="../tags/tag2805.xml"/><Relationship Id="rId25" Type="http://schemas.openxmlformats.org/officeDocument/2006/relationships/tags" Target="../tags/tag2804.xml"/><Relationship Id="rId24" Type="http://schemas.openxmlformats.org/officeDocument/2006/relationships/tags" Target="../tags/tag2803.xml"/><Relationship Id="rId23" Type="http://schemas.openxmlformats.org/officeDocument/2006/relationships/tags" Target="../tags/tag2802.xml"/><Relationship Id="rId22" Type="http://schemas.openxmlformats.org/officeDocument/2006/relationships/tags" Target="../tags/tag2801.xml"/><Relationship Id="rId21" Type="http://schemas.openxmlformats.org/officeDocument/2006/relationships/tags" Target="../tags/tag2800.xml"/><Relationship Id="rId20" Type="http://schemas.openxmlformats.org/officeDocument/2006/relationships/tags" Target="../tags/tag2799.xml"/><Relationship Id="rId2" Type="http://schemas.openxmlformats.org/officeDocument/2006/relationships/oleObject" Target="../embeddings/oleObject36.bin"/><Relationship Id="rId19" Type="http://schemas.openxmlformats.org/officeDocument/2006/relationships/tags" Target="../tags/tag2798.xml"/><Relationship Id="rId187" Type="http://schemas.openxmlformats.org/officeDocument/2006/relationships/notesSlide" Target="../notesSlides/notesSlide32.xml"/><Relationship Id="rId186" Type="http://schemas.openxmlformats.org/officeDocument/2006/relationships/vmlDrawing" Target="../drawings/vmlDrawing36.vml"/><Relationship Id="rId185" Type="http://schemas.openxmlformats.org/officeDocument/2006/relationships/slideLayout" Target="../slideLayouts/slideLayout6.xml"/><Relationship Id="rId184" Type="http://schemas.openxmlformats.org/officeDocument/2006/relationships/tags" Target="../tags/tag2963.xml"/><Relationship Id="rId183" Type="http://schemas.openxmlformats.org/officeDocument/2006/relationships/tags" Target="../tags/tag2962.xml"/><Relationship Id="rId182" Type="http://schemas.openxmlformats.org/officeDocument/2006/relationships/tags" Target="../tags/tag2961.xml"/><Relationship Id="rId181" Type="http://schemas.openxmlformats.org/officeDocument/2006/relationships/tags" Target="../tags/tag2960.xml"/><Relationship Id="rId180" Type="http://schemas.openxmlformats.org/officeDocument/2006/relationships/tags" Target="../tags/tag2959.xml"/><Relationship Id="rId18" Type="http://schemas.openxmlformats.org/officeDocument/2006/relationships/tags" Target="../tags/tag2797.xml"/><Relationship Id="rId179" Type="http://schemas.openxmlformats.org/officeDocument/2006/relationships/tags" Target="../tags/tag2958.xml"/><Relationship Id="rId178" Type="http://schemas.openxmlformats.org/officeDocument/2006/relationships/tags" Target="../tags/tag2957.xml"/><Relationship Id="rId177" Type="http://schemas.openxmlformats.org/officeDocument/2006/relationships/tags" Target="../tags/tag2956.xml"/><Relationship Id="rId176" Type="http://schemas.openxmlformats.org/officeDocument/2006/relationships/tags" Target="../tags/tag2955.xml"/><Relationship Id="rId175" Type="http://schemas.openxmlformats.org/officeDocument/2006/relationships/tags" Target="../tags/tag2954.xml"/><Relationship Id="rId174" Type="http://schemas.openxmlformats.org/officeDocument/2006/relationships/tags" Target="../tags/tag2953.xml"/><Relationship Id="rId173" Type="http://schemas.openxmlformats.org/officeDocument/2006/relationships/tags" Target="../tags/tag2952.xml"/><Relationship Id="rId172" Type="http://schemas.openxmlformats.org/officeDocument/2006/relationships/tags" Target="../tags/tag2951.xml"/><Relationship Id="rId171" Type="http://schemas.openxmlformats.org/officeDocument/2006/relationships/tags" Target="../tags/tag2950.xml"/><Relationship Id="rId170" Type="http://schemas.openxmlformats.org/officeDocument/2006/relationships/tags" Target="../tags/tag2949.xml"/><Relationship Id="rId17" Type="http://schemas.openxmlformats.org/officeDocument/2006/relationships/tags" Target="../tags/tag2796.xml"/><Relationship Id="rId169" Type="http://schemas.openxmlformats.org/officeDocument/2006/relationships/tags" Target="../tags/tag2948.xml"/><Relationship Id="rId168" Type="http://schemas.openxmlformats.org/officeDocument/2006/relationships/tags" Target="../tags/tag2947.xml"/><Relationship Id="rId167" Type="http://schemas.openxmlformats.org/officeDocument/2006/relationships/tags" Target="../tags/tag2946.xml"/><Relationship Id="rId166" Type="http://schemas.openxmlformats.org/officeDocument/2006/relationships/tags" Target="../tags/tag2945.xml"/><Relationship Id="rId165" Type="http://schemas.openxmlformats.org/officeDocument/2006/relationships/tags" Target="../tags/tag2944.xml"/><Relationship Id="rId164" Type="http://schemas.openxmlformats.org/officeDocument/2006/relationships/tags" Target="../tags/tag2943.xml"/><Relationship Id="rId163" Type="http://schemas.openxmlformats.org/officeDocument/2006/relationships/tags" Target="../tags/tag2942.xml"/><Relationship Id="rId162" Type="http://schemas.openxmlformats.org/officeDocument/2006/relationships/tags" Target="../tags/tag2941.xml"/><Relationship Id="rId161" Type="http://schemas.openxmlformats.org/officeDocument/2006/relationships/tags" Target="../tags/tag2940.xml"/><Relationship Id="rId160" Type="http://schemas.openxmlformats.org/officeDocument/2006/relationships/tags" Target="../tags/tag2939.xml"/><Relationship Id="rId16" Type="http://schemas.openxmlformats.org/officeDocument/2006/relationships/tags" Target="../tags/tag2795.xml"/><Relationship Id="rId159" Type="http://schemas.openxmlformats.org/officeDocument/2006/relationships/tags" Target="../tags/tag2938.xml"/><Relationship Id="rId158" Type="http://schemas.openxmlformats.org/officeDocument/2006/relationships/tags" Target="../tags/tag2937.xml"/><Relationship Id="rId157" Type="http://schemas.openxmlformats.org/officeDocument/2006/relationships/tags" Target="../tags/tag2936.xml"/><Relationship Id="rId156" Type="http://schemas.openxmlformats.org/officeDocument/2006/relationships/tags" Target="../tags/tag2935.xml"/><Relationship Id="rId155" Type="http://schemas.openxmlformats.org/officeDocument/2006/relationships/tags" Target="../tags/tag2934.xml"/><Relationship Id="rId154" Type="http://schemas.openxmlformats.org/officeDocument/2006/relationships/tags" Target="../tags/tag2933.xml"/><Relationship Id="rId153" Type="http://schemas.openxmlformats.org/officeDocument/2006/relationships/tags" Target="../tags/tag2932.xml"/><Relationship Id="rId152" Type="http://schemas.openxmlformats.org/officeDocument/2006/relationships/tags" Target="../tags/tag2931.xml"/><Relationship Id="rId151" Type="http://schemas.openxmlformats.org/officeDocument/2006/relationships/tags" Target="../tags/tag2930.xml"/><Relationship Id="rId150" Type="http://schemas.openxmlformats.org/officeDocument/2006/relationships/tags" Target="../tags/tag2929.xml"/><Relationship Id="rId15" Type="http://schemas.openxmlformats.org/officeDocument/2006/relationships/tags" Target="../tags/tag2794.xml"/><Relationship Id="rId149" Type="http://schemas.openxmlformats.org/officeDocument/2006/relationships/tags" Target="../tags/tag2928.xml"/><Relationship Id="rId148" Type="http://schemas.openxmlformats.org/officeDocument/2006/relationships/tags" Target="../tags/tag2927.xml"/><Relationship Id="rId147" Type="http://schemas.openxmlformats.org/officeDocument/2006/relationships/tags" Target="../tags/tag2926.xml"/><Relationship Id="rId146" Type="http://schemas.openxmlformats.org/officeDocument/2006/relationships/tags" Target="../tags/tag2925.xml"/><Relationship Id="rId145" Type="http://schemas.openxmlformats.org/officeDocument/2006/relationships/tags" Target="../tags/tag2924.xml"/><Relationship Id="rId144" Type="http://schemas.openxmlformats.org/officeDocument/2006/relationships/tags" Target="../tags/tag2923.xml"/><Relationship Id="rId143" Type="http://schemas.openxmlformats.org/officeDocument/2006/relationships/tags" Target="../tags/tag2922.xml"/><Relationship Id="rId142" Type="http://schemas.openxmlformats.org/officeDocument/2006/relationships/tags" Target="../tags/tag2921.xml"/><Relationship Id="rId141" Type="http://schemas.openxmlformats.org/officeDocument/2006/relationships/tags" Target="../tags/tag2920.xml"/><Relationship Id="rId140" Type="http://schemas.openxmlformats.org/officeDocument/2006/relationships/tags" Target="../tags/tag2919.xml"/><Relationship Id="rId14" Type="http://schemas.openxmlformats.org/officeDocument/2006/relationships/tags" Target="../tags/tag2793.xml"/><Relationship Id="rId139" Type="http://schemas.openxmlformats.org/officeDocument/2006/relationships/tags" Target="../tags/tag2918.xml"/><Relationship Id="rId138" Type="http://schemas.openxmlformats.org/officeDocument/2006/relationships/tags" Target="../tags/tag2917.xml"/><Relationship Id="rId137" Type="http://schemas.openxmlformats.org/officeDocument/2006/relationships/tags" Target="../tags/tag2916.xml"/><Relationship Id="rId136" Type="http://schemas.openxmlformats.org/officeDocument/2006/relationships/tags" Target="../tags/tag2915.xml"/><Relationship Id="rId135" Type="http://schemas.openxmlformats.org/officeDocument/2006/relationships/tags" Target="../tags/tag2914.xml"/><Relationship Id="rId134" Type="http://schemas.openxmlformats.org/officeDocument/2006/relationships/tags" Target="../tags/tag2913.xml"/><Relationship Id="rId133" Type="http://schemas.openxmlformats.org/officeDocument/2006/relationships/tags" Target="../tags/tag2912.xml"/><Relationship Id="rId132" Type="http://schemas.openxmlformats.org/officeDocument/2006/relationships/tags" Target="../tags/tag2911.xml"/><Relationship Id="rId131" Type="http://schemas.openxmlformats.org/officeDocument/2006/relationships/tags" Target="../tags/tag2910.xml"/><Relationship Id="rId130" Type="http://schemas.openxmlformats.org/officeDocument/2006/relationships/tags" Target="../tags/tag2909.xml"/><Relationship Id="rId13" Type="http://schemas.openxmlformats.org/officeDocument/2006/relationships/tags" Target="../tags/tag2792.xml"/><Relationship Id="rId129" Type="http://schemas.openxmlformats.org/officeDocument/2006/relationships/tags" Target="../tags/tag2908.xml"/><Relationship Id="rId128" Type="http://schemas.openxmlformats.org/officeDocument/2006/relationships/tags" Target="../tags/tag2907.xml"/><Relationship Id="rId127" Type="http://schemas.openxmlformats.org/officeDocument/2006/relationships/tags" Target="../tags/tag2906.xml"/><Relationship Id="rId126" Type="http://schemas.openxmlformats.org/officeDocument/2006/relationships/tags" Target="../tags/tag2905.xml"/><Relationship Id="rId125" Type="http://schemas.openxmlformats.org/officeDocument/2006/relationships/tags" Target="../tags/tag2904.xml"/><Relationship Id="rId124" Type="http://schemas.openxmlformats.org/officeDocument/2006/relationships/tags" Target="../tags/tag2903.xml"/><Relationship Id="rId123" Type="http://schemas.openxmlformats.org/officeDocument/2006/relationships/tags" Target="../tags/tag2902.xml"/><Relationship Id="rId122" Type="http://schemas.openxmlformats.org/officeDocument/2006/relationships/tags" Target="../tags/tag2901.xml"/><Relationship Id="rId121" Type="http://schemas.openxmlformats.org/officeDocument/2006/relationships/tags" Target="../tags/tag2900.xml"/><Relationship Id="rId120" Type="http://schemas.openxmlformats.org/officeDocument/2006/relationships/tags" Target="../tags/tag2899.xml"/><Relationship Id="rId12" Type="http://schemas.openxmlformats.org/officeDocument/2006/relationships/tags" Target="../tags/tag2791.xml"/><Relationship Id="rId119" Type="http://schemas.openxmlformats.org/officeDocument/2006/relationships/tags" Target="../tags/tag2898.xml"/><Relationship Id="rId118" Type="http://schemas.openxmlformats.org/officeDocument/2006/relationships/tags" Target="../tags/tag2897.xml"/><Relationship Id="rId117" Type="http://schemas.openxmlformats.org/officeDocument/2006/relationships/tags" Target="../tags/tag2896.xml"/><Relationship Id="rId116" Type="http://schemas.openxmlformats.org/officeDocument/2006/relationships/tags" Target="../tags/tag2895.xml"/><Relationship Id="rId115" Type="http://schemas.openxmlformats.org/officeDocument/2006/relationships/tags" Target="../tags/tag2894.xml"/><Relationship Id="rId114" Type="http://schemas.openxmlformats.org/officeDocument/2006/relationships/tags" Target="../tags/tag2893.xml"/><Relationship Id="rId113" Type="http://schemas.openxmlformats.org/officeDocument/2006/relationships/tags" Target="../tags/tag2892.xml"/><Relationship Id="rId112" Type="http://schemas.openxmlformats.org/officeDocument/2006/relationships/tags" Target="../tags/tag2891.xml"/><Relationship Id="rId111" Type="http://schemas.openxmlformats.org/officeDocument/2006/relationships/tags" Target="../tags/tag2890.xml"/><Relationship Id="rId110" Type="http://schemas.openxmlformats.org/officeDocument/2006/relationships/tags" Target="../tags/tag2889.xml"/><Relationship Id="rId11" Type="http://schemas.openxmlformats.org/officeDocument/2006/relationships/tags" Target="../tags/tag2790.xml"/><Relationship Id="rId109" Type="http://schemas.openxmlformats.org/officeDocument/2006/relationships/tags" Target="../tags/tag2888.xml"/><Relationship Id="rId108" Type="http://schemas.openxmlformats.org/officeDocument/2006/relationships/tags" Target="../tags/tag2887.xml"/><Relationship Id="rId107" Type="http://schemas.openxmlformats.org/officeDocument/2006/relationships/tags" Target="../tags/tag2886.xml"/><Relationship Id="rId106" Type="http://schemas.openxmlformats.org/officeDocument/2006/relationships/tags" Target="../tags/tag2885.xml"/><Relationship Id="rId105" Type="http://schemas.openxmlformats.org/officeDocument/2006/relationships/tags" Target="../tags/tag2884.xml"/><Relationship Id="rId104" Type="http://schemas.openxmlformats.org/officeDocument/2006/relationships/tags" Target="../tags/tag2883.xml"/><Relationship Id="rId103" Type="http://schemas.openxmlformats.org/officeDocument/2006/relationships/tags" Target="../tags/tag2882.xml"/><Relationship Id="rId102" Type="http://schemas.openxmlformats.org/officeDocument/2006/relationships/tags" Target="../tags/tag2881.xml"/><Relationship Id="rId101" Type="http://schemas.openxmlformats.org/officeDocument/2006/relationships/tags" Target="../tags/tag2880.xml"/><Relationship Id="rId100" Type="http://schemas.openxmlformats.org/officeDocument/2006/relationships/tags" Target="../tags/tag2879.xml"/><Relationship Id="rId10" Type="http://schemas.openxmlformats.org/officeDocument/2006/relationships/tags" Target="../tags/tag2789.xml"/><Relationship Id="rId1" Type="http://schemas.openxmlformats.org/officeDocument/2006/relationships/tags" Target="../tags/tag2781.xml"/></Relationships>
</file>

<file path=ppt/slides/_rels/slide36.xml.rels><?xml version="1.0" encoding="UTF-8" standalone="yes"?>
<Relationships xmlns="http://schemas.openxmlformats.org/package/2006/relationships"><Relationship Id="rId99" Type="http://schemas.openxmlformats.org/officeDocument/2006/relationships/tags" Target="../tags/tag3061.xml"/><Relationship Id="rId98" Type="http://schemas.openxmlformats.org/officeDocument/2006/relationships/tags" Target="../tags/tag3060.xml"/><Relationship Id="rId97" Type="http://schemas.openxmlformats.org/officeDocument/2006/relationships/tags" Target="../tags/tag3059.xml"/><Relationship Id="rId96" Type="http://schemas.openxmlformats.org/officeDocument/2006/relationships/tags" Target="../tags/tag3058.xml"/><Relationship Id="rId95" Type="http://schemas.openxmlformats.org/officeDocument/2006/relationships/tags" Target="../tags/tag3057.xml"/><Relationship Id="rId94" Type="http://schemas.openxmlformats.org/officeDocument/2006/relationships/tags" Target="../tags/tag3056.xml"/><Relationship Id="rId93" Type="http://schemas.openxmlformats.org/officeDocument/2006/relationships/tags" Target="../tags/tag3055.xml"/><Relationship Id="rId92" Type="http://schemas.openxmlformats.org/officeDocument/2006/relationships/tags" Target="../tags/tag3054.xml"/><Relationship Id="rId91" Type="http://schemas.openxmlformats.org/officeDocument/2006/relationships/tags" Target="../tags/tag3053.xml"/><Relationship Id="rId90" Type="http://schemas.openxmlformats.org/officeDocument/2006/relationships/tags" Target="../tags/tag3052.xml"/><Relationship Id="rId9" Type="http://schemas.openxmlformats.org/officeDocument/2006/relationships/tags" Target="../tags/tag2971.xml"/><Relationship Id="rId89" Type="http://schemas.openxmlformats.org/officeDocument/2006/relationships/tags" Target="../tags/tag3051.xml"/><Relationship Id="rId88" Type="http://schemas.openxmlformats.org/officeDocument/2006/relationships/tags" Target="../tags/tag3050.xml"/><Relationship Id="rId87" Type="http://schemas.openxmlformats.org/officeDocument/2006/relationships/tags" Target="../tags/tag3049.xml"/><Relationship Id="rId86" Type="http://schemas.openxmlformats.org/officeDocument/2006/relationships/tags" Target="../tags/tag3048.xml"/><Relationship Id="rId85" Type="http://schemas.openxmlformats.org/officeDocument/2006/relationships/tags" Target="../tags/tag3047.xml"/><Relationship Id="rId84" Type="http://schemas.openxmlformats.org/officeDocument/2006/relationships/tags" Target="../tags/tag3046.xml"/><Relationship Id="rId83" Type="http://schemas.openxmlformats.org/officeDocument/2006/relationships/tags" Target="../tags/tag3045.xml"/><Relationship Id="rId82" Type="http://schemas.openxmlformats.org/officeDocument/2006/relationships/tags" Target="../tags/tag3044.xml"/><Relationship Id="rId81" Type="http://schemas.openxmlformats.org/officeDocument/2006/relationships/tags" Target="../tags/tag3043.xml"/><Relationship Id="rId80" Type="http://schemas.openxmlformats.org/officeDocument/2006/relationships/tags" Target="../tags/tag3042.xml"/><Relationship Id="rId8" Type="http://schemas.openxmlformats.org/officeDocument/2006/relationships/tags" Target="../tags/tag2970.xml"/><Relationship Id="rId79" Type="http://schemas.openxmlformats.org/officeDocument/2006/relationships/tags" Target="../tags/tag3041.xml"/><Relationship Id="rId78" Type="http://schemas.openxmlformats.org/officeDocument/2006/relationships/tags" Target="../tags/tag3040.xml"/><Relationship Id="rId77" Type="http://schemas.openxmlformats.org/officeDocument/2006/relationships/tags" Target="../tags/tag3039.xml"/><Relationship Id="rId76" Type="http://schemas.openxmlformats.org/officeDocument/2006/relationships/tags" Target="../tags/tag3038.xml"/><Relationship Id="rId75" Type="http://schemas.openxmlformats.org/officeDocument/2006/relationships/tags" Target="../tags/tag3037.xml"/><Relationship Id="rId74" Type="http://schemas.openxmlformats.org/officeDocument/2006/relationships/tags" Target="../tags/tag3036.xml"/><Relationship Id="rId73" Type="http://schemas.openxmlformats.org/officeDocument/2006/relationships/tags" Target="../tags/tag3035.xml"/><Relationship Id="rId72" Type="http://schemas.openxmlformats.org/officeDocument/2006/relationships/tags" Target="../tags/tag3034.xml"/><Relationship Id="rId71" Type="http://schemas.openxmlformats.org/officeDocument/2006/relationships/tags" Target="../tags/tag3033.xml"/><Relationship Id="rId70" Type="http://schemas.openxmlformats.org/officeDocument/2006/relationships/tags" Target="../tags/tag3032.xml"/><Relationship Id="rId7" Type="http://schemas.openxmlformats.org/officeDocument/2006/relationships/tags" Target="../tags/tag2969.xml"/><Relationship Id="rId69" Type="http://schemas.openxmlformats.org/officeDocument/2006/relationships/tags" Target="../tags/tag3031.xml"/><Relationship Id="rId68" Type="http://schemas.openxmlformats.org/officeDocument/2006/relationships/tags" Target="../tags/tag3030.xml"/><Relationship Id="rId67" Type="http://schemas.openxmlformats.org/officeDocument/2006/relationships/tags" Target="../tags/tag3029.xml"/><Relationship Id="rId66" Type="http://schemas.openxmlformats.org/officeDocument/2006/relationships/tags" Target="../tags/tag3028.xml"/><Relationship Id="rId65" Type="http://schemas.openxmlformats.org/officeDocument/2006/relationships/tags" Target="../tags/tag3027.xml"/><Relationship Id="rId64" Type="http://schemas.openxmlformats.org/officeDocument/2006/relationships/tags" Target="../tags/tag3026.xml"/><Relationship Id="rId63" Type="http://schemas.openxmlformats.org/officeDocument/2006/relationships/tags" Target="../tags/tag3025.xml"/><Relationship Id="rId62" Type="http://schemas.openxmlformats.org/officeDocument/2006/relationships/tags" Target="../tags/tag3024.xml"/><Relationship Id="rId61" Type="http://schemas.openxmlformats.org/officeDocument/2006/relationships/tags" Target="../tags/tag3023.xml"/><Relationship Id="rId60" Type="http://schemas.openxmlformats.org/officeDocument/2006/relationships/tags" Target="../tags/tag3022.xml"/><Relationship Id="rId6" Type="http://schemas.openxmlformats.org/officeDocument/2006/relationships/tags" Target="../tags/tag2968.xml"/><Relationship Id="rId59" Type="http://schemas.openxmlformats.org/officeDocument/2006/relationships/tags" Target="../tags/tag3021.xml"/><Relationship Id="rId58" Type="http://schemas.openxmlformats.org/officeDocument/2006/relationships/tags" Target="../tags/tag3020.xml"/><Relationship Id="rId57" Type="http://schemas.openxmlformats.org/officeDocument/2006/relationships/tags" Target="../tags/tag3019.xml"/><Relationship Id="rId56" Type="http://schemas.openxmlformats.org/officeDocument/2006/relationships/tags" Target="../tags/tag3018.xml"/><Relationship Id="rId55" Type="http://schemas.openxmlformats.org/officeDocument/2006/relationships/tags" Target="../tags/tag3017.xml"/><Relationship Id="rId54" Type="http://schemas.openxmlformats.org/officeDocument/2006/relationships/tags" Target="../tags/tag3016.xml"/><Relationship Id="rId53" Type="http://schemas.openxmlformats.org/officeDocument/2006/relationships/tags" Target="../tags/tag3015.xml"/><Relationship Id="rId52" Type="http://schemas.openxmlformats.org/officeDocument/2006/relationships/tags" Target="../tags/tag3014.xml"/><Relationship Id="rId51" Type="http://schemas.openxmlformats.org/officeDocument/2006/relationships/tags" Target="../tags/tag3013.xml"/><Relationship Id="rId50" Type="http://schemas.openxmlformats.org/officeDocument/2006/relationships/tags" Target="../tags/tag3012.xml"/><Relationship Id="rId5" Type="http://schemas.openxmlformats.org/officeDocument/2006/relationships/tags" Target="../tags/tag2967.xml"/><Relationship Id="rId49" Type="http://schemas.openxmlformats.org/officeDocument/2006/relationships/tags" Target="../tags/tag3011.xml"/><Relationship Id="rId48" Type="http://schemas.openxmlformats.org/officeDocument/2006/relationships/tags" Target="../tags/tag3010.xml"/><Relationship Id="rId47" Type="http://schemas.openxmlformats.org/officeDocument/2006/relationships/tags" Target="../tags/tag3009.xml"/><Relationship Id="rId46" Type="http://schemas.openxmlformats.org/officeDocument/2006/relationships/tags" Target="../tags/tag3008.xml"/><Relationship Id="rId45" Type="http://schemas.openxmlformats.org/officeDocument/2006/relationships/tags" Target="../tags/tag3007.xml"/><Relationship Id="rId44" Type="http://schemas.openxmlformats.org/officeDocument/2006/relationships/tags" Target="../tags/tag3006.xml"/><Relationship Id="rId43" Type="http://schemas.openxmlformats.org/officeDocument/2006/relationships/tags" Target="../tags/tag3005.xml"/><Relationship Id="rId42" Type="http://schemas.openxmlformats.org/officeDocument/2006/relationships/tags" Target="../tags/tag3004.xml"/><Relationship Id="rId41" Type="http://schemas.openxmlformats.org/officeDocument/2006/relationships/tags" Target="../tags/tag3003.xml"/><Relationship Id="rId40" Type="http://schemas.openxmlformats.org/officeDocument/2006/relationships/tags" Target="../tags/tag3002.xml"/><Relationship Id="rId4" Type="http://schemas.openxmlformats.org/officeDocument/2006/relationships/tags" Target="../tags/tag2966.xml"/><Relationship Id="rId39" Type="http://schemas.openxmlformats.org/officeDocument/2006/relationships/tags" Target="../tags/tag3001.xml"/><Relationship Id="rId38" Type="http://schemas.openxmlformats.org/officeDocument/2006/relationships/tags" Target="../tags/tag3000.xml"/><Relationship Id="rId37" Type="http://schemas.openxmlformats.org/officeDocument/2006/relationships/tags" Target="../tags/tag2999.xml"/><Relationship Id="rId36" Type="http://schemas.openxmlformats.org/officeDocument/2006/relationships/tags" Target="../tags/tag2998.xml"/><Relationship Id="rId35" Type="http://schemas.openxmlformats.org/officeDocument/2006/relationships/tags" Target="../tags/tag2997.xml"/><Relationship Id="rId34" Type="http://schemas.openxmlformats.org/officeDocument/2006/relationships/tags" Target="../tags/tag2996.xml"/><Relationship Id="rId33" Type="http://schemas.openxmlformats.org/officeDocument/2006/relationships/tags" Target="../tags/tag2995.xml"/><Relationship Id="rId32" Type="http://schemas.openxmlformats.org/officeDocument/2006/relationships/tags" Target="../tags/tag2994.xml"/><Relationship Id="rId31" Type="http://schemas.openxmlformats.org/officeDocument/2006/relationships/tags" Target="../tags/tag2993.xml"/><Relationship Id="rId30" Type="http://schemas.openxmlformats.org/officeDocument/2006/relationships/tags" Target="../tags/tag2992.xml"/><Relationship Id="rId3" Type="http://schemas.openxmlformats.org/officeDocument/2006/relationships/tags" Target="../tags/tag2965.xml"/><Relationship Id="rId29" Type="http://schemas.openxmlformats.org/officeDocument/2006/relationships/tags" Target="../tags/tag2991.xml"/><Relationship Id="rId28" Type="http://schemas.openxmlformats.org/officeDocument/2006/relationships/tags" Target="../tags/tag2990.xml"/><Relationship Id="rId27" Type="http://schemas.openxmlformats.org/officeDocument/2006/relationships/tags" Target="../tags/tag2989.xml"/><Relationship Id="rId26" Type="http://schemas.openxmlformats.org/officeDocument/2006/relationships/tags" Target="../tags/tag2988.xml"/><Relationship Id="rId25" Type="http://schemas.openxmlformats.org/officeDocument/2006/relationships/tags" Target="../tags/tag2987.xml"/><Relationship Id="rId24" Type="http://schemas.openxmlformats.org/officeDocument/2006/relationships/tags" Target="../tags/tag2986.xml"/><Relationship Id="rId23" Type="http://schemas.openxmlformats.org/officeDocument/2006/relationships/tags" Target="../tags/tag2985.xml"/><Relationship Id="rId22" Type="http://schemas.openxmlformats.org/officeDocument/2006/relationships/tags" Target="../tags/tag2984.xml"/><Relationship Id="rId21" Type="http://schemas.openxmlformats.org/officeDocument/2006/relationships/tags" Target="../tags/tag2983.xml"/><Relationship Id="rId20" Type="http://schemas.openxmlformats.org/officeDocument/2006/relationships/tags" Target="../tags/tag2982.xml"/><Relationship Id="rId2" Type="http://schemas.openxmlformats.org/officeDocument/2006/relationships/oleObject" Target="../embeddings/oleObject37.bin"/><Relationship Id="rId192" Type="http://schemas.openxmlformats.org/officeDocument/2006/relationships/notesSlide" Target="../notesSlides/notesSlide33.xml"/><Relationship Id="rId191" Type="http://schemas.openxmlformats.org/officeDocument/2006/relationships/vmlDrawing" Target="../drawings/vmlDrawing37.vml"/><Relationship Id="rId190" Type="http://schemas.openxmlformats.org/officeDocument/2006/relationships/slideLayout" Target="../slideLayouts/slideLayout6.xml"/><Relationship Id="rId19" Type="http://schemas.openxmlformats.org/officeDocument/2006/relationships/tags" Target="../tags/tag2981.xml"/><Relationship Id="rId189" Type="http://schemas.openxmlformats.org/officeDocument/2006/relationships/tags" Target="../tags/tag3151.xml"/><Relationship Id="rId188" Type="http://schemas.openxmlformats.org/officeDocument/2006/relationships/tags" Target="../tags/tag3150.xml"/><Relationship Id="rId187" Type="http://schemas.openxmlformats.org/officeDocument/2006/relationships/tags" Target="../tags/tag3149.xml"/><Relationship Id="rId186" Type="http://schemas.openxmlformats.org/officeDocument/2006/relationships/tags" Target="../tags/tag3148.xml"/><Relationship Id="rId185" Type="http://schemas.openxmlformats.org/officeDocument/2006/relationships/tags" Target="../tags/tag3147.xml"/><Relationship Id="rId184" Type="http://schemas.openxmlformats.org/officeDocument/2006/relationships/tags" Target="../tags/tag3146.xml"/><Relationship Id="rId183" Type="http://schemas.openxmlformats.org/officeDocument/2006/relationships/tags" Target="../tags/tag3145.xml"/><Relationship Id="rId182" Type="http://schemas.openxmlformats.org/officeDocument/2006/relationships/tags" Target="../tags/tag3144.xml"/><Relationship Id="rId181" Type="http://schemas.openxmlformats.org/officeDocument/2006/relationships/tags" Target="../tags/tag3143.xml"/><Relationship Id="rId180" Type="http://schemas.openxmlformats.org/officeDocument/2006/relationships/tags" Target="../tags/tag3142.xml"/><Relationship Id="rId18" Type="http://schemas.openxmlformats.org/officeDocument/2006/relationships/tags" Target="../tags/tag2980.xml"/><Relationship Id="rId179" Type="http://schemas.openxmlformats.org/officeDocument/2006/relationships/tags" Target="../tags/tag3141.xml"/><Relationship Id="rId178" Type="http://schemas.openxmlformats.org/officeDocument/2006/relationships/tags" Target="../tags/tag3140.xml"/><Relationship Id="rId177" Type="http://schemas.openxmlformats.org/officeDocument/2006/relationships/tags" Target="../tags/tag3139.xml"/><Relationship Id="rId176" Type="http://schemas.openxmlformats.org/officeDocument/2006/relationships/tags" Target="../tags/tag3138.xml"/><Relationship Id="rId175" Type="http://schemas.openxmlformats.org/officeDocument/2006/relationships/tags" Target="../tags/tag3137.xml"/><Relationship Id="rId174" Type="http://schemas.openxmlformats.org/officeDocument/2006/relationships/tags" Target="../tags/tag3136.xml"/><Relationship Id="rId173" Type="http://schemas.openxmlformats.org/officeDocument/2006/relationships/tags" Target="../tags/tag3135.xml"/><Relationship Id="rId172" Type="http://schemas.openxmlformats.org/officeDocument/2006/relationships/tags" Target="../tags/tag3134.xml"/><Relationship Id="rId171" Type="http://schemas.openxmlformats.org/officeDocument/2006/relationships/tags" Target="../tags/tag3133.xml"/><Relationship Id="rId170" Type="http://schemas.openxmlformats.org/officeDocument/2006/relationships/tags" Target="../tags/tag3132.xml"/><Relationship Id="rId17" Type="http://schemas.openxmlformats.org/officeDocument/2006/relationships/tags" Target="../tags/tag2979.xml"/><Relationship Id="rId169" Type="http://schemas.openxmlformats.org/officeDocument/2006/relationships/tags" Target="../tags/tag3131.xml"/><Relationship Id="rId168" Type="http://schemas.openxmlformats.org/officeDocument/2006/relationships/tags" Target="../tags/tag3130.xml"/><Relationship Id="rId167" Type="http://schemas.openxmlformats.org/officeDocument/2006/relationships/tags" Target="../tags/tag3129.xml"/><Relationship Id="rId166" Type="http://schemas.openxmlformats.org/officeDocument/2006/relationships/tags" Target="../tags/tag3128.xml"/><Relationship Id="rId165" Type="http://schemas.openxmlformats.org/officeDocument/2006/relationships/tags" Target="../tags/tag3127.xml"/><Relationship Id="rId164" Type="http://schemas.openxmlformats.org/officeDocument/2006/relationships/tags" Target="../tags/tag3126.xml"/><Relationship Id="rId163" Type="http://schemas.openxmlformats.org/officeDocument/2006/relationships/tags" Target="../tags/tag3125.xml"/><Relationship Id="rId162" Type="http://schemas.openxmlformats.org/officeDocument/2006/relationships/tags" Target="../tags/tag3124.xml"/><Relationship Id="rId161" Type="http://schemas.openxmlformats.org/officeDocument/2006/relationships/tags" Target="../tags/tag3123.xml"/><Relationship Id="rId160" Type="http://schemas.openxmlformats.org/officeDocument/2006/relationships/tags" Target="../tags/tag3122.xml"/><Relationship Id="rId16" Type="http://schemas.openxmlformats.org/officeDocument/2006/relationships/tags" Target="../tags/tag2978.xml"/><Relationship Id="rId159" Type="http://schemas.openxmlformats.org/officeDocument/2006/relationships/tags" Target="../tags/tag3121.xml"/><Relationship Id="rId158" Type="http://schemas.openxmlformats.org/officeDocument/2006/relationships/tags" Target="../tags/tag3120.xml"/><Relationship Id="rId157" Type="http://schemas.openxmlformats.org/officeDocument/2006/relationships/tags" Target="../tags/tag3119.xml"/><Relationship Id="rId156" Type="http://schemas.openxmlformats.org/officeDocument/2006/relationships/tags" Target="../tags/tag3118.xml"/><Relationship Id="rId155" Type="http://schemas.openxmlformats.org/officeDocument/2006/relationships/tags" Target="../tags/tag3117.xml"/><Relationship Id="rId154" Type="http://schemas.openxmlformats.org/officeDocument/2006/relationships/tags" Target="../tags/tag3116.xml"/><Relationship Id="rId153" Type="http://schemas.openxmlformats.org/officeDocument/2006/relationships/tags" Target="../tags/tag3115.xml"/><Relationship Id="rId152" Type="http://schemas.openxmlformats.org/officeDocument/2006/relationships/tags" Target="../tags/tag3114.xml"/><Relationship Id="rId151" Type="http://schemas.openxmlformats.org/officeDocument/2006/relationships/tags" Target="../tags/tag3113.xml"/><Relationship Id="rId150" Type="http://schemas.openxmlformats.org/officeDocument/2006/relationships/tags" Target="../tags/tag3112.xml"/><Relationship Id="rId15" Type="http://schemas.openxmlformats.org/officeDocument/2006/relationships/tags" Target="../tags/tag2977.xml"/><Relationship Id="rId149" Type="http://schemas.openxmlformats.org/officeDocument/2006/relationships/tags" Target="../tags/tag3111.xml"/><Relationship Id="rId148" Type="http://schemas.openxmlformats.org/officeDocument/2006/relationships/tags" Target="../tags/tag3110.xml"/><Relationship Id="rId147" Type="http://schemas.openxmlformats.org/officeDocument/2006/relationships/tags" Target="../tags/tag3109.xml"/><Relationship Id="rId146" Type="http://schemas.openxmlformats.org/officeDocument/2006/relationships/tags" Target="../tags/tag3108.xml"/><Relationship Id="rId145" Type="http://schemas.openxmlformats.org/officeDocument/2006/relationships/tags" Target="../tags/tag3107.xml"/><Relationship Id="rId144" Type="http://schemas.openxmlformats.org/officeDocument/2006/relationships/tags" Target="../tags/tag3106.xml"/><Relationship Id="rId143" Type="http://schemas.openxmlformats.org/officeDocument/2006/relationships/tags" Target="../tags/tag3105.xml"/><Relationship Id="rId142" Type="http://schemas.openxmlformats.org/officeDocument/2006/relationships/tags" Target="../tags/tag3104.xml"/><Relationship Id="rId141" Type="http://schemas.openxmlformats.org/officeDocument/2006/relationships/tags" Target="../tags/tag3103.xml"/><Relationship Id="rId140" Type="http://schemas.openxmlformats.org/officeDocument/2006/relationships/tags" Target="../tags/tag3102.xml"/><Relationship Id="rId14" Type="http://schemas.openxmlformats.org/officeDocument/2006/relationships/tags" Target="../tags/tag2976.xml"/><Relationship Id="rId139" Type="http://schemas.openxmlformats.org/officeDocument/2006/relationships/tags" Target="../tags/tag3101.xml"/><Relationship Id="rId138" Type="http://schemas.openxmlformats.org/officeDocument/2006/relationships/tags" Target="../tags/tag3100.xml"/><Relationship Id="rId137" Type="http://schemas.openxmlformats.org/officeDocument/2006/relationships/tags" Target="../tags/tag3099.xml"/><Relationship Id="rId136" Type="http://schemas.openxmlformats.org/officeDocument/2006/relationships/tags" Target="../tags/tag3098.xml"/><Relationship Id="rId135" Type="http://schemas.openxmlformats.org/officeDocument/2006/relationships/tags" Target="../tags/tag3097.xml"/><Relationship Id="rId134" Type="http://schemas.openxmlformats.org/officeDocument/2006/relationships/tags" Target="../tags/tag3096.xml"/><Relationship Id="rId133" Type="http://schemas.openxmlformats.org/officeDocument/2006/relationships/tags" Target="../tags/tag3095.xml"/><Relationship Id="rId132" Type="http://schemas.openxmlformats.org/officeDocument/2006/relationships/tags" Target="../tags/tag3094.xml"/><Relationship Id="rId131" Type="http://schemas.openxmlformats.org/officeDocument/2006/relationships/tags" Target="../tags/tag3093.xml"/><Relationship Id="rId130" Type="http://schemas.openxmlformats.org/officeDocument/2006/relationships/tags" Target="../tags/tag3092.xml"/><Relationship Id="rId13" Type="http://schemas.openxmlformats.org/officeDocument/2006/relationships/tags" Target="../tags/tag2975.xml"/><Relationship Id="rId129" Type="http://schemas.openxmlformats.org/officeDocument/2006/relationships/tags" Target="../tags/tag3091.xml"/><Relationship Id="rId128" Type="http://schemas.openxmlformats.org/officeDocument/2006/relationships/tags" Target="../tags/tag3090.xml"/><Relationship Id="rId127" Type="http://schemas.openxmlformats.org/officeDocument/2006/relationships/tags" Target="../tags/tag3089.xml"/><Relationship Id="rId126" Type="http://schemas.openxmlformats.org/officeDocument/2006/relationships/tags" Target="../tags/tag3088.xml"/><Relationship Id="rId125" Type="http://schemas.openxmlformats.org/officeDocument/2006/relationships/tags" Target="../tags/tag3087.xml"/><Relationship Id="rId124" Type="http://schemas.openxmlformats.org/officeDocument/2006/relationships/tags" Target="../tags/tag3086.xml"/><Relationship Id="rId123" Type="http://schemas.openxmlformats.org/officeDocument/2006/relationships/tags" Target="../tags/tag3085.xml"/><Relationship Id="rId122" Type="http://schemas.openxmlformats.org/officeDocument/2006/relationships/tags" Target="../tags/tag3084.xml"/><Relationship Id="rId121" Type="http://schemas.openxmlformats.org/officeDocument/2006/relationships/tags" Target="../tags/tag3083.xml"/><Relationship Id="rId120" Type="http://schemas.openxmlformats.org/officeDocument/2006/relationships/tags" Target="../tags/tag3082.xml"/><Relationship Id="rId12" Type="http://schemas.openxmlformats.org/officeDocument/2006/relationships/tags" Target="../tags/tag2974.xml"/><Relationship Id="rId119" Type="http://schemas.openxmlformats.org/officeDocument/2006/relationships/tags" Target="../tags/tag3081.xml"/><Relationship Id="rId118" Type="http://schemas.openxmlformats.org/officeDocument/2006/relationships/tags" Target="../tags/tag3080.xml"/><Relationship Id="rId117" Type="http://schemas.openxmlformats.org/officeDocument/2006/relationships/tags" Target="../tags/tag3079.xml"/><Relationship Id="rId116" Type="http://schemas.openxmlformats.org/officeDocument/2006/relationships/tags" Target="../tags/tag3078.xml"/><Relationship Id="rId115" Type="http://schemas.openxmlformats.org/officeDocument/2006/relationships/tags" Target="../tags/tag3077.xml"/><Relationship Id="rId114" Type="http://schemas.openxmlformats.org/officeDocument/2006/relationships/tags" Target="../tags/tag3076.xml"/><Relationship Id="rId113" Type="http://schemas.openxmlformats.org/officeDocument/2006/relationships/tags" Target="../tags/tag3075.xml"/><Relationship Id="rId112" Type="http://schemas.openxmlformats.org/officeDocument/2006/relationships/tags" Target="../tags/tag3074.xml"/><Relationship Id="rId111" Type="http://schemas.openxmlformats.org/officeDocument/2006/relationships/tags" Target="../tags/tag3073.xml"/><Relationship Id="rId110" Type="http://schemas.openxmlformats.org/officeDocument/2006/relationships/tags" Target="../tags/tag3072.xml"/><Relationship Id="rId11" Type="http://schemas.openxmlformats.org/officeDocument/2006/relationships/tags" Target="../tags/tag2973.xml"/><Relationship Id="rId109" Type="http://schemas.openxmlformats.org/officeDocument/2006/relationships/tags" Target="../tags/tag3071.xml"/><Relationship Id="rId108" Type="http://schemas.openxmlformats.org/officeDocument/2006/relationships/tags" Target="../tags/tag3070.xml"/><Relationship Id="rId107" Type="http://schemas.openxmlformats.org/officeDocument/2006/relationships/tags" Target="../tags/tag3069.xml"/><Relationship Id="rId106" Type="http://schemas.openxmlformats.org/officeDocument/2006/relationships/tags" Target="../tags/tag3068.xml"/><Relationship Id="rId105" Type="http://schemas.openxmlformats.org/officeDocument/2006/relationships/tags" Target="../tags/tag3067.xml"/><Relationship Id="rId104" Type="http://schemas.openxmlformats.org/officeDocument/2006/relationships/tags" Target="../tags/tag3066.xml"/><Relationship Id="rId103" Type="http://schemas.openxmlformats.org/officeDocument/2006/relationships/tags" Target="../tags/tag3065.xml"/><Relationship Id="rId102" Type="http://schemas.openxmlformats.org/officeDocument/2006/relationships/tags" Target="../tags/tag3064.xml"/><Relationship Id="rId101" Type="http://schemas.openxmlformats.org/officeDocument/2006/relationships/tags" Target="../tags/tag3063.xml"/><Relationship Id="rId100" Type="http://schemas.openxmlformats.org/officeDocument/2006/relationships/tags" Target="../tags/tag3062.xml"/><Relationship Id="rId10" Type="http://schemas.openxmlformats.org/officeDocument/2006/relationships/tags" Target="../tags/tag2972.xml"/><Relationship Id="rId1" Type="http://schemas.openxmlformats.org/officeDocument/2006/relationships/tags" Target="../tags/tag2964.xml"/></Relationships>
</file>

<file path=ppt/slides/_rels/slide37.xml.rels><?xml version="1.0" encoding="UTF-8" standalone="yes"?>
<Relationships xmlns="http://schemas.openxmlformats.org/package/2006/relationships"><Relationship Id="rId99" Type="http://schemas.openxmlformats.org/officeDocument/2006/relationships/tags" Target="../tags/tag3249.xml"/><Relationship Id="rId98" Type="http://schemas.openxmlformats.org/officeDocument/2006/relationships/tags" Target="../tags/tag3248.xml"/><Relationship Id="rId97" Type="http://schemas.openxmlformats.org/officeDocument/2006/relationships/tags" Target="../tags/tag3247.xml"/><Relationship Id="rId96" Type="http://schemas.openxmlformats.org/officeDocument/2006/relationships/tags" Target="../tags/tag3246.xml"/><Relationship Id="rId95" Type="http://schemas.openxmlformats.org/officeDocument/2006/relationships/tags" Target="../tags/tag3245.xml"/><Relationship Id="rId94" Type="http://schemas.openxmlformats.org/officeDocument/2006/relationships/tags" Target="../tags/tag3244.xml"/><Relationship Id="rId93" Type="http://schemas.openxmlformats.org/officeDocument/2006/relationships/tags" Target="../tags/tag3243.xml"/><Relationship Id="rId92" Type="http://schemas.openxmlformats.org/officeDocument/2006/relationships/tags" Target="../tags/tag3242.xml"/><Relationship Id="rId91" Type="http://schemas.openxmlformats.org/officeDocument/2006/relationships/tags" Target="../tags/tag3241.xml"/><Relationship Id="rId90" Type="http://schemas.openxmlformats.org/officeDocument/2006/relationships/tags" Target="../tags/tag3240.xml"/><Relationship Id="rId9" Type="http://schemas.openxmlformats.org/officeDocument/2006/relationships/tags" Target="../tags/tag3159.xml"/><Relationship Id="rId89" Type="http://schemas.openxmlformats.org/officeDocument/2006/relationships/tags" Target="../tags/tag3239.xml"/><Relationship Id="rId88" Type="http://schemas.openxmlformats.org/officeDocument/2006/relationships/tags" Target="../tags/tag3238.xml"/><Relationship Id="rId87" Type="http://schemas.openxmlformats.org/officeDocument/2006/relationships/tags" Target="../tags/tag3237.xml"/><Relationship Id="rId86" Type="http://schemas.openxmlformats.org/officeDocument/2006/relationships/tags" Target="../tags/tag3236.xml"/><Relationship Id="rId85" Type="http://schemas.openxmlformats.org/officeDocument/2006/relationships/tags" Target="../tags/tag3235.xml"/><Relationship Id="rId84" Type="http://schemas.openxmlformats.org/officeDocument/2006/relationships/tags" Target="../tags/tag3234.xml"/><Relationship Id="rId83" Type="http://schemas.openxmlformats.org/officeDocument/2006/relationships/tags" Target="../tags/tag3233.xml"/><Relationship Id="rId82" Type="http://schemas.openxmlformats.org/officeDocument/2006/relationships/tags" Target="../tags/tag3232.xml"/><Relationship Id="rId81" Type="http://schemas.openxmlformats.org/officeDocument/2006/relationships/tags" Target="../tags/tag3231.xml"/><Relationship Id="rId80" Type="http://schemas.openxmlformats.org/officeDocument/2006/relationships/tags" Target="../tags/tag3230.xml"/><Relationship Id="rId8" Type="http://schemas.openxmlformats.org/officeDocument/2006/relationships/tags" Target="../tags/tag3158.xml"/><Relationship Id="rId79" Type="http://schemas.openxmlformats.org/officeDocument/2006/relationships/tags" Target="../tags/tag3229.xml"/><Relationship Id="rId78" Type="http://schemas.openxmlformats.org/officeDocument/2006/relationships/tags" Target="../tags/tag3228.xml"/><Relationship Id="rId77" Type="http://schemas.openxmlformats.org/officeDocument/2006/relationships/tags" Target="../tags/tag3227.xml"/><Relationship Id="rId76" Type="http://schemas.openxmlformats.org/officeDocument/2006/relationships/tags" Target="../tags/tag3226.xml"/><Relationship Id="rId75" Type="http://schemas.openxmlformats.org/officeDocument/2006/relationships/tags" Target="../tags/tag3225.xml"/><Relationship Id="rId74" Type="http://schemas.openxmlformats.org/officeDocument/2006/relationships/tags" Target="../tags/tag3224.xml"/><Relationship Id="rId73" Type="http://schemas.openxmlformats.org/officeDocument/2006/relationships/tags" Target="../tags/tag3223.xml"/><Relationship Id="rId72" Type="http://schemas.openxmlformats.org/officeDocument/2006/relationships/tags" Target="../tags/tag3222.xml"/><Relationship Id="rId71" Type="http://schemas.openxmlformats.org/officeDocument/2006/relationships/tags" Target="../tags/tag3221.xml"/><Relationship Id="rId70" Type="http://schemas.openxmlformats.org/officeDocument/2006/relationships/tags" Target="../tags/tag3220.xml"/><Relationship Id="rId7" Type="http://schemas.openxmlformats.org/officeDocument/2006/relationships/tags" Target="../tags/tag3157.xml"/><Relationship Id="rId69" Type="http://schemas.openxmlformats.org/officeDocument/2006/relationships/tags" Target="../tags/tag3219.xml"/><Relationship Id="rId68" Type="http://schemas.openxmlformats.org/officeDocument/2006/relationships/tags" Target="../tags/tag3218.xml"/><Relationship Id="rId67" Type="http://schemas.openxmlformats.org/officeDocument/2006/relationships/tags" Target="../tags/tag3217.xml"/><Relationship Id="rId66" Type="http://schemas.openxmlformats.org/officeDocument/2006/relationships/tags" Target="../tags/tag3216.xml"/><Relationship Id="rId65" Type="http://schemas.openxmlformats.org/officeDocument/2006/relationships/tags" Target="../tags/tag3215.xml"/><Relationship Id="rId64" Type="http://schemas.openxmlformats.org/officeDocument/2006/relationships/tags" Target="../tags/tag3214.xml"/><Relationship Id="rId63" Type="http://schemas.openxmlformats.org/officeDocument/2006/relationships/tags" Target="../tags/tag3213.xml"/><Relationship Id="rId62" Type="http://schemas.openxmlformats.org/officeDocument/2006/relationships/tags" Target="../tags/tag3212.xml"/><Relationship Id="rId61" Type="http://schemas.openxmlformats.org/officeDocument/2006/relationships/tags" Target="../tags/tag3211.xml"/><Relationship Id="rId60" Type="http://schemas.openxmlformats.org/officeDocument/2006/relationships/tags" Target="../tags/tag3210.xml"/><Relationship Id="rId6" Type="http://schemas.openxmlformats.org/officeDocument/2006/relationships/tags" Target="../tags/tag3156.xml"/><Relationship Id="rId59" Type="http://schemas.openxmlformats.org/officeDocument/2006/relationships/tags" Target="../tags/tag3209.xml"/><Relationship Id="rId58" Type="http://schemas.openxmlformats.org/officeDocument/2006/relationships/tags" Target="../tags/tag3208.xml"/><Relationship Id="rId57" Type="http://schemas.openxmlformats.org/officeDocument/2006/relationships/tags" Target="../tags/tag3207.xml"/><Relationship Id="rId56" Type="http://schemas.openxmlformats.org/officeDocument/2006/relationships/tags" Target="../tags/tag3206.xml"/><Relationship Id="rId55" Type="http://schemas.openxmlformats.org/officeDocument/2006/relationships/tags" Target="../tags/tag3205.xml"/><Relationship Id="rId54" Type="http://schemas.openxmlformats.org/officeDocument/2006/relationships/tags" Target="../tags/tag3204.xml"/><Relationship Id="rId53" Type="http://schemas.openxmlformats.org/officeDocument/2006/relationships/tags" Target="../tags/tag3203.xml"/><Relationship Id="rId52" Type="http://schemas.openxmlformats.org/officeDocument/2006/relationships/tags" Target="../tags/tag3202.xml"/><Relationship Id="rId51" Type="http://schemas.openxmlformats.org/officeDocument/2006/relationships/tags" Target="../tags/tag3201.xml"/><Relationship Id="rId50" Type="http://schemas.openxmlformats.org/officeDocument/2006/relationships/tags" Target="../tags/tag3200.xml"/><Relationship Id="rId5" Type="http://schemas.openxmlformats.org/officeDocument/2006/relationships/tags" Target="../tags/tag3155.xml"/><Relationship Id="rId49" Type="http://schemas.openxmlformats.org/officeDocument/2006/relationships/tags" Target="../tags/tag3199.xml"/><Relationship Id="rId48" Type="http://schemas.openxmlformats.org/officeDocument/2006/relationships/tags" Target="../tags/tag3198.xml"/><Relationship Id="rId47" Type="http://schemas.openxmlformats.org/officeDocument/2006/relationships/tags" Target="../tags/tag3197.xml"/><Relationship Id="rId46" Type="http://schemas.openxmlformats.org/officeDocument/2006/relationships/tags" Target="../tags/tag3196.xml"/><Relationship Id="rId45" Type="http://schemas.openxmlformats.org/officeDocument/2006/relationships/tags" Target="../tags/tag3195.xml"/><Relationship Id="rId44" Type="http://schemas.openxmlformats.org/officeDocument/2006/relationships/tags" Target="../tags/tag3194.xml"/><Relationship Id="rId43" Type="http://schemas.openxmlformats.org/officeDocument/2006/relationships/tags" Target="../tags/tag3193.xml"/><Relationship Id="rId42" Type="http://schemas.openxmlformats.org/officeDocument/2006/relationships/tags" Target="../tags/tag3192.xml"/><Relationship Id="rId41" Type="http://schemas.openxmlformats.org/officeDocument/2006/relationships/tags" Target="../tags/tag3191.xml"/><Relationship Id="rId40" Type="http://schemas.openxmlformats.org/officeDocument/2006/relationships/tags" Target="../tags/tag3190.xml"/><Relationship Id="rId4" Type="http://schemas.openxmlformats.org/officeDocument/2006/relationships/tags" Target="../tags/tag3154.xml"/><Relationship Id="rId39" Type="http://schemas.openxmlformats.org/officeDocument/2006/relationships/tags" Target="../tags/tag3189.xml"/><Relationship Id="rId38" Type="http://schemas.openxmlformats.org/officeDocument/2006/relationships/tags" Target="../tags/tag3188.xml"/><Relationship Id="rId37" Type="http://schemas.openxmlformats.org/officeDocument/2006/relationships/tags" Target="../tags/tag3187.xml"/><Relationship Id="rId36" Type="http://schemas.openxmlformats.org/officeDocument/2006/relationships/tags" Target="../tags/tag3186.xml"/><Relationship Id="rId35" Type="http://schemas.openxmlformats.org/officeDocument/2006/relationships/tags" Target="../tags/tag3185.xml"/><Relationship Id="rId34" Type="http://schemas.openxmlformats.org/officeDocument/2006/relationships/tags" Target="../tags/tag3184.xml"/><Relationship Id="rId33" Type="http://schemas.openxmlformats.org/officeDocument/2006/relationships/tags" Target="../tags/tag3183.xml"/><Relationship Id="rId32" Type="http://schemas.openxmlformats.org/officeDocument/2006/relationships/tags" Target="../tags/tag3182.xml"/><Relationship Id="rId31" Type="http://schemas.openxmlformats.org/officeDocument/2006/relationships/tags" Target="../tags/tag3181.xml"/><Relationship Id="rId30" Type="http://schemas.openxmlformats.org/officeDocument/2006/relationships/tags" Target="../tags/tag3180.xml"/><Relationship Id="rId3" Type="http://schemas.openxmlformats.org/officeDocument/2006/relationships/tags" Target="../tags/tag3153.xml"/><Relationship Id="rId29" Type="http://schemas.openxmlformats.org/officeDocument/2006/relationships/tags" Target="../tags/tag3179.xml"/><Relationship Id="rId28" Type="http://schemas.openxmlformats.org/officeDocument/2006/relationships/tags" Target="../tags/tag3178.xml"/><Relationship Id="rId27" Type="http://schemas.openxmlformats.org/officeDocument/2006/relationships/tags" Target="../tags/tag3177.xml"/><Relationship Id="rId26" Type="http://schemas.openxmlformats.org/officeDocument/2006/relationships/tags" Target="../tags/tag3176.xml"/><Relationship Id="rId25" Type="http://schemas.openxmlformats.org/officeDocument/2006/relationships/tags" Target="../tags/tag3175.xml"/><Relationship Id="rId24" Type="http://schemas.openxmlformats.org/officeDocument/2006/relationships/tags" Target="../tags/tag3174.xml"/><Relationship Id="rId23" Type="http://schemas.openxmlformats.org/officeDocument/2006/relationships/tags" Target="../tags/tag3173.xml"/><Relationship Id="rId22" Type="http://schemas.openxmlformats.org/officeDocument/2006/relationships/tags" Target="../tags/tag3172.xml"/><Relationship Id="rId21" Type="http://schemas.openxmlformats.org/officeDocument/2006/relationships/tags" Target="../tags/tag3171.xml"/><Relationship Id="rId20" Type="http://schemas.openxmlformats.org/officeDocument/2006/relationships/tags" Target="../tags/tag3170.xml"/><Relationship Id="rId2" Type="http://schemas.openxmlformats.org/officeDocument/2006/relationships/oleObject" Target="../embeddings/oleObject38.bin"/><Relationship Id="rId190" Type="http://schemas.openxmlformats.org/officeDocument/2006/relationships/notesSlide" Target="../notesSlides/notesSlide34.xml"/><Relationship Id="rId19" Type="http://schemas.openxmlformats.org/officeDocument/2006/relationships/tags" Target="../tags/tag3169.xml"/><Relationship Id="rId189" Type="http://schemas.openxmlformats.org/officeDocument/2006/relationships/vmlDrawing" Target="../drawings/vmlDrawing38.vml"/><Relationship Id="rId188" Type="http://schemas.openxmlformats.org/officeDocument/2006/relationships/slideLayout" Target="../slideLayouts/slideLayout6.xml"/><Relationship Id="rId187" Type="http://schemas.openxmlformats.org/officeDocument/2006/relationships/tags" Target="../tags/tag3337.xml"/><Relationship Id="rId186" Type="http://schemas.openxmlformats.org/officeDocument/2006/relationships/tags" Target="../tags/tag3336.xml"/><Relationship Id="rId185" Type="http://schemas.openxmlformats.org/officeDocument/2006/relationships/tags" Target="../tags/tag3335.xml"/><Relationship Id="rId184" Type="http://schemas.openxmlformats.org/officeDocument/2006/relationships/tags" Target="../tags/tag3334.xml"/><Relationship Id="rId183" Type="http://schemas.openxmlformats.org/officeDocument/2006/relationships/tags" Target="../tags/tag3333.xml"/><Relationship Id="rId182" Type="http://schemas.openxmlformats.org/officeDocument/2006/relationships/tags" Target="../tags/tag3332.xml"/><Relationship Id="rId181" Type="http://schemas.openxmlformats.org/officeDocument/2006/relationships/tags" Target="../tags/tag3331.xml"/><Relationship Id="rId180" Type="http://schemas.openxmlformats.org/officeDocument/2006/relationships/tags" Target="../tags/tag3330.xml"/><Relationship Id="rId18" Type="http://schemas.openxmlformats.org/officeDocument/2006/relationships/tags" Target="../tags/tag3168.xml"/><Relationship Id="rId179" Type="http://schemas.openxmlformats.org/officeDocument/2006/relationships/tags" Target="../tags/tag3329.xml"/><Relationship Id="rId178" Type="http://schemas.openxmlformats.org/officeDocument/2006/relationships/tags" Target="../tags/tag3328.xml"/><Relationship Id="rId177" Type="http://schemas.openxmlformats.org/officeDocument/2006/relationships/tags" Target="../tags/tag3327.xml"/><Relationship Id="rId176" Type="http://schemas.openxmlformats.org/officeDocument/2006/relationships/tags" Target="../tags/tag3326.xml"/><Relationship Id="rId175" Type="http://schemas.openxmlformats.org/officeDocument/2006/relationships/tags" Target="../tags/tag3325.xml"/><Relationship Id="rId174" Type="http://schemas.openxmlformats.org/officeDocument/2006/relationships/tags" Target="../tags/tag3324.xml"/><Relationship Id="rId173" Type="http://schemas.openxmlformats.org/officeDocument/2006/relationships/tags" Target="../tags/tag3323.xml"/><Relationship Id="rId172" Type="http://schemas.openxmlformats.org/officeDocument/2006/relationships/tags" Target="../tags/tag3322.xml"/><Relationship Id="rId171" Type="http://schemas.openxmlformats.org/officeDocument/2006/relationships/tags" Target="../tags/tag3321.xml"/><Relationship Id="rId170" Type="http://schemas.openxmlformats.org/officeDocument/2006/relationships/tags" Target="../tags/tag3320.xml"/><Relationship Id="rId17" Type="http://schemas.openxmlformats.org/officeDocument/2006/relationships/tags" Target="../tags/tag3167.xml"/><Relationship Id="rId169" Type="http://schemas.openxmlformats.org/officeDocument/2006/relationships/tags" Target="../tags/tag3319.xml"/><Relationship Id="rId168" Type="http://schemas.openxmlformats.org/officeDocument/2006/relationships/tags" Target="../tags/tag3318.xml"/><Relationship Id="rId167" Type="http://schemas.openxmlformats.org/officeDocument/2006/relationships/tags" Target="../tags/tag3317.xml"/><Relationship Id="rId166" Type="http://schemas.openxmlformats.org/officeDocument/2006/relationships/tags" Target="../tags/tag3316.xml"/><Relationship Id="rId165" Type="http://schemas.openxmlformats.org/officeDocument/2006/relationships/tags" Target="../tags/tag3315.xml"/><Relationship Id="rId164" Type="http://schemas.openxmlformats.org/officeDocument/2006/relationships/tags" Target="../tags/tag3314.xml"/><Relationship Id="rId163" Type="http://schemas.openxmlformats.org/officeDocument/2006/relationships/tags" Target="../tags/tag3313.xml"/><Relationship Id="rId162" Type="http://schemas.openxmlformats.org/officeDocument/2006/relationships/tags" Target="../tags/tag3312.xml"/><Relationship Id="rId161" Type="http://schemas.openxmlformats.org/officeDocument/2006/relationships/tags" Target="../tags/tag3311.xml"/><Relationship Id="rId160" Type="http://schemas.openxmlformats.org/officeDocument/2006/relationships/tags" Target="../tags/tag3310.xml"/><Relationship Id="rId16" Type="http://schemas.openxmlformats.org/officeDocument/2006/relationships/tags" Target="../tags/tag3166.xml"/><Relationship Id="rId159" Type="http://schemas.openxmlformats.org/officeDocument/2006/relationships/tags" Target="../tags/tag3309.xml"/><Relationship Id="rId158" Type="http://schemas.openxmlformats.org/officeDocument/2006/relationships/tags" Target="../tags/tag3308.xml"/><Relationship Id="rId157" Type="http://schemas.openxmlformats.org/officeDocument/2006/relationships/tags" Target="../tags/tag3307.xml"/><Relationship Id="rId156" Type="http://schemas.openxmlformats.org/officeDocument/2006/relationships/tags" Target="../tags/tag3306.xml"/><Relationship Id="rId155" Type="http://schemas.openxmlformats.org/officeDocument/2006/relationships/tags" Target="../tags/tag3305.xml"/><Relationship Id="rId154" Type="http://schemas.openxmlformats.org/officeDocument/2006/relationships/tags" Target="../tags/tag3304.xml"/><Relationship Id="rId153" Type="http://schemas.openxmlformats.org/officeDocument/2006/relationships/tags" Target="../tags/tag3303.xml"/><Relationship Id="rId152" Type="http://schemas.openxmlformats.org/officeDocument/2006/relationships/tags" Target="../tags/tag3302.xml"/><Relationship Id="rId151" Type="http://schemas.openxmlformats.org/officeDocument/2006/relationships/tags" Target="../tags/tag3301.xml"/><Relationship Id="rId150" Type="http://schemas.openxmlformats.org/officeDocument/2006/relationships/tags" Target="../tags/tag3300.xml"/><Relationship Id="rId15" Type="http://schemas.openxmlformats.org/officeDocument/2006/relationships/tags" Target="../tags/tag3165.xml"/><Relationship Id="rId149" Type="http://schemas.openxmlformats.org/officeDocument/2006/relationships/tags" Target="../tags/tag3299.xml"/><Relationship Id="rId148" Type="http://schemas.openxmlformats.org/officeDocument/2006/relationships/tags" Target="../tags/tag3298.xml"/><Relationship Id="rId147" Type="http://schemas.openxmlformats.org/officeDocument/2006/relationships/tags" Target="../tags/tag3297.xml"/><Relationship Id="rId146" Type="http://schemas.openxmlformats.org/officeDocument/2006/relationships/tags" Target="../tags/tag3296.xml"/><Relationship Id="rId145" Type="http://schemas.openxmlformats.org/officeDocument/2006/relationships/tags" Target="../tags/tag3295.xml"/><Relationship Id="rId144" Type="http://schemas.openxmlformats.org/officeDocument/2006/relationships/tags" Target="../tags/tag3294.xml"/><Relationship Id="rId143" Type="http://schemas.openxmlformats.org/officeDocument/2006/relationships/tags" Target="../tags/tag3293.xml"/><Relationship Id="rId142" Type="http://schemas.openxmlformats.org/officeDocument/2006/relationships/tags" Target="../tags/tag3292.xml"/><Relationship Id="rId141" Type="http://schemas.openxmlformats.org/officeDocument/2006/relationships/tags" Target="../tags/tag3291.xml"/><Relationship Id="rId140" Type="http://schemas.openxmlformats.org/officeDocument/2006/relationships/tags" Target="../tags/tag3290.xml"/><Relationship Id="rId14" Type="http://schemas.openxmlformats.org/officeDocument/2006/relationships/tags" Target="../tags/tag3164.xml"/><Relationship Id="rId139" Type="http://schemas.openxmlformats.org/officeDocument/2006/relationships/tags" Target="../tags/tag3289.xml"/><Relationship Id="rId138" Type="http://schemas.openxmlformats.org/officeDocument/2006/relationships/tags" Target="../tags/tag3288.xml"/><Relationship Id="rId137" Type="http://schemas.openxmlformats.org/officeDocument/2006/relationships/tags" Target="../tags/tag3287.xml"/><Relationship Id="rId136" Type="http://schemas.openxmlformats.org/officeDocument/2006/relationships/tags" Target="../tags/tag3286.xml"/><Relationship Id="rId135" Type="http://schemas.openxmlformats.org/officeDocument/2006/relationships/tags" Target="../tags/tag3285.xml"/><Relationship Id="rId134" Type="http://schemas.openxmlformats.org/officeDocument/2006/relationships/tags" Target="../tags/tag3284.xml"/><Relationship Id="rId133" Type="http://schemas.openxmlformats.org/officeDocument/2006/relationships/tags" Target="../tags/tag3283.xml"/><Relationship Id="rId132" Type="http://schemas.openxmlformats.org/officeDocument/2006/relationships/tags" Target="../tags/tag3282.xml"/><Relationship Id="rId131" Type="http://schemas.openxmlformats.org/officeDocument/2006/relationships/tags" Target="../tags/tag3281.xml"/><Relationship Id="rId130" Type="http://schemas.openxmlformats.org/officeDocument/2006/relationships/tags" Target="../tags/tag3280.xml"/><Relationship Id="rId13" Type="http://schemas.openxmlformats.org/officeDocument/2006/relationships/tags" Target="../tags/tag3163.xml"/><Relationship Id="rId129" Type="http://schemas.openxmlformats.org/officeDocument/2006/relationships/tags" Target="../tags/tag3279.xml"/><Relationship Id="rId128" Type="http://schemas.openxmlformats.org/officeDocument/2006/relationships/tags" Target="../tags/tag3278.xml"/><Relationship Id="rId127" Type="http://schemas.openxmlformats.org/officeDocument/2006/relationships/tags" Target="../tags/tag3277.xml"/><Relationship Id="rId126" Type="http://schemas.openxmlformats.org/officeDocument/2006/relationships/tags" Target="../tags/tag3276.xml"/><Relationship Id="rId125" Type="http://schemas.openxmlformats.org/officeDocument/2006/relationships/tags" Target="../tags/tag3275.xml"/><Relationship Id="rId124" Type="http://schemas.openxmlformats.org/officeDocument/2006/relationships/tags" Target="../tags/tag3274.xml"/><Relationship Id="rId123" Type="http://schemas.openxmlformats.org/officeDocument/2006/relationships/tags" Target="../tags/tag3273.xml"/><Relationship Id="rId122" Type="http://schemas.openxmlformats.org/officeDocument/2006/relationships/tags" Target="../tags/tag3272.xml"/><Relationship Id="rId121" Type="http://schemas.openxmlformats.org/officeDocument/2006/relationships/tags" Target="../tags/tag3271.xml"/><Relationship Id="rId120" Type="http://schemas.openxmlformats.org/officeDocument/2006/relationships/tags" Target="../tags/tag3270.xml"/><Relationship Id="rId12" Type="http://schemas.openxmlformats.org/officeDocument/2006/relationships/tags" Target="../tags/tag3162.xml"/><Relationship Id="rId119" Type="http://schemas.openxmlformats.org/officeDocument/2006/relationships/tags" Target="../tags/tag3269.xml"/><Relationship Id="rId118" Type="http://schemas.openxmlformats.org/officeDocument/2006/relationships/tags" Target="../tags/tag3268.xml"/><Relationship Id="rId117" Type="http://schemas.openxmlformats.org/officeDocument/2006/relationships/tags" Target="../tags/tag3267.xml"/><Relationship Id="rId116" Type="http://schemas.openxmlformats.org/officeDocument/2006/relationships/tags" Target="../tags/tag3266.xml"/><Relationship Id="rId115" Type="http://schemas.openxmlformats.org/officeDocument/2006/relationships/tags" Target="../tags/tag3265.xml"/><Relationship Id="rId114" Type="http://schemas.openxmlformats.org/officeDocument/2006/relationships/tags" Target="../tags/tag3264.xml"/><Relationship Id="rId113" Type="http://schemas.openxmlformats.org/officeDocument/2006/relationships/tags" Target="../tags/tag3263.xml"/><Relationship Id="rId112" Type="http://schemas.openxmlformats.org/officeDocument/2006/relationships/tags" Target="../tags/tag3262.xml"/><Relationship Id="rId111" Type="http://schemas.openxmlformats.org/officeDocument/2006/relationships/tags" Target="../tags/tag3261.xml"/><Relationship Id="rId110" Type="http://schemas.openxmlformats.org/officeDocument/2006/relationships/tags" Target="../tags/tag3260.xml"/><Relationship Id="rId11" Type="http://schemas.openxmlformats.org/officeDocument/2006/relationships/tags" Target="../tags/tag3161.xml"/><Relationship Id="rId109" Type="http://schemas.openxmlformats.org/officeDocument/2006/relationships/tags" Target="../tags/tag3259.xml"/><Relationship Id="rId108" Type="http://schemas.openxmlformats.org/officeDocument/2006/relationships/tags" Target="../tags/tag3258.xml"/><Relationship Id="rId107" Type="http://schemas.openxmlformats.org/officeDocument/2006/relationships/tags" Target="../tags/tag3257.xml"/><Relationship Id="rId106" Type="http://schemas.openxmlformats.org/officeDocument/2006/relationships/tags" Target="../tags/tag3256.xml"/><Relationship Id="rId105" Type="http://schemas.openxmlformats.org/officeDocument/2006/relationships/tags" Target="../tags/tag3255.xml"/><Relationship Id="rId104" Type="http://schemas.openxmlformats.org/officeDocument/2006/relationships/tags" Target="../tags/tag3254.xml"/><Relationship Id="rId103" Type="http://schemas.openxmlformats.org/officeDocument/2006/relationships/tags" Target="../tags/tag3253.xml"/><Relationship Id="rId102" Type="http://schemas.openxmlformats.org/officeDocument/2006/relationships/tags" Target="../tags/tag3252.xml"/><Relationship Id="rId101" Type="http://schemas.openxmlformats.org/officeDocument/2006/relationships/tags" Target="../tags/tag3251.xml"/><Relationship Id="rId100" Type="http://schemas.openxmlformats.org/officeDocument/2006/relationships/tags" Target="../tags/tag3250.xml"/><Relationship Id="rId10" Type="http://schemas.openxmlformats.org/officeDocument/2006/relationships/tags" Target="../tags/tag3160.xml"/><Relationship Id="rId1" Type="http://schemas.openxmlformats.org/officeDocument/2006/relationships/tags" Target="../tags/tag3152.xml"/></Relationships>
</file>

<file path=ppt/slides/_rels/slide38.xml.rels><?xml version="1.0" encoding="UTF-8" standalone="yes"?>
<Relationships xmlns="http://schemas.openxmlformats.org/package/2006/relationships"><Relationship Id="rId99" Type="http://schemas.openxmlformats.org/officeDocument/2006/relationships/tags" Target="../tags/tag3435.xml"/><Relationship Id="rId98" Type="http://schemas.openxmlformats.org/officeDocument/2006/relationships/tags" Target="../tags/tag3434.xml"/><Relationship Id="rId97" Type="http://schemas.openxmlformats.org/officeDocument/2006/relationships/tags" Target="../tags/tag3433.xml"/><Relationship Id="rId96" Type="http://schemas.openxmlformats.org/officeDocument/2006/relationships/tags" Target="../tags/tag3432.xml"/><Relationship Id="rId95" Type="http://schemas.openxmlformats.org/officeDocument/2006/relationships/tags" Target="../tags/tag3431.xml"/><Relationship Id="rId94" Type="http://schemas.openxmlformats.org/officeDocument/2006/relationships/tags" Target="../tags/tag3430.xml"/><Relationship Id="rId93" Type="http://schemas.openxmlformats.org/officeDocument/2006/relationships/tags" Target="../tags/tag3429.xml"/><Relationship Id="rId92" Type="http://schemas.openxmlformats.org/officeDocument/2006/relationships/tags" Target="../tags/tag3428.xml"/><Relationship Id="rId91" Type="http://schemas.openxmlformats.org/officeDocument/2006/relationships/tags" Target="../tags/tag3427.xml"/><Relationship Id="rId90" Type="http://schemas.openxmlformats.org/officeDocument/2006/relationships/tags" Target="../tags/tag3426.xml"/><Relationship Id="rId9" Type="http://schemas.openxmlformats.org/officeDocument/2006/relationships/tags" Target="../tags/tag3345.xml"/><Relationship Id="rId89" Type="http://schemas.openxmlformats.org/officeDocument/2006/relationships/tags" Target="../tags/tag3425.xml"/><Relationship Id="rId88" Type="http://schemas.openxmlformats.org/officeDocument/2006/relationships/tags" Target="../tags/tag3424.xml"/><Relationship Id="rId87" Type="http://schemas.openxmlformats.org/officeDocument/2006/relationships/tags" Target="../tags/tag3423.xml"/><Relationship Id="rId86" Type="http://schemas.openxmlformats.org/officeDocument/2006/relationships/tags" Target="../tags/tag3422.xml"/><Relationship Id="rId85" Type="http://schemas.openxmlformats.org/officeDocument/2006/relationships/tags" Target="../tags/tag3421.xml"/><Relationship Id="rId84" Type="http://schemas.openxmlformats.org/officeDocument/2006/relationships/tags" Target="../tags/tag3420.xml"/><Relationship Id="rId83" Type="http://schemas.openxmlformats.org/officeDocument/2006/relationships/tags" Target="../tags/tag3419.xml"/><Relationship Id="rId82" Type="http://schemas.openxmlformats.org/officeDocument/2006/relationships/tags" Target="../tags/tag3418.xml"/><Relationship Id="rId81" Type="http://schemas.openxmlformats.org/officeDocument/2006/relationships/tags" Target="../tags/tag3417.xml"/><Relationship Id="rId80" Type="http://schemas.openxmlformats.org/officeDocument/2006/relationships/tags" Target="../tags/tag3416.xml"/><Relationship Id="rId8" Type="http://schemas.openxmlformats.org/officeDocument/2006/relationships/tags" Target="../tags/tag3344.xml"/><Relationship Id="rId79" Type="http://schemas.openxmlformats.org/officeDocument/2006/relationships/tags" Target="../tags/tag3415.xml"/><Relationship Id="rId78" Type="http://schemas.openxmlformats.org/officeDocument/2006/relationships/tags" Target="../tags/tag3414.xml"/><Relationship Id="rId77" Type="http://schemas.openxmlformats.org/officeDocument/2006/relationships/tags" Target="../tags/tag3413.xml"/><Relationship Id="rId76" Type="http://schemas.openxmlformats.org/officeDocument/2006/relationships/tags" Target="../tags/tag3412.xml"/><Relationship Id="rId75" Type="http://schemas.openxmlformats.org/officeDocument/2006/relationships/tags" Target="../tags/tag3411.xml"/><Relationship Id="rId74" Type="http://schemas.openxmlformats.org/officeDocument/2006/relationships/tags" Target="../tags/tag3410.xml"/><Relationship Id="rId73" Type="http://schemas.openxmlformats.org/officeDocument/2006/relationships/tags" Target="../tags/tag3409.xml"/><Relationship Id="rId72" Type="http://schemas.openxmlformats.org/officeDocument/2006/relationships/tags" Target="../tags/tag3408.xml"/><Relationship Id="rId71" Type="http://schemas.openxmlformats.org/officeDocument/2006/relationships/tags" Target="../tags/tag3407.xml"/><Relationship Id="rId70" Type="http://schemas.openxmlformats.org/officeDocument/2006/relationships/tags" Target="../tags/tag3406.xml"/><Relationship Id="rId7" Type="http://schemas.openxmlformats.org/officeDocument/2006/relationships/tags" Target="../tags/tag3343.xml"/><Relationship Id="rId69" Type="http://schemas.openxmlformats.org/officeDocument/2006/relationships/tags" Target="../tags/tag3405.xml"/><Relationship Id="rId68" Type="http://schemas.openxmlformats.org/officeDocument/2006/relationships/tags" Target="../tags/tag3404.xml"/><Relationship Id="rId67" Type="http://schemas.openxmlformats.org/officeDocument/2006/relationships/tags" Target="../tags/tag3403.xml"/><Relationship Id="rId66" Type="http://schemas.openxmlformats.org/officeDocument/2006/relationships/tags" Target="../tags/tag3402.xml"/><Relationship Id="rId65" Type="http://schemas.openxmlformats.org/officeDocument/2006/relationships/tags" Target="../tags/tag3401.xml"/><Relationship Id="rId64" Type="http://schemas.openxmlformats.org/officeDocument/2006/relationships/tags" Target="../tags/tag3400.xml"/><Relationship Id="rId63" Type="http://schemas.openxmlformats.org/officeDocument/2006/relationships/tags" Target="../tags/tag3399.xml"/><Relationship Id="rId62" Type="http://schemas.openxmlformats.org/officeDocument/2006/relationships/tags" Target="../tags/tag3398.xml"/><Relationship Id="rId61" Type="http://schemas.openxmlformats.org/officeDocument/2006/relationships/tags" Target="../tags/tag3397.xml"/><Relationship Id="rId60" Type="http://schemas.openxmlformats.org/officeDocument/2006/relationships/tags" Target="../tags/tag3396.xml"/><Relationship Id="rId6" Type="http://schemas.openxmlformats.org/officeDocument/2006/relationships/tags" Target="../tags/tag3342.xml"/><Relationship Id="rId59" Type="http://schemas.openxmlformats.org/officeDocument/2006/relationships/tags" Target="../tags/tag3395.xml"/><Relationship Id="rId58" Type="http://schemas.openxmlformats.org/officeDocument/2006/relationships/tags" Target="../tags/tag3394.xml"/><Relationship Id="rId57" Type="http://schemas.openxmlformats.org/officeDocument/2006/relationships/tags" Target="../tags/tag3393.xml"/><Relationship Id="rId56" Type="http://schemas.openxmlformats.org/officeDocument/2006/relationships/tags" Target="../tags/tag3392.xml"/><Relationship Id="rId55" Type="http://schemas.openxmlformats.org/officeDocument/2006/relationships/tags" Target="../tags/tag3391.xml"/><Relationship Id="rId54" Type="http://schemas.openxmlformats.org/officeDocument/2006/relationships/tags" Target="../tags/tag3390.xml"/><Relationship Id="rId53" Type="http://schemas.openxmlformats.org/officeDocument/2006/relationships/tags" Target="../tags/tag3389.xml"/><Relationship Id="rId52" Type="http://schemas.openxmlformats.org/officeDocument/2006/relationships/tags" Target="../tags/tag3388.xml"/><Relationship Id="rId51" Type="http://schemas.openxmlformats.org/officeDocument/2006/relationships/tags" Target="../tags/tag3387.xml"/><Relationship Id="rId50" Type="http://schemas.openxmlformats.org/officeDocument/2006/relationships/tags" Target="../tags/tag3386.xml"/><Relationship Id="rId5" Type="http://schemas.openxmlformats.org/officeDocument/2006/relationships/tags" Target="../tags/tag3341.xml"/><Relationship Id="rId49" Type="http://schemas.openxmlformats.org/officeDocument/2006/relationships/tags" Target="../tags/tag3385.xml"/><Relationship Id="rId48" Type="http://schemas.openxmlformats.org/officeDocument/2006/relationships/tags" Target="../tags/tag3384.xml"/><Relationship Id="rId47" Type="http://schemas.openxmlformats.org/officeDocument/2006/relationships/tags" Target="../tags/tag3383.xml"/><Relationship Id="rId46" Type="http://schemas.openxmlformats.org/officeDocument/2006/relationships/tags" Target="../tags/tag3382.xml"/><Relationship Id="rId45" Type="http://schemas.openxmlformats.org/officeDocument/2006/relationships/tags" Target="../tags/tag3381.xml"/><Relationship Id="rId44" Type="http://schemas.openxmlformats.org/officeDocument/2006/relationships/tags" Target="../tags/tag3380.xml"/><Relationship Id="rId43" Type="http://schemas.openxmlformats.org/officeDocument/2006/relationships/tags" Target="../tags/tag3379.xml"/><Relationship Id="rId42" Type="http://schemas.openxmlformats.org/officeDocument/2006/relationships/tags" Target="../tags/tag3378.xml"/><Relationship Id="rId41" Type="http://schemas.openxmlformats.org/officeDocument/2006/relationships/tags" Target="../tags/tag3377.xml"/><Relationship Id="rId40" Type="http://schemas.openxmlformats.org/officeDocument/2006/relationships/tags" Target="../tags/tag3376.xml"/><Relationship Id="rId4" Type="http://schemas.openxmlformats.org/officeDocument/2006/relationships/tags" Target="../tags/tag3340.xml"/><Relationship Id="rId39" Type="http://schemas.openxmlformats.org/officeDocument/2006/relationships/tags" Target="../tags/tag3375.xml"/><Relationship Id="rId38" Type="http://schemas.openxmlformats.org/officeDocument/2006/relationships/tags" Target="../tags/tag3374.xml"/><Relationship Id="rId37" Type="http://schemas.openxmlformats.org/officeDocument/2006/relationships/tags" Target="../tags/tag3373.xml"/><Relationship Id="rId36" Type="http://schemas.openxmlformats.org/officeDocument/2006/relationships/tags" Target="../tags/tag3372.xml"/><Relationship Id="rId35" Type="http://schemas.openxmlformats.org/officeDocument/2006/relationships/tags" Target="../tags/tag3371.xml"/><Relationship Id="rId34" Type="http://schemas.openxmlformats.org/officeDocument/2006/relationships/tags" Target="../tags/tag3370.xml"/><Relationship Id="rId33" Type="http://schemas.openxmlformats.org/officeDocument/2006/relationships/tags" Target="../tags/tag3369.xml"/><Relationship Id="rId32" Type="http://schemas.openxmlformats.org/officeDocument/2006/relationships/tags" Target="../tags/tag3368.xml"/><Relationship Id="rId31" Type="http://schemas.openxmlformats.org/officeDocument/2006/relationships/tags" Target="../tags/tag3367.xml"/><Relationship Id="rId30" Type="http://schemas.openxmlformats.org/officeDocument/2006/relationships/tags" Target="../tags/tag3366.xml"/><Relationship Id="rId3" Type="http://schemas.openxmlformats.org/officeDocument/2006/relationships/tags" Target="../tags/tag3339.xml"/><Relationship Id="rId29" Type="http://schemas.openxmlformats.org/officeDocument/2006/relationships/tags" Target="../tags/tag3365.xml"/><Relationship Id="rId28" Type="http://schemas.openxmlformats.org/officeDocument/2006/relationships/tags" Target="../tags/tag3364.xml"/><Relationship Id="rId27" Type="http://schemas.openxmlformats.org/officeDocument/2006/relationships/tags" Target="../tags/tag3363.xml"/><Relationship Id="rId26" Type="http://schemas.openxmlformats.org/officeDocument/2006/relationships/tags" Target="../tags/tag3362.xml"/><Relationship Id="rId25" Type="http://schemas.openxmlformats.org/officeDocument/2006/relationships/tags" Target="../tags/tag3361.xml"/><Relationship Id="rId24" Type="http://schemas.openxmlformats.org/officeDocument/2006/relationships/tags" Target="../tags/tag3360.xml"/><Relationship Id="rId23" Type="http://schemas.openxmlformats.org/officeDocument/2006/relationships/tags" Target="../tags/tag3359.xml"/><Relationship Id="rId22" Type="http://schemas.openxmlformats.org/officeDocument/2006/relationships/tags" Target="../tags/tag3358.xml"/><Relationship Id="rId21" Type="http://schemas.openxmlformats.org/officeDocument/2006/relationships/tags" Target="../tags/tag3357.xml"/><Relationship Id="rId200" Type="http://schemas.openxmlformats.org/officeDocument/2006/relationships/notesSlide" Target="../notesSlides/notesSlide35.xml"/><Relationship Id="rId20" Type="http://schemas.openxmlformats.org/officeDocument/2006/relationships/tags" Target="../tags/tag3356.xml"/><Relationship Id="rId2" Type="http://schemas.openxmlformats.org/officeDocument/2006/relationships/oleObject" Target="../embeddings/oleObject39.bin"/><Relationship Id="rId199" Type="http://schemas.openxmlformats.org/officeDocument/2006/relationships/vmlDrawing" Target="../drawings/vmlDrawing39.vml"/><Relationship Id="rId198" Type="http://schemas.openxmlformats.org/officeDocument/2006/relationships/slideLayout" Target="../slideLayouts/slideLayout6.xml"/><Relationship Id="rId197" Type="http://schemas.openxmlformats.org/officeDocument/2006/relationships/tags" Target="../tags/tag3533.xml"/><Relationship Id="rId196" Type="http://schemas.openxmlformats.org/officeDocument/2006/relationships/tags" Target="../tags/tag3532.xml"/><Relationship Id="rId195" Type="http://schemas.openxmlformats.org/officeDocument/2006/relationships/tags" Target="../tags/tag3531.xml"/><Relationship Id="rId194" Type="http://schemas.openxmlformats.org/officeDocument/2006/relationships/tags" Target="../tags/tag3530.xml"/><Relationship Id="rId193" Type="http://schemas.openxmlformats.org/officeDocument/2006/relationships/tags" Target="../tags/tag3529.xml"/><Relationship Id="rId192" Type="http://schemas.openxmlformats.org/officeDocument/2006/relationships/tags" Target="../tags/tag3528.xml"/><Relationship Id="rId191" Type="http://schemas.openxmlformats.org/officeDocument/2006/relationships/tags" Target="../tags/tag3527.xml"/><Relationship Id="rId190" Type="http://schemas.openxmlformats.org/officeDocument/2006/relationships/tags" Target="../tags/tag3526.xml"/><Relationship Id="rId19" Type="http://schemas.openxmlformats.org/officeDocument/2006/relationships/tags" Target="../tags/tag3355.xml"/><Relationship Id="rId189" Type="http://schemas.openxmlformats.org/officeDocument/2006/relationships/tags" Target="../tags/tag3525.xml"/><Relationship Id="rId188" Type="http://schemas.openxmlformats.org/officeDocument/2006/relationships/tags" Target="../tags/tag3524.xml"/><Relationship Id="rId187" Type="http://schemas.openxmlformats.org/officeDocument/2006/relationships/tags" Target="../tags/tag3523.xml"/><Relationship Id="rId186" Type="http://schemas.openxmlformats.org/officeDocument/2006/relationships/tags" Target="../tags/tag3522.xml"/><Relationship Id="rId185" Type="http://schemas.openxmlformats.org/officeDocument/2006/relationships/tags" Target="../tags/tag3521.xml"/><Relationship Id="rId184" Type="http://schemas.openxmlformats.org/officeDocument/2006/relationships/tags" Target="../tags/tag3520.xml"/><Relationship Id="rId183" Type="http://schemas.openxmlformats.org/officeDocument/2006/relationships/tags" Target="../tags/tag3519.xml"/><Relationship Id="rId182" Type="http://schemas.openxmlformats.org/officeDocument/2006/relationships/tags" Target="../tags/tag3518.xml"/><Relationship Id="rId181" Type="http://schemas.openxmlformats.org/officeDocument/2006/relationships/tags" Target="../tags/tag3517.xml"/><Relationship Id="rId180" Type="http://schemas.openxmlformats.org/officeDocument/2006/relationships/tags" Target="../tags/tag3516.xml"/><Relationship Id="rId18" Type="http://schemas.openxmlformats.org/officeDocument/2006/relationships/tags" Target="../tags/tag3354.xml"/><Relationship Id="rId179" Type="http://schemas.openxmlformats.org/officeDocument/2006/relationships/tags" Target="../tags/tag3515.xml"/><Relationship Id="rId178" Type="http://schemas.openxmlformats.org/officeDocument/2006/relationships/tags" Target="../tags/tag3514.xml"/><Relationship Id="rId177" Type="http://schemas.openxmlformats.org/officeDocument/2006/relationships/tags" Target="../tags/tag3513.xml"/><Relationship Id="rId176" Type="http://schemas.openxmlformats.org/officeDocument/2006/relationships/tags" Target="../tags/tag3512.xml"/><Relationship Id="rId175" Type="http://schemas.openxmlformats.org/officeDocument/2006/relationships/tags" Target="../tags/tag3511.xml"/><Relationship Id="rId174" Type="http://schemas.openxmlformats.org/officeDocument/2006/relationships/tags" Target="../tags/tag3510.xml"/><Relationship Id="rId173" Type="http://schemas.openxmlformats.org/officeDocument/2006/relationships/tags" Target="../tags/tag3509.xml"/><Relationship Id="rId172" Type="http://schemas.openxmlformats.org/officeDocument/2006/relationships/tags" Target="../tags/tag3508.xml"/><Relationship Id="rId171" Type="http://schemas.openxmlformats.org/officeDocument/2006/relationships/tags" Target="../tags/tag3507.xml"/><Relationship Id="rId170" Type="http://schemas.openxmlformats.org/officeDocument/2006/relationships/tags" Target="../tags/tag3506.xml"/><Relationship Id="rId17" Type="http://schemas.openxmlformats.org/officeDocument/2006/relationships/tags" Target="../tags/tag3353.xml"/><Relationship Id="rId169" Type="http://schemas.openxmlformats.org/officeDocument/2006/relationships/tags" Target="../tags/tag3505.xml"/><Relationship Id="rId168" Type="http://schemas.openxmlformats.org/officeDocument/2006/relationships/tags" Target="../tags/tag3504.xml"/><Relationship Id="rId167" Type="http://schemas.openxmlformats.org/officeDocument/2006/relationships/tags" Target="../tags/tag3503.xml"/><Relationship Id="rId166" Type="http://schemas.openxmlformats.org/officeDocument/2006/relationships/tags" Target="../tags/tag3502.xml"/><Relationship Id="rId165" Type="http://schemas.openxmlformats.org/officeDocument/2006/relationships/tags" Target="../tags/tag3501.xml"/><Relationship Id="rId164" Type="http://schemas.openxmlformats.org/officeDocument/2006/relationships/tags" Target="../tags/tag3500.xml"/><Relationship Id="rId163" Type="http://schemas.openxmlformats.org/officeDocument/2006/relationships/tags" Target="../tags/tag3499.xml"/><Relationship Id="rId162" Type="http://schemas.openxmlformats.org/officeDocument/2006/relationships/tags" Target="../tags/tag3498.xml"/><Relationship Id="rId161" Type="http://schemas.openxmlformats.org/officeDocument/2006/relationships/tags" Target="../tags/tag3497.xml"/><Relationship Id="rId160" Type="http://schemas.openxmlformats.org/officeDocument/2006/relationships/tags" Target="../tags/tag3496.xml"/><Relationship Id="rId16" Type="http://schemas.openxmlformats.org/officeDocument/2006/relationships/tags" Target="../tags/tag3352.xml"/><Relationship Id="rId159" Type="http://schemas.openxmlformats.org/officeDocument/2006/relationships/tags" Target="../tags/tag3495.xml"/><Relationship Id="rId158" Type="http://schemas.openxmlformats.org/officeDocument/2006/relationships/tags" Target="../tags/tag3494.xml"/><Relationship Id="rId157" Type="http://schemas.openxmlformats.org/officeDocument/2006/relationships/tags" Target="../tags/tag3493.xml"/><Relationship Id="rId156" Type="http://schemas.openxmlformats.org/officeDocument/2006/relationships/tags" Target="../tags/tag3492.xml"/><Relationship Id="rId155" Type="http://schemas.openxmlformats.org/officeDocument/2006/relationships/tags" Target="../tags/tag3491.xml"/><Relationship Id="rId154" Type="http://schemas.openxmlformats.org/officeDocument/2006/relationships/tags" Target="../tags/tag3490.xml"/><Relationship Id="rId153" Type="http://schemas.openxmlformats.org/officeDocument/2006/relationships/tags" Target="../tags/tag3489.xml"/><Relationship Id="rId152" Type="http://schemas.openxmlformats.org/officeDocument/2006/relationships/tags" Target="../tags/tag3488.xml"/><Relationship Id="rId151" Type="http://schemas.openxmlformats.org/officeDocument/2006/relationships/tags" Target="../tags/tag3487.xml"/><Relationship Id="rId150" Type="http://schemas.openxmlformats.org/officeDocument/2006/relationships/tags" Target="../tags/tag3486.xml"/><Relationship Id="rId15" Type="http://schemas.openxmlformats.org/officeDocument/2006/relationships/tags" Target="../tags/tag3351.xml"/><Relationship Id="rId149" Type="http://schemas.openxmlformats.org/officeDocument/2006/relationships/tags" Target="../tags/tag3485.xml"/><Relationship Id="rId148" Type="http://schemas.openxmlformats.org/officeDocument/2006/relationships/tags" Target="../tags/tag3484.xml"/><Relationship Id="rId147" Type="http://schemas.openxmlformats.org/officeDocument/2006/relationships/tags" Target="../tags/tag3483.xml"/><Relationship Id="rId146" Type="http://schemas.openxmlformats.org/officeDocument/2006/relationships/tags" Target="../tags/tag3482.xml"/><Relationship Id="rId145" Type="http://schemas.openxmlformats.org/officeDocument/2006/relationships/tags" Target="../tags/tag3481.xml"/><Relationship Id="rId144" Type="http://schemas.openxmlformats.org/officeDocument/2006/relationships/tags" Target="../tags/tag3480.xml"/><Relationship Id="rId143" Type="http://schemas.openxmlformats.org/officeDocument/2006/relationships/tags" Target="../tags/tag3479.xml"/><Relationship Id="rId142" Type="http://schemas.openxmlformats.org/officeDocument/2006/relationships/tags" Target="../tags/tag3478.xml"/><Relationship Id="rId141" Type="http://schemas.openxmlformats.org/officeDocument/2006/relationships/tags" Target="../tags/tag3477.xml"/><Relationship Id="rId140" Type="http://schemas.openxmlformats.org/officeDocument/2006/relationships/tags" Target="../tags/tag3476.xml"/><Relationship Id="rId14" Type="http://schemas.openxmlformats.org/officeDocument/2006/relationships/tags" Target="../tags/tag3350.xml"/><Relationship Id="rId139" Type="http://schemas.openxmlformats.org/officeDocument/2006/relationships/tags" Target="../tags/tag3475.xml"/><Relationship Id="rId138" Type="http://schemas.openxmlformats.org/officeDocument/2006/relationships/tags" Target="../tags/tag3474.xml"/><Relationship Id="rId137" Type="http://schemas.openxmlformats.org/officeDocument/2006/relationships/tags" Target="../tags/tag3473.xml"/><Relationship Id="rId136" Type="http://schemas.openxmlformats.org/officeDocument/2006/relationships/tags" Target="../tags/tag3472.xml"/><Relationship Id="rId135" Type="http://schemas.openxmlformats.org/officeDocument/2006/relationships/tags" Target="../tags/tag3471.xml"/><Relationship Id="rId134" Type="http://schemas.openxmlformats.org/officeDocument/2006/relationships/tags" Target="../tags/tag3470.xml"/><Relationship Id="rId133" Type="http://schemas.openxmlformats.org/officeDocument/2006/relationships/tags" Target="../tags/tag3469.xml"/><Relationship Id="rId132" Type="http://schemas.openxmlformats.org/officeDocument/2006/relationships/tags" Target="../tags/tag3468.xml"/><Relationship Id="rId131" Type="http://schemas.openxmlformats.org/officeDocument/2006/relationships/tags" Target="../tags/tag3467.xml"/><Relationship Id="rId130" Type="http://schemas.openxmlformats.org/officeDocument/2006/relationships/tags" Target="../tags/tag3466.xml"/><Relationship Id="rId13" Type="http://schemas.openxmlformats.org/officeDocument/2006/relationships/tags" Target="../tags/tag3349.xml"/><Relationship Id="rId129" Type="http://schemas.openxmlformats.org/officeDocument/2006/relationships/tags" Target="../tags/tag3465.xml"/><Relationship Id="rId128" Type="http://schemas.openxmlformats.org/officeDocument/2006/relationships/tags" Target="../tags/tag3464.xml"/><Relationship Id="rId127" Type="http://schemas.openxmlformats.org/officeDocument/2006/relationships/tags" Target="../tags/tag3463.xml"/><Relationship Id="rId126" Type="http://schemas.openxmlformats.org/officeDocument/2006/relationships/tags" Target="../tags/tag3462.xml"/><Relationship Id="rId125" Type="http://schemas.openxmlformats.org/officeDocument/2006/relationships/tags" Target="../tags/tag3461.xml"/><Relationship Id="rId124" Type="http://schemas.openxmlformats.org/officeDocument/2006/relationships/tags" Target="../tags/tag3460.xml"/><Relationship Id="rId123" Type="http://schemas.openxmlformats.org/officeDocument/2006/relationships/tags" Target="../tags/tag3459.xml"/><Relationship Id="rId122" Type="http://schemas.openxmlformats.org/officeDocument/2006/relationships/tags" Target="../tags/tag3458.xml"/><Relationship Id="rId121" Type="http://schemas.openxmlformats.org/officeDocument/2006/relationships/tags" Target="../tags/tag3457.xml"/><Relationship Id="rId120" Type="http://schemas.openxmlformats.org/officeDocument/2006/relationships/tags" Target="../tags/tag3456.xml"/><Relationship Id="rId12" Type="http://schemas.openxmlformats.org/officeDocument/2006/relationships/tags" Target="../tags/tag3348.xml"/><Relationship Id="rId119" Type="http://schemas.openxmlformats.org/officeDocument/2006/relationships/tags" Target="../tags/tag3455.xml"/><Relationship Id="rId118" Type="http://schemas.openxmlformats.org/officeDocument/2006/relationships/tags" Target="../tags/tag3454.xml"/><Relationship Id="rId117" Type="http://schemas.openxmlformats.org/officeDocument/2006/relationships/tags" Target="../tags/tag3453.xml"/><Relationship Id="rId116" Type="http://schemas.openxmlformats.org/officeDocument/2006/relationships/tags" Target="../tags/tag3452.xml"/><Relationship Id="rId115" Type="http://schemas.openxmlformats.org/officeDocument/2006/relationships/tags" Target="../tags/tag3451.xml"/><Relationship Id="rId114" Type="http://schemas.openxmlformats.org/officeDocument/2006/relationships/tags" Target="../tags/tag3450.xml"/><Relationship Id="rId113" Type="http://schemas.openxmlformats.org/officeDocument/2006/relationships/tags" Target="../tags/tag3449.xml"/><Relationship Id="rId112" Type="http://schemas.openxmlformats.org/officeDocument/2006/relationships/tags" Target="../tags/tag3448.xml"/><Relationship Id="rId111" Type="http://schemas.openxmlformats.org/officeDocument/2006/relationships/tags" Target="../tags/tag3447.xml"/><Relationship Id="rId110" Type="http://schemas.openxmlformats.org/officeDocument/2006/relationships/tags" Target="../tags/tag3446.xml"/><Relationship Id="rId11" Type="http://schemas.openxmlformats.org/officeDocument/2006/relationships/tags" Target="../tags/tag3347.xml"/><Relationship Id="rId109" Type="http://schemas.openxmlformats.org/officeDocument/2006/relationships/tags" Target="../tags/tag3445.xml"/><Relationship Id="rId108" Type="http://schemas.openxmlformats.org/officeDocument/2006/relationships/tags" Target="../tags/tag3444.xml"/><Relationship Id="rId107" Type="http://schemas.openxmlformats.org/officeDocument/2006/relationships/tags" Target="../tags/tag3443.xml"/><Relationship Id="rId106" Type="http://schemas.openxmlformats.org/officeDocument/2006/relationships/tags" Target="../tags/tag3442.xml"/><Relationship Id="rId105" Type="http://schemas.openxmlformats.org/officeDocument/2006/relationships/tags" Target="../tags/tag3441.xml"/><Relationship Id="rId104" Type="http://schemas.openxmlformats.org/officeDocument/2006/relationships/tags" Target="../tags/tag3440.xml"/><Relationship Id="rId103" Type="http://schemas.openxmlformats.org/officeDocument/2006/relationships/tags" Target="../tags/tag3439.xml"/><Relationship Id="rId102" Type="http://schemas.openxmlformats.org/officeDocument/2006/relationships/tags" Target="../tags/tag3438.xml"/><Relationship Id="rId101" Type="http://schemas.openxmlformats.org/officeDocument/2006/relationships/tags" Target="../tags/tag3437.xml"/><Relationship Id="rId100" Type="http://schemas.openxmlformats.org/officeDocument/2006/relationships/tags" Target="../tags/tag3436.xml"/><Relationship Id="rId10" Type="http://schemas.openxmlformats.org/officeDocument/2006/relationships/tags" Target="../tags/tag3346.xml"/><Relationship Id="rId1" Type="http://schemas.openxmlformats.org/officeDocument/2006/relationships/tags" Target="../tags/tag3338.xml"/></Relationships>
</file>

<file path=ppt/slides/_rels/slide39.xml.rels><?xml version="1.0" encoding="UTF-8" standalone="yes"?>
<Relationships xmlns="http://schemas.openxmlformats.org/package/2006/relationships"><Relationship Id="rId99" Type="http://schemas.openxmlformats.org/officeDocument/2006/relationships/tags" Target="../tags/tag3631.xml"/><Relationship Id="rId98" Type="http://schemas.openxmlformats.org/officeDocument/2006/relationships/tags" Target="../tags/tag3630.xml"/><Relationship Id="rId97" Type="http://schemas.openxmlformats.org/officeDocument/2006/relationships/tags" Target="../tags/tag3629.xml"/><Relationship Id="rId96" Type="http://schemas.openxmlformats.org/officeDocument/2006/relationships/tags" Target="../tags/tag3628.xml"/><Relationship Id="rId95" Type="http://schemas.openxmlformats.org/officeDocument/2006/relationships/tags" Target="../tags/tag3627.xml"/><Relationship Id="rId94" Type="http://schemas.openxmlformats.org/officeDocument/2006/relationships/tags" Target="../tags/tag3626.xml"/><Relationship Id="rId93" Type="http://schemas.openxmlformats.org/officeDocument/2006/relationships/tags" Target="../tags/tag3625.xml"/><Relationship Id="rId92" Type="http://schemas.openxmlformats.org/officeDocument/2006/relationships/tags" Target="../tags/tag3624.xml"/><Relationship Id="rId91" Type="http://schemas.openxmlformats.org/officeDocument/2006/relationships/tags" Target="../tags/tag3623.xml"/><Relationship Id="rId90" Type="http://schemas.openxmlformats.org/officeDocument/2006/relationships/tags" Target="../tags/tag3622.xml"/><Relationship Id="rId9" Type="http://schemas.openxmlformats.org/officeDocument/2006/relationships/tags" Target="../tags/tag3541.xml"/><Relationship Id="rId89" Type="http://schemas.openxmlformats.org/officeDocument/2006/relationships/tags" Target="../tags/tag3621.xml"/><Relationship Id="rId88" Type="http://schemas.openxmlformats.org/officeDocument/2006/relationships/tags" Target="../tags/tag3620.xml"/><Relationship Id="rId87" Type="http://schemas.openxmlformats.org/officeDocument/2006/relationships/tags" Target="../tags/tag3619.xml"/><Relationship Id="rId86" Type="http://schemas.openxmlformats.org/officeDocument/2006/relationships/tags" Target="../tags/tag3618.xml"/><Relationship Id="rId85" Type="http://schemas.openxmlformats.org/officeDocument/2006/relationships/tags" Target="../tags/tag3617.xml"/><Relationship Id="rId84" Type="http://schemas.openxmlformats.org/officeDocument/2006/relationships/tags" Target="../tags/tag3616.xml"/><Relationship Id="rId83" Type="http://schemas.openxmlformats.org/officeDocument/2006/relationships/tags" Target="../tags/tag3615.xml"/><Relationship Id="rId82" Type="http://schemas.openxmlformats.org/officeDocument/2006/relationships/tags" Target="../tags/tag3614.xml"/><Relationship Id="rId81" Type="http://schemas.openxmlformats.org/officeDocument/2006/relationships/tags" Target="../tags/tag3613.xml"/><Relationship Id="rId80" Type="http://schemas.openxmlformats.org/officeDocument/2006/relationships/tags" Target="../tags/tag3612.xml"/><Relationship Id="rId8" Type="http://schemas.openxmlformats.org/officeDocument/2006/relationships/tags" Target="../tags/tag3540.xml"/><Relationship Id="rId79" Type="http://schemas.openxmlformats.org/officeDocument/2006/relationships/tags" Target="../tags/tag3611.xml"/><Relationship Id="rId78" Type="http://schemas.openxmlformats.org/officeDocument/2006/relationships/tags" Target="../tags/tag3610.xml"/><Relationship Id="rId77" Type="http://schemas.openxmlformats.org/officeDocument/2006/relationships/tags" Target="../tags/tag3609.xml"/><Relationship Id="rId76" Type="http://schemas.openxmlformats.org/officeDocument/2006/relationships/tags" Target="../tags/tag3608.xml"/><Relationship Id="rId75" Type="http://schemas.openxmlformats.org/officeDocument/2006/relationships/tags" Target="../tags/tag3607.xml"/><Relationship Id="rId74" Type="http://schemas.openxmlformats.org/officeDocument/2006/relationships/tags" Target="../tags/tag3606.xml"/><Relationship Id="rId73" Type="http://schemas.openxmlformats.org/officeDocument/2006/relationships/tags" Target="../tags/tag3605.xml"/><Relationship Id="rId72" Type="http://schemas.openxmlformats.org/officeDocument/2006/relationships/tags" Target="../tags/tag3604.xml"/><Relationship Id="rId71" Type="http://schemas.openxmlformats.org/officeDocument/2006/relationships/tags" Target="../tags/tag3603.xml"/><Relationship Id="rId70" Type="http://schemas.openxmlformats.org/officeDocument/2006/relationships/tags" Target="../tags/tag3602.xml"/><Relationship Id="rId7" Type="http://schemas.openxmlformats.org/officeDocument/2006/relationships/tags" Target="../tags/tag3539.xml"/><Relationship Id="rId69" Type="http://schemas.openxmlformats.org/officeDocument/2006/relationships/tags" Target="../tags/tag3601.xml"/><Relationship Id="rId68" Type="http://schemas.openxmlformats.org/officeDocument/2006/relationships/tags" Target="../tags/tag3600.xml"/><Relationship Id="rId67" Type="http://schemas.openxmlformats.org/officeDocument/2006/relationships/tags" Target="../tags/tag3599.xml"/><Relationship Id="rId66" Type="http://schemas.openxmlformats.org/officeDocument/2006/relationships/tags" Target="../tags/tag3598.xml"/><Relationship Id="rId65" Type="http://schemas.openxmlformats.org/officeDocument/2006/relationships/tags" Target="../tags/tag3597.xml"/><Relationship Id="rId64" Type="http://schemas.openxmlformats.org/officeDocument/2006/relationships/tags" Target="../tags/tag3596.xml"/><Relationship Id="rId63" Type="http://schemas.openxmlformats.org/officeDocument/2006/relationships/tags" Target="../tags/tag3595.xml"/><Relationship Id="rId62" Type="http://schemas.openxmlformats.org/officeDocument/2006/relationships/tags" Target="../tags/tag3594.xml"/><Relationship Id="rId61" Type="http://schemas.openxmlformats.org/officeDocument/2006/relationships/tags" Target="../tags/tag3593.xml"/><Relationship Id="rId60" Type="http://schemas.openxmlformats.org/officeDocument/2006/relationships/tags" Target="../tags/tag3592.xml"/><Relationship Id="rId6" Type="http://schemas.openxmlformats.org/officeDocument/2006/relationships/tags" Target="../tags/tag3538.xml"/><Relationship Id="rId59" Type="http://schemas.openxmlformats.org/officeDocument/2006/relationships/tags" Target="../tags/tag3591.xml"/><Relationship Id="rId58" Type="http://schemas.openxmlformats.org/officeDocument/2006/relationships/tags" Target="../tags/tag3590.xml"/><Relationship Id="rId57" Type="http://schemas.openxmlformats.org/officeDocument/2006/relationships/tags" Target="../tags/tag3589.xml"/><Relationship Id="rId56" Type="http://schemas.openxmlformats.org/officeDocument/2006/relationships/tags" Target="../tags/tag3588.xml"/><Relationship Id="rId55" Type="http://schemas.openxmlformats.org/officeDocument/2006/relationships/tags" Target="../tags/tag3587.xml"/><Relationship Id="rId54" Type="http://schemas.openxmlformats.org/officeDocument/2006/relationships/tags" Target="../tags/tag3586.xml"/><Relationship Id="rId53" Type="http://schemas.openxmlformats.org/officeDocument/2006/relationships/tags" Target="../tags/tag3585.xml"/><Relationship Id="rId52" Type="http://schemas.openxmlformats.org/officeDocument/2006/relationships/tags" Target="../tags/tag3584.xml"/><Relationship Id="rId51" Type="http://schemas.openxmlformats.org/officeDocument/2006/relationships/tags" Target="../tags/tag3583.xml"/><Relationship Id="rId50" Type="http://schemas.openxmlformats.org/officeDocument/2006/relationships/tags" Target="../tags/tag3582.xml"/><Relationship Id="rId5" Type="http://schemas.openxmlformats.org/officeDocument/2006/relationships/tags" Target="../tags/tag3537.xml"/><Relationship Id="rId49" Type="http://schemas.openxmlformats.org/officeDocument/2006/relationships/tags" Target="../tags/tag3581.xml"/><Relationship Id="rId48" Type="http://schemas.openxmlformats.org/officeDocument/2006/relationships/tags" Target="../tags/tag3580.xml"/><Relationship Id="rId47" Type="http://schemas.openxmlformats.org/officeDocument/2006/relationships/tags" Target="../tags/tag3579.xml"/><Relationship Id="rId46" Type="http://schemas.openxmlformats.org/officeDocument/2006/relationships/tags" Target="../tags/tag3578.xml"/><Relationship Id="rId45" Type="http://schemas.openxmlformats.org/officeDocument/2006/relationships/tags" Target="../tags/tag3577.xml"/><Relationship Id="rId44" Type="http://schemas.openxmlformats.org/officeDocument/2006/relationships/tags" Target="../tags/tag3576.xml"/><Relationship Id="rId43" Type="http://schemas.openxmlformats.org/officeDocument/2006/relationships/tags" Target="../tags/tag3575.xml"/><Relationship Id="rId42" Type="http://schemas.openxmlformats.org/officeDocument/2006/relationships/tags" Target="../tags/tag3574.xml"/><Relationship Id="rId41" Type="http://schemas.openxmlformats.org/officeDocument/2006/relationships/tags" Target="../tags/tag3573.xml"/><Relationship Id="rId40" Type="http://schemas.openxmlformats.org/officeDocument/2006/relationships/tags" Target="../tags/tag3572.xml"/><Relationship Id="rId4" Type="http://schemas.openxmlformats.org/officeDocument/2006/relationships/tags" Target="../tags/tag3536.xml"/><Relationship Id="rId39" Type="http://schemas.openxmlformats.org/officeDocument/2006/relationships/tags" Target="../tags/tag3571.xml"/><Relationship Id="rId38" Type="http://schemas.openxmlformats.org/officeDocument/2006/relationships/tags" Target="../tags/tag3570.xml"/><Relationship Id="rId37" Type="http://schemas.openxmlformats.org/officeDocument/2006/relationships/tags" Target="../tags/tag3569.xml"/><Relationship Id="rId36" Type="http://schemas.openxmlformats.org/officeDocument/2006/relationships/tags" Target="../tags/tag3568.xml"/><Relationship Id="rId35" Type="http://schemas.openxmlformats.org/officeDocument/2006/relationships/tags" Target="../tags/tag3567.xml"/><Relationship Id="rId34" Type="http://schemas.openxmlformats.org/officeDocument/2006/relationships/tags" Target="../tags/tag3566.xml"/><Relationship Id="rId33" Type="http://schemas.openxmlformats.org/officeDocument/2006/relationships/tags" Target="../tags/tag3565.xml"/><Relationship Id="rId32" Type="http://schemas.openxmlformats.org/officeDocument/2006/relationships/tags" Target="../tags/tag3564.xml"/><Relationship Id="rId31" Type="http://schemas.openxmlformats.org/officeDocument/2006/relationships/tags" Target="../tags/tag3563.xml"/><Relationship Id="rId30" Type="http://schemas.openxmlformats.org/officeDocument/2006/relationships/tags" Target="../tags/tag3562.xml"/><Relationship Id="rId3" Type="http://schemas.openxmlformats.org/officeDocument/2006/relationships/tags" Target="../tags/tag3535.xml"/><Relationship Id="rId29" Type="http://schemas.openxmlformats.org/officeDocument/2006/relationships/tags" Target="../tags/tag3561.xml"/><Relationship Id="rId28" Type="http://schemas.openxmlformats.org/officeDocument/2006/relationships/tags" Target="../tags/tag3560.xml"/><Relationship Id="rId27" Type="http://schemas.openxmlformats.org/officeDocument/2006/relationships/tags" Target="../tags/tag3559.xml"/><Relationship Id="rId26" Type="http://schemas.openxmlformats.org/officeDocument/2006/relationships/tags" Target="../tags/tag3558.xml"/><Relationship Id="rId25" Type="http://schemas.openxmlformats.org/officeDocument/2006/relationships/tags" Target="../tags/tag3557.xml"/><Relationship Id="rId24" Type="http://schemas.openxmlformats.org/officeDocument/2006/relationships/tags" Target="../tags/tag3556.xml"/><Relationship Id="rId23" Type="http://schemas.openxmlformats.org/officeDocument/2006/relationships/tags" Target="../tags/tag3555.xml"/><Relationship Id="rId22" Type="http://schemas.openxmlformats.org/officeDocument/2006/relationships/tags" Target="../tags/tag3554.xml"/><Relationship Id="rId210" Type="http://schemas.openxmlformats.org/officeDocument/2006/relationships/notesSlide" Target="../notesSlides/notesSlide36.xml"/><Relationship Id="rId21" Type="http://schemas.openxmlformats.org/officeDocument/2006/relationships/tags" Target="../tags/tag3553.xml"/><Relationship Id="rId209" Type="http://schemas.openxmlformats.org/officeDocument/2006/relationships/vmlDrawing" Target="../drawings/vmlDrawing40.vml"/><Relationship Id="rId208" Type="http://schemas.openxmlformats.org/officeDocument/2006/relationships/slideLayout" Target="../slideLayouts/slideLayout6.xml"/><Relationship Id="rId207" Type="http://schemas.openxmlformats.org/officeDocument/2006/relationships/tags" Target="../tags/tag3739.xml"/><Relationship Id="rId206" Type="http://schemas.openxmlformats.org/officeDocument/2006/relationships/tags" Target="../tags/tag3738.xml"/><Relationship Id="rId205" Type="http://schemas.openxmlformats.org/officeDocument/2006/relationships/tags" Target="../tags/tag3737.xml"/><Relationship Id="rId204" Type="http://schemas.openxmlformats.org/officeDocument/2006/relationships/tags" Target="../tags/tag3736.xml"/><Relationship Id="rId203" Type="http://schemas.openxmlformats.org/officeDocument/2006/relationships/tags" Target="../tags/tag3735.xml"/><Relationship Id="rId202" Type="http://schemas.openxmlformats.org/officeDocument/2006/relationships/tags" Target="../tags/tag3734.xml"/><Relationship Id="rId201" Type="http://schemas.openxmlformats.org/officeDocument/2006/relationships/tags" Target="../tags/tag3733.xml"/><Relationship Id="rId200" Type="http://schemas.openxmlformats.org/officeDocument/2006/relationships/tags" Target="../tags/tag3732.xml"/><Relationship Id="rId20" Type="http://schemas.openxmlformats.org/officeDocument/2006/relationships/tags" Target="../tags/tag3552.xml"/><Relationship Id="rId2" Type="http://schemas.openxmlformats.org/officeDocument/2006/relationships/oleObject" Target="../embeddings/oleObject40.bin"/><Relationship Id="rId199" Type="http://schemas.openxmlformats.org/officeDocument/2006/relationships/tags" Target="../tags/tag3731.xml"/><Relationship Id="rId198" Type="http://schemas.openxmlformats.org/officeDocument/2006/relationships/tags" Target="../tags/tag3730.xml"/><Relationship Id="rId197" Type="http://schemas.openxmlformats.org/officeDocument/2006/relationships/tags" Target="../tags/tag3729.xml"/><Relationship Id="rId196" Type="http://schemas.openxmlformats.org/officeDocument/2006/relationships/tags" Target="../tags/tag3728.xml"/><Relationship Id="rId195" Type="http://schemas.openxmlformats.org/officeDocument/2006/relationships/tags" Target="../tags/tag3727.xml"/><Relationship Id="rId194" Type="http://schemas.openxmlformats.org/officeDocument/2006/relationships/tags" Target="../tags/tag3726.xml"/><Relationship Id="rId193" Type="http://schemas.openxmlformats.org/officeDocument/2006/relationships/tags" Target="../tags/tag3725.xml"/><Relationship Id="rId192" Type="http://schemas.openxmlformats.org/officeDocument/2006/relationships/tags" Target="../tags/tag3724.xml"/><Relationship Id="rId191" Type="http://schemas.openxmlformats.org/officeDocument/2006/relationships/tags" Target="../tags/tag3723.xml"/><Relationship Id="rId190" Type="http://schemas.openxmlformats.org/officeDocument/2006/relationships/tags" Target="../tags/tag3722.xml"/><Relationship Id="rId19" Type="http://schemas.openxmlformats.org/officeDocument/2006/relationships/tags" Target="../tags/tag3551.xml"/><Relationship Id="rId189" Type="http://schemas.openxmlformats.org/officeDocument/2006/relationships/tags" Target="../tags/tag3721.xml"/><Relationship Id="rId188" Type="http://schemas.openxmlformats.org/officeDocument/2006/relationships/tags" Target="../tags/tag3720.xml"/><Relationship Id="rId187" Type="http://schemas.openxmlformats.org/officeDocument/2006/relationships/tags" Target="../tags/tag3719.xml"/><Relationship Id="rId186" Type="http://schemas.openxmlformats.org/officeDocument/2006/relationships/tags" Target="../tags/tag3718.xml"/><Relationship Id="rId185" Type="http://schemas.openxmlformats.org/officeDocument/2006/relationships/tags" Target="../tags/tag3717.xml"/><Relationship Id="rId184" Type="http://schemas.openxmlformats.org/officeDocument/2006/relationships/tags" Target="../tags/tag3716.xml"/><Relationship Id="rId183" Type="http://schemas.openxmlformats.org/officeDocument/2006/relationships/tags" Target="../tags/tag3715.xml"/><Relationship Id="rId182" Type="http://schemas.openxmlformats.org/officeDocument/2006/relationships/tags" Target="../tags/tag3714.xml"/><Relationship Id="rId181" Type="http://schemas.openxmlformats.org/officeDocument/2006/relationships/tags" Target="../tags/tag3713.xml"/><Relationship Id="rId180" Type="http://schemas.openxmlformats.org/officeDocument/2006/relationships/tags" Target="../tags/tag3712.xml"/><Relationship Id="rId18" Type="http://schemas.openxmlformats.org/officeDocument/2006/relationships/tags" Target="../tags/tag3550.xml"/><Relationship Id="rId179" Type="http://schemas.openxmlformats.org/officeDocument/2006/relationships/tags" Target="../tags/tag3711.xml"/><Relationship Id="rId178" Type="http://schemas.openxmlformats.org/officeDocument/2006/relationships/tags" Target="../tags/tag3710.xml"/><Relationship Id="rId177" Type="http://schemas.openxmlformats.org/officeDocument/2006/relationships/tags" Target="../tags/tag3709.xml"/><Relationship Id="rId176" Type="http://schemas.openxmlformats.org/officeDocument/2006/relationships/tags" Target="../tags/tag3708.xml"/><Relationship Id="rId175" Type="http://schemas.openxmlformats.org/officeDocument/2006/relationships/tags" Target="../tags/tag3707.xml"/><Relationship Id="rId174" Type="http://schemas.openxmlformats.org/officeDocument/2006/relationships/tags" Target="../tags/tag3706.xml"/><Relationship Id="rId173" Type="http://schemas.openxmlformats.org/officeDocument/2006/relationships/tags" Target="../tags/tag3705.xml"/><Relationship Id="rId172" Type="http://schemas.openxmlformats.org/officeDocument/2006/relationships/tags" Target="../tags/tag3704.xml"/><Relationship Id="rId171" Type="http://schemas.openxmlformats.org/officeDocument/2006/relationships/tags" Target="../tags/tag3703.xml"/><Relationship Id="rId170" Type="http://schemas.openxmlformats.org/officeDocument/2006/relationships/tags" Target="../tags/tag3702.xml"/><Relationship Id="rId17" Type="http://schemas.openxmlformats.org/officeDocument/2006/relationships/tags" Target="../tags/tag3549.xml"/><Relationship Id="rId169" Type="http://schemas.openxmlformats.org/officeDocument/2006/relationships/tags" Target="../tags/tag3701.xml"/><Relationship Id="rId168" Type="http://schemas.openxmlformats.org/officeDocument/2006/relationships/tags" Target="../tags/tag3700.xml"/><Relationship Id="rId167" Type="http://schemas.openxmlformats.org/officeDocument/2006/relationships/tags" Target="../tags/tag3699.xml"/><Relationship Id="rId166" Type="http://schemas.openxmlformats.org/officeDocument/2006/relationships/tags" Target="../tags/tag3698.xml"/><Relationship Id="rId165" Type="http://schemas.openxmlformats.org/officeDocument/2006/relationships/tags" Target="../tags/tag3697.xml"/><Relationship Id="rId164" Type="http://schemas.openxmlformats.org/officeDocument/2006/relationships/tags" Target="../tags/tag3696.xml"/><Relationship Id="rId163" Type="http://schemas.openxmlformats.org/officeDocument/2006/relationships/tags" Target="../tags/tag3695.xml"/><Relationship Id="rId162" Type="http://schemas.openxmlformats.org/officeDocument/2006/relationships/tags" Target="../tags/tag3694.xml"/><Relationship Id="rId161" Type="http://schemas.openxmlformats.org/officeDocument/2006/relationships/tags" Target="../tags/tag3693.xml"/><Relationship Id="rId160" Type="http://schemas.openxmlformats.org/officeDocument/2006/relationships/tags" Target="../tags/tag3692.xml"/><Relationship Id="rId16" Type="http://schemas.openxmlformats.org/officeDocument/2006/relationships/tags" Target="../tags/tag3548.xml"/><Relationship Id="rId159" Type="http://schemas.openxmlformats.org/officeDocument/2006/relationships/tags" Target="../tags/tag3691.xml"/><Relationship Id="rId158" Type="http://schemas.openxmlformats.org/officeDocument/2006/relationships/tags" Target="../tags/tag3690.xml"/><Relationship Id="rId157" Type="http://schemas.openxmlformats.org/officeDocument/2006/relationships/tags" Target="../tags/tag3689.xml"/><Relationship Id="rId156" Type="http://schemas.openxmlformats.org/officeDocument/2006/relationships/tags" Target="../tags/tag3688.xml"/><Relationship Id="rId155" Type="http://schemas.openxmlformats.org/officeDocument/2006/relationships/tags" Target="../tags/tag3687.xml"/><Relationship Id="rId154" Type="http://schemas.openxmlformats.org/officeDocument/2006/relationships/tags" Target="../tags/tag3686.xml"/><Relationship Id="rId153" Type="http://schemas.openxmlformats.org/officeDocument/2006/relationships/tags" Target="../tags/tag3685.xml"/><Relationship Id="rId152" Type="http://schemas.openxmlformats.org/officeDocument/2006/relationships/tags" Target="../tags/tag3684.xml"/><Relationship Id="rId151" Type="http://schemas.openxmlformats.org/officeDocument/2006/relationships/tags" Target="../tags/tag3683.xml"/><Relationship Id="rId150" Type="http://schemas.openxmlformats.org/officeDocument/2006/relationships/tags" Target="../tags/tag3682.xml"/><Relationship Id="rId15" Type="http://schemas.openxmlformats.org/officeDocument/2006/relationships/tags" Target="../tags/tag3547.xml"/><Relationship Id="rId149" Type="http://schemas.openxmlformats.org/officeDocument/2006/relationships/tags" Target="../tags/tag3681.xml"/><Relationship Id="rId148" Type="http://schemas.openxmlformats.org/officeDocument/2006/relationships/tags" Target="../tags/tag3680.xml"/><Relationship Id="rId147" Type="http://schemas.openxmlformats.org/officeDocument/2006/relationships/tags" Target="../tags/tag3679.xml"/><Relationship Id="rId146" Type="http://schemas.openxmlformats.org/officeDocument/2006/relationships/tags" Target="../tags/tag3678.xml"/><Relationship Id="rId145" Type="http://schemas.openxmlformats.org/officeDocument/2006/relationships/tags" Target="../tags/tag3677.xml"/><Relationship Id="rId144" Type="http://schemas.openxmlformats.org/officeDocument/2006/relationships/tags" Target="../tags/tag3676.xml"/><Relationship Id="rId143" Type="http://schemas.openxmlformats.org/officeDocument/2006/relationships/tags" Target="../tags/tag3675.xml"/><Relationship Id="rId142" Type="http://schemas.openxmlformats.org/officeDocument/2006/relationships/tags" Target="../tags/tag3674.xml"/><Relationship Id="rId141" Type="http://schemas.openxmlformats.org/officeDocument/2006/relationships/tags" Target="../tags/tag3673.xml"/><Relationship Id="rId140" Type="http://schemas.openxmlformats.org/officeDocument/2006/relationships/tags" Target="../tags/tag3672.xml"/><Relationship Id="rId14" Type="http://schemas.openxmlformats.org/officeDocument/2006/relationships/tags" Target="../tags/tag3546.xml"/><Relationship Id="rId139" Type="http://schemas.openxmlformats.org/officeDocument/2006/relationships/tags" Target="../tags/tag3671.xml"/><Relationship Id="rId138" Type="http://schemas.openxmlformats.org/officeDocument/2006/relationships/tags" Target="../tags/tag3670.xml"/><Relationship Id="rId137" Type="http://schemas.openxmlformats.org/officeDocument/2006/relationships/tags" Target="../tags/tag3669.xml"/><Relationship Id="rId136" Type="http://schemas.openxmlformats.org/officeDocument/2006/relationships/tags" Target="../tags/tag3668.xml"/><Relationship Id="rId135" Type="http://schemas.openxmlformats.org/officeDocument/2006/relationships/tags" Target="../tags/tag3667.xml"/><Relationship Id="rId134" Type="http://schemas.openxmlformats.org/officeDocument/2006/relationships/tags" Target="../tags/tag3666.xml"/><Relationship Id="rId133" Type="http://schemas.openxmlformats.org/officeDocument/2006/relationships/tags" Target="../tags/tag3665.xml"/><Relationship Id="rId132" Type="http://schemas.openxmlformats.org/officeDocument/2006/relationships/tags" Target="../tags/tag3664.xml"/><Relationship Id="rId131" Type="http://schemas.openxmlformats.org/officeDocument/2006/relationships/tags" Target="../tags/tag3663.xml"/><Relationship Id="rId130" Type="http://schemas.openxmlformats.org/officeDocument/2006/relationships/tags" Target="../tags/tag3662.xml"/><Relationship Id="rId13" Type="http://schemas.openxmlformats.org/officeDocument/2006/relationships/tags" Target="../tags/tag3545.xml"/><Relationship Id="rId129" Type="http://schemas.openxmlformats.org/officeDocument/2006/relationships/tags" Target="../tags/tag3661.xml"/><Relationship Id="rId128" Type="http://schemas.openxmlformats.org/officeDocument/2006/relationships/tags" Target="../tags/tag3660.xml"/><Relationship Id="rId127" Type="http://schemas.openxmlformats.org/officeDocument/2006/relationships/tags" Target="../tags/tag3659.xml"/><Relationship Id="rId126" Type="http://schemas.openxmlformats.org/officeDocument/2006/relationships/tags" Target="../tags/tag3658.xml"/><Relationship Id="rId125" Type="http://schemas.openxmlformats.org/officeDocument/2006/relationships/tags" Target="../tags/tag3657.xml"/><Relationship Id="rId124" Type="http://schemas.openxmlformats.org/officeDocument/2006/relationships/tags" Target="../tags/tag3656.xml"/><Relationship Id="rId123" Type="http://schemas.openxmlformats.org/officeDocument/2006/relationships/tags" Target="../tags/tag3655.xml"/><Relationship Id="rId122" Type="http://schemas.openxmlformats.org/officeDocument/2006/relationships/tags" Target="../tags/tag3654.xml"/><Relationship Id="rId121" Type="http://schemas.openxmlformats.org/officeDocument/2006/relationships/tags" Target="../tags/tag3653.xml"/><Relationship Id="rId120" Type="http://schemas.openxmlformats.org/officeDocument/2006/relationships/tags" Target="../tags/tag3652.xml"/><Relationship Id="rId12" Type="http://schemas.openxmlformats.org/officeDocument/2006/relationships/tags" Target="../tags/tag3544.xml"/><Relationship Id="rId119" Type="http://schemas.openxmlformats.org/officeDocument/2006/relationships/tags" Target="../tags/tag3651.xml"/><Relationship Id="rId118" Type="http://schemas.openxmlformats.org/officeDocument/2006/relationships/tags" Target="../tags/tag3650.xml"/><Relationship Id="rId117" Type="http://schemas.openxmlformats.org/officeDocument/2006/relationships/tags" Target="../tags/tag3649.xml"/><Relationship Id="rId116" Type="http://schemas.openxmlformats.org/officeDocument/2006/relationships/tags" Target="../tags/tag3648.xml"/><Relationship Id="rId115" Type="http://schemas.openxmlformats.org/officeDocument/2006/relationships/tags" Target="../tags/tag3647.xml"/><Relationship Id="rId114" Type="http://schemas.openxmlformats.org/officeDocument/2006/relationships/tags" Target="../tags/tag3646.xml"/><Relationship Id="rId113" Type="http://schemas.openxmlformats.org/officeDocument/2006/relationships/tags" Target="../tags/tag3645.xml"/><Relationship Id="rId112" Type="http://schemas.openxmlformats.org/officeDocument/2006/relationships/tags" Target="../tags/tag3644.xml"/><Relationship Id="rId111" Type="http://schemas.openxmlformats.org/officeDocument/2006/relationships/tags" Target="../tags/tag3643.xml"/><Relationship Id="rId110" Type="http://schemas.openxmlformats.org/officeDocument/2006/relationships/tags" Target="../tags/tag3642.xml"/><Relationship Id="rId11" Type="http://schemas.openxmlformats.org/officeDocument/2006/relationships/tags" Target="../tags/tag3543.xml"/><Relationship Id="rId109" Type="http://schemas.openxmlformats.org/officeDocument/2006/relationships/tags" Target="../tags/tag3641.xml"/><Relationship Id="rId108" Type="http://schemas.openxmlformats.org/officeDocument/2006/relationships/tags" Target="../tags/tag3640.xml"/><Relationship Id="rId107" Type="http://schemas.openxmlformats.org/officeDocument/2006/relationships/tags" Target="../tags/tag3639.xml"/><Relationship Id="rId106" Type="http://schemas.openxmlformats.org/officeDocument/2006/relationships/tags" Target="../tags/tag3638.xml"/><Relationship Id="rId105" Type="http://schemas.openxmlformats.org/officeDocument/2006/relationships/tags" Target="../tags/tag3637.xml"/><Relationship Id="rId104" Type="http://schemas.openxmlformats.org/officeDocument/2006/relationships/tags" Target="../tags/tag3636.xml"/><Relationship Id="rId103" Type="http://schemas.openxmlformats.org/officeDocument/2006/relationships/tags" Target="../tags/tag3635.xml"/><Relationship Id="rId102" Type="http://schemas.openxmlformats.org/officeDocument/2006/relationships/tags" Target="../tags/tag3634.xml"/><Relationship Id="rId101" Type="http://schemas.openxmlformats.org/officeDocument/2006/relationships/tags" Target="../tags/tag3633.xml"/><Relationship Id="rId100" Type="http://schemas.openxmlformats.org/officeDocument/2006/relationships/tags" Target="../tags/tag3632.xml"/><Relationship Id="rId10" Type="http://schemas.openxmlformats.org/officeDocument/2006/relationships/tags" Target="../tags/tag3542.xml"/><Relationship Id="rId1" Type="http://schemas.openxmlformats.org/officeDocument/2006/relationships/tags" Target="../tags/tag3534.xml"/></Relationships>
</file>

<file path=ppt/slides/_rels/slide40.xml.rels><?xml version="1.0" encoding="UTF-8" standalone="yes"?>
<Relationships xmlns="http://schemas.openxmlformats.org/package/2006/relationships"><Relationship Id="rId99" Type="http://schemas.openxmlformats.org/officeDocument/2006/relationships/tags" Target="../tags/tag3837.xml"/><Relationship Id="rId98" Type="http://schemas.openxmlformats.org/officeDocument/2006/relationships/tags" Target="../tags/tag3836.xml"/><Relationship Id="rId97" Type="http://schemas.openxmlformats.org/officeDocument/2006/relationships/tags" Target="../tags/tag3835.xml"/><Relationship Id="rId96" Type="http://schemas.openxmlformats.org/officeDocument/2006/relationships/tags" Target="../tags/tag3834.xml"/><Relationship Id="rId95" Type="http://schemas.openxmlformats.org/officeDocument/2006/relationships/tags" Target="../tags/tag3833.xml"/><Relationship Id="rId94" Type="http://schemas.openxmlformats.org/officeDocument/2006/relationships/tags" Target="../tags/tag3832.xml"/><Relationship Id="rId93" Type="http://schemas.openxmlformats.org/officeDocument/2006/relationships/tags" Target="../tags/tag3831.xml"/><Relationship Id="rId92" Type="http://schemas.openxmlformats.org/officeDocument/2006/relationships/tags" Target="../tags/tag3830.xml"/><Relationship Id="rId91" Type="http://schemas.openxmlformats.org/officeDocument/2006/relationships/tags" Target="../tags/tag3829.xml"/><Relationship Id="rId90" Type="http://schemas.openxmlformats.org/officeDocument/2006/relationships/tags" Target="../tags/tag3828.xml"/><Relationship Id="rId9" Type="http://schemas.openxmlformats.org/officeDocument/2006/relationships/tags" Target="../tags/tag3747.xml"/><Relationship Id="rId89" Type="http://schemas.openxmlformats.org/officeDocument/2006/relationships/tags" Target="../tags/tag3827.xml"/><Relationship Id="rId88" Type="http://schemas.openxmlformats.org/officeDocument/2006/relationships/tags" Target="../tags/tag3826.xml"/><Relationship Id="rId87" Type="http://schemas.openxmlformats.org/officeDocument/2006/relationships/tags" Target="../tags/tag3825.xml"/><Relationship Id="rId86" Type="http://schemas.openxmlformats.org/officeDocument/2006/relationships/tags" Target="../tags/tag3824.xml"/><Relationship Id="rId85" Type="http://schemas.openxmlformats.org/officeDocument/2006/relationships/tags" Target="../tags/tag3823.xml"/><Relationship Id="rId84" Type="http://schemas.openxmlformats.org/officeDocument/2006/relationships/tags" Target="../tags/tag3822.xml"/><Relationship Id="rId83" Type="http://schemas.openxmlformats.org/officeDocument/2006/relationships/tags" Target="../tags/tag3821.xml"/><Relationship Id="rId82" Type="http://schemas.openxmlformats.org/officeDocument/2006/relationships/tags" Target="../tags/tag3820.xml"/><Relationship Id="rId81" Type="http://schemas.openxmlformats.org/officeDocument/2006/relationships/tags" Target="../tags/tag3819.xml"/><Relationship Id="rId80" Type="http://schemas.openxmlformats.org/officeDocument/2006/relationships/tags" Target="../tags/tag3818.xml"/><Relationship Id="rId8" Type="http://schemas.openxmlformats.org/officeDocument/2006/relationships/tags" Target="../tags/tag3746.xml"/><Relationship Id="rId79" Type="http://schemas.openxmlformats.org/officeDocument/2006/relationships/tags" Target="../tags/tag3817.xml"/><Relationship Id="rId78" Type="http://schemas.openxmlformats.org/officeDocument/2006/relationships/tags" Target="../tags/tag3816.xml"/><Relationship Id="rId77" Type="http://schemas.openxmlformats.org/officeDocument/2006/relationships/tags" Target="../tags/tag3815.xml"/><Relationship Id="rId76" Type="http://schemas.openxmlformats.org/officeDocument/2006/relationships/tags" Target="../tags/tag3814.xml"/><Relationship Id="rId75" Type="http://schemas.openxmlformats.org/officeDocument/2006/relationships/tags" Target="../tags/tag3813.xml"/><Relationship Id="rId74" Type="http://schemas.openxmlformats.org/officeDocument/2006/relationships/tags" Target="../tags/tag3812.xml"/><Relationship Id="rId73" Type="http://schemas.openxmlformats.org/officeDocument/2006/relationships/tags" Target="../tags/tag3811.xml"/><Relationship Id="rId72" Type="http://schemas.openxmlformats.org/officeDocument/2006/relationships/tags" Target="../tags/tag3810.xml"/><Relationship Id="rId71" Type="http://schemas.openxmlformats.org/officeDocument/2006/relationships/tags" Target="../tags/tag3809.xml"/><Relationship Id="rId70" Type="http://schemas.openxmlformats.org/officeDocument/2006/relationships/tags" Target="../tags/tag3808.xml"/><Relationship Id="rId7" Type="http://schemas.openxmlformats.org/officeDocument/2006/relationships/tags" Target="../tags/tag3745.xml"/><Relationship Id="rId69" Type="http://schemas.openxmlformats.org/officeDocument/2006/relationships/tags" Target="../tags/tag3807.xml"/><Relationship Id="rId68" Type="http://schemas.openxmlformats.org/officeDocument/2006/relationships/tags" Target="../tags/tag3806.xml"/><Relationship Id="rId67" Type="http://schemas.openxmlformats.org/officeDocument/2006/relationships/tags" Target="../tags/tag3805.xml"/><Relationship Id="rId66" Type="http://schemas.openxmlformats.org/officeDocument/2006/relationships/tags" Target="../tags/tag3804.xml"/><Relationship Id="rId65" Type="http://schemas.openxmlformats.org/officeDocument/2006/relationships/tags" Target="../tags/tag3803.xml"/><Relationship Id="rId64" Type="http://schemas.openxmlformats.org/officeDocument/2006/relationships/tags" Target="../tags/tag3802.xml"/><Relationship Id="rId63" Type="http://schemas.openxmlformats.org/officeDocument/2006/relationships/tags" Target="../tags/tag3801.xml"/><Relationship Id="rId62" Type="http://schemas.openxmlformats.org/officeDocument/2006/relationships/tags" Target="../tags/tag3800.xml"/><Relationship Id="rId61" Type="http://schemas.openxmlformats.org/officeDocument/2006/relationships/tags" Target="../tags/tag3799.xml"/><Relationship Id="rId60" Type="http://schemas.openxmlformats.org/officeDocument/2006/relationships/tags" Target="../tags/tag3798.xml"/><Relationship Id="rId6" Type="http://schemas.openxmlformats.org/officeDocument/2006/relationships/tags" Target="../tags/tag3744.xml"/><Relationship Id="rId59" Type="http://schemas.openxmlformats.org/officeDocument/2006/relationships/tags" Target="../tags/tag3797.xml"/><Relationship Id="rId58" Type="http://schemas.openxmlformats.org/officeDocument/2006/relationships/tags" Target="../tags/tag3796.xml"/><Relationship Id="rId57" Type="http://schemas.openxmlformats.org/officeDocument/2006/relationships/tags" Target="../tags/tag3795.xml"/><Relationship Id="rId56" Type="http://schemas.openxmlformats.org/officeDocument/2006/relationships/tags" Target="../tags/tag3794.xml"/><Relationship Id="rId55" Type="http://schemas.openxmlformats.org/officeDocument/2006/relationships/tags" Target="../tags/tag3793.xml"/><Relationship Id="rId54" Type="http://schemas.openxmlformats.org/officeDocument/2006/relationships/tags" Target="../tags/tag3792.xml"/><Relationship Id="rId53" Type="http://schemas.openxmlformats.org/officeDocument/2006/relationships/tags" Target="../tags/tag3791.xml"/><Relationship Id="rId52" Type="http://schemas.openxmlformats.org/officeDocument/2006/relationships/tags" Target="../tags/tag3790.xml"/><Relationship Id="rId51" Type="http://schemas.openxmlformats.org/officeDocument/2006/relationships/tags" Target="../tags/tag3789.xml"/><Relationship Id="rId50" Type="http://schemas.openxmlformats.org/officeDocument/2006/relationships/tags" Target="../tags/tag3788.xml"/><Relationship Id="rId5" Type="http://schemas.openxmlformats.org/officeDocument/2006/relationships/tags" Target="../tags/tag3743.xml"/><Relationship Id="rId49" Type="http://schemas.openxmlformats.org/officeDocument/2006/relationships/tags" Target="../tags/tag3787.xml"/><Relationship Id="rId48" Type="http://schemas.openxmlformats.org/officeDocument/2006/relationships/tags" Target="../tags/tag3786.xml"/><Relationship Id="rId47" Type="http://schemas.openxmlformats.org/officeDocument/2006/relationships/tags" Target="../tags/tag3785.xml"/><Relationship Id="rId46" Type="http://schemas.openxmlformats.org/officeDocument/2006/relationships/tags" Target="../tags/tag3784.xml"/><Relationship Id="rId45" Type="http://schemas.openxmlformats.org/officeDocument/2006/relationships/tags" Target="../tags/tag3783.xml"/><Relationship Id="rId44" Type="http://schemas.openxmlformats.org/officeDocument/2006/relationships/tags" Target="../tags/tag3782.xml"/><Relationship Id="rId43" Type="http://schemas.openxmlformats.org/officeDocument/2006/relationships/tags" Target="../tags/tag3781.xml"/><Relationship Id="rId42" Type="http://schemas.openxmlformats.org/officeDocument/2006/relationships/tags" Target="../tags/tag3780.xml"/><Relationship Id="rId41" Type="http://schemas.openxmlformats.org/officeDocument/2006/relationships/tags" Target="../tags/tag3779.xml"/><Relationship Id="rId40" Type="http://schemas.openxmlformats.org/officeDocument/2006/relationships/tags" Target="../tags/tag3778.xml"/><Relationship Id="rId4" Type="http://schemas.openxmlformats.org/officeDocument/2006/relationships/tags" Target="../tags/tag3742.xml"/><Relationship Id="rId39" Type="http://schemas.openxmlformats.org/officeDocument/2006/relationships/tags" Target="../tags/tag3777.xml"/><Relationship Id="rId38" Type="http://schemas.openxmlformats.org/officeDocument/2006/relationships/tags" Target="../tags/tag3776.xml"/><Relationship Id="rId37" Type="http://schemas.openxmlformats.org/officeDocument/2006/relationships/tags" Target="../tags/tag3775.xml"/><Relationship Id="rId36" Type="http://schemas.openxmlformats.org/officeDocument/2006/relationships/tags" Target="../tags/tag3774.xml"/><Relationship Id="rId35" Type="http://schemas.openxmlformats.org/officeDocument/2006/relationships/tags" Target="../tags/tag3773.xml"/><Relationship Id="rId34" Type="http://schemas.openxmlformats.org/officeDocument/2006/relationships/tags" Target="../tags/tag3772.xml"/><Relationship Id="rId33" Type="http://schemas.openxmlformats.org/officeDocument/2006/relationships/tags" Target="../tags/tag3771.xml"/><Relationship Id="rId32" Type="http://schemas.openxmlformats.org/officeDocument/2006/relationships/tags" Target="../tags/tag3770.xml"/><Relationship Id="rId31" Type="http://schemas.openxmlformats.org/officeDocument/2006/relationships/tags" Target="../tags/tag3769.xml"/><Relationship Id="rId30" Type="http://schemas.openxmlformats.org/officeDocument/2006/relationships/tags" Target="../tags/tag3768.xml"/><Relationship Id="rId3" Type="http://schemas.openxmlformats.org/officeDocument/2006/relationships/tags" Target="../tags/tag3741.xml"/><Relationship Id="rId29" Type="http://schemas.openxmlformats.org/officeDocument/2006/relationships/tags" Target="../tags/tag3767.xml"/><Relationship Id="rId28" Type="http://schemas.openxmlformats.org/officeDocument/2006/relationships/tags" Target="../tags/tag3766.xml"/><Relationship Id="rId27" Type="http://schemas.openxmlformats.org/officeDocument/2006/relationships/tags" Target="../tags/tag3765.xml"/><Relationship Id="rId26" Type="http://schemas.openxmlformats.org/officeDocument/2006/relationships/tags" Target="../tags/tag3764.xml"/><Relationship Id="rId25" Type="http://schemas.openxmlformats.org/officeDocument/2006/relationships/tags" Target="../tags/tag3763.xml"/><Relationship Id="rId24" Type="http://schemas.openxmlformats.org/officeDocument/2006/relationships/tags" Target="../tags/tag3762.xml"/><Relationship Id="rId23" Type="http://schemas.openxmlformats.org/officeDocument/2006/relationships/tags" Target="../tags/tag3761.xml"/><Relationship Id="rId22" Type="http://schemas.openxmlformats.org/officeDocument/2006/relationships/tags" Target="../tags/tag3760.xml"/><Relationship Id="rId21" Type="http://schemas.openxmlformats.org/officeDocument/2006/relationships/tags" Target="../tags/tag3759.xml"/><Relationship Id="rId201" Type="http://schemas.openxmlformats.org/officeDocument/2006/relationships/notesSlide" Target="../notesSlides/notesSlide37.xml"/><Relationship Id="rId200" Type="http://schemas.openxmlformats.org/officeDocument/2006/relationships/vmlDrawing" Target="../drawings/vmlDrawing41.vml"/><Relationship Id="rId20" Type="http://schemas.openxmlformats.org/officeDocument/2006/relationships/tags" Target="../tags/tag3758.xml"/><Relationship Id="rId2" Type="http://schemas.openxmlformats.org/officeDocument/2006/relationships/oleObject" Target="../embeddings/oleObject41.bin"/><Relationship Id="rId199" Type="http://schemas.openxmlformats.org/officeDocument/2006/relationships/slideLayout" Target="../slideLayouts/slideLayout6.xml"/><Relationship Id="rId198" Type="http://schemas.openxmlformats.org/officeDocument/2006/relationships/tags" Target="../tags/tag3936.xml"/><Relationship Id="rId197" Type="http://schemas.openxmlformats.org/officeDocument/2006/relationships/tags" Target="../tags/tag3935.xml"/><Relationship Id="rId196" Type="http://schemas.openxmlformats.org/officeDocument/2006/relationships/tags" Target="../tags/tag3934.xml"/><Relationship Id="rId195" Type="http://schemas.openxmlformats.org/officeDocument/2006/relationships/tags" Target="../tags/tag3933.xml"/><Relationship Id="rId194" Type="http://schemas.openxmlformats.org/officeDocument/2006/relationships/tags" Target="../tags/tag3932.xml"/><Relationship Id="rId193" Type="http://schemas.openxmlformats.org/officeDocument/2006/relationships/tags" Target="../tags/tag3931.xml"/><Relationship Id="rId192" Type="http://schemas.openxmlformats.org/officeDocument/2006/relationships/tags" Target="../tags/tag3930.xml"/><Relationship Id="rId191" Type="http://schemas.openxmlformats.org/officeDocument/2006/relationships/tags" Target="../tags/tag3929.xml"/><Relationship Id="rId190" Type="http://schemas.openxmlformats.org/officeDocument/2006/relationships/tags" Target="../tags/tag3928.xml"/><Relationship Id="rId19" Type="http://schemas.openxmlformats.org/officeDocument/2006/relationships/tags" Target="../tags/tag3757.xml"/><Relationship Id="rId189" Type="http://schemas.openxmlformats.org/officeDocument/2006/relationships/tags" Target="../tags/tag3927.xml"/><Relationship Id="rId188" Type="http://schemas.openxmlformats.org/officeDocument/2006/relationships/tags" Target="../tags/tag3926.xml"/><Relationship Id="rId187" Type="http://schemas.openxmlformats.org/officeDocument/2006/relationships/tags" Target="../tags/tag3925.xml"/><Relationship Id="rId186" Type="http://schemas.openxmlformats.org/officeDocument/2006/relationships/tags" Target="../tags/tag3924.xml"/><Relationship Id="rId185" Type="http://schemas.openxmlformats.org/officeDocument/2006/relationships/tags" Target="../tags/tag3923.xml"/><Relationship Id="rId184" Type="http://schemas.openxmlformats.org/officeDocument/2006/relationships/tags" Target="../tags/tag3922.xml"/><Relationship Id="rId183" Type="http://schemas.openxmlformats.org/officeDocument/2006/relationships/tags" Target="../tags/tag3921.xml"/><Relationship Id="rId182" Type="http://schemas.openxmlformats.org/officeDocument/2006/relationships/tags" Target="../tags/tag3920.xml"/><Relationship Id="rId181" Type="http://schemas.openxmlformats.org/officeDocument/2006/relationships/tags" Target="../tags/tag3919.xml"/><Relationship Id="rId180" Type="http://schemas.openxmlformats.org/officeDocument/2006/relationships/tags" Target="../tags/tag3918.xml"/><Relationship Id="rId18" Type="http://schemas.openxmlformats.org/officeDocument/2006/relationships/tags" Target="../tags/tag3756.xml"/><Relationship Id="rId179" Type="http://schemas.openxmlformats.org/officeDocument/2006/relationships/tags" Target="../tags/tag3917.xml"/><Relationship Id="rId178" Type="http://schemas.openxmlformats.org/officeDocument/2006/relationships/tags" Target="../tags/tag3916.xml"/><Relationship Id="rId177" Type="http://schemas.openxmlformats.org/officeDocument/2006/relationships/tags" Target="../tags/tag3915.xml"/><Relationship Id="rId176" Type="http://schemas.openxmlformats.org/officeDocument/2006/relationships/tags" Target="../tags/tag3914.xml"/><Relationship Id="rId175" Type="http://schemas.openxmlformats.org/officeDocument/2006/relationships/tags" Target="../tags/tag3913.xml"/><Relationship Id="rId174" Type="http://schemas.openxmlformats.org/officeDocument/2006/relationships/tags" Target="../tags/tag3912.xml"/><Relationship Id="rId173" Type="http://schemas.openxmlformats.org/officeDocument/2006/relationships/tags" Target="../tags/tag3911.xml"/><Relationship Id="rId172" Type="http://schemas.openxmlformats.org/officeDocument/2006/relationships/tags" Target="../tags/tag3910.xml"/><Relationship Id="rId171" Type="http://schemas.openxmlformats.org/officeDocument/2006/relationships/tags" Target="../tags/tag3909.xml"/><Relationship Id="rId170" Type="http://schemas.openxmlformats.org/officeDocument/2006/relationships/tags" Target="../tags/tag3908.xml"/><Relationship Id="rId17" Type="http://schemas.openxmlformats.org/officeDocument/2006/relationships/tags" Target="../tags/tag3755.xml"/><Relationship Id="rId169" Type="http://schemas.openxmlformats.org/officeDocument/2006/relationships/tags" Target="../tags/tag3907.xml"/><Relationship Id="rId168" Type="http://schemas.openxmlformats.org/officeDocument/2006/relationships/tags" Target="../tags/tag3906.xml"/><Relationship Id="rId167" Type="http://schemas.openxmlformats.org/officeDocument/2006/relationships/tags" Target="../tags/tag3905.xml"/><Relationship Id="rId166" Type="http://schemas.openxmlformats.org/officeDocument/2006/relationships/tags" Target="../tags/tag3904.xml"/><Relationship Id="rId165" Type="http://schemas.openxmlformats.org/officeDocument/2006/relationships/tags" Target="../tags/tag3903.xml"/><Relationship Id="rId164" Type="http://schemas.openxmlformats.org/officeDocument/2006/relationships/tags" Target="../tags/tag3902.xml"/><Relationship Id="rId163" Type="http://schemas.openxmlformats.org/officeDocument/2006/relationships/tags" Target="../tags/tag3901.xml"/><Relationship Id="rId162" Type="http://schemas.openxmlformats.org/officeDocument/2006/relationships/tags" Target="../tags/tag3900.xml"/><Relationship Id="rId161" Type="http://schemas.openxmlformats.org/officeDocument/2006/relationships/tags" Target="../tags/tag3899.xml"/><Relationship Id="rId160" Type="http://schemas.openxmlformats.org/officeDocument/2006/relationships/tags" Target="../tags/tag3898.xml"/><Relationship Id="rId16" Type="http://schemas.openxmlformats.org/officeDocument/2006/relationships/tags" Target="../tags/tag3754.xml"/><Relationship Id="rId159" Type="http://schemas.openxmlformats.org/officeDocument/2006/relationships/tags" Target="../tags/tag3897.xml"/><Relationship Id="rId158" Type="http://schemas.openxmlformats.org/officeDocument/2006/relationships/tags" Target="../tags/tag3896.xml"/><Relationship Id="rId157" Type="http://schemas.openxmlformats.org/officeDocument/2006/relationships/tags" Target="../tags/tag3895.xml"/><Relationship Id="rId156" Type="http://schemas.openxmlformats.org/officeDocument/2006/relationships/tags" Target="../tags/tag3894.xml"/><Relationship Id="rId155" Type="http://schemas.openxmlformats.org/officeDocument/2006/relationships/tags" Target="../tags/tag3893.xml"/><Relationship Id="rId154" Type="http://schemas.openxmlformats.org/officeDocument/2006/relationships/tags" Target="../tags/tag3892.xml"/><Relationship Id="rId153" Type="http://schemas.openxmlformats.org/officeDocument/2006/relationships/tags" Target="../tags/tag3891.xml"/><Relationship Id="rId152" Type="http://schemas.openxmlformats.org/officeDocument/2006/relationships/tags" Target="../tags/tag3890.xml"/><Relationship Id="rId151" Type="http://schemas.openxmlformats.org/officeDocument/2006/relationships/tags" Target="../tags/tag3889.xml"/><Relationship Id="rId150" Type="http://schemas.openxmlformats.org/officeDocument/2006/relationships/tags" Target="../tags/tag3888.xml"/><Relationship Id="rId15" Type="http://schemas.openxmlformats.org/officeDocument/2006/relationships/tags" Target="../tags/tag3753.xml"/><Relationship Id="rId149" Type="http://schemas.openxmlformats.org/officeDocument/2006/relationships/tags" Target="../tags/tag3887.xml"/><Relationship Id="rId148" Type="http://schemas.openxmlformats.org/officeDocument/2006/relationships/tags" Target="../tags/tag3886.xml"/><Relationship Id="rId147" Type="http://schemas.openxmlformats.org/officeDocument/2006/relationships/tags" Target="../tags/tag3885.xml"/><Relationship Id="rId146" Type="http://schemas.openxmlformats.org/officeDocument/2006/relationships/tags" Target="../tags/tag3884.xml"/><Relationship Id="rId145" Type="http://schemas.openxmlformats.org/officeDocument/2006/relationships/tags" Target="../tags/tag3883.xml"/><Relationship Id="rId144" Type="http://schemas.openxmlformats.org/officeDocument/2006/relationships/tags" Target="../tags/tag3882.xml"/><Relationship Id="rId143" Type="http://schemas.openxmlformats.org/officeDocument/2006/relationships/tags" Target="../tags/tag3881.xml"/><Relationship Id="rId142" Type="http://schemas.openxmlformats.org/officeDocument/2006/relationships/tags" Target="../tags/tag3880.xml"/><Relationship Id="rId141" Type="http://schemas.openxmlformats.org/officeDocument/2006/relationships/tags" Target="../tags/tag3879.xml"/><Relationship Id="rId140" Type="http://schemas.openxmlformats.org/officeDocument/2006/relationships/tags" Target="../tags/tag3878.xml"/><Relationship Id="rId14" Type="http://schemas.openxmlformats.org/officeDocument/2006/relationships/tags" Target="../tags/tag3752.xml"/><Relationship Id="rId139" Type="http://schemas.openxmlformats.org/officeDocument/2006/relationships/tags" Target="../tags/tag3877.xml"/><Relationship Id="rId138" Type="http://schemas.openxmlformats.org/officeDocument/2006/relationships/tags" Target="../tags/tag3876.xml"/><Relationship Id="rId137" Type="http://schemas.openxmlformats.org/officeDocument/2006/relationships/tags" Target="../tags/tag3875.xml"/><Relationship Id="rId136" Type="http://schemas.openxmlformats.org/officeDocument/2006/relationships/tags" Target="../tags/tag3874.xml"/><Relationship Id="rId135" Type="http://schemas.openxmlformats.org/officeDocument/2006/relationships/tags" Target="../tags/tag3873.xml"/><Relationship Id="rId134" Type="http://schemas.openxmlformats.org/officeDocument/2006/relationships/tags" Target="../tags/tag3872.xml"/><Relationship Id="rId133" Type="http://schemas.openxmlformats.org/officeDocument/2006/relationships/tags" Target="../tags/tag3871.xml"/><Relationship Id="rId132" Type="http://schemas.openxmlformats.org/officeDocument/2006/relationships/tags" Target="../tags/tag3870.xml"/><Relationship Id="rId131" Type="http://schemas.openxmlformats.org/officeDocument/2006/relationships/tags" Target="../tags/tag3869.xml"/><Relationship Id="rId130" Type="http://schemas.openxmlformats.org/officeDocument/2006/relationships/tags" Target="../tags/tag3868.xml"/><Relationship Id="rId13" Type="http://schemas.openxmlformats.org/officeDocument/2006/relationships/tags" Target="../tags/tag3751.xml"/><Relationship Id="rId129" Type="http://schemas.openxmlformats.org/officeDocument/2006/relationships/tags" Target="../tags/tag3867.xml"/><Relationship Id="rId128" Type="http://schemas.openxmlformats.org/officeDocument/2006/relationships/tags" Target="../tags/tag3866.xml"/><Relationship Id="rId127" Type="http://schemas.openxmlformats.org/officeDocument/2006/relationships/tags" Target="../tags/tag3865.xml"/><Relationship Id="rId126" Type="http://schemas.openxmlformats.org/officeDocument/2006/relationships/tags" Target="../tags/tag3864.xml"/><Relationship Id="rId125" Type="http://schemas.openxmlformats.org/officeDocument/2006/relationships/tags" Target="../tags/tag3863.xml"/><Relationship Id="rId124" Type="http://schemas.openxmlformats.org/officeDocument/2006/relationships/tags" Target="../tags/tag3862.xml"/><Relationship Id="rId123" Type="http://schemas.openxmlformats.org/officeDocument/2006/relationships/tags" Target="../tags/tag3861.xml"/><Relationship Id="rId122" Type="http://schemas.openxmlformats.org/officeDocument/2006/relationships/tags" Target="../tags/tag3860.xml"/><Relationship Id="rId121" Type="http://schemas.openxmlformats.org/officeDocument/2006/relationships/tags" Target="../tags/tag3859.xml"/><Relationship Id="rId120" Type="http://schemas.openxmlformats.org/officeDocument/2006/relationships/tags" Target="../tags/tag3858.xml"/><Relationship Id="rId12" Type="http://schemas.openxmlformats.org/officeDocument/2006/relationships/tags" Target="../tags/tag3750.xml"/><Relationship Id="rId119" Type="http://schemas.openxmlformats.org/officeDocument/2006/relationships/tags" Target="../tags/tag3857.xml"/><Relationship Id="rId118" Type="http://schemas.openxmlformats.org/officeDocument/2006/relationships/tags" Target="../tags/tag3856.xml"/><Relationship Id="rId117" Type="http://schemas.openxmlformats.org/officeDocument/2006/relationships/tags" Target="../tags/tag3855.xml"/><Relationship Id="rId116" Type="http://schemas.openxmlformats.org/officeDocument/2006/relationships/tags" Target="../tags/tag3854.xml"/><Relationship Id="rId115" Type="http://schemas.openxmlformats.org/officeDocument/2006/relationships/tags" Target="../tags/tag3853.xml"/><Relationship Id="rId114" Type="http://schemas.openxmlformats.org/officeDocument/2006/relationships/tags" Target="../tags/tag3852.xml"/><Relationship Id="rId113" Type="http://schemas.openxmlformats.org/officeDocument/2006/relationships/tags" Target="../tags/tag3851.xml"/><Relationship Id="rId112" Type="http://schemas.openxmlformats.org/officeDocument/2006/relationships/tags" Target="../tags/tag3850.xml"/><Relationship Id="rId111" Type="http://schemas.openxmlformats.org/officeDocument/2006/relationships/tags" Target="../tags/tag3849.xml"/><Relationship Id="rId110" Type="http://schemas.openxmlformats.org/officeDocument/2006/relationships/tags" Target="../tags/tag3848.xml"/><Relationship Id="rId11" Type="http://schemas.openxmlformats.org/officeDocument/2006/relationships/tags" Target="../tags/tag3749.xml"/><Relationship Id="rId109" Type="http://schemas.openxmlformats.org/officeDocument/2006/relationships/tags" Target="../tags/tag3847.xml"/><Relationship Id="rId108" Type="http://schemas.openxmlformats.org/officeDocument/2006/relationships/tags" Target="../tags/tag3846.xml"/><Relationship Id="rId107" Type="http://schemas.openxmlformats.org/officeDocument/2006/relationships/tags" Target="../tags/tag3845.xml"/><Relationship Id="rId106" Type="http://schemas.openxmlformats.org/officeDocument/2006/relationships/tags" Target="../tags/tag3844.xml"/><Relationship Id="rId105" Type="http://schemas.openxmlformats.org/officeDocument/2006/relationships/tags" Target="../tags/tag3843.xml"/><Relationship Id="rId104" Type="http://schemas.openxmlformats.org/officeDocument/2006/relationships/tags" Target="../tags/tag3842.xml"/><Relationship Id="rId103" Type="http://schemas.openxmlformats.org/officeDocument/2006/relationships/tags" Target="../tags/tag3841.xml"/><Relationship Id="rId102" Type="http://schemas.openxmlformats.org/officeDocument/2006/relationships/tags" Target="../tags/tag3840.xml"/><Relationship Id="rId101" Type="http://schemas.openxmlformats.org/officeDocument/2006/relationships/tags" Target="../tags/tag3839.xml"/><Relationship Id="rId100" Type="http://schemas.openxmlformats.org/officeDocument/2006/relationships/tags" Target="../tags/tag3838.xml"/><Relationship Id="rId10" Type="http://schemas.openxmlformats.org/officeDocument/2006/relationships/tags" Target="../tags/tag3748.xml"/><Relationship Id="rId1" Type="http://schemas.openxmlformats.org/officeDocument/2006/relationships/tags" Target="../tags/tag3740.xml"/></Relationships>
</file>

<file path=ppt/slides/_rels/slide41.xml.rels><?xml version="1.0" encoding="UTF-8" standalone="yes"?>
<Relationships xmlns="http://schemas.openxmlformats.org/package/2006/relationships"><Relationship Id="rId9" Type="http://schemas.openxmlformats.org/officeDocument/2006/relationships/tags" Target="../tags/tag3945.xml"/><Relationship Id="rId8" Type="http://schemas.openxmlformats.org/officeDocument/2006/relationships/tags" Target="../tags/tag3944.xml"/><Relationship Id="rId7" Type="http://schemas.openxmlformats.org/officeDocument/2006/relationships/tags" Target="../tags/tag3943.xml"/><Relationship Id="rId6" Type="http://schemas.openxmlformats.org/officeDocument/2006/relationships/tags" Target="../tags/tag3942.xml"/><Relationship Id="rId5" Type="http://schemas.openxmlformats.org/officeDocument/2006/relationships/tags" Target="../tags/tag3941.xml"/><Relationship Id="rId4" Type="http://schemas.openxmlformats.org/officeDocument/2006/relationships/tags" Target="../tags/tag3940.xml"/><Relationship Id="rId3" Type="http://schemas.openxmlformats.org/officeDocument/2006/relationships/tags" Target="../tags/tag3939.xml"/><Relationship Id="rId2" Type="http://schemas.openxmlformats.org/officeDocument/2006/relationships/tags" Target="../tags/tag3938.xml"/><Relationship Id="rId19" Type="http://schemas.openxmlformats.org/officeDocument/2006/relationships/slideLayout" Target="../slideLayouts/slideLayout2.xml"/><Relationship Id="rId18" Type="http://schemas.openxmlformats.org/officeDocument/2006/relationships/tags" Target="../tags/tag3954.xml"/><Relationship Id="rId17" Type="http://schemas.openxmlformats.org/officeDocument/2006/relationships/tags" Target="../tags/tag3953.xml"/><Relationship Id="rId16" Type="http://schemas.openxmlformats.org/officeDocument/2006/relationships/tags" Target="../tags/tag3952.xml"/><Relationship Id="rId15" Type="http://schemas.openxmlformats.org/officeDocument/2006/relationships/tags" Target="../tags/tag3951.xml"/><Relationship Id="rId14" Type="http://schemas.openxmlformats.org/officeDocument/2006/relationships/tags" Target="../tags/tag3950.xml"/><Relationship Id="rId13" Type="http://schemas.openxmlformats.org/officeDocument/2006/relationships/tags" Target="../tags/tag3949.xml"/><Relationship Id="rId12" Type="http://schemas.openxmlformats.org/officeDocument/2006/relationships/tags" Target="../tags/tag3948.xml"/><Relationship Id="rId11" Type="http://schemas.openxmlformats.org/officeDocument/2006/relationships/tags" Target="../tags/tag3947.xml"/><Relationship Id="rId10" Type="http://schemas.openxmlformats.org/officeDocument/2006/relationships/tags" Target="../tags/tag3946.xml"/><Relationship Id="rId1" Type="http://schemas.openxmlformats.org/officeDocument/2006/relationships/tags" Target="../tags/tag3937.xml"/></Relationships>
</file>

<file path=ppt/slides/_rels/slide42.xml.rels><?xml version="1.0" encoding="UTF-8" standalone="yes"?>
<Relationships xmlns="http://schemas.openxmlformats.org/package/2006/relationships"><Relationship Id="rId9" Type="http://schemas.openxmlformats.org/officeDocument/2006/relationships/tags" Target="../tags/tag3962.xml"/><Relationship Id="rId8" Type="http://schemas.openxmlformats.org/officeDocument/2006/relationships/tags" Target="../tags/tag3961.xml"/><Relationship Id="rId7" Type="http://schemas.openxmlformats.org/officeDocument/2006/relationships/tags" Target="../tags/tag3960.xml"/><Relationship Id="rId6" Type="http://schemas.openxmlformats.org/officeDocument/2006/relationships/tags" Target="../tags/tag3959.xml"/><Relationship Id="rId5" Type="http://schemas.openxmlformats.org/officeDocument/2006/relationships/tags" Target="../tags/tag3958.xml"/><Relationship Id="rId4" Type="http://schemas.openxmlformats.org/officeDocument/2006/relationships/tags" Target="../tags/tag3957.xml"/><Relationship Id="rId3" Type="http://schemas.openxmlformats.org/officeDocument/2006/relationships/tags" Target="../tags/tag3956.xml"/><Relationship Id="rId20" Type="http://schemas.openxmlformats.org/officeDocument/2006/relationships/notesSlide" Target="../notesSlides/notesSlide38.xml"/><Relationship Id="rId2" Type="http://schemas.openxmlformats.org/officeDocument/2006/relationships/oleObject" Target="../embeddings/oleObject42.bin"/><Relationship Id="rId19" Type="http://schemas.openxmlformats.org/officeDocument/2006/relationships/vmlDrawing" Target="../drawings/vmlDrawing42.vml"/><Relationship Id="rId18" Type="http://schemas.openxmlformats.org/officeDocument/2006/relationships/slideLayout" Target="../slideLayouts/slideLayout6.xml"/><Relationship Id="rId17" Type="http://schemas.openxmlformats.org/officeDocument/2006/relationships/tags" Target="../tags/tag3970.xml"/><Relationship Id="rId16" Type="http://schemas.openxmlformats.org/officeDocument/2006/relationships/tags" Target="../tags/tag3969.xml"/><Relationship Id="rId15" Type="http://schemas.openxmlformats.org/officeDocument/2006/relationships/tags" Target="../tags/tag3968.xml"/><Relationship Id="rId14" Type="http://schemas.openxmlformats.org/officeDocument/2006/relationships/tags" Target="../tags/tag3967.xml"/><Relationship Id="rId13" Type="http://schemas.openxmlformats.org/officeDocument/2006/relationships/tags" Target="../tags/tag3966.xml"/><Relationship Id="rId12" Type="http://schemas.openxmlformats.org/officeDocument/2006/relationships/tags" Target="../tags/tag3965.xml"/><Relationship Id="rId11" Type="http://schemas.openxmlformats.org/officeDocument/2006/relationships/tags" Target="../tags/tag3964.xml"/><Relationship Id="rId10" Type="http://schemas.openxmlformats.org/officeDocument/2006/relationships/tags" Target="../tags/tag3963.xml"/><Relationship Id="rId1" Type="http://schemas.openxmlformats.org/officeDocument/2006/relationships/tags" Target="../tags/tag3955.xml"/></Relationships>
</file>

<file path=ppt/slides/_rels/slide43.xml.rels><?xml version="1.0" encoding="UTF-8" standalone="yes"?>
<Relationships xmlns="http://schemas.openxmlformats.org/package/2006/relationships"><Relationship Id="rId9" Type="http://schemas.openxmlformats.org/officeDocument/2006/relationships/tags" Target="../tags/tag3978.xml"/><Relationship Id="rId8" Type="http://schemas.openxmlformats.org/officeDocument/2006/relationships/tags" Target="../tags/tag3977.xml"/><Relationship Id="rId7" Type="http://schemas.openxmlformats.org/officeDocument/2006/relationships/tags" Target="../tags/tag3976.xml"/><Relationship Id="rId6" Type="http://schemas.openxmlformats.org/officeDocument/2006/relationships/tags" Target="../tags/tag3975.xml"/><Relationship Id="rId5" Type="http://schemas.openxmlformats.org/officeDocument/2006/relationships/tags" Target="../tags/tag3974.xml"/><Relationship Id="rId4" Type="http://schemas.openxmlformats.org/officeDocument/2006/relationships/tags" Target="../tags/tag3973.xml"/><Relationship Id="rId3" Type="http://schemas.openxmlformats.org/officeDocument/2006/relationships/tags" Target="../tags/tag3972.xml"/><Relationship Id="rId21" Type="http://schemas.openxmlformats.org/officeDocument/2006/relationships/notesSlide" Target="../notesSlides/notesSlide39.xml"/><Relationship Id="rId20" Type="http://schemas.openxmlformats.org/officeDocument/2006/relationships/vmlDrawing" Target="../drawings/vmlDrawing43.vml"/><Relationship Id="rId2" Type="http://schemas.openxmlformats.org/officeDocument/2006/relationships/oleObject" Target="../embeddings/oleObject43.bin"/><Relationship Id="rId19" Type="http://schemas.openxmlformats.org/officeDocument/2006/relationships/slideLayout" Target="../slideLayouts/slideLayout6.xml"/><Relationship Id="rId18" Type="http://schemas.openxmlformats.org/officeDocument/2006/relationships/tags" Target="../tags/tag3987.xml"/><Relationship Id="rId17" Type="http://schemas.openxmlformats.org/officeDocument/2006/relationships/tags" Target="../tags/tag3986.xml"/><Relationship Id="rId16" Type="http://schemas.openxmlformats.org/officeDocument/2006/relationships/tags" Target="../tags/tag3985.xml"/><Relationship Id="rId15" Type="http://schemas.openxmlformats.org/officeDocument/2006/relationships/tags" Target="../tags/tag3984.xml"/><Relationship Id="rId14" Type="http://schemas.openxmlformats.org/officeDocument/2006/relationships/tags" Target="../tags/tag3983.xml"/><Relationship Id="rId13" Type="http://schemas.openxmlformats.org/officeDocument/2006/relationships/tags" Target="../tags/tag3982.xml"/><Relationship Id="rId12" Type="http://schemas.openxmlformats.org/officeDocument/2006/relationships/tags" Target="../tags/tag3981.xml"/><Relationship Id="rId11" Type="http://schemas.openxmlformats.org/officeDocument/2006/relationships/tags" Target="../tags/tag3980.xml"/><Relationship Id="rId10" Type="http://schemas.openxmlformats.org/officeDocument/2006/relationships/tags" Target="../tags/tag3979.xml"/><Relationship Id="rId1" Type="http://schemas.openxmlformats.org/officeDocument/2006/relationships/tags" Target="../tags/tag3971.xml"/></Relationships>
</file>

<file path=ppt/slides/_rels/slide44.xml.rels><?xml version="1.0" encoding="UTF-8" standalone="yes"?>
<Relationships xmlns="http://schemas.openxmlformats.org/package/2006/relationships"><Relationship Id="rId9" Type="http://schemas.openxmlformats.org/officeDocument/2006/relationships/tags" Target="../tags/tag3995.xml"/><Relationship Id="rId8" Type="http://schemas.openxmlformats.org/officeDocument/2006/relationships/tags" Target="../tags/tag3994.xml"/><Relationship Id="rId7" Type="http://schemas.openxmlformats.org/officeDocument/2006/relationships/tags" Target="../tags/tag3993.xml"/><Relationship Id="rId6" Type="http://schemas.openxmlformats.org/officeDocument/2006/relationships/tags" Target="../tags/tag3992.xml"/><Relationship Id="rId5" Type="http://schemas.openxmlformats.org/officeDocument/2006/relationships/tags" Target="../tags/tag3991.xml"/><Relationship Id="rId4" Type="http://schemas.openxmlformats.org/officeDocument/2006/relationships/tags" Target="../tags/tag3990.xml"/><Relationship Id="rId31" Type="http://schemas.openxmlformats.org/officeDocument/2006/relationships/notesSlide" Target="../notesSlides/notesSlide40.xml"/><Relationship Id="rId30" Type="http://schemas.openxmlformats.org/officeDocument/2006/relationships/vmlDrawing" Target="../drawings/vmlDrawing44.vml"/><Relationship Id="rId3" Type="http://schemas.openxmlformats.org/officeDocument/2006/relationships/tags" Target="../tags/tag3989.xml"/><Relationship Id="rId29" Type="http://schemas.openxmlformats.org/officeDocument/2006/relationships/slideLayout" Target="../slideLayouts/slideLayout6.xml"/><Relationship Id="rId28" Type="http://schemas.openxmlformats.org/officeDocument/2006/relationships/tags" Target="../tags/tag4014.xml"/><Relationship Id="rId27" Type="http://schemas.openxmlformats.org/officeDocument/2006/relationships/tags" Target="../tags/tag4013.xml"/><Relationship Id="rId26" Type="http://schemas.openxmlformats.org/officeDocument/2006/relationships/tags" Target="../tags/tag4012.xml"/><Relationship Id="rId25" Type="http://schemas.openxmlformats.org/officeDocument/2006/relationships/tags" Target="../tags/tag4011.xml"/><Relationship Id="rId24" Type="http://schemas.openxmlformats.org/officeDocument/2006/relationships/tags" Target="../tags/tag4010.xml"/><Relationship Id="rId23" Type="http://schemas.openxmlformats.org/officeDocument/2006/relationships/tags" Target="../tags/tag4009.xml"/><Relationship Id="rId22" Type="http://schemas.openxmlformats.org/officeDocument/2006/relationships/tags" Target="../tags/tag4008.xml"/><Relationship Id="rId21" Type="http://schemas.openxmlformats.org/officeDocument/2006/relationships/tags" Target="../tags/tag4007.xml"/><Relationship Id="rId20" Type="http://schemas.openxmlformats.org/officeDocument/2006/relationships/tags" Target="../tags/tag4006.xml"/><Relationship Id="rId2" Type="http://schemas.openxmlformats.org/officeDocument/2006/relationships/oleObject" Target="../embeddings/oleObject44.bin"/><Relationship Id="rId19" Type="http://schemas.openxmlformats.org/officeDocument/2006/relationships/tags" Target="../tags/tag4005.xml"/><Relationship Id="rId18" Type="http://schemas.openxmlformats.org/officeDocument/2006/relationships/tags" Target="../tags/tag4004.xml"/><Relationship Id="rId17" Type="http://schemas.openxmlformats.org/officeDocument/2006/relationships/tags" Target="../tags/tag4003.xml"/><Relationship Id="rId16" Type="http://schemas.openxmlformats.org/officeDocument/2006/relationships/tags" Target="../tags/tag4002.xml"/><Relationship Id="rId15" Type="http://schemas.openxmlformats.org/officeDocument/2006/relationships/tags" Target="../tags/tag4001.xml"/><Relationship Id="rId14" Type="http://schemas.openxmlformats.org/officeDocument/2006/relationships/tags" Target="../tags/tag4000.xml"/><Relationship Id="rId13" Type="http://schemas.openxmlformats.org/officeDocument/2006/relationships/tags" Target="../tags/tag3999.xml"/><Relationship Id="rId12" Type="http://schemas.openxmlformats.org/officeDocument/2006/relationships/tags" Target="../tags/tag3998.xml"/><Relationship Id="rId11" Type="http://schemas.openxmlformats.org/officeDocument/2006/relationships/tags" Target="../tags/tag3997.xml"/><Relationship Id="rId10" Type="http://schemas.openxmlformats.org/officeDocument/2006/relationships/tags" Target="../tags/tag3996.xml"/><Relationship Id="rId1" Type="http://schemas.openxmlformats.org/officeDocument/2006/relationships/tags" Target="../tags/tag3988.xml"/></Relationships>
</file>

<file path=ppt/slides/_rels/slide45.xml.rels><?xml version="1.0" encoding="UTF-8" standalone="yes"?>
<Relationships xmlns="http://schemas.openxmlformats.org/package/2006/relationships"><Relationship Id="rId9" Type="http://schemas.openxmlformats.org/officeDocument/2006/relationships/tags" Target="../tags/tag4022.xml"/><Relationship Id="rId8" Type="http://schemas.openxmlformats.org/officeDocument/2006/relationships/tags" Target="../tags/tag4021.xml"/><Relationship Id="rId7" Type="http://schemas.openxmlformats.org/officeDocument/2006/relationships/tags" Target="../tags/tag4020.xml"/><Relationship Id="rId6" Type="http://schemas.openxmlformats.org/officeDocument/2006/relationships/tags" Target="../tags/tag4019.xml"/><Relationship Id="rId5" Type="http://schemas.openxmlformats.org/officeDocument/2006/relationships/tags" Target="../tags/tag4018.xml"/><Relationship Id="rId4" Type="http://schemas.openxmlformats.org/officeDocument/2006/relationships/tags" Target="../tags/tag4017.xml"/><Relationship Id="rId30" Type="http://schemas.openxmlformats.org/officeDocument/2006/relationships/notesSlide" Target="../notesSlides/notesSlide41.xml"/><Relationship Id="rId3" Type="http://schemas.openxmlformats.org/officeDocument/2006/relationships/tags" Target="../tags/tag4016.xml"/><Relationship Id="rId29" Type="http://schemas.openxmlformats.org/officeDocument/2006/relationships/vmlDrawing" Target="../drawings/vmlDrawing45.vml"/><Relationship Id="rId28" Type="http://schemas.openxmlformats.org/officeDocument/2006/relationships/slideLayout" Target="../slideLayouts/slideLayout6.xml"/><Relationship Id="rId27" Type="http://schemas.openxmlformats.org/officeDocument/2006/relationships/tags" Target="../tags/tag4040.xml"/><Relationship Id="rId26" Type="http://schemas.openxmlformats.org/officeDocument/2006/relationships/tags" Target="../tags/tag4039.xml"/><Relationship Id="rId25" Type="http://schemas.openxmlformats.org/officeDocument/2006/relationships/tags" Target="../tags/tag4038.xml"/><Relationship Id="rId24" Type="http://schemas.openxmlformats.org/officeDocument/2006/relationships/tags" Target="../tags/tag4037.xml"/><Relationship Id="rId23" Type="http://schemas.openxmlformats.org/officeDocument/2006/relationships/tags" Target="../tags/tag4036.xml"/><Relationship Id="rId22" Type="http://schemas.openxmlformats.org/officeDocument/2006/relationships/tags" Target="../tags/tag4035.xml"/><Relationship Id="rId21" Type="http://schemas.openxmlformats.org/officeDocument/2006/relationships/tags" Target="../tags/tag4034.xml"/><Relationship Id="rId20" Type="http://schemas.openxmlformats.org/officeDocument/2006/relationships/tags" Target="../tags/tag4033.xml"/><Relationship Id="rId2" Type="http://schemas.openxmlformats.org/officeDocument/2006/relationships/oleObject" Target="../embeddings/oleObject45.bin"/><Relationship Id="rId19" Type="http://schemas.openxmlformats.org/officeDocument/2006/relationships/tags" Target="../tags/tag4032.xml"/><Relationship Id="rId18" Type="http://schemas.openxmlformats.org/officeDocument/2006/relationships/tags" Target="../tags/tag4031.xml"/><Relationship Id="rId17" Type="http://schemas.openxmlformats.org/officeDocument/2006/relationships/tags" Target="../tags/tag4030.xml"/><Relationship Id="rId16" Type="http://schemas.openxmlformats.org/officeDocument/2006/relationships/tags" Target="../tags/tag4029.xml"/><Relationship Id="rId15" Type="http://schemas.openxmlformats.org/officeDocument/2006/relationships/tags" Target="../tags/tag4028.xml"/><Relationship Id="rId14" Type="http://schemas.openxmlformats.org/officeDocument/2006/relationships/tags" Target="../tags/tag4027.xml"/><Relationship Id="rId13" Type="http://schemas.openxmlformats.org/officeDocument/2006/relationships/tags" Target="../tags/tag4026.xml"/><Relationship Id="rId12" Type="http://schemas.openxmlformats.org/officeDocument/2006/relationships/tags" Target="../tags/tag4025.xml"/><Relationship Id="rId11" Type="http://schemas.openxmlformats.org/officeDocument/2006/relationships/tags" Target="../tags/tag4024.xml"/><Relationship Id="rId10" Type="http://schemas.openxmlformats.org/officeDocument/2006/relationships/tags" Target="../tags/tag4023.xml"/><Relationship Id="rId1" Type="http://schemas.openxmlformats.org/officeDocument/2006/relationships/tags" Target="../tags/tag401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2.xml"/><Relationship Id="rId7" Type="http://schemas.openxmlformats.org/officeDocument/2006/relationships/slideLayout" Target="../slideLayouts/slideLayout6.xml"/><Relationship Id="rId6" Type="http://schemas.openxmlformats.org/officeDocument/2006/relationships/tags" Target="../tags/tag4046.xml"/><Relationship Id="rId5" Type="http://schemas.openxmlformats.org/officeDocument/2006/relationships/tags" Target="../tags/tag4045.xml"/><Relationship Id="rId4" Type="http://schemas.openxmlformats.org/officeDocument/2006/relationships/tags" Target="../tags/tag4044.xml"/><Relationship Id="rId3" Type="http://schemas.openxmlformats.org/officeDocument/2006/relationships/tags" Target="../tags/tag4043.xml"/><Relationship Id="rId2" Type="http://schemas.openxmlformats.org/officeDocument/2006/relationships/tags" Target="../tags/tag4042.xml"/><Relationship Id="rId1" Type="http://schemas.openxmlformats.org/officeDocument/2006/relationships/tags" Target="../tags/tag4041.xml"/></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6.xml"/><Relationship Id="rId4" Type="http://schemas.openxmlformats.org/officeDocument/2006/relationships/tags" Target="../tags/tag4050.xml"/><Relationship Id="rId3" Type="http://schemas.openxmlformats.org/officeDocument/2006/relationships/tags" Target="../tags/tag4049.xml"/><Relationship Id="rId2" Type="http://schemas.openxmlformats.org/officeDocument/2006/relationships/tags" Target="../tags/tag4048.xml"/><Relationship Id="rId1" Type="http://schemas.openxmlformats.org/officeDocument/2006/relationships/tags" Target="../tags/tag4047.xml"/></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6.xml"/><Relationship Id="rId4" Type="http://schemas.openxmlformats.org/officeDocument/2006/relationships/tags" Target="../tags/tag4054.xml"/><Relationship Id="rId3" Type="http://schemas.openxmlformats.org/officeDocument/2006/relationships/tags" Target="../tags/tag4053.xml"/><Relationship Id="rId2" Type="http://schemas.openxmlformats.org/officeDocument/2006/relationships/tags" Target="../tags/tag4052.xml"/><Relationship Id="rId1" Type="http://schemas.openxmlformats.org/officeDocument/2006/relationships/tags" Target="../tags/tag4051.xml"/></Relationships>
</file>

<file path=ppt/slides/_rels/slide49.xml.rels><?xml version="1.0" encoding="UTF-8" standalone="yes"?>
<Relationships xmlns="http://schemas.openxmlformats.org/package/2006/relationships"><Relationship Id="rId9" Type="http://schemas.openxmlformats.org/officeDocument/2006/relationships/tags" Target="../tags/tag4063.xml"/><Relationship Id="rId8" Type="http://schemas.openxmlformats.org/officeDocument/2006/relationships/tags" Target="../tags/tag4062.xml"/><Relationship Id="rId7" Type="http://schemas.openxmlformats.org/officeDocument/2006/relationships/tags" Target="../tags/tag4061.xml"/><Relationship Id="rId6" Type="http://schemas.openxmlformats.org/officeDocument/2006/relationships/tags" Target="../tags/tag4060.xml"/><Relationship Id="rId5" Type="http://schemas.openxmlformats.org/officeDocument/2006/relationships/tags" Target="../tags/tag4059.xml"/><Relationship Id="rId4" Type="http://schemas.openxmlformats.org/officeDocument/2006/relationships/tags" Target="../tags/tag4058.xml"/><Relationship Id="rId3" Type="http://schemas.openxmlformats.org/officeDocument/2006/relationships/tags" Target="../tags/tag4057.xml"/><Relationship Id="rId2" Type="http://schemas.openxmlformats.org/officeDocument/2006/relationships/tags" Target="../tags/tag4056.xml"/><Relationship Id="rId11" Type="http://schemas.openxmlformats.org/officeDocument/2006/relationships/notesSlide" Target="../notesSlides/notesSlide45.xml"/><Relationship Id="rId10" Type="http://schemas.openxmlformats.org/officeDocument/2006/relationships/slideLayout" Target="../slideLayouts/slideLayout6.xml"/><Relationship Id="rId1" Type="http://schemas.openxmlformats.org/officeDocument/2006/relationships/tags" Target="../tags/tag40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McK Disclaimer"/>
          <p:cNvSpPr/>
          <p:nvPr>
            <p:custDataLst>
              <p:tags r:id="rId1"/>
            </p:custDataLst>
          </p:nvPr>
        </p:nvSpPr>
        <p:spPr>
          <a:xfrm>
            <a:off x="3040063" y="6153150"/>
            <a:ext cx="3656012" cy="409575"/>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05180">
              <a:buSzTx/>
            </a:pPr>
            <a:r>
              <a:rPr lang="zh-CN" altLang="en-US" sz="900" dirty="0">
                <a:solidFill>
                  <a:schemeClr val="bg1"/>
                </a:solidFill>
              </a:rPr>
              <a:t>此报告仅供客户内部使用。未经麦肯锡公司书面许可，其它任何机构不得擅自传阅、引用或复制。本文件仅供麦肯锡公司简报之用；并非会议之完整纪录。</a:t>
            </a:r>
            <a:endParaRPr lang="zh-TW" altLang="en-US" sz="900" dirty="0">
              <a:solidFill>
                <a:schemeClr val="bg1"/>
              </a:solidFill>
            </a:endParaRPr>
          </a:p>
        </p:txBody>
      </p:sp>
      <p:sp>
        <p:nvSpPr>
          <p:cNvPr id="16388" name="Rectangle 4"/>
          <p:cNvSpPr/>
          <p:nvPr/>
        </p:nvSpPr>
        <p:spPr>
          <a:xfrm>
            <a:off x="1358265" y="2090420"/>
            <a:ext cx="6014720" cy="1991360"/>
          </a:xfrm>
          <a:prstGeom prst="rect">
            <a:avLst/>
          </a:prstGeom>
          <a:noFill/>
          <a:ln w="9525">
            <a:noFill/>
          </a:ln>
        </p:spPr>
        <p:txBody>
          <a:bodyPr lIns="0" tIns="0" rIns="0" bIns="0">
            <a:no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tabLst>
                <a:tab pos="405130" algn="l"/>
              </a:tabLst>
            </a:pPr>
            <a:r>
              <a:rPr lang="zh-CN" altLang="en-US" sz="4000" b="1" dirty="0">
                <a:solidFill>
                  <a:schemeClr val="tx1"/>
                </a:solidFill>
              </a:rPr>
              <a:t>设计企业未来架构</a:t>
            </a:r>
            <a:r>
              <a:rPr lang="en-US" altLang="zh-CN" sz="4000" b="1" dirty="0">
                <a:solidFill>
                  <a:schemeClr val="tx1"/>
                </a:solidFill>
              </a:rPr>
              <a:t>(EA)</a:t>
            </a:r>
            <a:r>
              <a:rPr lang="zh-CN" altLang="en-US" sz="4000" b="1" dirty="0">
                <a:solidFill>
                  <a:schemeClr val="tx1"/>
                </a:solidFill>
              </a:rPr>
              <a:t>，</a:t>
            </a:r>
            <a:br>
              <a:rPr lang="zh-CN" altLang="en-US" sz="4000" b="1" dirty="0">
                <a:solidFill>
                  <a:schemeClr val="tx1"/>
                </a:solidFill>
              </a:rPr>
            </a:br>
            <a:r>
              <a:rPr lang="zh-CN" altLang="en-US" sz="4000" b="1" dirty="0">
                <a:solidFill>
                  <a:schemeClr val="tx1"/>
                </a:solidFill>
              </a:rPr>
              <a:t>构建业务信息化蓝图</a:t>
            </a:r>
            <a:br>
              <a:rPr lang="zh-CN" altLang="en-US" sz="2800" b="1" dirty="0">
                <a:solidFill>
                  <a:schemeClr val="tx1"/>
                </a:solidFill>
              </a:rPr>
            </a:br>
            <a:r>
              <a:rPr lang="zh-CN" altLang="en-US" dirty="0">
                <a:solidFill>
                  <a:schemeClr val="tx1"/>
                </a:solidFill>
              </a:rPr>
              <a:t>企业架构 </a:t>
            </a:r>
            <a:r>
              <a:rPr lang="en-US" altLang="zh-CN" dirty="0">
                <a:solidFill>
                  <a:schemeClr val="tx1"/>
                </a:solidFill>
              </a:rPr>
              <a:t>(EA) </a:t>
            </a:r>
            <a:r>
              <a:rPr lang="zh-CN" altLang="en-US" dirty="0">
                <a:solidFill>
                  <a:schemeClr val="tx1"/>
                </a:solidFill>
              </a:rPr>
              <a:t>设计咨询项目</a:t>
            </a:r>
            <a:endParaRPr lang="zh-CN" alt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1843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8" name="" r:id="rId2" imgW="0" imgH="0" progId="TCLayout.ActiveDocument.1">
                  <p:embed/>
                </p:oleObj>
              </mc:Choice>
              <mc:Fallback>
                <p:oleObj name="" r:id="rId2" imgW="0" imgH="0" progId="TCLayout.ActiveDocument.1">
                  <p:embed/>
                  <p:pic>
                    <p:nvPicPr>
                      <p:cNvPr id="0" name="图片 3077"/>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18436" name="Rectangle 3"/>
          <p:cNvSpPr/>
          <p:nvPr>
            <p:custDataLst>
              <p:tags r:id="rId3"/>
            </p:custDataLst>
          </p:nvPr>
        </p:nvSpPr>
        <p:spPr>
          <a:xfrm>
            <a:off x="5114925" y="1562100"/>
            <a:ext cx="3602038" cy="4679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400" dirty="0"/>
              <a:t>&lt;</a:t>
            </a:r>
            <a:r>
              <a:rPr lang="zh-CN" altLang="en-US" sz="1400" dirty="0"/>
              <a:t>文件</a:t>
            </a:r>
            <a:r>
              <a:rPr lang="en-US" altLang="zh-CN" sz="1400" dirty="0"/>
              <a:t>1&gt;</a:t>
            </a:r>
            <a:r>
              <a:rPr lang="zh-CN" altLang="en-US" sz="1400" b="1" dirty="0"/>
              <a:t>目标业务能力架构</a:t>
            </a:r>
            <a:endParaRPr lang="zh-CN" altLang="en-US" sz="1400" b="1" dirty="0"/>
          </a:p>
          <a:p>
            <a:pPr marL="295275" lvl="2" indent="-149225" defTabSz="895350" eaLnBrk="1" hangingPunct="1"/>
            <a:r>
              <a:rPr lang="zh-CN" altLang="en-US" sz="1400" dirty="0"/>
              <a:t>各种挑战及业务能力建设重点</a:t>
            </a:r>
            <a:endParaRPr lang="zh-CN" altLang="en-US" sz="1400" dirty="0"/>
          </a:p>
          <a:p>
            <a:pPr marL="295275" lvl="2" indent="-149225" defTabSz="895350" eaLnBrk="1" hangingPunct="1"/>
            <a:r>
              <a:rPr lang="zh-CN" altLang="en-US" sz="1400" dirty="0"/>
              <a:t>业务能力重点对</a:t>
            </a:r>
            <a:r>
              <a:rPr lang="en-US" altLang="zh-CN" sz="1400" dirty="0"/>
              <a:t>IT</a:t>
            </a:r>
            <a:r>
              <a:rPr lang="zh-CN" altLang="en-US" sz="1400" dirty="0"/>
              <a:t>的要求</a:t>
            </a:r>
            <a:endParaRPr lang="zh-CN" altLang="en-US" sz="1400" dirty="0"/>
          </a:p>
          <a:p>
            <a:pPr marL="144780" lvl="1" indent="-142875" defTabSz="895350" eaLnBrk="1" hangingPunct="1"/>
            <a:endParaRPr lang="zh-CN" altLang="en-US" sz="1400" dirty="0"/>
          </a:p>
          <a:p>
            <a:pPr marL="144780" lvl="1" indent="-142875" defTabSz="895350" eaLnBrk="1" hangingPunct="1"/>
            <a:r>
              <a:rPr lang="en-US" altLang="zh-CN" sz="1400" dirty="0"/>
              <a:t>&lt;</a:t>
            </a:r>
            <a:r>
              <a:rPr lang="zh-CN" altLang="en-US" sz="1400" dirty="0"/>
              <a:t>文件</a:t>
            </a:r>
            <a:r>
              <a:rPr lang="en-US" altLang="zh-CN" sz="1400" dirty="0"/>
              <a:t>2&gt;</a:t>
            </a:r>
            <a:r>
              <a:rPr lang="en-US" altLang="en-US" sz="1400" b="1" dirty="0"/>
              <a:t> IT架构现状梳理</a:t>
            </a:r>
            <a:endParaRPr lang="en-US" altLang="zh-CN" sz="1400" b="1" dirty="0"/>
          </a:p>
          <a:p>
            <a:pPr marL="144780" lvl="1" indent="-142875" defTabSz="895350" eaLnBrk="1" hangingPunct="1"/>
            <a:r>
              <a:rPr lang="en-US" altLang="zh-CN" sz="1400" dirty="0"/>
              <a:t>&lt;</a:t>
            </a:r>
            <a:r>
              <a:rPr lang="zh-CN" altLang="en-US" sz="1400" dirty="0"/>
              <a:t>文件</a:t>
            </a:r>
            <a:r>
              <a:rPr lang="en-US" altLang="zh-CN" sz="1400" dirty="0"/>
              <a:t>3&gt;</a:t>
            </a:r>
            <a:r>
              <a:rPr lang="en-US" altLang="zh-CN" sz="1400" b="1" dirty="0"/>
              <a:t> IT</a:t>
            </a:r>
            <a:r>
              <a:rPr lang="zh-CN" altLang="en-US" sz="1400" b="1" dirty="0"/>
              <a:t>架构现状诊断</a:t>
            </a:r>
            <a:endParaRPr lang="en-US" altLang="zh-CN" sz="1400" b="1" dirty="0"/>
          </a:p>
          <a:p>
            <a:pPr marL="144780" lvl="1" indent="-142875" defTabSz="895350" eaLnBrk="1" hangingPunct="1"/>
            <a:endParaRPr lang="zh-CN" altLang="en-US" sz="1400" b="1" dirty="0"/>
          </a:p>
          <a:p>
            <a:pPr marL="144780" lvl="1" indent="-142875" defTabSz="895350" eaLnBrk="1" hangingPunct="1"/>
            <a:r>
              <a:rPr lang="en-US" altLang="zh-CN" sz="1400" dirty="0"/>
              <a:t>&lt;</a:t>
            </a:r>
            <a:r>
              <a:rPr lang="zh-CN" altLang="en-US" sz="1400" dirty="0"/>
              <a:t>文件</a:t>
            </a:r>
            <a:r>
              <a:rPr lang="en-US" altLang="zh-CN" sz="1400" dirty="0"/>
              <a:t>4&gt;</a:t>
            </a:r>
            <a:r>
              <a:rPr lang="zh-CN" altLang="en-US" sz="1400" b="1" dirty="0"/>
              <a:t>目标</a:t>
            </a:r>
            <a:r>
              <a:rPr lang="en-US" altLang="zh-CN" sz="1400" b="1" dirty="0"/>
              <a:t>IT</a:t>
            </a:r>
            <a:r>
              <a:rPr lang="zh-CN" altLang="en-US" sz="1400" b="1" dirty="0"/>
              <a:t>架构设计</a:t>
            </a:r>
            <a:endParaRPr lang="zh-CN" altLang="en-US" sz="1400" b="1" dirty="0"/>
          </a:p>
          <a:p>
            <a:pPr marL="295275" lvl="2" indent="-149225" defTabSz="895350" eaLnBrk="1" hangingPunct="1"/>
            <a:r>
              <a:rPr lang="zh-CN" altLang="en-US" sz="1400" dirty="0"/>
              <a:t>架构</a:t>
            </a:r>
            <a:r>
              <a:rPr lang="zh-CN" altLang="zh-CN" sz="1400" dirty="0"/>
              <a:t>改进点</a:t>
            </a:r>
            <a:r>
              <a:rPr lang="zh-CN" altLang="en-US" sz="1400" dirty="0"/>
              <a:t>及建议</a:t>
            </a:r>
            <a:endParaRPr lang="zh-CN" altLang="en-US" sz="1400" dirty="0"/>
          </a:p>
          <a:p>
            <a:pPr marL="295275" lvl="2" indent="-149225" defTabSz="895350" eaLnBrk="1" hangingPunct="1"/>
            <a:r>
              <a:rPr lang="zh-CN" altLang="en-US" sz="1400" dirty="0"/>
              <a:t>未来</a:t>
            </a:r>
            <a:r>
              <a:rPr lang="en-US" altLang="zh-CN" sz="1400" dirty="0"/>
              <a:t>1/3/5</a:t>
            </a:r>
            <a:r>
              <a:rPr lang="zh-CN" altLang="en-US" sz="1400" dirty="0"/>
              <a:t>年的目标架构及演进路线</a:t>
            </a:r>
            <a:endParaRPr lang="zh-CN" altLang="en-US" sz="1400" dirty="0"/>
          </a:p>
          <a:p>
            <a:pPr marL="144780" lvl="1" indent="-142875" defTabSz="895350" eaLnBrk="1" hangingPunct="1"/>
            <a:endParaRPr lang="en-US" altLang="zh-CN" sz="1400" dirty="0"/>
          </a:p>
          <a:p>
            <a:pPr marL="144780" lvl="1" indent="-142875" defTabSz="895350" eaLnBrk="1" hangingPunct="1"/>
            <a:r>
              <a:rPr lang="en-US" altLang="zh-CN" sz="1400" dirty="0"/>
              <a:t>&lt;</a:t>
            </a:r>
            <a:r>
              <a:rPr lang="zh-CN" altLang="en-US" sz="1400" dirty="0"/>
              <a:t>文件</a:t>
            </a:r>
            <a:r>
              <a:rPr lang="en-US" altLang="zh-CN" sz="1400" dirty="0"/>
              <a:t>5&gt;</a:t>
            </a:r>
            <a:r>
              <a:rPr lang="zh-CN" altLang="en-US" sz="1400" b="1" dirty="0"/>
              <a:t>企业架构治理</a:t>
            </a:r>
            <a:r>
              <a:rPr lang="en-US" altLang="zh-CN" sz="1400" b="1" dirty="0"/>
              <a:t>(EAM)</a:t>
            </a:r>
            <a:r>
              <a:rPr lang="zh-CN" altLang="en-US" sz="1400" b="1" dirty="0"/>
              <a:t>现状诊断</a:t>
            </a:r>
            <a:endParaRPr lang="zh-CN" altLang="en-US" sz="1400" b="1" dirty="0"/>
          </a:p>
          <a:p>
            <a:pPr marL="144780" lvl="1" indent="-142875" defTabSz="895350" eaLnBrk="1" hangingPunct="1"/>
            <a:r>
              <a:rPr lang="en-US" altLang="zh-CN" sz="1400" dirty="0"/>
              <a:t>&lt;</a:t>
            </a:r>
            <a:r>
              <a:rPr lang="zh-CN" altLang="en-US" sz="1400" dirty="0"/>
              <a:t>文件</a:t>
            </a:r>
            <a:r>
              <a:rPr lang="en-US" altLang="zh-CN" sz="1400" dirty="0"/>
              <a:t>6&gt;</a:t>
            </a:r>
            <a:r>
              <a:rPr lang="zh-CN" altLang="en-US" sz="1400" b="1" dirty="0"/>
              <a:t>企业架构治理</a:t>
            </a:r>
            <a:r>
              <a:rPr lang="en-US" altLang="zh-CN" sz="1400" b="1" dirty="0"/>
              <a:t>(EAM)</a:t>
            </a:r>
            <a:r>
              <a:rPr lang="zh-CN" altLang="en-US" sz="1400" b="1" dirty="0"/>
              <a:t>设计</a:t>
            </a:r>
            <a:endParaRPr lang="zh-CN" altLang="en-US" sz="1400" b="1" dirty="0"/>
          </a:p>
          <a:p>
            <a:pPr marL="295275" lvl="2" indent="-149225" defTabSz="895350" eaLnBrk="1" hangingPunct="1"/>
            <a:r>
              <a:rPr lang="zh-CN" altLang="en-US" sz="1400" dirty="0"/>
              <a:t>针对体改后的组织设置，设计所需角色、岗位、职责，及项目治理流程</a:t>
            </a:r>
            <a:endParaRPr lang="en-US" altLang="zh-CN" sz="1400" dirty="0"/>
          </a:p>
          <a:p>
            <a:pPr marL="144780" lvl="1" indent="-142875" defTabSz="895350" eaLnBrk="1" hangingPunct="1"/>
            <a:endParaRPr lang="zh-CN" altLang="en-US" sz="1400" dirty="0"/>
          </a:p>
          <a:p>
            <a:pPr marL="144780" lvl="1" indent="-142875" defTabSz="895350" eaLnBrk="1" hangingPunct="1"/>
            <a:r>
              <a:rPr lang="en-US" altLang="zh-CN" sz="1400" dirty="0"/>
              <a:t>&lt;</a:t>
            </a:r>
            <a:r>
              <a:rPr lang="zh-CN" altLang="en-US" sz="1400" dirty="0"/>
              <a:t>文件</a:t>
            </a:r>
            <a:r>
              <a:rPr lang="en-US" altLang="zh-CN" sz="1400" dirty="0"/>
              <a:t>7&gt;</a:t>
            </a:r>
            <a:r>
              <a:rPr lang="zh-CN" altLang="en-US" sz="1400" b="1" dirty="0"/>
              <a:t>数据治理的方向性建议</a:t>
            </a:r>
            <a:endParaRPr lang="zh-CN" altLang="en-US" sz="1400" b="1" dirty="0"/>
          </a:p>
          <a:p>
            <a:pPr marL="144780" lvl="1" indent="-142875" defTabSz="895350" eaLnBrk="1" hangingPunct="1"/>
            <a:endParaRPr lang="en-US" altLang="zh-CN" sz="1400" b="1" dirty="0"/>
          </a:p>
          <a:p>
            <a:pPr marL="144780" lvl="1" indent="-142875" defTabSz="895350" eaLnBrk="1" hangingPunct="1"/>
            <a:endParaRPr lang="en-US" altLang="zh-CN" sz="1400" b="1" dirty="0"/>
          </a:p>
          <a:p>
            <a:pPr marL="144780" lvl="1" indent="-142875" defTabSz="895350" eaLnBrk="1" hangingPunct="1"/>
            <a:r>
              <a:rPr lang="en-US" altLang="zh-CN" sz="1400" dirty="0"/>
              <a:t>&lt;</a:t>
            </a:r>
            <a:r>
              <a:rPr lang="zh-CN" altLang="en-US" sz="1400" dirty="0"/>
              <a:t>文件</a:t>
            </a:r>
            <a:r>
              <a:rPr lang="en-US" altLang="zh-CN" sz="1400" dirty="0"/>
              <a:t>8&gt;</a:t>
            </a:r>
            <a:r>
              <a:rPr lang="zh-CN" altLang="zh-CN" sz="1400" b="1" dirty="0"/>
              <a:t>现有/目标架构的ARIS模型说明</a:t>
            </a:r>
            <a:endParaRPr lang="zh-CN" altLang="en-US" sz="1400" b="1" dirty="0"/>
          </a:p>
          <a:p>
            <a:pPr marL="295275" lvl="2" indent="-149225" defTabSz="895350" eaLnBrk="1" hangingPunct="1"/>
            <a:r>
              <a:rPr lang="zh-CN" altLang="zh-CN" sz="1400" dirty="0"/>
              <a:t>现有/目标架构</a:t>
            </a:r>
            <a:r>
              <a:rPr lang="zh-CN" altLang="en-US" sz="1400" dirty="0"/>
              <a:t>在</a:t>
            </a:r>
            <a:r>
              <a:rPr lang="en-US" altLang="zh-CN" sz="1400" dirty="0"/>
              <a:t>ARIS</a:t>
            </a:r>
            <a:r>
              <a:rPr lang="zh-CN" altLang="en-US" sz="1400" dirty="0"/>
              <a:t>中被完整记录，该文件为对建模内容的说明</a:t>
            </a:r>
            <a:endParaRPr lang="zh-CN" altLang="en-US" sz="1400" dirty="0"/>
          </a:p>
        </p:txBody>
      </p:sp>
      <p:sp>
        <p:nvSpPr>
          <p:cNvPr id="18437" name="Rectangle 4"/>
          <p:cNvSpPr>
            <a:spLocks noGrp="1"/>
          </p:cNvSpPr>
          <p:nvPr>
            <p:ph type="title"/>
            <p:custDataLst>
              <p:tags r:id="rId4"/>
            </p:custDataLst>
          </p:nvPr>
        </p:nvSpPr>
        <p:spPr>
          <a:xfrm>
            <a:off x="119063" y="230188"/>
            <a:ext cx="7673975" cy="738505"/>
          </a:xfrm>
          <a:ln/>
        </p:spPr>
        <p:txBody>
          <a:bodyPr vert="horz" wrap="square" lIns="0" tIns="0" rIns="0" bIns="0" anchor="t" anchorCtr="0">
            <a:spAutoFit/>
          </a:bodyPr>
          <a:p>
            <a:pPr eaLnBrk="1" hangingPunct="1"/>
            <a:r>
              <a:rPr lang="zh-CN" altLang="zh-CN" dirty="0"/>
              <a:t>本项目通过一系列的交付物，回答XX企业架构亟需解决的核心问题</a:t>
            </a:r>
            <a:endParaRPr lang="zh-CN" altLang="zh-CN" dirty="0"/>
          </a:p>
        </p:txBody>
      </p:sp>
      <p:sp>
        <p:nvSpPr>
          <p:cNvPr id="18438" name="Rectangle 5"/>
          <p:cNvSpPr/>
          <p:nvPr>
            <p:custDataLst>
              <p:tags r:id="rId5"/>
            </p:custDataLst>
          </p:nvPr>
        </p:nvSpPr>
        <p:spPr>
          <a:xfrm>
            <a:off x="361950" y="1562100"/>
            <a:ext cx="4244975" cy="40932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XX</a:t>
            </a:r>
            <a:r>
              <a:rPr lang="zh-CN" altLang="en-US" sz="1400" b="1" dirty="0"/>
              <a:t>需要</a:t>
            </a:r>
            <a:r>
              <a:rPr lang="zh-CN" altLang="zh-CN" sz="1400" b="1" dirty="0"/>
              <a:t>加强哪些业务能力建设</a:t>
            </a:r>
            <a:r>
              <a:rPr lang="zh-CN" altLang="zh-CN" sz="1400" dirty="0"/>
              <a:t>以应对未来5年内各方面的挑战？这些这些能力建设的重点</a:t>
            </a:r>
            <a:r>
              <a:rPr lang="zh-CN" altLang="zh-CN" sz="1400" b="1" dirty="0"/>
              <a:t>对</a:t>
            </a:r>
            <a:r>
              <a:rPr lang="zh-CN" altLang="en-US" sz="1400" b="1" dirty="0"/>
              <a:t>I</a:t>
            </a:r>
            <a:r>
              <a:rPr lang="en-US" altLang="zh-CN" sz="1400" b="1" dirty="0"/>
              <a:t>T</a:t>
            </a:r>
            <a:r>
              <a:rPr lang="zh-CN" altLang="en-US" sz="1400" b="1" dirty="0"/>
              <a:t>有哪些要求</a:t>
            </a:r>
            <a:r>
              <a:rPr lang="zh-CN" altLang="en-US" sz="1400" dirty="0"/>
              <a:t>？</a:t>
            </a:r>
            <a:endParaRPr lang="zh-CN" altLang="en-US" sz="1400" dirty="0"/>
          </a:p>
          <a:p>
            <a:pPr marL="144780" lvl="1" indent="-142875" defTabSz="895350" eaLnBrk="1" hangingPunct="1"/>
            <a:endParaRPr lang="en-US" altLang="zh-CN" sz="1400" dirty="0"/>
          </a:p>
          <a:p>
            <a:pPr marL="144780" lvl="1" indent="-142875" defTabSz="895350" eaLnBrk="1" hangingPunct="1"/>
            <a:r>
              <a:rPr lang="zh-CN" altLang="en-US" sz="1400" dirty="0"/>
              <a:t>XX</a:t>
            </a:r>
            <a:r>
              <a:rPr lang="zh-CN" altLang="en-US" sz="1400" b="1" dirty="0"/>
              <a:t>目前的</a:t>
            </a:r>
            <a:r>
              <a:rPr lang="en-US" altLang="zh-CN" sz="1400" b="1" dirty="0"/>
              <a:t>IT</a:t>
            </a:r>
            <a:r>
              <a:rPr lang="zh-CN" altLang="en-US" sz="1400" b="1" dirty="0"/>
              <a:t>架构如何</a:t>
            </a:r>
            <a:r>
              <a:rPr lang="zh-CN" altLang="en-US" sz="1400" dirty="0"/>
              <a:t>？</a:t>
            </a:r>
            <a:br>
              <a:rPr lang="zh-CN" altLang="en-US" sz="1400" dirty="0"/>
            </a:br>
            <a:r>
              <a:rPr lang="zh-CN" altLang="en-US" sz="1400" b="1" dirty="0"/>
              <a:t>目前的</a:t>
            </a:r>
            <a:r>
              <a:rPr lang="en-US" altLang="zh-CN" sz="1400" b="1" dirty="0"/>
              <a:t>IT</a:t>
            </a:r>
            <a:r>
              <a:rPr lang="zh-CN" altLang="en-US" sz="1400" b="1" dirty="0"/>
              <a:t>架构存在哪些差距</a:t>
            </a:r>
            <a:r>
              <a:rPr lang="en-US" altLang="zh-CN" sz="1400" dirty="0"/>
              <a:t>?</a:t>
            </a:r>
            <a:endParaRPr lang="en-US" altLang="zh-CN" sz="1400" dirty="0"/>
          </a:p>
          <a:p>
            <a:pPr marL="144780" lvl="1" indent="-142875" defTabSz="895350" eaLnBrk="1" hangingPunct="1"/>
            <a:endParaRPr lang="en-US" altLang="zh-CN" sz="1400" dirty="0"/>
          </a:p>
          <a:p>
            <a:pPr marL="144780" lvl="1" indent="-142875" defTabSz="895350" eaLnBrk="1" hangingPunct="1"/>
            <a:r>
              <a:rPr lang="zh-CN" altLang="en-US" sz="1400" dirty="0"/>
              <a:t>为了弥补这些差距，XX</a:t>
            </a:r>
            <a:r>
              <a:rPr lang="zh-CN" altLang="en-US" sz="1400" b="1" dirty="0"/>
              <a:t>未来</a:t>
            </a:r>
            <a:r>
              <a:rPr lang="en-US" altLang="zh-CN" sz="1400" b="1" dirty="0"/>
              <a:t>5</a:t>
            </a:r>
            <a:r>
              <a:rPr lang="zh-CN" altLang="en-US" sz="1400" b="1" dirty="0"/>
              <a:t>年的</a:t>
            </a:r>
            <a:r>
              <a:rPr lang="en-US" altLang="zh-CN" sz="1400" b="1" dirty="0"/>
              <a:t>IT</a:t>
            </a:r>
            <a:r>
              <a:rPr lang="zh-CN" altLang="en-US" sz="1400" b="1" dirty="0"/>
              <a:t>架构</a:t>
            </a:r>
            <a:r>
              <a:rPr lang="zh-CN" altLang="en-US" sz="1400" dirty="0"/>
              <a:t>应该在</a:t>
            </a:r>
            <a:r>
              <a:rPr lang="zh-CN" altLang="en-US" sz="1400" b="1" dirty="0"/>
              <a:t>哪些方面进一步提升</a:t>
            </a:r>
            <a:r>
              <a:rPr lang="zh-CN" altLang="en-US" sz="1400" dirty="0"/>
              <a:t>？</a:t>
            </a:r>
            <a:r>
              <a:rPr lang="zh-CN" altLang="en-US" sz="1400" b="1" dirty="0"/>
              <a:t>如何提升</a:t>
            </a:r>
            <a:r>
              <a:rPr lang="zh-CN" altLang="en-US" sz="1400" dirty="0"/>
              <a:t>？</a:t>
            </a:r>
            <a:r>
              <a:rPr lang="zh-CN" altLang="en-US" sz="1400" b="1" dirty="0"/>
              <a:t>变为怎样</a:t>
            </a:r>
            <a:r>
              <a:rPr lang="zh-CN" altLang="en-US" sz="1400" dirty="0"/>
              <a:t>？</a:t>
            </a:r>
            <a:r>
              <a:rPr lang="zh-CN" altLang="en-US" sz="1400" b="1" dirty="0"/>
              <a:t>如何演进</a:t>
            </a:r>
            <a:r>
              <a:rPr lang="zh-CN" altLang="en-US" sz="1400" dirty="0"/>
              <a:t>？</a:t>
            </a:r>
            <a:endParaRPr lang="zh-CN" altLang="en-US" sz="1400" dirty="0"/>
          </a:p>
          <a:p>
            <a:pPr marL="144780" lvl="1" indent="-142875" defTabSz="895350" eaLnBrk="1" hangingPunct="1"/>
            <a:endParaRPr lang="en-US" altLang="zh-CN" sz="1400" dirty="0"/>
          </a:p>
          <a:p>
            <a:pPr marL="144780" lvl="1" indent="-142875" defTabSz="895350" eaLnBrk="1" hangingPunct="1"/>
            <a:r>
              <a:rPr lang="zh-CN" altLang="en-US" sz="1400" dirty="0"/>
              <a:t>如何</a:t>
            </a:r>
            <a:r>
              <a:rPr lang="zh-CN" altLang="en-US" sz="1400" b="1" dirty="0"/>
              <a:t>确保企业架构对信息化项目的指导，</a:t>
            </a:r>
            <a:r>
              <a:rPr lang="zh-CN" altLang="en-US" sz="1400" dirty="0"/>
              <a:t>并</a:t>
            </a:r>
            <a:r>
              <a:rPr lang="zh-CN" altLang="en-US" sz="1400" b="1" dirty="0"/>
              <a:t>具备内部长期演进架构的能力</a:t>
            </a:r>
            <a:r>
              <a:rPr lang="zh-CN" altLang="en-US" sz="1400" dirty="0"/>
              <a:t>？针对体改后的科信部与信通中心设置，如何确保</a:t>
            </a:r>
            <a:r>
              <a:rPr lang="zh-CN" altLang="en-US" sz="1400" b="1" dirty="0"/>
              <a:t>组织上的保障</a:t>
            </a:r>
            <a:r>
              <a:rPr lang="zh-CN" altLang="en-US" sz="1400" dirty="0"/>
              <a:t>？</a:t>
            </a:r>
            <a:endParaRPr lang="zh-CN" altLang="en-US" sz="1400" dirty="0"/>
          </a:p>
          <a:p>
            <a:pPr marL="144780" lvl="1" indent="-142875" defTabSz="895350" eaLnBrk="1" hangingPunct="1"/>
            <a:endParaRPr lang="en-US" altLang="zh-CN" sz="1400" dirty="0"/>
          </a:p>
          <a:p>
            <a:pPr marL="144780" lvl="1" indent="-142875" defTabSz="895350" eaLnBrk="1" hangingPunct="1"/>
            <a:endParaRPr lang="en-US" altLang="zh-CN" sz="1400" dirty="0"/>
          </a:p>
          <a:p>
            <a:pPr marL="144780" lvl="1" indent="-142875" defTabSz="895350" eaLnBrk="1" hangingPunct="1"/>
            <a:r>
              <a:rPr lang="zh-CN" altLang="en-US" sz="1400" dirty="0"/>
              <a:t>如何确保XX具备对已建设的</a:t>
            </a:r>
            <a:r>
              <a:rPr lang="en-US" altLang="zh-CN" sz="1400" dirty="0"/>
              <a:t>IT</a:t>
            </a:r>
            <a:r>
              <a:rPr lang="zh-CN" altLang="en-US" sz="1400" dirty="0"/>
              <a:t>系统的</a:t>
            </a:r>
            <a:r>
              <a:rPr lang="zh-CN" altLang="en-US" sz="1400" b="1" dirty="0"/>
              <a:t>深化应用</a:t>
            </a:r>
            <a:r>
              <a:rPr lang="zh-CN" altLang="en-US" sz="1400" dirty="0"/>
              <a:t>，特别是</a:t>
            </a:r>
            <a:r>
              <a:rPr lang="zh-CN" altLang="en-US" sz="1400" b="1" dirty="0"/>
              <a:t>信息</a:t>
            </a:r>
            <a:r>
              <a:rPr lang="en-US" altLang="zh-CN" sz="1400" b="1" dirty="0"/>
              <a:t>/</a:t>
            </a:r>
            <a:r>
              <a:rPr lang="zh-CN" altLang="en-US" sz="1400" b="1" dirty="0"/>
              <a:t>数据方面的实用化</a:t>
            </a:r>
            <a:r>
              <a:rPr lang="zh-CN" altLang="en-US" sz="1400" dirty="0"/>
              <a:t>？</a:t>
            </a:r>
            <a:endParaRPr lang="zh-CN" altLang="en-US" sz="1400" dirty="0"/>
          </a:p>
          <a:p>
            <a:pPr marL="144780" lvl="1" indent="-142875" defTabSz="895350" eaLnBrk="1" hangingPunct="1"/>
            <a:endParaRPr lang="en-US" altLang="zh-CN" sz="1400" dirty="0"/>
          </a:p>
          <a:p>
            <a:pPr marL="144780" lvl="1" indent="-142875" defTabSz="895350" eaLnBrk="1" hangingPunct="1"/>
            <a:r>
              <a:rPr lang="zh-CN" altLang="en-US" sz="1400" dirty="0"/>
              <a:t>如何将架构蓝图</a:t>
            </a:r>
            <a:r>
              <a:rPr lang="zh-CN" altLang="en-US" sz="1400" b="1" dirty="0"/>
              <a:t>在系统</a:t>
            </a:r>
            <a:r>
              <a:rPr lang="en-US" altLang="zh-CN" sz="1400" b="1" dirty="0"/>
              <a:t>/</a:t>
            </a:r>
            <a:r>
              <a:rPr lang="zh-CN" altLang="en-US" sz="1400" b="1" dirty="0"/>
              <a:t>工具中固化</a:t>
            </a:r>
            <a:r>
              <a:rPr lang="zh-CN" altLang="en-US" sz="1400" dirty="0"/>
              <a:t>，以确保架构在各个项目中的统一？</a:t>
            </a:r>
            <a:endParaRPr lang="zh-CN" altLang="en-US" sz="1400" dirty="0"/>
          </a:p>
        </p:txBody>
      </p:sp>
      <p:sp>
        <p:nvSpPr>
          <p:cNvPr id="18439" name="Rectangle 6"/>
          <p:cNvSpPr/>
          <p:nvPr>
            <p:custDataLst>
              <p:tags r:id="rId6"/>
            </p:custDataLst>
          </p:nvPr>
        </p:nvSpPr>
        <p:spPr>
          <a:xfrm>
            <a:off x="361950" y="1128713"/>
            <a:ext cx="3900488" cy="21526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XX企业架构亟需回答的核心问题</a:t>
            </a:r>
            <a:endParaRPr lang="en-US" altLang="zh-CN" sz="1400" b="1" dirty="0"/>
          </a:p>
        </p:txBody>
      </p:sp>
      <p:sp>
        <p:nvSpPr>
          <p:cNvPr id="18440" name="Rectangle 7"/>
          <p:cNvSpPr/>
          <p:nvPr>
            <p:custDataLst>
              <p:tags r:id="rId7"/>
            </p:custDataLst>
          </p:nvPr>
        </p:nvSpPr>
        <p:spPr>
          <a:xfrm>
            <a:off x="5106988" y="1128713"/>
            <a:ext cx="3167062"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本项目的相应交付物</a:t>
            </a:r>
            <a:endParaRPr lang="en-US" altLang="zh-CN" sz="1400" b="1" dirty="0"/>
          </a:p>
        </p:txBody>
      </p:sp>
      <p:sp>
        <p:nvSpPr>
          <p:cNvPr id="18441" name="Line 8"/>
          <p:cNvSpPr/>
          <p:nvPr>
            <p:custDataLst>
              <p:tags r:id="rId8"/>
            </p:custDataLst>
          </p:nvPr>
        </p:nvSpPr>
        <p:spPr>
          <a:xfrm>
            <a:off x="360363" y="1446213"/>
            <a:ext cx="4208462" cy="0"/>
          </a:xfrm>
          <a:prstGeom prst="line">
            <a:avLst/>
          </a:prstGeom>
          <a:ln w="12700" cap="flat" cmpd="sng">
            <a:solidFill>
              <a:schemeClr val="tx1"/>
            </a:solidFill>
            <a:prstDash val="solid"/>
            <a:headEnd type="none" w="med" len="med"/>
            <a:tailEnd type="none" w="med" len="med"/>
          </a:ln>
        </p:spPr>
      </p:sp>
      <p:sp>
        <p:nvSpPr>
          <p:cNvPr id="18442" name="Line 9"/>
          <p:cNvSpPr/>
          <p:nvPr>
            <p:custDataLst>
              <p:tags r:id="rId9"/>
            </p:custDataLst>
          </p:nvPr>
        </p:nvSpPr>
        <p:spPr>
          <a:xfrm>
            <a:off x="5114925" y="1446213"/>
            <a:ext cx="3478213" cy="0"/>
          </a:xfrm>
          <a:prstGeom prst="line">
            <a:avLst/>
          </a:prstGeom>
          <a:ln w="12700" cap="flat" cmpd="sng">
            <a:solidFill>
              <a:schemeClr val="tx1"/>
            </a:solidFill>
            <a:prstDash val="solid"/>
            <a:headEnd type="none" w="med" len="med"/>
            <a:tailEnd type="none" w="med" len="med"/>
          </a:ln>
        </p:spPr>
      </p:sp>
      <p:sp>
        <p:nvSpPr>
          <p:cNvPr id="18443" name="Rectangle 10"/>
          <p:cNvSpPr/>
          <p:nvPr>
            <p:custDataLst>
              <p:tags r:id="rId10"/>
            </p:custDataLst>
          </p:nvPr>
        </p:nvSpPr>
        <p:spPr>
          <a:xfrm>
            <a:off x="7864475" y="642938"/>
            <a:ext cx="215900" cy="144462"/>
          </a:xfrm>
          <a:prstGeom prst="rect">
            <a:avLst/>
          </a:prstGeom>
          <a:noFill/>
          <a:ln w="28575"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44" name="Rectangle 11"/>
          <p:cNvSpPr/>
          <p:nvPr>
            <p:custDataLst>
              <p:tags r:id="rId11"/>
            </p:custDataLst>
          </p:nvPr>
        </p:nvSpPr>
        <p:spPr>
          <a:xfrm>
            <a:off x="8153400" y="639763"/>
            <a:ext cx="576263"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本文内容</a:t>
            </a:r>
            <a:endParaRPr lang="en-US" altLang="zh-CN" sz="1000" dirty="0"/>
          </a:p>
        </p:txBody>
      </p:sp>
      <p:sp>
        <p:nvSpPr>
          <p:cNvPr id="18445" name="AutoShape 12"/>
          <p:cNvSpPr/>
          <p:nvPr>
            <p:custDataLst>
              <p:tags r:id="rId12"/>
            </p:custDataLst>
          </p:nvPr>
        </p:nvSpPr>
        <p:spPr>
          <a:xfrm rot="5400000">
            <a:off x="4583113" y="1806575"/>
            <a:ext cx="541337" cy="119063"/>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46" name="AutoShape 13"/>
          <p:cNvSpPr/>
          <p:nvPr>
            <p:custDataLst>
              <p:tags r:id="rId13"/>
            </p:custDataLst>
          </p:nvPr>
        </p:nvSpPr>
        <p:spPr>
          <a:xfrm rot="5400000">
            <a:off x="4583113" y="2563813"/>
            <a:ext cx="541337" cy="119062"/>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47" name="AutoShape 14"/>
          <p:cNvSpPr/>
          <p:nvPr>
            <p:custDataLst>
              <p:tags r:id="rId14"/>
            </p:custDataLst>
          </p:nvPr>
        </p:nvSpPr>
        <p:spPr>
          <a:xfrm rot="5400000">
            <a:off x="4583113" y="3284538"/>
            <a:ext cx="541337" cy="119062"/>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48" name="AutoShape 15"/>
          <p:cNvSpPr/>
          <p:nvPr>
            <p:custDataLst>
              <p:tags r:id="rId15"/>
            </p:custDataLst>
          </p:nvPr>
        </p:nvSpPr>
        <p:spPr>
          <a:xfrm rot="5400000">
            <a:off x="4583113" y="4110038"/>
            <a:ext cx="541337" cy="119062"/>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49" name="AutoShape 16"/>
          <p:cNvSpPr/>
          <p:nvPr>
            <p:custDataLst>
              <p:tags r:id="rId16"/>
            </p:custDataLst>
          </p:nvPr>
        </p:nvSpPr>
        <p:spPr>
          <a:xfrm rot="5400000">
            <a:off x="4583113" y="5118100"/>
            <a:ext cx="541337" cy="119063"/>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50" name="Rectangle 17"/>
          <p:cNvSpPr/>
          <p:nvPr>
            <p:custDataLst>
              <p:tags r:id="rId17"/>
            </p:custDataLst>
          </p:nvPr>
        </p:nvSpPr>
        <p:spPr>
          <a:xfrm>
            <a:off x="5000625" y="1530350"/>
            <a:ext cx="3716338" cy="701675"/>
          </a:xfrm>
          <a:prstGeom prst="rect">
            <a:avLst/>
          </a:prstGeom>
          <a:noFill/>
          <a:ln w="28575"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8451" name="AutoShape 18"/>
          <p:cNvSpPr/>
          <p:nvPr>
            <p:custDataLst>
              <p:tags r:id="rId18"/>
            </p:custDataLst>
          </p:nvPr>
        </p:nvSpPr>
        <p:spPr>
          <a:xfrm rot="5400000">
            <a:off x="4583113" y="5838825"/>
            <a:ext cx="541337" cy="119063"/>
          </a:xfrm>
          <a:prstGeom prst="triangle">
            <a:avLst>
              <a:gd name="adj" fmla="val 50000"/>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1945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9" name="" r:id="rId2" imgW="0" imgH="0" progId="TCLayout.ActiveDocument.1">
                  <p:embed/>
                </p:oleObj>
              </mc:Choice>
              <mc:Fallback>
                <p:oleObj name="" r:id="rId2" imgW="0" imgH="0" progId="TCLayout.ActiveDocument.1">
                  <p:embed/>
                  <p:pic>
                    <p:nvPicPr>
                      <p:cNvPr id="0" name="图片 3078"/>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19460" name="AutoShape 65"/>
          <p:cNvSpPr/>
          <p:nvPr>
            <p:custDataLst>
              <p:tags r:id="rId3"/>
            </p:custDataLst>
          </p:nvPr>
        </p:nvSpPr>
        <p:spPr>
          <a:xfrm rot="5400000">
            <a:off x="5227638" y="3611563"/>
            <a:ext cx="2663825" cy="204787"/>
          </a:xfrm>
          <a:prstGeom prst="triangle">
            <a:avLst>
              <a:gd name="adj" fmla="val 50000"/>
            </a:avLst>
          </a:prstGeom>
          <a:solidFill>
            <a:schemeClr val="accent1"/>
          </a:solidFill>
          <a:ln w="9525">
            <a:noFill/>
          </a:ln>
        </p:spPr>
        <p:txBody>
          <a:bodyPr rot="10800000" vert="eaVert" wrap="none" lIns="0" tIns="0" rIns="0" bIns="0" anchor="ctr" anchorCtr="0"/>
          <a:p>
            <a:pPr algn="ctr" eaLnBrk="1" hangingPunct="1"/>
            <a:endParaRPr lang="zh-CN" altLang="zh-CN" sz="800" dirty="0">
              <a:latin typeface="Arial" panose="020B0604020202020204" pitchFamily="34" charset="0"/>
            </a:endParaRPr>
          </a:p>
        </p:txBody>
      </p:sp>
      <p:sp>
        <p:nvSpPr>
          <p:cNvPr id="19461" name="AutoShape 108"/>
          <p:cNvSpPr/>
          <p:nvPr>
            <p:custDataLst>
              <p:tags r:id="rId4"/>
            </p:custDataLst>
          </p:nvPr>
        </p:nvSpPr>
        <p:spPr>
          <a:xfrm rot="5400000">
            <a:off x="3560763" y="3960813"/>
            <a:ext cx="1909762" cy="192087"/>
          </a:xfrm>
          <a:prstGeom prst="triangle">
            <a:avLst>
              <a:gd name="adj" fmla="val 50000"/>
            </a:avLst>
          </a:prstGeom>
          <a:solidFill>
            <a:schemeClr val="accent1"/>
          </a:solidFill>
          <a:ln w="9525">
            <a:noFill/>
          </a:ln>
        </p:spPr>
        <p:txBody>
          <a:bodyPr rot="10800000" vert="eaVert" wrap="none" lIns="0" tIns="0" rIns="0" bIns="0" anchor="ctr" anchorCtr="0"/>
          <a:p>
            <a:pPr algn="ctr" eaLnBrk="1" hangingPunct="1"/>
            <a:endParaRPr lang="zh-CN" altLang="zh-CN" sz="800" dirty="0">
              <a:latin typeface="Arial" panose="020B0604020202020204" pitchFamily="34" charset="0"/>
            </a:endParaRPr>
          </a:p>
        </p:txBody>
      </p:sp>
      <p:sp>
        <p:nvSpPr>
          <p:cNvPr id="19462" name="AutoShape 115"/>
          <p:cNvSpPr/>
          <p:nvPr>
            <p:custDataLst>
              <p:tags r:id="rId5"/>
            </p:custDataLst>
          </p:nvPr>
        </p:nvSpPr>
        <p:spPr>
          <a:xfrm rot="10800000">
            <a:off x="2474913" y="2646363"/>
            <a:ext cx="1727200" cy="139700"/>
          </a:xfrm>
          <a:prstGeom prst="triangle">
            <a:avLst>
              <a:gd name="adj" fmla="val 50000"/>
            </a:avLst>
          </a:prstGeom>
          <a:solidFill>
            <a:schemeClr val="accent1"/>
          </a:solidFill>
          <a:ln w="9525">
            <a:noFill/>
          </a:ln>
        </p:spPr>
        <p:txBody>
          <a:bodyPr rot="10800000" wrap="none" lIns="0" tIns="0" rIns="0" bIns="0" anchor="ctr" anchorCtr="0"/>
          <a:p>
            <a:pPr algn="ctr" eaLnBrk="1" hangingPunct="1"/>
            <a:endParaRPr lang="zh-CN" altLang="zh-CN" sz="800" dirty="0">
              <a:latin typeface="Arial" panose="020B0604020202020204" pitchFamily="34" charset="0"/>
            </a:endParaRPr>
          </a:p>
        </p:txBody>
      </p:sp>
      <p:sp>
        <p:nvSpPr>
          <p:cNvPr id="19463" name="AutoShape 131"/>
          <p:cNvSpPr/>
          <p:nvPr>
            <p:custDataLst>
              <p:tags r:id="rId6"/>
            </p:custDataLst>
          </p:nvPr>
        </p:nvSpPr>
        <p:spPr>
          <a:xfrm rot="5400000">
            <a:off x="812800" y="4306888"/>
            <a:ext cx="2663825" cy="204787"/>
          </a:xfrm>
          <a:prstGeom prst="triangle">
            <a:avLst>
              <a:gd name="adj" fmla="val 50000"/>
            </a:avLst>
          </a:prstGeom>
          <a:solidFill>
            <a:schemeClr val="accent1"/>
          </a:solidFill>
          <a:ln w="9525">
            <a:noFill/>
          </a:ln>
        </p:spPr>
        <p:txBody>
          <a:bodyPr rot="10800000" vert="eaVert" wrap="none" lIns="0" tIns="0" rIns="0" bIns="0" anchor="ctr" anchorCtr="0"/>
          <a:p>
            <a:pPr algn="ctr" eaLnBrk="1" hangingPunct="1"/>
            <a:endParaRPr lang="zh-CN" altLang="zh-CN" sz="800" dirty="0">
              <a:latin typeface="Arial" panose="020B0604020202020204" pitchFamily="34" charset="0"/>
            </a:endParaRPr>
          </a:p>
        </p:txBody>
      </p:sp>
      <p:sp>
        <p:nvSpPr>
          <p:cNvPr id="19464" name="Rectangle 6"/>
          <p:cNvSpPr/>
          <p:nvPr>
            <p:custDataLst>
              <p:tags r:id="rId7"/>
            </p:custDataLst>
          </p:nvPr>
        </p:nvSpPr>
        <p:spPr>
          <a:xfrm>
            <a:off x="95250" y="1595438"/>
            <a:ext cx="1946275" cy="2600325"/>
          </a:xfrm>
          <a:prstGeom prst="rect">
            <a:avLst/>
          </a:prstGeom>
          <a:noFill/>
          <a:ln w="28575"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zh-CN" sz="800" dirty="0">
              <a:latin typeface="Arial" panose="020B0604020202020204" pitchFamily="34" charset="0"/>
            </a:endParaRPr>
          </a:p>
        </p:txBody>
      </p:sp>
      <p:grpSp>
        <p:nvGrpSpPr>
          <p:cNvPr id="19465" name="Group 3"/>
          <p:cNvGrpSpPr/>
          <p:nvPr/>
        </p:nvGrpSpPr>
        <p:grpSpPr>
          <a:xfrm>
            <a:off x="4624388" y="835025"/>
            <a:ext cx="4005262" cy="431800"/>
            <a:chOff x="2187" y="484"/>
            <a:chExt cx="3221" cy="182"/>
          </a:xfrm>
        </p:grpSpPr>
        <p:sp>
          <p:nvSpPr>
            <p:cNvPr id="19650" name="Freeform 4"/>
            <p:cNvSpPr/>
            <p:nvPr>
              <p:custDataLst>
                <p:tags r:id="rId8"/>
              </p:custDataLst>
            </p:nvPr>
          </p:nvSpPr>
          <p:spPr>
            <a:xfrm>
              <a:off x="2187" y="484"/>
              <a:ext cx="3221" cy="182"/>
            </a:xfrm>
            <a:custGeom>
              <a:avLst/>
              <a:gdLst/>
              <a:ahLst/>
              <a:cxnLst>
                <a:cxn ang="0">
                  <a:pos x="0" y="0"/>
                </a:cxn>
                <a:cxn ang="0">
                  <a:pos x="3188" y="0"/>
                </a:cxn>
                <a:cxn ang="0">
                  <a:pos x="3221" y="91"/>
                </a:cxn>
                <a:cxn ang="0">
                  <a:pos x="3188" y="182"/>
                </a:cxn>
                <a:cxn ang="0">
                  <a:pos x="0" y="182"/>
                </a:cxn>
                <a:cxn ang="0">
                  <a:pos x="33" y="91"/>
                </a:cxn>
                <a:cxn ang="0">
                  <a:pos x="0" y="0"/>
                </a:cxn>
              </a:cxnLst>
              <a:pathLst>
                <a:path w="3221" h="182">
                  <a:moveTo>
                    <a:pt x="0" y="0"/>
                  </a:moveTo>
                  <a:lnTo>
                    <a:pt x="3188" y="0"/>
                  </a:lnTo>
                  <a:lnTo>
                    <a:pt x="3221" y="91"/>
                  </a:lnTo>
                  <a:lnTo>
                    <a:pt x="3188" y="182"/>
                  </a:lnTo>
                  <a:lnTo>
                    <a:pt x="0" y="182"/>
                  </a:lnTo>
                  <a:lnTo>
                    <a:pt x="33" y="91"/>
                  </a:lnTo>
                  <a:lnTo>
                    <a:pt x="0" y="0"/>
                  </a:lnTo>
                  <a:close/>
                </a:path>
              </a:pathLst>
            </a:custGeom>
            <a:solidFill>
              <a:schemeClr val="accent1">
                <a:alpha val="100000"/>
              </a:schemeClr>
            </a:solidFill>
            <a:ln w="9525">
              <a:noFill/>
            </a:ln>
          </p:spPr>
          <p:txBody>
            <a:bodyPr/>
            <a:p>
              <a:endParaRPr lang="zh-CN" altLang="en-US"/>
            </a:p>
          </p:txBody>
        </p:sp>
        <p:sp>
          <p:nvSpPr>
            <p:cNvPr id="19651" name="Rectangle 5"/>
            <p:cNvSpPr/>
            <p:nvPr>
              <p:custDataLst>
                <p:tags r:id="rId9"/>
              </p:custDataLst>
            </p:nvPr>
          </p:nvSpPr>
          <p:spPr>
            <a:xfrm>
              <a:off x="2252" y="494"/>
              <a:ext cx="3123" cy="157"/>
            </a:xfrm>
            <a:prstGeom prst="rect">
              <a:avLst/>
            </a:prstGeom>
            <a:noFill/>
            <a:ln w="9525">
              <a:noFill/>
            </a:ln>
          </p:spPr>
          <p:txBody>
            <a:bodyPr lIns="45720" tIns="0" rIns="4572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阶段</a:t>
              </a:r>
              <a:r>
                <a:rPr lang="en-US" altLang="zh-CN" sz="1000" b="1" dirty="0"/>
                <a:t>2</a:t>
              </a:r>
              <a:r>
                <a:rPr lang="zh-CN" altLang="en-US" sz="1000" b="1" dirty="0"/>
                <a:t>：目标 </a:t>
              </a:r>
              <a:r>
                <a:rPr lang="en-US" altLang="zh-CN" sz="1000" b="1" dirty="0"/>
                <a:t>IT</a:t>
              </a:r>
              <a:r>
                <a:rPr lang="zh-CN" altLang="en-US" sz="1000" b="1" dirty="0"/>
                <a:t>架构设计</a:t>
              </a:r>
              <a:endParaRPr lang="zh-CN" altLang="en-US" sz="1000" b="1" dirty="0"/>
            </a:p>
          </p:txBody>
        </p:sp>
      </p:grpSp>
      <p:sp>
        <p:nvSpPr>
          <p:cNvPr id="19466" name="Rectangle 7"/>
          <p:cNvSpPr/>
          <p:nvPr>
            <p:custDataLst>
              <p:tags r:id="rId10"/>
            </p:custDataLst>
          </p:nvPr>
        </p:nvSpPr>
        <p:spPr>
          <a:xfrm>
            <a:off x="6742113" y="2670175"/>
            <a:ext cx="1641475" cy="72072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p>
            <a:pPr algn="ctr" eaLnBrk="1" hangingPunct="1"/>
            <a:endParaRPr lang="zh-CN" altLang="zh-CN" b="1" dirty="0">
              <a:latin typeface="Arial" panose="020B0604020202020204" pitchFamily="34" charset="0"/>
            </a:endParaRPr>
          </a:p>
        </p:txBody>
      </p:sp>
      <p:sp>
        <p:nvSpPr>
          <p:cNvPr id="19467" name="Rectangle 8"/>
          <p:cNvSpPr/>
          <p:nvPr>
            <p:custDataLst>
              <p:tags r:id="rId11"/>
            </p:custDataLst>
          </p:nvPr>
        </p:nvSpPr>
        <p:spPr>
          <a:xfrm>
            <a:off x="7662863" y="2886075"/>
            <a:ext cx="576262" cy="431800"/>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dirty="0">
                <a:latin typeface="Arial" panose="020B0604020202020204" pitchFamily="34" charset="0"/>
              </a:rPr>
              <a:t>5年</a:t>
            </a:r>
            <a:endParaRPr lang="zh-CN" altLang="zh-CN" dirty="0">
              <a:latin typeface="Arial" panose="020B0604020202020204" pitchFamily="34" charset="0"/>
            </a:endParaRPr>
          </a:p>
        </p:txBody>
      </p:sp>
      <p:sp>
        <p:nvSpPr>
          <p:cNvPr id="19468" name="Rectangle 9"/>
          <p:cNvSpPr/>
          <p:nvPr>
            <p:custDataLst>
              <p:tags r:id="rId12"/>
            </p:custDataLst>
          </p:nvPr>
        </p:nvSpPr>
        <p:spPr>
          <a:xfrm>
            <a:off x="7267575" y="2814638"/>
            <a:ext cx="576263" cy="431800"/>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dirty="0">
                <a:latin typeface="Arial" panose="020B0604020202020204" pitchFamily="34" charset="0"/>
              </a:rPr>
              <a:t>3年</a:t>
            </a:r>
            <a:endParaRPr lang="zh-CN" altLang="zh-CN" dirty="0">
              <a:latin typeface="Arial" panose="020B0604020202020204" pitchFamily="34" charset="0"/>
            </a:endParaRPr>
          </a:p>
        </p:txBody>
      </p:sp>
      <p:sp>
        <p:nvSpPr>
          <p:cNvPr id="19469" name="Rectangle 10"/>
          <p:cNvSpPr/>
          <p:nvPr>
            <p:custDataLst>
              <p:tags r:id="rId13"/>
            </p:custDataLst>
          </p:nvPr>
        </p:nvSpPr>
        <p:spPr>
          <a:xfrm>
            <a:off x="6870700" y="2743200"/>
            <a:ext cx="576263" cy="431800"/>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dirty="0">
                <a:latin typeface="Arial" panose="020B0604020202020204" pitchFamily="34" charset="0"/>
              </a:rPr>
              <a:t>1年</a:t>
            </a:r>
            <a:endParaRPr lang="zh-CN" altLang="zh-CN" dirty="0">
              <a:latin typeface="Arial" panose="020B0604020202020204" pitchFamily="34" charset="0"/>
            </a:endParaRPr>
          </a:p>
        </p:txBody>
      </p:sp>
      <p:sp>
        <p:nvSpPr>
          <p:cNvPr id="19470" name="Rectangle 11"/>
          <p:cNvSpPr/>
          <p:nvPr>
            <p:custDataLst>
              <p:tags r:id="rId14"/>
            </p:custDataLst>
          </p:nvPr>
        </p:nvSpPr>
        <p:spPr>
          <a:xfrm>
            <a:off x="6742113" y="4951413"/>
            <a:ext cx="1641475" cy="1319212"/>
          </a:xfrm>
          <a:prstGeom prst="rect">
            <a:avLst/>
          </a:prstGeom>
          <a:solidFill>
            <a:schemeClr val="bg1"/>
          </a:solidFill>
          <a:ln w="9525" cap="flat" cmpd="sng">
            <a:solidFill>
              <a:srgbClr val="5F5F5F"/>
            </a:solidFill>
            <a:prstDash val="solid"/>
            <a:miter/>
            <a:headEnd type="none" w="med" len="med"/>
            <a:tailEnd type="none" w="med" len="med"/>
          </a:ln>
        </p:spPr>
        <p:txBody>
          <a:bodyPr lIns="72000" tIns="36000" rIns="72000" bIns="36000"/>
          <a:p>
            <a:pPr eaLnBrk="1" hangingPunct="1"/>
            <a:endParaRPr lang="zh-CN" altLang="zh-CN" b="1" dirty="0">
              <a:latin typeface="Arial" panose="020B0604020202020204" pitchFamily="34" charset="0"/>
            </a:endParaRPr>
          </a:p>
        </p:txBody>
      </p:sp>
      <p:grpSp>
        <p:nvGrpSpPr>
          <p:cNvPr id="19471" name="Group 12"/>
          <p:cNvGrpSpPr/>
          <p:nvPr/>
        </p:nvGrpSpPr>
        <p:grpSpPr>
          <a:xfrm>
            <a:off x="7519988" y="5334000"/>
            <a:ext cx="790575" cy="288925"/>
            <a:chOff x="4683" y="3341"/>
            <a:chExt cx="498" cy="182"/>
          </a:xfrm>
        </p:grpSpPr>
        <p:sp>
          <p:nvSpPr>
            <p:cNvPr id="19647" name="Rectangle 13"/>
            <p:cNvSpPr/>
            <p:nvPr>
              <p:custDataLst>
                <p:tags r:id="rId15"/>
              </p:custDataLst>
            </p:nvPr>
          </p:nvSpPr>
          <p:spPr>
            <a:xfrm>
              <a:off x="4968" y="3386"/>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5年</a:t>
              </a:r>
              <a:endParaRPr lang="zh-CN" altLang="zh-CN" sz="800" dirty="0">
                <a:latin typeface="Arial" panose="020B0604020202020204" pitchFamily="34" charset="0"/>
              </a:endParaRPr>
            </a:p>
          </p:txBody>
        </p:sp>
        <p:sp>
          <p:nvSpPr>
            <p:cNvPr id="19648" name="Rectangle 14"/>
            <p:cNvSpPr/>
            <p:nvPr>
              <p:custDataLst>
                <p:tags r:id="rId16"/>
              </p:custDataLst>
            </p:nvPr>
          </p:nvSpPr>
          <p:spPr>
            <a:xfrm>
              <a:off x="4826" y="3364"/>
              <a:ext cx="213" cy="136"/>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3年</a:t>
              </a:r>
              <a:endParaRPr lang="zh-CN" altLang="zh-CN" sz="800" dirty="0">
                <a:latin typeface="Arial" panose="020B0604020202020204" pitchFamily="34" charset="0"/>
              </a:endParaRPr>
            </a:p>
          </p:txBody>
        </p:sp>
        <p:sp>
          <p:nvSpPr>
            <p:cNvPr id="19649" name="Rectangle 15"/>
            <p:cNvSpPr/>
            <p:nvPr>
              <p:custDataLst>
                <p:tags r:id="rId17"/>
              </p:custDataLst>
            </p:nvPr>
          </p:nvSpPr>
          <p:spPr>
            <a:xfrm>
              <a:off x="4683" y="3341"/>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1年</a:t>
              </a:r>
              <a:endParaRPr lang="zh-CN" altLang="zh-CN" sz="800" dirty="0">
                <a:latin typeface="Arial" panose="020B0604020202020204" pitchFamily="34" charset="0"/>
              </a:endParaRPr>
            </a:p>
          </p:txBody>
        </p:sp>
      </p:grpSp>
      <p:sp>
        <p:nvSpPr>
          <p:cNvPr id="19472" name="Rectangle 16"/>
          <p:cNvSpPr/>
          <p:nvPr>
            <p:custDataLst>
              <p:tags r:id="rId18"/>
            </p:custDataLst>
          </p:nvPr>
        </p:nvSpPr>
        <p:spPr>
          <a:xfrm>
            <a:off x="4856163" y="4132263"/>
            <a:ext cx="1519237" cy="1006475"/>
          </a:xfrm>
          <a:prstGeom prst="rect">
            <a:avLst/>
          </a:prstGeom>
          <a:solidFill>
            <a:schemeClr val="bg1"/>
          </a:solidFill>
          <a:ln w="9525" cap="flat" cmpd="sng">
            <a:solidFill>
              <a:srgbClr val="5F5F5F"/>
            </a:solidFill>
            <a:prstDash val="solid"/>
            <a:miter/>
            <a:headEnd type="none" w="med" len="med"/>
            <a:tailEnd type="none" w="med" len="med"/>
          </a:ln>
        </p:spPr>
        <p:txBody>
          <a:bodyPr lIns="72000" tIns="36000" rIns="72000" bIns="36000"/>
          <a:p>
            <a:pPr eaLnBrk="1" hangingPunct="1"/>
            <a:endParaRPr lang="zh-CN" altLang="zh-CN" b="1" dirty="0">
              <a:latin typeface="Arial" panose="020B0604020202020204" pitchFamily="34" charset="0"/>
            </a:endParaRPr>
          </a:p>
        </p:txBody>
      </p:sp>
      <p:sp>
        <p:nvSpPr>
          <p:cNvPr id="19473" name="Rectangle 17"/>
          <p:cNvSpPr/>
          <p:nvPr>
            <p:custDataLst>
              <p:tags r:id="rId19"/>
            </p:custDataLst>
          </p:nvPr>
        </p:nvSpPr>
        <p:spPr>
          <a:xfrm>
            <a:off x="4856163" y="1446213"/>
            <a:ext cx="1519237" cy="252095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p>
            <a:pPr algn="ctr" eaLnBrk="1" hangingPunct="1"/>
            <a:endParaRPr lang="zh-CN" altLang="zh-CN" sz="800" dirty="0">
              <a:latin typeface="Arial" panose="020B0604020202020204" pitchFamily="34" charset="0"/>
            </a:endParaRPr>
          </a:p>
          <a:p>
            <a:pPr algn="ctr" eaLnBrk="1" hangingPunct="1"/>
            <a:endParaRPr lang="zh-CN" altLang="zh-CN" b="1" dirty="0">
              <a:latin typeface="Arial" panose="020B0604020202020204" pitchFamily="34" charset="0"/>
            </a:endParaRPr>
          </a:p>
        </p:txBody>
      </p:sp>
      <p:grpSp>
        <p:nvGrpSpPr>
          <p:cNvPr id="19474" name="Group 18"/>
          <p:cNvGrpSpPr/>
          <p:nvPr/>
        </p:nvGrpSpPr>
        <p:grpSpPr>
          <a:xfrm>
            <a:off x="6088063" y="1878013"/>
            <a:ext cx="161925" cy="165100"/>
            <a:chOff x="160" y="1968"/>
            <a:chExt cx="960" cy="960"/>
          </a:xfrm>
        </p:grpSpPr>
        <p:sp>
          <p:nvSpPr>
            <p:cNvPr id="19645" name="Oval 19"/>
            <p:cNvSpPr/>
            <p:nvPr>
              <p:custDataLst>
                <p:tags r:id="rId20"/>
              </p:custDataLst>
            </p:nvPr>
          </p:nvSpPr>
          <p:spPr>
            <a:xfrm>
              <a:off x="160" y="1968"/>
              <a:ext cx="960" cy="960"/>
            </a:xfrm>
            <a:prstGeom prst="ellipse">
              <a:avLst/>
            </a:prstGeom>
            <a:solidFill>
              <a:schemeClr val="accent1"/>
            </a:solidFill>
            <a:ln w="12700" cap="flat" cmpd="sng">
              <a:solidFill>
                <a:schemeClr val="tx1"/>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9646" name="Rectangle 20"/>
            <p:cNvSpPr/>
            <p:nvPr>
              <p:custDataLst>
                <p:tags r:id="rId21"/>
              </p:custDataLst>
            </p:nvPr>
          </p:nvSpPr>
          <p:spPr>
            <a:xfrm>
              <a:off x="20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en-US" altLang="zh-CN" sz="1000" dirty="0"/>
                <a:t>1</a:t>
              </a:r>
              <a:endParaRPr lang="en-US" altLang="zh-CN" sz="1000" dirty="0"/>
            </a:p>
          </p:txBody>
        </p:sp>
      </p:grpSp>
      <p:grpSp>
        <p:nvGrpSpPr>
          <p:cNvPr id="19475" name="Group 21"/>
          <p:cNvGrpSpPr/>
          <p:nvPr/>
        </p:nvGrpSpPr>
        <p:grpSpPr>
          <a:xfrm>
            <a:off x="6088063" y="3678238"/>
            <a:ext cx="161925" cy="165100"/>
            <a:chOff x="160" y="1968"/>
            <a:chExt cx="960" cy="960"/>
          </a:xfrm>
        </p:grpSpPr>
        <p:sp>
          <p:nvSpPr>
            <p:cNvPr id="19643" name="Oval 22"/>
            <p:cNvSpPr/>
            <p:nvPr>
              <p:custDataLst>
                <p:tags r:id="rId22"/>
              </p:custDataLst>
            </p:nvPr>
          </p:nvSpPr>
          <p:spPr>
            <a:xfrm>
              <a:off x="160" y="1968"/>
              <a:ext cx="960" cy="960"/>
            </a:xfrm>
            <a:prstGeom prst="ellipse">
              <a:avLst/>
            </a:prstGeom>
            <a:solidFill>
              <a:schemeClr val="accent1"/>
            </a:solidFill>
            <a:ln w="12700" cap="flat" cmpd="sng">
              <a:solidFill>
                <a:schemeClr val="tx1"/>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9644" name="Rectangle 23"/>
            <p:cNvSpPr/>
            <p:nvPr>
              <p:custDataLst>
                <p:tags r:id="rId23"/>
              </p:custDataLst>
            </p:nvPr>
          </p:nvSpPr>
          <p:spPr>
            <a:xfrm>
              <a:off x="20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en-US" altLang="zh-CN" sz="1000" dirty="0"/>
                <a:t>16</a:t>
              </a:r>
              <a:endParaRPr lang="en-US" altLang="zh-CN" sz="1000" dirty="0"/>
            </a:p>
          </p:txBody>
        </p:sp>
      </p:grpSp>
      <p:sp>
        <p:nvSpPr>
          <p:cNvPr id="19476" name="Line 24"/>
          <p:cNvSpPr/>
          <p:nvPr>
            <p:custDataLst>
              <p:tags r:id="rId24"/>
            </p:custDataLst>
          </p:nvPr>
        </p:nvSpPr>
        <p:spPr>
          <a:xfrm>
            <a:off x="6169025" y="2143125"/>
            <a:ext cx="0" cy="1463675"/>
          </a:xfrm>
          <a:prstGeom prst="line">
            <a:avLst/>
          </a:prstGeom>
          <a:ln w="12700" cap="flat" cmpd="sng">
            <a:solidFill>
              <a:schemeClr val="tx1"/>
            </a:solidFill>
            <a:prstDash val="solid"/>
            <a:headEnd type="none" w="med" len="med"/>
            <a:tailEnd type="triangle" w="med" len="med"/>
          </a:ln>
        </p:spPr>
      </p:sp>
      <p:sp>
        <p:nvSpPr>
          <p:cNvPr id="19477" name="Rectangle 25"/>
          <p:cNvSpPr/>
          <p:nvPr>
            <p:custDataLst>
              <p:tags r:id="rId25"/>
            </p:custDataLst>
          </p:nvPr>
        </p:nvSpPr>
        <p:spPr>
          <a:xfrm>
            <a:off x="4935538" y="1733550"/>
            <a:ext cx="850900" cy="158432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endParaRPr lang="zh-CN" altLang="zh-CN" b="1" dirty="0">
              <a:latin typeface="Arial" panose="020B0604020202020204" pitchFamily="34" charset="0"/>
            </a:endParaRPr>
          </a:p>
        </p:txBody>
      </p:sp>
      <p:grpSp>
        <p:nvGrpSpPr>
          <p:cNvPr id="19478" name="Group 26"/>
          <p:cNvGrpSpPr/>
          <p:nvPr/>
        </p:nvGrpSpPr>
        <p:grpSpPr>
          <a:xfrm>
            <a:off x="5284788" y="1773238"/>
            <a:ext cx="730250" cy="1504950"/>
            <a:chOff x="2787" y="1029"/>
            <a:chExt cx="460" cy="948"/>
          </a:xfrm>
        </p:grpSpPr>
        <p:sp>
          <p:nvSpPr>
            <p:cNvPr id="19638" name="Rectangle 27"/>
            <p:cNvSpPr/>
            <p:nvPr>
              <p:custDataLst>
                <p:tags r:id="rId26"/>
              </p:custDataLst>
            </p:nvPr>
          </p:nvSpPr>
          <p:spPr>
            <a:xfrm>
              <a:off x="2787" y="1029"/>
              <a:ext cx="460" cy="166"/>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客户导向</a:t>
              </a:r>
              <a:endParaRPr lang="zh-CN" altLang="zh-CN" dirty="0">
                <a:latin typeface="Arial" panose="020B0604020202020204" pitchFamily="34" charset="0"/>
              </a:endParaRPr>
            </a:p>
          </p:txBody>
        </p:sp>
        <p:sp>
          <p:nvSpPr>
            <p:cNvPr id="19639" name="Rectangle 28"/>
            <p:cNvSpPr/>
            <p:nvPr>
              <p:custDataLst>
                <p:tags r:id="rId27"/>
              </p:custDataLst>
            </p:nvPr>
          </p:nvSpPr>
          <p:spPr>
            <a:xfrm>
              <a:off x="2787" y="1224"/>
              <a:ext cx="460" cy="166"/>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业务链融合(集成)</a:t>
              </a:r>
              <a:endParaRPr lang="zh-CN" altLang="zh-CN" dirty="0">
                <a:latin typeface="Arial" panose="020B0604020202020204" pitchFamily="34" charset="0"/>
              </a:endParaRPr>
            </a:p>
          </p:txBody>
        </p:sp>
        <p:sp>
          <p:nvSpPr>
            <p:cNvPr id="19640" name="Rectangle 29"/>
            <p:cNvSpPr/>
            <p:nvPr>
              <p:custDataLst>
                <p:tags r:id="rId28"/>
              </p:custDataLst>
            </p:nvPr>
          </p:nvSpPr>
          <p:spPr>
            <a:xfrm>
              <a:off x="2787" y="1420"/>
              <a:ext cx="460" cy="166"/>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管理链贯通</a:t>
              </a:r>
              <a:endParaRPr lang="zh-CN" altLang="zh-CN" dirty="0">
                <a:latin typeface="Arial" panose="020B0604020202020204" pitchFamily="34" charset="0"/>
              </a:endParaRPr>
            </a:p>
            <a:p>
              <a:pPr algn="ctr" eaLnBrk="1" hangingPunct="1"/>
              <a:r>
                <a:rPr lang="zh-CN" altLang="en-US" dirty="0">
                  <a:latin typeface="Arial" panose="020B0604020202020204" pitchFamily="34" charset="0"/>
                </a:rPr>
                <a:t>(</a:t>
              </a:r>
              <a:r>
                <a:rPr lang="zh-CN" altLang="zh-CN" dirty="0">
                  <a:latin typeface="Arial" panose="020B0604020202020204" pitchFamily="34" charset="0"/>
                </a:rPr>
                <a:t>决策支持</a:t>
              </a:r>
              <a:r>
                <a:rPr lang="zh-CN" altLang="en-US" dirty="0">
                  <a:latin typeface="Arial" panose="020B0604020202020204" pitchFamily="34" charset="0"/>
                </a:rPr>
                <a:t>)</a:t>
              </a:r>
              <a:endParaRPr lang="zh-CN" altLang="zh-CN" dirty="0">
                <a:latin typeface="Arial" panose="020B0604020202020204" pitchFamily="34" charset="0"/>
              </a:endParaRPr>
            </a:p>
          </p:txBody>
        </p:sp>
        <p:sp>
          <p:nvSpPr>
            <p:cNvPr id="19641" name="Rectangle 30"/>
            <p:cNvSpPr/>
            <p:nvPr>
              <p:custDataLst>
                <p:tags r:id="rId29"/>
              </p:custDataLst>
            </p:nvPr>
          </p:nvSpPr>
          <p:spPr>
            <a:xfrm>
              <a:off x="2787" y="1615"/>
              <a:ext cx="460" cy="166"/>
            </a:xfrm>
            <a:prstGeom prst="rect">
              <a:avLst/>
            </a:prstGeom>
            <a:solidFill>
              <a:schemeClr val="bg1"/>
            </a:solidFill>
            <a:ln w="9525" cap="flat" cmpd="sng">
              <a:solidFill>
                <a:srgbClr val="5F5F5F"/>
              </a:solidFill>
              <a:prstDash val="dash"/>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新业务能力</a:t>
              </a:r>
              <a:endParaRPr lang="zh-CN" altLang="zh-CN" dirty="0">
                <a:latin typeface="Arial" panose="020B0604020202020204" pitchFamily="34" charset="0"/>
              </a:endParaRPr>
            </a:p>
          </p:txBody>
        </p:sp>
        <p:sp>
          <p:nvSpPr>
            <p:cNvPr id="19642" name="Rectangle 31"/>
            <p:cNvSpPr/>
            <p:nvPr>
              <p:custDataLst>
                <p:tags r:id="rId30"/>
              </p:custDataLst>
            </p:nvPr>
          </p:nvSpPr>
          <p:spPr>
            <a:xfrm>
              <a:off x="2787" y="1811"/>
              <a:ext cx="460" cy="166"/>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企业管控</a:t>
              </a:r>
              <a:endParaRPr lang="zh-CN" altLang="zh-CN" dirty="0">
                <a:latin typeface="Arial" panose="020B0604020202020204" pitchFamily="34" charset="0"/>
              </a:endParaRPr>
            </a:p>
          </p:txBody>
        </p:sp>
      </p:grpSp>
      <p:sp>
        <p:nvSpPr>
          <p:cNvPr id="19479" name="Rectangle 32"/>
          <p:cNvSpPr/>
          <p:nvPr>
            <p:custDataLst>
              <p:tags r:id="rId31"/>
            </p:custDataLst>
          </p:nvPr>
        </p:nvSpPr>
        <p:spPr>
          <a:xfrm>
            <a:off x="4935538" y="3635375"/>
            <a:ext cx="1079500" cy="26352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b="1" dirty="0">
                <a:latin typeface="Arial" panose="020B0604020202020204" pitchFamily="34" charset="0"/>
              </a:rPr>
              <a:t>IT架构自身提升</a:t>
            </a:r>
            <a:endParaRPr lang="zh-CN" altLang="zh-CN" b="1" dirty="0">
              <a:latin typeface="Arial" panose="020B0604020202020204" pitchFamily="34" charset="0"/>
            </a:endParaRPr>
          </a:p>
        </p:txBody>
      </p:sp>
      <p:sp>
        <p:nvSpPr>
          <p:cNvPr id="19480" name="Rectangle 33"/>
          <p:cNvSpPr/>
          <p:nvPr>
            <p:custDataLst>
              <p:tags r:id="rId32"/>
            </p:custDataLst>
          </p:nvPr>
        </p:nvSpPr>
        <p:spPr>
          <a:xfrm>
            <a:off x="4994275" y="1916113"/>
            <a:ext cx="301625" cy="914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业务能力建设主题的要求</a:t>
            </a:r>
            <a:endParaRPr lang="zh-CN" altLang="en-US" sz="1000" b="1" dirty="0"/>
          </a:p>
        </p:txBody>
      </p:sp>
      <p:sp>
        <p:nvSpPr>
          <p:cNvPr id="19481" name="Rectangle 34"/>
          <p:cNvSpPr/>
          <p:nvPr>
            <p:custDataLst>
              <p:tags r:id="rId33"/>
            </p:custDataLst>
          </p:nvPr>
        </p:nvSpPr>
        <p:spPr>
          <a:xfrm>
            <a:off x="4856163" y="1446213"/>
            <a:ext cx="1519237" cy="252412"/>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目标</a:t>
            </a:r>
            <a:r>
              <a:rPr lang="en-US" altLang="zh-CN" b="1" dirty="0">
                <a:latin typeface="Arial" panose="020B0604020202020204" pitchFamily="34" charset="0"/>
              </a:rPr>
              <a:t>IT</a:t>
            </a:r>
            <a:r>
              <a:rPr lang="zh-CN" altLang="en-US" b="1" dirty="0">
                <a:latin typeface="Arial" panose="020B0604020202020204" pitchFamily="34" charset="0"/>
              </a:rPr>
              <a:t>架构的改进点</a:t>
            </a:r>
            <a:endParaRPr lang="zh-CN" altLang="zh-CN" b="1" dirty="0">
              <a:latin typeface="Arial" panose="020B0604020202020204" pitchFamily="34" charset="0"/>
            </a:endParaRPr>
          </a:p>
        </p:txBody>
      </p:sp>
      <p:sp>
        <p:nvSpPr>
          <p:cNvPr id="19482" name="Rectangle 35"/>
          <p:cNvSpPr/>
          <p:nvPr>
            <p:custDataLst>
              <p:tags r:id="rId34"/>
            </p:custDataLst>
          </p:nvPr>
        </p:nvSpPr>
        <p:spPr>
          <a:xfrm>
            <a:off x="6742113" y="3482975"/>
            <a:ext cx="1641475" cy="1347788"/>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p>
            <a:pPr algn="ctr" eaLnBrk="1" hangingPunct="1"/>
            <a:endParaRPr lang="zh-CN" altLang="zh-CN" b="1" dirty="0">
              <a:latin typeface="Arial" panose="020B0604020202020204" pitchFamily="34" charset="0"/>
            </a:endParaRPr>
          </a:p>
        </p:txBody>
      </p:sp>
      <p:sp>
        <p:nvSpPr>
          <p:cNvPr id="19483" name="Rectangle 36"/>
          <p:cNvSpPr/>
          <p:nvPr>
            <p:custDataLst>
              <p:tags r:id="rId35"/>
            </p:custDataLst>
          </p:nvPr>
        </p:nvSpPr>
        <p:spPr>
          <a:xfrm>
            <a:off x="6821488" y="3822700"/>
            <a:ext cx="649287" cy="19050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应用架构</a:t>
            </a:r>
            <a:endParaRPr lang="zh-CN" altLang="zh-CN" dirty="0">
              <a:latin typeface="Arial" panose="020B0604020202020204" pitchFamily="34" charset="0"/>
            </a:endParaRPr>
          </a:p>
        </p:txBody>
      </p:sp>
      <p:sp>
        <p:nvSpPr>
          <p:cNvPr id="19484" name="Rectangle 37"/>
          <p:cNvSpPr/>
          <p:nvPr>
            <p:custDataLst>
              <p:tags r:id="rId36"/>
            </p:custDataLst>
          </p:nvPr>
        </p:nvSpPr>
        <p:spPr>
          <a:xfrm>
            <a:off x="6821488" y="4071938"/>
            <a:ext cx="649287" cy="188912"/>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集成架构</a:t>
            </a:r>
            <a:endParaRPr lang="zh-CN" altLang="zh-CN" dirty="0">
              <a:latin typeface="Arial" panose="020B0604020202020204" pitchFamily="34" charset="0"/>
            </a:endParaRPr>
          </a:p>
        </p:txBody>
      </p:sp>
      <p:sp>
        <p:nvSpPr>
          <p:cNvPr id="19485" name="Rectangle 38"/>
          <p:cNvSpPr/>
          <p:nvPr>
            <p:custDataLst>
              <p:tags r:id="rId37"/>
            </p:custDataLst>
          </p:nvPr>
        </p:nvSpPr>
        <p:spPr>
          <a:xfrm>
            <a:off x="6821488" y="4319588"/>
            <a:ext cx="649287" cy="19050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数据架构</a:t>
            </a:r>
            <a:endParaRPr lang="zh-CN" altLang="zh-CN" dirty="0">
              <a:latin typeface="Arial" panose="020B0604020202020204" pitchFamily="34" charset="0"/>
            </a:endParaRPr>
          </a:p>
        </p:txBody>
      </p:sp>
      <p:sp>
        <p:nvSpPr>
          <p:cNvPr id="19486" name="Rectangle 39"/>
          <p:cNvSpPr/>
          <p:nvPr>
            <p:custDataLst>
              <p:tags r:id="rId38"/>
            </p:custDataLst>
          </p:nvPr>
        </p:nvSpPr>
        <p:spPr>
          <a:xfrm>
            <a:off x="6821488" y="4567238"/>
            <a:ext cx="649287" cy="19050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基础架构</a:t>
            </a:r>
            <a:endParaRPr lang="zh-CN" altLang="zh-CN" dirty="0">
              <a:latin typeface="Arial" panose="020B0604020202020204" pitchFamily="34" charset="0"/>
            </a:endParaRPr>
          </a:p>
        </p:txBody>
      </p:sp>
      <p:sp>
        <p:nvSpPr>
          <p:cNvPr id="19487" name="Rectangle 40"/>
          <p:cNvSpPr/>
          <p:nvPr>
            <p:custDataLst>
              <p:tags r:id="rId39"/>
            </p:custDataLst>
          </p:nvPr>
        </p:nvSpPr>
        <p:spPr>
          <a:xfrm>
            <a:off x="6742113" y="3482975"/>
            <a:ext cx="1641475" cy="312738"/>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各层架构的指导原则</a:t>
            </a:r>
            <a:endParaRPr lang="zh-CN" altLang="zh-CN" b="1" dirty="0">
              <a:latin typeface="Arial" panose="020B0604020202020204" pitchFamily="34" charset="0"/>
            </a:endParaRPr>
          </a:p>
          <a:p>
            <a:pPr algn="ctr" eaLnBrk="1" hangingPunct="1"/>
            <a:r>
              <a:rPr lang="zh-CN" altLang="en-US" b="1" dirty="0">
                <a:latin typeface="Arial" panose="020B0604020202020204" pitchFamily="34" charset="0"/>
              </a:rPr>
              <a:t>与架构要点</a:t>
            </a:r>
            <a:endParaRPr lang="zh-CN" altLang="zh-CN" b="1" dirty="0">
              <a:latin typeface="Arial" panose="020B0604020202020204" pitchFamily="34" charset="0"/>
            </a:endParaRPr>
          </a:p>
        </p:txBody>
      </p:sp>
      <p:sp>
        <p:nvSpPr>
          <p:cNvPr id="19488" name="Rectangle 41"/>
          <p:cNvSpPr/>
          <p:nvPr>
            <p:custDataLst>
              <p:tags r:id="rId40"/>
            </p:custDataLst>
          </p:nvPr>
        </p:nvSpPr>
        <p:spPr>
          <a:xfrm>
            <a:off x="6742113" y="4951413"/>
            <a:ext cx="1641475" cy="312737"/>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各层目标架构 </a:t>
            </a:r>
            <a:r>
              <a:rPr lang="en-US" altLang="zh-CN" b="1" dirty="0">
                <a:latin typeface="Arial" panose="020B0604020202020204" pitchFamily="34" charset="0"/>
              </a:rPr>
              <a:t>(</a:t>
            </a:r>
            <a:r>
              <a:rPr lang="zh-CN" altLang="en-US" b="1" dirty="0">
                <a:latin typeface="Arial" panose="020B0604020202020204" pitchFamily="34" charset="0"/>
              </a:rPr>
              <a:t>逻辑视图）</a:t>
            </a:r>
            <a:r>
              <a:rPr lang="en-US" altLang="zh-CN" b="1" dirty="0">
                <a:latin typeface="Arial" panose="020B0604020202020204" pitchFamily="34" charset="0"/>
              </a:rPr>
              <a:t> </a:t>
            </a:r>
            <a:endParaRPr lang="en-US" altLang="zh-CN" b="1" dirty="0">
              <a:latin typeface="Arial" panose="020B0604020202020204" pitchFamily="34" charset="0"/>
            </a:endParaRPr>
          </a:p>
          <a:p>
            <a:pPr algn="ctr" eaLnBrk="1" hangingPunct="1"/>
            <a:r>
              <a:rPr lang="en-US" altLang="zh-CN" b="1" dirty="0">
                <a:latin typeface="Arial" panose="020B0604020202020204" pitchFamily="34" charset="0"/>
              </a:rPr>
              <a:t>(1</a:t>
            </a:r>
            <a:r>
              <a:rPr lang="zh-CN" altLang="en-US" b="1" dirty="0">
                <a:latin typeface="Arial" panose="020B0604020202020204" pitchFamily="34" charset="0"/>
              </a:rPr>
              <a:t>年</a:t>
            </a:r>
            <a:r>
              <a:rPr lang="en-US" altLang="zh-CN" b="1" dirty="0">
                <a:latin typeface="Arial" panose="020B0604020202020204" pitchFamily="34" charset="0"/>
              </a:rPr>
              <a:t>/3</a:t>
            </a:r>
            <a:r>
              <a:rPr lang="zh-CN" altLang="en-US" b="1" dirty="0">
                <a:latin typeface="Arial" panose="020B0604020202020204" pitchFamily="34" charset="0"/>
              </a:rPr>
              <a:t>年</a:t>
            </a:r>
            <a:r>
              <a:rPr lang="en-US" altLang="zh-CN" b="1" dirty="0">
                <a:latin typeface="Arial" panose="020B0604020202020204" pitchFamily="34" charset="0"/>
              </a:rPr>
              <a:t>/5</a:t>
            </a:r>
            <a:r>
              <a:rPr lang="zh-CN" altLang="en-US" b="1" dirty="0">
                <a:latin typeface="Arial" panose="020B0604020202020204" pitchFamily="34" charset="0"/>
              </a:rPr>
              <a:t>年</a:t>
            </a:r>
            <a:r>
              <a:rPr lang="en-US" altLang="zh-CN" b="1" dirty="0">
                <a:latin typeface="Arial" panose="020B0604020202020204" pitchFamily="34" charset="0"/>
              </a:rPr>
              <a:t>)</a:t>
            </a:r>
            <a:endParaRPr lang="zh-CN" altLang="zh-CN" b="1" dirty="0">
              <a:latin typeface="Arial" panose="020B0604020202020204" pitchFamily="34" charset="0"/>
            </a:endParaRPr>
          </a:p>
        </p:txBody>
      </p:sp>
      <p:sp>
        <p:nvSpPr>
          <p:cNvPr id="19489" name="Rectangle 42"/>
          <p:cNvSpPr/>
          <p:nvPr>
            <p:custDataLst>
              <p:tags r:id="rId41"/>
            </p:custDataLst>
          </p:nvPr>
        </p:nvSpPr>
        <p:spPr>
          <a:xfrm>
            <a:off x="4862513" y="5318125"/>
            <a:ext cx="1512887" cy="757238"/>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p>
            <a:pPr algn="ctr" eaLnBrk="1" hangingPunct="1"/>
            <a:endParaRPr lang="zh-CN" altLang="zh-CN" b="1" dirty="0">
              <a:latin typeface="Arial" panose="020B0604020202020204" pitchFamily="34" charset="0"/>
            </a:endParaRPr>
          </a:p>
        </p:txBody>
      </p:sp>
      <p:sp>
        <p:nvSpPr>
          <p:cNvPr id="19490" name="Rectangle 43"/>
          <p:cNvSpPr/>
          <p:nvPr>
            <p:custDataLst>
              <p:tags r:id="rId42"/>
            </p:custDataLst>
          </p:nvPr>
        </p:nvSpPr>
        <p:spPr>
          <a:xfrm>
            <a:off x="4862513" y="5318125"/>
            <a:ext cx="1512887" cy="24447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重点改进点的具体建议</a:t>
            </a:r>
            <a:endParaRPr lang="zh-CN" altLang="zh-CN" b="1" dirty="0">
              <a:latin typeface="Arial" panose="020B0604020202020204" pitchFamily="34" charset="0"/>
            </a:endParaRPr>
          </a:p>
        </p:txBody>
      </p:sp>
      <p:sp>
        <p:nvSpPr>
          <p:cNvPr id="19491" name="Rectangle 44"/>
          <p:cNvSpPr/>
          <p:nvPr>
            <p:custDataLst>
              <p:tags r:id="rId43"/>
            </p:custDataLst>
          </p:nvPr>
        </p:nvSpPr>
        <p:spPr>
          <a:xfrm>
            <a:off x="4927600" y="5594350"/>
            <a:ext cx="1295400" cy="4572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000" dirty="0"/>
              <a:t>实际需求</a:t>
            </a:r>
            <a:endParaRPr lang="zh-CN" altLang="en-US" sz="1000" dirty="0"/>
          </a:p>
          <a:p>
            <a:pPr marL="144780" lvl="1" indent="-142875" defTabSz="895350" eaLnBrk="1" hangingPunct="1"/>
            <a:r>
              <a:rPr lang="zh-CN" altLang="en-US" sz="1000" dirty="0"/>
              <a:t>可选方案分析</a:t>
            </a:r>
            <a:endParaRPr lang="zh-CN" altLang="en-US" sz="1000" dirty="0"/>
          </a:p>
          <a:p>
            <a:pPr marL="144780" lvl="1" indent="-142875" defTabSz="895350" eaLnBrk="1" hangingPunct="1"/>
            <a:r>
              <a:rPr lang="zh-CN" altLang="en-US" sz="1000" dirty="0"/>
              <a:t>推荐方案与实施路径</a:t>
            </a:r>
            <a:endParaRPr lang="en-US" altLang="zh-CN" sz="1000" dirty="0"/>
          </a:p>
        </p:txBody>
      </p:sp>
      <p:sp>
        <p:nvSpPr>
          <p:cNvPr id="19492" name="Rectangle 45"/>
          <p:cNvSpPr/>
          <p:nvPr>
            <p:custDataLst>
              <p:tags r:id="rId44"/>
            </p:custDataLst>
          </p:nvPr>
        </p:nvSpPr>
        <p:spPr>
          <a:xfrm>
            <a:off x="4929188" y="4418013"/>
            <a:ext cx="574675" cy="3048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000" dirty="0"/>
              <a:t>对现有架构的影响</a:t>
            </a:r>
            <a:endParaRPr lang="en-US" altLang="zh-CN" sz="1000" dirty="0"/>
          </a:p>
        </p:txBody>
      </p:sp>
      <p:sp>
        <p:nvSpPr>
          <p:cNvPr id="19493" name="Rectangle 46"/>
          <p:cNvSpPr/>
          <p:nvPr>
            <p:custDataLst>
              <p:tags r:id="rId45"/>
            </p:custDataLst>
          </p:nvPr>
        </p:nvSpPr>
        <p:spPr>
          <a:xfrm>
            <a:off x="5648325" y="4986338"/>
            <a:ext cx="647700"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改进就绪度</a:t>
            </a:r>
            <a:endParaRPr lang="zh-CN" altLang="en-US" sz="1000" dirty="0"/>
          </a:p>
        </p:txBody>
      </p:sp>
      <p:sp>
        <p:nvSpPr>
          <p:cNvPr id="19494" name="Rectangle 47"/>
          <p:cNvSpPr>
            <a:spLocks noGrp="1"/>
          </p:cNvSpPr>
          <p:nvPr>
            <p:ph type="title"/>
            <p:custDataLst>
              <p:tags r:id="rId46"/>
            </p:custDataLst>
          </p:nvPr>
        </p:nvSpPr>
        <p:spPr>
          <a:ln/>
        </p:spPr>
        <p:txBody>
          <a:bodyPr vert="horz" wrap="square" lIns="0" tIns="0" rIns="0" bIns="0" anchor="t" anchorCtr="0">
            <a:spAutoFit/>
          </a:bodyPr>
          <a:p>
            <a:pPr eaLnBrk="1" hangingPunct="1"/>
            <a:r>
              <a:rPr lang="zh-CN" altLang="zh-CN" dirty="0"/>
              <a:t>本项目企业架构(EA)设计的总体方法</a:t>
            </a:r>
            <a:endParaRPr lang="zh-CN" altLang="zh-CN" dirty="0"/>
          </a:p>
        </p:txBody>
      </p:sp>
      <p:sp>
        <p:nvSpPr>
          <p:cNvPr id="19495" name="Rectangle 48"/>
          <p:cNvSpPr/>
          <p:nvPr>
            <p:custDataLst>
              <p:tags r:id="rId47"/>
            </p:custDataLst>
          </p:nvPr>
        </p:nvSpPr>
        <p:spPr>
          <a:xfrm>
            <a:off x="4856163" y="4132263"/>
            <a:ext cx="1519237" cy="242887"/>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b="1" dirty="0">
                <a:latin typeface="Arial" panose="020B0604020202020204" pitchFamily="34" charset="0"/>
              </a:rPr>
              <a:t>通过排序挑选重点改进点</a:t>
            </a:r>
            <a:endParaRPr lang="zh-CN" altLang="zh-CN" b="1" dirty="0">
              <a:latin typeface="Arial" panose="020B0604020202020204" pitchFamily="34" charset="0"/>
            </a:endParaRPr>
          </a:p>
        </p:txBody>
      </p:sp>
      <p:sp>
        <p:nvSpPr>
          <p:cNvPr id="19496" name="Rectangle 49"/>
          <p:cNvSpPr/>
          <p:nvPr>
            <p:custDataLst>
              <p:tags r:id="rId48"/>
            </p:custDataLst>
          </p:nvPr>
        </p:nvSpPr>
        <p:spPr>
          <a:xfrm>
            <a:off x="6815138" y="5334000"/>
            <a:ext cx="647700" cy="19367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应用架构</a:t>
            </a:r>
            <a:endParaRPr lang="zh-CN" altLang="zh-CN" dirty="0">
              <a:latin typeface="Arial" panose="020B0604020202020204" pitchFamily="34" charset="0"/>
            </a:endParaRPr>
          </a:p>
        </p:txBody>
      </p:sp>
      <p:sp>
        <p:nvSpPr>
          <p:cNvPr id="19497" name="Rectangle 50"/>
          <p:cNvSpPr/>
          <p:nvPr>
            <p:custDataLst>
              <p:tags r:id="rId49"/>
            </p:custDataLst>
          </p:nvPr>
        </p:nvSpPr>
        <p:spPr>
          <a:xfrm>
            <a:off x="6815138" y="5622925"/>
            <a:ext cx="647700" cy="192088"/>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集成架构</a:t>
            </a:r>
            <a:endParaRPr lang="zh-CN" altLang="zh-CN" dirty="0">
              <a:latin typeface="Arial" panose="020B0604020202020204" pitchFamily="34" charset="0"/>
            </a:endParaRPr>
          </a:p>
        </p:txBody>
      </p:sp>
      <p:sp>
        <p:nvSpPr>
          <p:cNvPr id="19498" name="Rectangle 51"/>
          <p:cNvSpPr/>
          <p:nvPr>
            <p:custDataLst>
              <p:tags r:id="rId50"/>
            </p:custDataLst>
          </p:nvPr>
        </p:nvSpPr>
        <p:spPr>
          <a:xfrm>
            <a:off x="6815138" y="5911850"/>
            <a:ext cx="647700" cy="19367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eaLnBrk="1" hangingPunct="1"/>
            <a:r>
              <a:rPr lang="zh-CN" altLang="zh-CN" dirty="0">
                <a:latin typeface="Arial" panose="020B0604020202020204" pitchFamily="34" charset="0"/>
              </a:rPr>
              <a:t>数据架构</a:t>
            </a:r>
            <a:endParaRPr lang="zh-CN" altLang="zh-CN" dirty="0">
              <a:latin typeface="Arial" panose="020B0604020202020204" pitchFamily="34" charset="0"/>
            </a:endParaRPr>
          </a:p>
        </p:txBody>
      </p:sp>
      <p:sp>
        <p:nvSpPr>
          <p:cNvPr id="19499" name="Rectangle 52"/>
          <p:cNvSpPr/>
          <p:nvPr>
            <p:custDataLst>
              <p:tags r:id="rId51"/>
            </p:custDataLst>
          </p:nvPr>
        </p:nvSpPr>
        <p:spPr>
          <a:xfrm>
            <a:off x="7540625" y="3833813"/>
            <a:ext cx="361950"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b="1" dirty="0"/>
              <a:t>…</a:t>
            </a:r>
            <a:endParaRPr lang="en-US" altLang="zh-CN" sz="1000" b="1" dirty="0"/>
          </a:p>
        </p:txBody>
      </p:sp>
      <p:sp>
        <p:nvSpPr>
          <p:cNvPr id="19500" name="Rectangle 53"/>
          <p:cNvSpPr/>
          <p:nvPr>
            <p:custDataLst>
              <p:tags r:id="rId52"/>
            </p:custDataLst>
          </p:nvPr>
        </p:nvSpPr>
        <p:spPr>
          <a:xfrm>
            <a:off x="7540625" y="4079875"/>
            <a:ext cx="361950"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b="1" dirty="0"/>
              <a:t>…</a:t>
            </a:r>
            <a:endParaRPr lang="en-US" altLang="zh-CN" sz="1000" b="1" dirty="0"/>
          </a:p>
        </p:txBody>
      </p:sp>
      <p:sp>
        <p:nvSpPr>
          <p:cNvPr id="19501" name="Rectangle 54"/>
          <p:cNvSpPr/>
          <p:nvPr>
            <p:custDataLst>
              <p:tags r:id="rId53"/>
            </p:custDataLst>
          </p:nvPr>
        </p:nvSpPr>
        <p:spPr>
          <a:xfrm>
            <a:off x="7540625" y="4324350"/>
            <a:ext cx="361950"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b="1" dirty="0"/>
              <a:t>…</a:t>
            </a:r>
            <a:endParaRPr lang="en-US" altLang="zh-CN" sz="1000" b="1" dirty="0"/>
          </a:p>
        </p:txBody>
      </p:sp>
      <p:sp>
        <p:nvSpPr>
          <p:cNvPr id="19502" name="Rectangle 55"/>
          <p:cNvSpPr/>
          <p:nvPr>
            <p:custDataLst>
              <p:tags r:id="rId54"/>
            </p:custDataLst>
          </p:nvPr>
        </p:nvSpPr>
        <p:spPr>
          <a:xfrm>
            <a:off x="7540625" y="4568825"/>
            <a:ext cx="361950"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b="1" dirty="0"/>
              <a:t>…</a:t>
            </a:r>
            <a:endParaRPr lang="en-US" altLang="zh-CN" sz="1000" b="1" dirty="0"/>
          </a:p>
        </p:txBody>
      </p:sp>
      <p:sp>
        <p:nvSpPr>
          <p:cNvPr id="19503" name="Rectangle 56"/>
          <p:cNvSpPr/>
          <p:nvPr>
            <p:custDataLst>
              <p:tags r:id="rId55"/>
            </p:custDataLst>
          </p:nvPr>
        </p:nvSpPr>
        <p:spPr>
          <a:xfrm>
            <a:off x="6742113" y="2382838"/>
            <a:ext cx="1641475" cy="312737"/>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总体目标架构 </a:t>
            </a:r>
            <a:r>
              <a:rPr lang="en-US" altLang="zh-CN" b="1" dirty="0">
                <a:latin typeface="Arial" panose="020B0604020202020204" pitchFamily="34" charset="0"/>
              </a:rPr>
              <a:t>(</a:t>
            </a:r>
            <a:r>
              <a:rPr lang="zh-CN" altLang="en-US" b="1" dirty="0">
                <a:latin typeface="Arial" panose="020B0604020202020204" pitchFamily="34" charset="0"/>
              </a:rPr>
              <a:t>概念视图）</a:t>
            </a:r>
            <a:r>
              <a:rPr lang="en-US" altLang="zh-CN" b="1" dirty="0">
                <a:latin typeface="Arial" panose="020B0604020202020204" pitchFamily="34" charset="0"/>
              </a:rPr>
              <a:t> </a:t>
            </a:r>
            <a:endParaRPr lang="en-US" altLang="zh-CN" b="1" dirty="0">
              <a:latin typeface="Arial" panose="020B0604020202020204" pitchFamily="34" charset="0"/>
            </a:endParaRPr>
          </a:p>
          <a:p>
            <a:pPr algn="ctr" eaLnBrk="1" hangingPunct="1"/>
            <a:r>
              <a:rPr lang="en-US" altLang="zh-CN" b="1" dirty="0">
                <a:latin typeface="Arial" panose="020B0604020202020204" pitchFamily="34" charset="0"/>
              </a:rPr>
              <a:t>(1</a:t>
            </a:r>
            <a:r>
              <a:rPr lang="zh-CN" altLang="en-US" b="1" dirty="0">
                <a:latin typeface="Arial" panose="020B0604020202020204" pitchFamily="34" charset="0"/>
              </a:rPr>
              <a:t>年</a:t>
            </a:r>
            <a:r>
              <a:rPr lang="en-US" altLang="zh-CN" b="1" dirty="0">
                <a:latin typeface="Arial" panose="020B0604020202020204" pitchFamily="34" charset="0"/>
              </a:rPr>
              <a:t>/3</a:t>
            </a:r>
            <a:r>
              <a:rPr lang="zh-CN" altLang="en-US" b="1" dirty="0">
                <a:latin typeface="Arial" panose="020B0604020202020204" pitchFamily="34" charset="0"/>
              </a:rPr>
              <a:t>年</a:t>
            </a:r>
            <a:r>
              <a:rPr lang="en-US" altLang="zh-CN" b="1" dirty="0">
                <a:latin typeface="Arial" panose="020B0604020202020204" pitchFamily="34" charset="0"/>
              </a:rPr>
              <a:t>/5</a:t>
            </a:r>
            <a:r>
              <a:rPr lang="zh-CN" altLang="en-US" b="1" dirty="0">
                <a:latin typeface="Arial" panose="020B0604020202020204" pitchFamily="34" charset="0"/>
              </a:rPr>
              <a:t>年</a:t>
            </a:r>
            <a:r>
              <a:rPr lang="en-US" altLang="zh-CN" b="1" dirty="0">
                <a:latin typeface="Arial" panose="020B0604020202020204" pitchFamily="34" charset="0"/>
              </a:rPr>
              <a:t>)</a:t>
            </a:r>
            <a:endParaRPr lang="zh-CN" altLang="zh-CN" b="1" dirty="0">
              <a:latin typeface="Arial" panose="020B0604020202020204" pitchFamily="34" charset="0"/>
            </a:endParaRPr>
          </a:p>
        </p:txBody>
      </p:sp>
      <p:sp>
        <p:nvSpPr>
          <p:cNvPr id="19504" name="Rectangle 57"/>
          <p:cNvSpPr/>
          <p:nvPr>
            <p:custDataLst>
              <p:tags r:id="rId56"/>
            </p:custDataLst>
          </p:nvPr>
        </p:nvSpPr>
        <p:spPr>
          <a:xfrm>
            <a:off x="4935538" y="3341688"/>
            <a:ext cx="1079500" cy="263525"/>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b="1" dirty="0">
                <a:latin typeface="Arial" panose="020B0604020202020204" pitchFamily="34" charset="0"/>
              </a:rPr>
              <a:t>XX对IT架构的影响与要求</a:t>
            </a:r>
            <a:endParaRPr lang="zh-CN" altLang="zh-CN" b="1" dirty="0">
              <a:latin typeface="Arial" panose="020B0604020202020204" pitchFamily="34" charset="0"/>
            </a:endParaRPr>
          </a:p>
        </p:txBody>
      </p:sp>
      <p:grpSp>
        <p:nvGrpSpPr>
          <p:cNvPr id="19505" name="Group 58"/>
          <p:cNvGrpSpPr/>
          <p:nvPr/>
        </p:nvGrpSpPr>
        <p:grpSpPr>
          <a:xfrm>
            <a:off x="5583238" y="4381500"/>
            <a:ext cx="568325" cy="576263"/>
            <a:chOff x="3297" y="2655"/>
            <a:chExt cx="494" cy="501"/>
          </a:xfrm>
        </p:grpSpPr>
        <p:sp>
          <p:nvSpPr>
            <p:cNvPr id="19632" name="Rectangle 59"/>
            <p:cNvSpPr/>
            <p:nvPr>
              <p:custDataLst>
                <p:tags r:id="rId57"/>
              </p:custDataLst>
            </p:nvPr>
          </p:nvSpPr>
          <p:spPr>
            <a:xfrm>
              <a:off x="3298" y="2728"/>
              <a:ext cx="424" cy="428"/>
            </a:xfrm>
            <a:prstGeom prst="rect">
              <a:avLst/>
            </a:prstGeom>
            <a:solidFill>
              <a:schemeClr val="bg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9633" name="Rectangle 60"/>
            <p:cNvSpPr/>
            <p:nvPr>
              <p:custDataLst>
                <p:tags r:id="rId58"/>
              </p:custDataLst>
            </p:nvPr>
          </p:nvSpPr>
          <p:spPr>
            <a:xfrm>
              <a:off x="3439" y="2728"/>
              <a:ext cx="283" cy="286"/>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9634" name="Line 61"/>
            <p:cNvSpPr/>
            <p:nvPr>
              <p:custDataLst>
                <p:tags r:id="rId59"/>
              </p:custDataLst>
            </p:nvPr>
          </p:nvSpPr>
          <p:spPr>
            <a:xfrm>
              <a:off x="3297" y="3154"/>
              <a:ext cx="494" cy="0"/>
            </a:xfrm>
            <a:prstGeom prst="line">
              <a:avLst/>
            </a:prstGeom>
            <a:ln w="9525" cap="flat" cmpd="sng">
              <a:solidFill>
                <a:schemeClr val="tx1"/>
              </a:solidFill>
              <a:prstDash val="solid"/>
              <a:headEnd type="none" w="med" len="med"/>
              <a:tailEnd type="triangle" w="med" len="med"/>
            </a:ln>
          </p:spPr>
        </p:sp>
        <p:sp>
          <p:nvSpPr>
            <p:cNvPr id="19635" name="Line 62"/>
            <p:cNvSpPr/>
            <p:nvPr>
              <p:custDataLst>
                <p:tags r:id="rId60"/>
              </p:custDataLst>
            </p:nvPr>
          </p:nvSpPr>
          <p:spPr>
            <a:xfrm flipV="1">
              <a:off x="3297" y="2655"/>
              <a:ext cx="0" cy="499"/>
            </a:xfrm>
            <a:prstGeom prst="line">
              <a:avLst/>
            </a:prstGeom>
            <a:ln w="9525" cap="flat" cmpd="sng">
              <a:solidFill>
                <a:schemeClr val="tx1"/>
              </a:solidFill>
              <a:prstDash val="solid"/>
              <a:headEnd type="none" w="med" len="med"/>
              <a:tailEnd type="triangle" w="med" len="med"/>
            </a:ln>
          </p:spPr>
        </p:sp>
        <p:sp>
          <p:nvSpPr>
            <p:cNvPr id="19636" name="Rectangle 63"/>
            <p:cNvSpPr/>
            <p:nvPr>
              <p:custDataLst>
                <p:tags r:id="rId61"/>
              </p:custDataLst>
            </p:nvPr>
          </p:nvSpPr>
          <p:spPr>
            <a:xfrm>
              <a:off x="3508" y="2823"/>
              <a:ext cx="135" cy="13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en-US" altLang="zh-CN" sz="1000" dirty="0"/>
                <a:t>9</a:t>
              </a:r>
              <a:endParaRPr lang="en-US" altLang="zh-CN" sz="1000" dirty="0"/>
            </a:p>
          </p:txBody>
        </p:sp>
        <p:sp>
          <p:nvSpPr>
            <p:cNvPr id="19637" name="Rectangle 64"/>
            <p:cNvSpPr/>
            <p:nvPr>
              <p:custDataLst>
                <p:tags r:id="rId62"/>
              </p:custDataLst>
            </p:nvPr>
          </p:nvSpPr>
          <p:spPr>
            <a:xfrm>
              <a:off x="3326" y="3024"/>
              <a:ext cx="137" cy="13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en-US" altLang="zh-CN" sz="1000" dirty="0"/>
                <a:t>7</a:t>
              </a:r>
              <a:endParaRPr lang="en-US" altLang="zh-CN" sz="1000" dirty="0"/>
            </a:p>
          </p:txBody>
        </p:sp>
      </p:grpSp>
      <p:sp>
        <p:nvSpPr>
          <p:cNvPr id="19506" name="Rectangle 66"/>
          <p:cNvSpPr/>
          <p:nvPr>
            <p:custDataLst>
              <p:tags r:id="rId63"/>
            </p:custDataLst>
          </p:nvPr>
        </p:nvSpPr>
        <p:spPr>
          <a:xfrm>
            <a:off x="7864475" y="547688"/>
            <a:ext cx="215900" cy="144462"/>
          </a:xfrm>
          <a:prstGeom prst="rect">
            <a:avLst/>
          </a:prstGeom>
          <a:noFill/>
          <a:ln w="28575"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9507" name="Rectangle 67"/>
          <p:cNvSpPr/>
          <p:nvPr>
            <p:custDataLst>
              <p:tags r:id="rId64"/>
            </p:custDataLst>
          </p:nvPr>
        </p:nvSpPr>
        <p:spPr>
          <a:xfrm>
            <a:off x="8153400" y="544513"/>
            <a:ext cx="576263"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本文内容</a:t>
            </a:r>
            <a:endParaRPr lang="en-US" altLang="zh-CN" sz="1000" dirty="0"/>
          </a:p>
        </p:txBody>
      </p:sp>
      <p:grpSp>
        <p:nvGrpSpPr>
          <p:cNvPr id="19508" name="Group 68"/>
          <p:cNvGrpSpPr/>
          <p:nvPr/>
        </p:nvGrpSpPr>
        <p:grpSpPr>
          <a:xfrm>
            <a:off x="6742113" y="1333500"/>
            <a:ext cx="1641475" cy="904875"/>
            <a:chOff x="3962" y="776"/>
            <a:chExt cx="948" cy="570"/>
          </a:xfrm>
        </p:grpSpPr>
        <p:sp>
          <p:nvSpPr>
            <p:cNvPr id="19617" name="Rectangle 69"/>
            <p:cNvSpPr/>
            <p:nvPr>
              <p:custDataLst>
                <p:tags r:id="rId65"/>
              </p:custDataLst>
            </p:nvPr>
          </p:nvSpPr>
          <p:spPr>
            <a:xfrm>
              <a:off x="3962" y="776"/>
              <a:ext cx="948" cy="57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endParaRPr lang="zh-CN" altLang="zh-CN" b="1" dirty="0">
                <a:latin typeface="Arial" panose="020B0604020202020204" pitchFamily="34" charset="0"/>
              </a:endParaRPr>
            </a:p>
          </p:txBody>
        </p:sp>
        <p:sp>
          <p:nvSpPr>
            <p:cNvPr id="19618" name="Rectangle 70"/>
            <p:cNvSpPr/>
            <p:nvPr>
              <p:custDataLst>
                <p:tags r:id="rId66"/>
              </p:custDataLst>
            </p:nvPr>
          </p:nvSpPr>
          <p:spPr>
            <a:xfrm>
              <a:off x="3962" y="776"/>
              <a:ext cx="948" cy="197"/>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en-US" b="1" dirty="0">
                  <a:latin typeface="Arial" panose="020B0604020202020204" pitchFamily="34" charset="0"/>
                </a:rPr>
                <a:t>基于改进点的目标</a:t>
              </a:r>
              <a:r>
                <a:rPr lang="en-US" altLang="zh-CN" b="1" dirty="0">
                  <a:latin typeface="Arial" panose="020B0604020202020204" pitchFamily="34" charset="0"/>
                </a:rPr>
                <a:t>IT</a:t>
              </a:r>
              <a:r>
                <a:rPr lang="zh-CN" altLang="en-US" b="1" dirty="0">
                  <a:latin typeface="Arial" panose="020B0604020202020204" pitchFamily="34" charset="0"/>
                </a:rPr>
                <a:t>架构演进路线</a:t>
              </a:r>
              <a:endParaRPr lang="zh-CN" altLang="zh-CN" b="1" dirty="0">
                <a:latin typeface="Arial" panose="020B0604020202020204" pitchFamily="34" charset="0"/>
              </a:endParaRPr>
            </a:p>
          </p:txBody>
        </p:sp>
        <p:grpSp>
          <p:nvGrpSpPr>
            <p:cNvPr id="19619" name="Group 71"/>
            <p:cNvGrpSpPr/>
            <p:nvPr/>
          </p:nvGrpSpPr>
          <p:grpSpPr>
            <a:xfrm>
              <a:off x="4002" y="983"/>
              <a:ext cx="845" cy="357"/>
              <a:chOff x="4002" y="983"/>
              <a:chExt cx="845" cy="357"/>
            </a:xfrm>
          </p:grpSpPr>
          <p:sp>
            <p:nvSpPr>
              <p:cNvPr id="19620" name="Line 72"/>
              <p:cNvSpPr/>
              <p:nvPr>
                <p:custDataLst>
                  <p:tags r:id="rId67"/>
                </p:custDataLst>
              </p:nvPr>
            </p:nvSpPr>
            <p:spPr>
              <a:xfrm>
                <a:off x="4098" y="1220"/>
                <a:ext cx="749" cy="0"/>
              </a:xfrm>
              <a:prstGeom prst="line">
                <a:avLst/>
              </a:prstGeom>
              <a:ln w="12700" cap="flat" cmpd="sng">
                <a:solidFill>
                  <a:schemeClr val="tx1"/>
                </a:solidFill>
                <a:prstDash val="solid"/>
                <a:headEnd type="none" w="med" len="med"/>
                <a:tailEnd type="triangle" w="med" len="med"/>
              </a:ln>
            </p:spPr>
          </p:sp>
          <p:sp>
            <p:nvSpPr>
              <p:cNvPr id="19621" name="Line 73"/>
              <p:cNvSpPr/>
              <p:nvPr>
                <p:custDataLst>
                  <p:tags r:id="rId68"/>
                </p:custDataLst>
              </p:nvPr>
            </p:nvSpPr>
            <p:spPr>
              <a:xfrm flipV="1">
                <a:off x="4098" y="983"/>
                <a:ext cx="0" cy="237"/>
              </a:xfrm>
              <a:prstGeom prst="line">
                <a:avLst/>
              </a:prstGeom>
              <a:ln w="12700" cap="flat" cmpd="sng">
                <a:solidFill>
                  <a:schemeClr val="tx1"/>
                </a:solidFill>
                <a:prstDash val="solid"/>
                <a:headEnd type="none" w="med" len="med"/>
                <a:tailEnd type="none" w="med" len="med"/>
              </a:ln>
            </p:spPr>
          </p:sp>
          <p:sp>
            <p:nvSpPr>
              <p:cNvPr id="19622" name="Line 74"/>
              <p:cNvSpPr/>
              <p:nvPr>
                <p:custDataLst>
                  <p:tags r:id="rId69"/>
                </p:custDataLst>
              </p:nvPr>
            </p:nvSpPr>
            <p:spPr>
              <a:xfrm>
                <a:off x="4323" y="1123"/>
                <a:ext cx="0" cy="97"/>
              </a:xfrm>
              <a:prstGeom prst="line">
                <a:avLst/>
              </a:prstGeom>
              <a:ln w="12700" cap="flat" cmpd="sng">
                <a:solidFill>
                  <a:srgbClr val="808080"/>
                </a:solidFill>
                <a:prstDash val="dash"/>
                <a:headEnd type="none" w="med" len="med"/>
                <a:tailEnd type="none" w="med" len="med"/>
              </a:ln>
            </p:spPr>
          </p:sp>
          <p:sp>
            <p:nvSpPr>
              <p:cNvPr id="19623" name="Line 75"/>
              <p:cNvSpPr/>
              <p:nvPr>
                <p:custDataLst>
                  <p:tags r:id="rId70"/>
                </p:custDataLst>
              </p:nvPr>
            </p:nvSpPr>
            <p:spPr>
              <a:xfrm>
                <a:off x="4546" y="1074"/>
                <a:ext cx="0" cy="146"/>
              </a:xfrm>
              <a:prstGeom prst="line">
                <a:avLst/>
              </a:prstGeom>
              <a:ln w="12700" cap="flat" cmpd="sng">
                <a:solidFill>
                  <a:srgbClr val="808080"/>
                </a:solidFill>
                <a:prstDash val="dash"/>
                <a:headEnd type="none" w="med" len="med"/>
                <a:tailEnd type="none" w="med" len="med"/>
              </a:ln>
            </p:spPr>
          </p:sp>
          <p:sp>
            <p:nvSpPr>
              <p:cNvPr id="19624" name="Rectangle 76"/>
              <p:cNvSpPr/>
              <p:nvPr>
                <p:custDataLst>
                  <p:tags r:id="rId71"/>
                </p:custDataLst>
              </p:nvPr>
            </p:nvSpPr>
            <p:spPr>
              <a:xfrm>
                <a:off x="4002" y="1244"/>
                <a:ext cx="172" cy="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目前</a:t>
                </a:r>
                <a:endParaRPr lang="zh-CN" altLang="en-US" sz="1000" dirty="0"/>
              </a:p>
            </p:txBody>
          </p:sp>
          <p:sp>
            <p:nvSpPr>
              <p:cNvPr id="19625" name="Rectangle 77"/>
              <p:cNvSpPr/>
              <p:nvPr>
                <p:custDataLst>
                  <p:tags r:id="rId72"/>
                </p:custDataLst>
              </p:nvPr>
            </p:nvSpPr>
            <p:spPr>
              <a:xfrm>
                <a:off x="4234" y="1244"/>
                <a:ext cx="131" cy="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dirty="0"/>
                  <a:t>1</a:t>
                </a:r>
                <a:r>
                  <a:rPr lang="zh-CN" altLang="en-US" sz="1000" dirty="0"/>
                  <a:t>年</a:t>
                </a:r>
                <a:endParaRPr lang="zh-CN" altLang="en-US" sz="1000" dirty="0"/>
              </a:p>
            </p:txBody>
          </p:sp>
          <p:sp>
            <p:nvSpPr>
              <p:cNvPr id="19626" name="Rectangle 78"/>
              <p:cNvSpPr/>
              <p:nvPr>
                <p:custDataLst>
                  <p:tags r:id="rId73"/>
                </p:custDataLst>
              </p:nvPr>
            </p:nvSpPr>
            <p:spPr>
              <a:xfrm>
                <a:off x="4682" y="1244"/>
                <a:ext cx="136" cy="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dirty="0"/>
                  <a:t>5</a:t>
                </a:r>
                <a:r>
                  <a:rPr lang="zh-CN" altLang="en-US" sz="1000" dirty="0"/>
                  <a:t>年</a:t>
                </a:r>
                <a:endParaRPr lang="zh-CN" altLang="en-US" sz="1000" dirty="0"/>
              </a:p>
            </p:txBody>
          </p:sp>
          <p:sp>
            <p:nvSpPr>
              <p:cNvPr id="19627" name="Line 79"/>
              <p:cNvSpPr/>
              <p:nvPr>
                <p:custDataLst>
                  <p:tags r:id="rId74"/>
                </p:custDataLst>
              </p:nvPr>
            </p:nvSpPr>
            <p:spPr>
              <a:xfrm>
                <a:off x="4767" y="1028"/>
                <a:ext cx="0" cy="188"/>
              </a:xfrm>
              <a:prstGeom prst="line">
                <a:avLst/>
              </a:prstGeom>
              <a:ln w="12700" cap="flat" cmpd="sng">
                <a:solidFill>
                  <a:srgbClr val="808080"/>
                </a:solidFill>
                <a:prstDash val="dash"/>
                <a:headEnd type="none" w="med" len="med"/>
                <a:tailEnd type="none" w="med" len="med"/>
              </a:ln>
            </p:spPr>
          </p:sp>
          <p:sp>
            <p:nvSpPr>
              <p:cNvPr id="19628" name="Arc 80"/>
              <p:cNvSpPr/>
              <p:nvPr>
                <p:custDataLst>
                  <p:tags r:id="rId75"/>
                </p:custDataLst>
              </p:nvPr>
            </p:nvSpPr>
            <p:spPr>
              <a:xfrm flipH="1">
                <a:off x="4098" y="1123"/>
                <a:ext cx="225" cy="49"/>
              </a:xfrm>
              <a:custGeom>
                <a:avLst/>
                <a:gdLst/>
                <a:ahLst/>
                <a:cxnLst>
                  <a:cxn ang="0">
                    <a:pos x="0" y="0"/>
                  </a:cxn>
                  <a:cxn ang="0">
                    <a:pos x="225" y="49"/>
                  </a:cxn>
                  <a:cxn ang="0">
                    <a:pos x="0" y="49"/>
                  </a:cxn>
                </a:cxnLst>
                <a:pathLst>
                  <a:path w="21600" h="21600" fill="none">
                    <a:moveTo>
                      <a:pt x="0" y="0"/>
                    </a:moveTo>
                    <a:cubicBezTo>
                      <a:pt x="11929" y="0"/>
                      <a:pt x="21600" y="9670"/>
                      <a:pt x="21600" y="21600"/>
                    </a:cubicBezTo>
                  </a:path>
                  <a:path w="21600" h="21600" stroke="0">
                    <a:moveTo>
                      <a:pt x="0" y="0"/>
                    </a:moveTo>
                    <a:cubicBezTo>
                      <a:pt x="11929" y="0"/>
                      <a:pt x="21600" y="9670"/>
                      <a:pt x="21600" y="21600"/>
                    </a:cubicBezTo>
                    <a:lnTo>
                      <a:pt x="0" y="21600"/>
                    </a:lnTo>
                    <a:lnTo>
                      <a:pt x="0" y="0"/>
                    </a:lnTo>
                    <a:close/>
                  </a:path>
                </a:pathLst>
              </a:custGeom>
              <a:noFill/>
              <a:ln w="12700" cap="flat" cmpd="sng">
                <a:solidFill>
                  <a:schemeClr val="tx1">
                    <a:alpha val="100000"/>
                  </a:schemeClr>
                </a:solidFill>
                <a:prstDash val="solid"/>
                <a:round/>
                <a:headEnd type="none" w="med" len="med"/>
                <a:tailEnd type="none" w="med" len="med"/>
              </a:ln>
            </p:spPr>
            <p:txBody>
              <a:bodyPr/>
              <a:p>
                <a:endParaRPr lang="zh-CN" altLang="en-US"/>
              </a:p>
            </p:txBody>
          </p:sp>
          <p:sp>
            <p:nvSpPr>
              <p:cNvPr id="19629" name="Arc 81"/>
              <p:cNvSpPr/>
              <p:nvPr>
                <p:custDataLst>
                  <p:tags r:id="rId76"/>
                </p:custDataLst>
              </p:nvPr>
            </p:nvSpPr>
            <p:spPr>
              <a:xfrm flipH="1">
                <a:off x="4323" y="1075"/>
                <a:ext cx="223" cy="48"/>
              </a:xfrm>
              <a:custGeom>
                <a:avLst/>
                <a:gdLst/>
                <a:ahLst/>
                <a:cxnLst>
                  <a:cxn ang="0">
                    <a:pos x="0" y="0"/>
                  </a:cxn>
                  <a:cxn ang="0">
                    <a:pos x="223" y="48"/>
                  </a:cxn>
                  <a:cxn ang="0">
                    <a:pos x="0" y="48"/>
                  </a:cxn>
                </a:cxnLst>
                <a:pathLst>
                  <a:path w="21600" h="21600" fill="none">
                    <a:moveTo>
                      <a:pt x="0" y="0"/>
                    </a:moveTo>
                    <a:cubicBezTo>
                      <a:pt x="11929" y="0"/>
                      <a:pt x="21600" y="9670"/>
                      <a:pt x="21600" y="21600"/>
                    </a:cubicBezTo>
                  </a:path>
                  <a:path w="21600" h="21600" stroke="0">
                    <a:moveTo>
                      <a:pt x="0" y="0"/>
                    </a:moveTo>
                    <a:cubicBezTo>
                      <a:pt x="11929" y="0"/>
                      <a:pt x="21600" y="9670"/>
                      <a:pt x="21600" y="21600"/>
                    </a:cubicBezTo>
                    <a:lnTo>
                      <a:pt x="0" y="21600"/>
                    </a:lnTo>
                    <a:lnTo>
                      <a:pt x="0" y="0"/>
                    </a:lnTo>
                    <a:close/>
                  </a:path>
                </a:pathLst>
              </a:custGeom>
              <a:noFill/>
              <a:ln w="12700" cap="flat" cmpd="sng">
                <a:solidFill>
                  <a:schemeClr val="tx1">
                    <a:alpha val="100000"/>
                  </a:schemeClr>
                </a:solidFill>
                <a:prstDash val="solid"/>
                <a:round/>
                <a:headEnd type="none" w="med" len="med"/>
                <a:tailEnd type="none" w="med" len="med"/>
              </a:ln>
            </p:spPr>
            <p:txBody>
              <a:bodyPr/>
              <a:p>
                <a:endParaRPr lang="zh-CN" altLang="en-US"/>
              </a:p>
            </p:txBody>
          </p:sp>
          <p:sp>
            <p:nvSpPr>
              <p:cNvPr id="19630" name="Arc 82"/>
              <p:cNvSpPr/>
              <p:nvPr>
                <p:custDataLst>
                  <p:tags r:id="rId77"/>
                </p:custDataLst>
              </p:nvPr>
            </p:nvSpPr>
            <p:spPr>
              <a:xfrm flipH="1">
                <a:off x="4546" y="1028"/>
                <a:ext cx="223" cy="48"/>
              </a:xfrm>
              <a:custGeom>
                <a:avLst/>
                <a:gdLst/>
                <a:ahLst/>
                <a:cxnLst>
                  <a:cxn ang="0">
                    <a:pos x="0" y="0"/>
                  </a:cxn>
                  <a:cxn ang="0">
                    <a:pos x="223" y="48"/>
                  </a:cxn>
                  <a:cxn ang="0">
                    <a:pos x="0" y="48"/>
                  </a:cxn>
                </a:cxnLst>
                <a:pathLst>
                  <a:path w="21600" h="21600" fill="none">
                    <a:moveTo>
                      <a:pt x="0" y="0"/>
                    </a:moveTo>
                    <a:cubicBezTo>
                      <a:pt x="11929" y="0"/>
                      <a:pt x="21600" y="9670"/>
                      <a:pt x="21600" y="21600"/>
                    </a:cubicBezTo>
                  </a:path>
                  <a:path w="21600" h="21600" stroke="0">
                    <a:moveTo>
                      <a:pt x="0" y="0"/>
                    </a:moveTo>
                    <a:cubicBezTo>
                      <a:pt x="11929" y="0"/>
                      <a:pt x="21600" y="9670"/>
                      <a:pt x="21600" y="21600"/>
                    </a:cubicBezTo>
                    <a:lnTo>
                      <a:pt x="0" y="21600"/>
                    </a:lnTo>
                    <a:lnTo>
                      <a:pt x="0" y="0"/>
                    </a:lnTo>
                    <a:close/>
                  </a:path>
                </a:pathLst>
              </a:custGeom>
              <a:noFill/>
              <a:ln w="12700" cap="flat" cmpd="sng">
                <a:solidFill>
                  <a:schemeClr val="tx1">
                    <a:alpha val="100000"/>
                  </a:schemeClr>
                </a:solidFill>
                <a:prstDash val="solid"/>
                <a:round/>
                <a:headEnd type="none" w="med" len="med"/>
                <a:tailEnd type="none" w="med" len="med"/>
              </a:ln>
            </p:spPr>
            <p:txBody>
              <a:bodyPr/>
              <a:p>
                <a:endParaRPr lang="zh-CN" altLang="en-US"/>
              </a:p>
            </p:txBody>
          </p:sp>
          <p:sp>
            <p:nvSpPr>
              <p:cNvPr id="19631" name="Rectangle 83"/>
              <p:cNvSpPr/>
              <p:nvPr>
                <p:custDataLst>
                  <p:tags r:id="rId78"/>
                </p:custDataLst>
              </p:nvPr>
            </p:nvSpPr>
            <p:spPr>
              <a:xfrm>
                <a:off x="4455" y="1244"/>
                <a:ext cx="136" cy="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dirty="0"/>
                  <a:t>3</a:t>
                </a:r>
                <a:r>
                  <a:rPr lang="zh-CN" altLang="en-US" sz="1000" dirty="0"/>
                  <a:t>年</a:t>
                </a:r>
                <a:endParaRPr lang="zh-CN" altLang="en-US" sz="1000" dirty="0"/>
              </a:p>
            </p:txBody>
          </p:sp>
        </p:grpSp>
      </p:grpSp>
      <p:grpSp>
        <p:nvGrpSpPr>
          <p:cNvPr id="19509" name="Group 84"/>
          <p:cNvGrpSpPr/>
          <p:nvPr/>
        </p:nvGrpSpPr>
        <p:grpSpPr>
          <a:xfrm>
            <a:off x="7518400" y="5622925"/>
            <a:ext cx="790575" cy="288925"/>
            <a:chOff x="4683" y="3341"/>
            <a:chExt cx="498" cy="182"/>
          </a:xfrm>
        </p:grpSpPr>
        <p:sp>
          <p:nvSpPr>
            <p:cNvPr id="19614" name="Rectangle 85"/>
            <p:cNvSpPr/>
            <p:nvPr>
              <p:custDataLst>
                <p:tags r:id="rId79"/>
              </p:custDataLst>
            </p:nvPr>
          </p:nvSpPr>
          <p:spPr>
            <a:xfrm>
              <a:off x="4968" y="3386"/>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5年</a:t>
              </a:r>
              <a:endParaRPr lang="zh-CN" altLang="zh-CN" sz="800" dirty="0">
                <a:latin typeface="Arial" panose="020B0604020202020204" pitchFamily="34" charset="0"/>
              </a:endParaRPr>
            </a:p>
          </p:txBody>
        </p:sp>
        <p:sp>
          <p:nvSpPr>
            <p:cNvPr id="19615" name="Rectangle 86"/>
            <p:cNvSpPr/>
            <p:nvPr>
              <p:custDataLst>
                <p:tags r:id="rId80"/>
              </p:custDataLst>
            </p:nvPr>
          </p:nvSpPr>
          <p:spPr>
            <a:xfrm>
              <a:off x="4826" y="3364"/>
              <a:ext cx="213" cy="136"/>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3年</a:t>
              </a:r>
              <a:endParaRPr lang="zh-CN" altLang="zh-CN" sz="800" dirty="0">
                <a:latin typeface="Arial" panose="020B0604020202020204" pitchFamily="34" charset="0"/>
              </a:endParaRPr>
            </a:p>
          </p:txBody>
        </p:sp>
        <p:sp>
          <p:nvSpPr>
            <p:cNvPr id="19616" name="Rectangle 87"/>
            <p:cNvSpPr/>
            <p:nvPr>
              <p:custDataLst>
                <p:tags r:id="rId81"/>
              </p:custDataLst>
            </p:nvPr>
          </p:nvSpPr>
          <p:spPr>
            <a:xfrm>
              <a:off x="4683" y="3341"/>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1年</a:t>
              </a:r>
              <a:endParaRPr lang="zh-CN" altLang="zh-CN" sz="800" dirty="0">
                <a:latin typeface="Arial" panose="020B0604020202020204" pitchFamily="34" charset="0"/>
              </a:endParaRPr>
            </a:p>
          </p:txBody>
        </p:sp>
      </p:grpSp>
      <p:grpSp>
        <p:nvGrpSpPr>
          <p:cNvPr id="19510" name="Group 88"/>
          <p:cNvGrpSpPr/>
          <p:nvPr/>
        </p:nvGrpSpPr>
        <p:grpSpPr>
          <a:xfrm>
            <a:off x="7518400" y="5911850"/>
            <a:ext cx="790575" cy="288925"/>
            <a:chOff x="4683" y="3341"/>
            <a:chExt cx="498" cy="182"/>
          </a:xfrm>
        </p:grpSpPr>
        <p:sp>
          <p:nvSpPr>
            <p:cNvPr id="19611" name="Rectangle 89"/>
            <p:cNvSpPr/>
            <p:nvPr>
              <p:custDataLst>
                <p:tags r:id="rId82"/>
              </p:custDataLst>
            </p:nvPr>
          </p:nvSpPr>
          <p:spPr>
            <a:xfrm>
              <a:off x="4968" y="3386"/>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5年</a:t>
              </a:r>
              <a:endParaRPr lang="zh-CN" altLang="zh-CN" sz="800" dirty="0">
                <a:latin typeface="Arial" panose="020B0604020202020204" pitchFamily="34" charset="0"/>
              </a:endParaRPr>
            </a:p>
          </p:txBody>
        </p:sp>
        <p:sp>
          <p:nvSpPr>
            <p:cNvPr id="19612" name="Rectangle 90"/>
            <p:cNvSpPr/>
            <p:nvPr>
              <p:custDataLst>
                <p:tags r:id="rId83"/>
              </p:custDataLst>
            </p:nvPr>
          </p:nvSpPr>
          <p:spPr>
            <a:xfrm>
              <a:off x="4826" y="3364"/>
              <a:ext cx="213" cy="136"/>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3年</a:t>
              </a:r>
              <a:endParaRPr lang="zh-CN" altLang="zh-CN" sz="800" dirty="0">
                <a:latin typeface="Arial" panose="020B0604020202020204" pitchFamily="34" charset="0"/>
              </a:endParaRPr>
            </a:p>
          </p:txBody>
        </p:sp>
        <p:sp>
          <p:nvSpPr>
            <p:cNvPr id="19613" name="Rectangle 91"/>
            <p:cNvSpPr/>
            <p:nvPr>
              <p:custDataLst>
                <p:tags r:id="rId84"/>
              </p:custDataLst>
            </p:nvPr>
          </p:nvSpPr>
          <p:spPr>
            <a:xfrm>
              <a:off x="4683" y="3341"/>
              <a:ext cx="213" cy="137"/>
            </a:xfrm>
            <a:prstGeom prst="rect">
              <a:avLst/>
            </a:prstGeom>
            <a:solidFill>
              <a:schemeClr val="accent1"/>
            </a:solidFill>
            <a:ln w="12700" cap="flat" cmpd="sng">
              <a:solidFill>
                <a:schemeClr val="tx1"/>
              </a:solidFill>
              <a:prstDash val="solid"/>
              <a:miter/>
              <a:headEnd type="none" w="med" len="med"/>
              <a:tailEnd type="none" w="med" len="med"/>
            </a:ln>
          </p:spPr>
          <p:txBody>
            <a:bodyPr wrap="none" lIns="36000" tIns="36000" rIns="36000" bIns="36000"/>
            <a:p>
              <a:pPr algn="r" eaLnBrk="1" hangingPunct="1"/>
              <a:r>
                <a:rPr lang="zh-CN" altLang="zh-CN" sz="800" dirty="0">
                  <a:latin typeface="Arial" panose="020B0604020202020204" pitchFamily="34" charset="0"/>
                </a:rPr>
                <a:t>1年</a:t>
              </a:r>
              <a:endParaRPr lang="zh-CN" altLang="zh-CN" sz="800" dirty="0">
                <a:latin typeface="Arial" panose="020B0604020202020204" pitchFamily="34" charset="0"/>
              </a:endParaRPr>
            </a:p>
          </p:txBody>
        </p:sp>
      </p:grpSp>
      <p:grpSp>
        <p:nvGrpSpPr>
          <p:cNvPr id="19511" name="Group 92"/>
          <p:cNvGrpSpPr/>
          <p:nvPr/>
        </p:nvGrpSpPr>
        <p:grpSpPr>
          <a:xfrm>
            <a:off x="5538788" y="3965575"/>
            <a:ext cx="165100" cy="165100"/>
            <a:chOff x="683" y="2592"/>
            <a:chExt cx="104" cy="104"/>
          </a:xfrm>
        </p:grpSpPr>
        <p:sp>
          <p:nvSpPr>
            <p:cNvPr id="19608" name="Oval 93"/>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609" name="Rectangle 94"/>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610" name="Rectangle 95"/>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grpSp>
        <p:nvGrpSpPr>
          <p:cNvPr id="19512" name="Group 96"/>
          <p:cNvGrpSpPr/>
          <p:nvPr/>
        </p:nvGrpSpPr>
        <p:grpSpPr>
          <a:xfrm>
            <a:off x="5538788" y="5146675"/>
            <a:ext cx="165100" cy="165100"/>
            <a:chOff x="683" y="2592"/>
            <a:chExt cx="104" cy="104"/>
          </a:xfrm>
        </p:grpSpPr>
        <p:sp>
          <p:nvSpPr>
            <p:cNvPr id="19605" name="Oval 97"/>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606" name="Rectangle 98"/>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607" name="Rectangle 99"/>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grpSp>
        <p:nvGrpSpPr>
          <p:cNvPr id="19513" name="Group 100"/>
          <p:cNvGrpSpPr/>
          <p:nvPr/>
        </p:nvGrpSpPr>
        <p:grpSpPr>
          <a:xfrm>
            <a:off x="7481888" y="4803775"/>
            <a:ext cx="165100" cy="165100"/>
            <a:chOff x="683" y="2592"/>
            <a:chExt cx="104" cy="104"/>
          </a:xfrm>
        </p:grpSpPr>
        <p:sp>
          <p:nvSpPr>
            <p:cNvPr id="19602" name="Oval 101"/>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603" name="Rectangle 102"/>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604" name="Rectangle 103"/>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grpSp>
        <p:nvGrpSpPr>
          <p:cNvPr id="19514" name="Group 104"/>
          <p:cNvGrpSpPr/>
          <p:nvPr/>
        </p:nvGrpSpPr>
        <p:grpSpPr>
          <a:xfrm>
            <a:off x="7481888" y="3324225"/>
            <a:ext cx="165100" cy="165100"/>
            <a:chOff x="683" y="2592"/>
            <a:chExt cx="104" cy="104"/>
          </a:xfrm>
        </p:grpSpPr>
        <p:sp>
          <p:nvSpPr>
            <p:cNvPr id="19599" name="Oval 105"/>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600" name="Rectangle 106"/>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601" name="Rectangle 107"/>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sp>
        <p:nvSpPr>
          <p:cNvPr id="19515" name="Rectangle 109"/>
          <p:cNvSpPr/>
          <p:nvPr>
            <p:custDataLst>
              <p:tags r:id="rId85"/>
            </p:custDataLst>
          </p:nvPr>
        </p:nvSpPr>
        <p:spPr>
          <a:xfrm>
            <a:off x="171450" y="1662113"/>
            <a:ext cx="1800225" cy="2452687"/>
          </a:xfrm>
          <a:prstGeom prst="rect">
            <a:avLst/>
          </a:prstGeom>
          <a:solidFill>
            <a:schemeClr val="bg1"/>
          </a:solidFill>
          <a:ln w="9525" cap="flat" cmpd="sng">
            <a:solidFill>
              <a:srgbClr val="5F5F5F"/>
            </a:solidFill>
            <a:prstDash val="solid"/>
            <a:miter/>
            <a:headEnd type="none" w="med" len="med"/>
            <a:tailEnd type="none" w="med" len="med"/>
          </a:ln>
        </p:spPr>
        <p:txBody>
          <a:bodyPr lIns="72000" tIns="36000" rIns="72000" bIns="36000"/>
          <a:p>
            <a:pPr algn="ctr" eaLnBrk="1" hangingPunct="1"/>
            <a:endParaRPr lang="zh-CN" altLang="zh-CN" b="1" dirty="0">
              <a:latin typeface="Arial" panose="020B0604020202020204" pitchFamily="34" charset="0"/>
            </a:endParaRPr>
          </a:p>
        </p:txBody>
      </p:sp>
      <p:sp>
        <p:nvSpPr>
          <p:cNvPr id="19516" name="Rectangle 111"/>
          <p:cNvSpPr/>
          <p:nvPr>
            <p:custDataLst>
              <p:tags r:id="rId86"/>
            </p:custDataLst>
          </p:nvPr>
        </p:nvSpPr>
        <p:spPr>
          <a:xfrm>
            <a:off x="171450" y="4295775"/>
            <a:ext cx="1800225" cy="1093788"/>
          </a:xfrm>
          <a:prstGeom prst="rect">
            <a:avLst/>
          </a:prstGeom>
          <a:solidFill>
            <a:schemeClr val="bg1"/>
          </a:solidFill>
          <a:ln w="9525" cap="flat" cmpd="sng">
            <a:solidFill>
              <a:srgbClr val="5F5F5F"/>
            </a:solidFill>
            <a:prstDash val="solid"/>
            <a:miter/>
            <a:headEnd type="none" w="med" len="med"/>
            <a:tailEnd type="none" w="med" len="med"/>
          </a:ln>
        </p:spPr>
        <p:txBody>
          <a:bodyPr lIns="4572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85725" lvl="0" indent="-85725" defTabSz="914400" eaLnBrk="1" hangingPunct="1">
              <a:buSzTx/>
            </a:pPr>
            <a:endParaRPr lang="zh-CN" altLang="zh-CN" sz="1000" b="1" dirty="0"/>
          </a:p>
          <a:p>
            <a:pPr marL="85725" lvl="0" indent="-85725" defTabSz="914400" eaLnBrk="1" hangingPunct="1">
              <a:buSzTx/>
              <a:buChar char="•"/>
            </a:pPr>
            <a:r>
              <a:rPr lang="zh-CN" altLang="en-US" sz="1000" dirty="0"/>
              <a:t>XX信息化</a:t>
            </a:r>
            <a:r>
              <a:rPr lang="zh-CN" altLang="en-US" sz="1000" b="1" dirty="0"/>
              <a:t>集中管控</a:t>
            </a:r>
            <a:r>
              <a:rPr lang="zh-CN" altLang="en-US" sz="1000" dirty="0"/>
              <a:t>的趋势要求XX的</a:t>
            </a:r>
            <a:r>
              <a:rPr lang="en-US" altLang="zh-CN" sz="1000" dirty="0"/>
              <a:t>IT</a:t>
            </a:r>
            <a:r>
              <a:rPr lang="zh-CN" altLang="en-US" sz="1000" dirty="0"/>
              <a:t>架构</a:t>
            </a:r>
            <a:r>
              <a:rPr lang="zh-CN" altLang="en-US" sz="1000" b="1" dirty="0"/>
              <a:t>随需应变</a:t>
            </a:r>
            <a:endParaRPr lang="zh-CN" altLang="en-US" sz="1000" b="1" dirty="0"/>
          </a:p>
          <a:p>
            <a:pPr marL="85725" lvl="0" indent="-85725" defTabSz="914400" eaLnBrk="1" hangingPunct="1">
              <a:buSzTx/>
              <a:buChar char="•"/>
            </a:pPr>
            <a:r>
              <a:rPr lang="zh-CN" altLang="en-US" sz="1000" dirty="0"/>
              <a:t>支撑智能XX的XX</a:t>
            </a:r>
            <a:r>
              <a:rPr lang="zh-CN" altLang="en-US" sz="1000" b="1" dirty="0"/>
              <a:t>信息化</a:t>
            </a:r>
            <a:r>
              <a:rPr lang="en-US" altLang="zh-CN" sz="1000" b="1" dirty="0"/>
              <a:t>5</a:t>
            </a:r>
            <a:r>
              <a:rPr lang="zh-CN" altLang="en-US" sz="1000" b="1" dirty="0"/>
              <a:t>年规划</a:t>
            </a:r>
            <a:r>
              <a:rPr lang="en-US" altLang="zh-CN" sz="1000" dirty="0"/>
              <a:t>(</a:t>
            </a:r>
            <a:r>
              <a:rPr lang="zh-CN" altLang="en-US" sz="1000" dirty="0"/>
              <a:t>第一批</a:t>
            </a:r>
            <a:r>
              <a:rPr lang="en-US" altLang="zh-CN" sz="1000" b="1" dirty="0"/>
              <a:t>21</a:t>
            </a:r>
            <a:r>
              <a:rPr lang="zh-CN" altLang="en-US" sz="1000" b="1" dirty="0"/>
              <a:t>个项目</a:t>
            </a:r>
            <a:r>
              <a:rPr lang="en-US" altLang="zh-CN" sz="1000" dirty="0"/>
              <a:t>)</a:t>
            </a:r>
            <a:r>
              <a:rPr lang="zh-CN" altLang="en-US" sz="1000" dirty="0"/>
              <a:t>对现有</a:t>
            </a:r>
            <a:r>
              <a:rPr lang="en-US" altLang="zh-CN" sz="1000" dirty="0"/>
              <a:t>IT</a:t>
            </a:r>
            <a:r>
              <a:rPr lang="zh-CN" altLang="en-US" sz="1000" dirty="0"/>
              <a:t>架构的</a:t>
            </a:r>
            <a:r>
              <a:rPr lang="zh-CN" altLang="en-US" sz="1000" b="1" dirty="0"/>
              <a:t>提升要求</a:t>
            </a:r>
            <a:endParaRPr lang="zh-CN" altLang="zh-CN" sz="1000" b="1" dirty="0"/>
          </a:p>
        </p:txBody>
      </p:sp>
      <p:sp>
        <p:nvSpPr>
          <p:cNvPr id="19517" name="Rectangle 112"/>
          <p:cNvSpPr/>
          <p:nvPr>
            <p:custDataLst>
              <p:tags r:id="rId87"/>
            </p:custDataLst>
          </p:nvPr>
        </p:nvSpPr>
        <p:spPr>
          <a:xfrm>
            <a:off x="171450" y="1662113"/>
            <a:ext cx="1800225" cy="212725"/>
          </a:xfrm>
          <a:prstGeom prst="rect">
            <a:avLst/>
          </a:prstGeom>
          <a:solidFill>
            <a:schemeClr val="accent1"/>
          </a:solidFill>
          <a:ln w="9525" cap="flat" cmpd="sng">
            <a:solidFill>
              <a:srgbClr val="5F5F5F"/>
            </a:solidFill>
            <a:prstDash val="solid"/>
            <a:miter/>
            <a:headEnd type="none" w="med" len="med"/>
            <a:tailEnd type="none" w="med" len="med"/>
          </a:ln>
        </p:spPr>
        <p:txBody>
          <a:bodyPr lIns="72000" tIns="36000" rIns="72000" bIns="36000" anchor="ctr" anchorCtr="0"/>
          <a:p>
            <a:pPr algn="just" eaLnBrk="1" hangingPunct="1"/>
            <a:r>
              <a:rPr lang="zh-CN" altLang="en-US" b="1" dirty="0">
                <a:latin typeface="Arial" panose="020B0604020202020204" pitchFamily="34" charset="0"/>
              </a:rPr>
              <a:t>业务能力架构</a:t>
            </a:r>
            <a:r>
              <a:rPr lang="zh-CN" altLang="zh-CN" b="1" dirty="0">
                <a:latin typeface="Arial" panose="020B0604020202020204" pitchFamily="34" charset="0"/>
              </a:rPr>
              <a:t>及对IT的要求</a:t>
            </a:r>
            <a:endParaRPr lang="zh-CN" altLang="zh-CN" b="1" dirty="0">
              <a:latin typeface="Arial" panose="020B0604020202020204" pitchFamily="34" charset="0"/>
            </a:endParaRPr>
          </a:p>
        </p:txBody>
      </p:sp>
      <p:sp>
        <p:nvSpPr>
          <p:cNvPr id="19518" name="Rectangle 113"/>
          <p:cNvSpPr/>
          <p:nvPr>
            <p:custDataLst>
              <p:tags r:id="rId88"/>
            </p:custDataLst>
          </p:nvPr>
        </p:nvSpPr>
        <p:spPr>
          <a:xfrm>
            <a:off x="171450" y="4295775"/>
            <a:ext cx="1800225" cy="211138"/>
          </a:xfrm>
          <a:prstGeom prst="rect">
            <a:avLst/>
          </a:prstGeom>
          <a:solidFill>
            <a:schemeClr val="accent1"/>
          </a:solidFill>
          <a:ln w="9525" cap="flat" cmpd="sng">
            <a:solidFill>
              <a:srgbClr val="5F5F5F"/>
            </a:solidFill>
            <a:prstDash val="solid"/>
            <a:miter/>
            <a:headEnd type="none" w="med" len="med"/>
            <a:tailEnd type="none" w="med" len="med"/>
          </a:ln>
        </p:spPr>
        <p:txBody>
          <a:bodyPr lIns="72000" tIns="36000" rIns="72000" bIns="36000" anchor="ctr" anchorCtr="0"/>
          <a:p>
            <a:pPr eaLnBrk="1" hangingPunct="1"/>
            <a:r>
              <a:rPr lang="zh-CN" altLang="zh-CN" b="1" dirty="0">
                <a:latin typeface="Arial" panose="020B0604020202020204" pitchFamily="34" charset="0"/>
              </a:rPr>
              <a:t>XX</a:t>
            </a:r>
            <a:r>
              <a:rPr lang="zh-CN" altLang="en-US" b="1" dirty="0">
                <a:latin typeface="Arial" panose="020B0604020202020204" pitchFamily="34" charset="0"/>
              </a:rPr>
              <a:t>对</a:t>
            </a:r>
            <a:r>
              <a:rPr lang="en-US" altLang="zh-CN" b="1" dirty="0">
                <a:latin typeface="Arial" panose="020B0604020202020204" pitchFamily="34" charset="0"/>
              </a:rPr>
              <a:t>IT</a:t>
            </a:r>
            <a:r>
              <a:rPr lang="zh-CN" altLang="en-US" b="1" dirty="0">
                <a:latin typeface="Arial" panose="020B0604020202020204" pitchFamily="34" charset="0"/>
              </a:rPr>
              <a:t>架构的影响与要求</a:t>
            </a:r>
            <a:endParaRPr lang="zh-CN" altLang="en-US" b="1" dirty="0">
              <a:latin typeface="Arial" panose="020B0604020202020204" pitchFamily="34" charset="0"/>
            </a:endParaRPr>
          </a:p>
        </p:txBody>
      </p:sp>
      <p:sp>
        <p:nvSpPr>
          <p:cNvPr id="19519" name="Rectangle 114"/>
          <p:cNvSpPr/>
          <p:nvPr>
            <p:custDataLst>
              <p:tags r:id="rId89"/>
            </p:custDataLst>
          </p:nvPr>
        </p:nvSpPr>
        <p:spPr>
          <a:xfrm>
            <a:off x="171450" y="5580063"/>
            <a:ext cx="1800225" cy="211137"/>
          </a:xfrm>
          <a:prstGeom prst="rect">
            <a:avLst/>
          </a:prstGeom>
          <a:solidFill>
            <a:schemeClr val="accent1"/>
          </a:solidFill>
          <a:ln w="9525" cap="flat" cmpd="sng">
            <a:solidFill>
              <a:srgbClr val="5F5F5F"/>
            </a:solidFill>
            <a:prstDash val="solid"/>
            <a:miter/>
            <a:headEnd type="none" w="med" len="med"/>
            <a:tailEnd type="none" w="med" len="med"/>
          </a:ln>
        </p:spPr>
        <p:txBody>
          <a:bodyPr lIns="72000" tIns="36000" rIns="72000" bIns="36000" anchor="ctr" anchorCtr="0"/>
          <a:p>
            <a:pPr eaLnBrk="1" hangingPunct="1"/>
            <a:r>
              <a:rPr lang="zh-CN" altLang="en-US" b="1" dirty="0">
                <a:latin typeface="Arial" panose="020B0604020202020204" pitchFamily="34" charset="0"/>
              </a:rPr>
              <a:t>业界</a:t>
            </a:r>
            <a:r>
              <a:rPr lang="en-US" altLang="zh-CN" b="1" dirty="0">
                <a:latin typeface="Arial" panose="020B0604020202020204" pitchFamily="34" charset="0"/>
              </a:rPr>
              <a:t>IT</a:t>
            </a:r>
            <a:r>
              <a:rPr lang="zh-CN" altLang="en-US" b="1" dirty="0">
                <a:latin typeface="Arial" panose="020B0604020202020204" pitchFamily="34" charset="0"/>
              </a:rPr>
              <a:t>架构最佳实践与趋势</a:t>
            </a:r>
            <a:endParaRPr lang="zh-CN" altLang="zh-CN" b="1" dirty="0">
              <a:latin typeface="Arial" panose="020B0604020202020204" pitchFamily="34" charset="0"/>
            </a:endParaRPr>
          </a:p>
        </p:txBody>
      </p:sp>
      <p:grpSp>
        <p:nvGrpSpPr>
          <p:cNvPr id="19520" name="Group 116"/>
          <p:cNvGrpSpPr/>
          <p:nvPr/>
        </p:nvGrpSpPr>
        <p:grpSpPr>
          <a:xfrm>
            <a:off x="1008063" y="4121150"/>
            <a:ext cx="165100" cy="165100"/>
            <a:chOff x="683" y="2592"/>
            <a:chExt cx="104" cy="104"/>
          </a:xfrm>
        </p:grpSpPr>
        <p:sp>
          <p:nvSpPr>
            <p:cNvPr id="19596" name="Oval 117"/>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597" name="Rectangle 118"/>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598" name="Rectangle 119"/>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grpSp>
        <p:nvGrpSpPr>
          <p:cNvPr id="19521" name="Group 120"/>
          <p:cNvGrpSpPr/>
          <p:nvPr/>
        </p:nvGrpSpPr>
        <p:grpSpPr>
          <a:xfrm>
            <a:off x="242888" y="1943100"/>
            <a:ext cx="1655762" cy="2098675"/>
            <a:chOff x="101" y="1067"/>
            <a:chExt cx="1043" cy="1590"/>
          </a:xfrm>
        </p:grpSpPr>
        <p:sp>
          <p:nvSpPr>
            <p:cNvPr id="19586" name="Rectangle 121"/>
            <p:cNvSpPr/>
            <p:nvPr>
              <p:custDataLst>
                <p:tags r:id="rId90"/>
              </p:custDataLst>
            </p:nvPr>
          </p:nvSpPr>
          <p:spPr>
            <a:xfrm>
              <a:off x="101" y="1067"/>
              <a:ext cx="418" cy="1590"/>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p>
              <a:pPr algn="ctr" eaLnBrk="1" hangingPunct="1"/>
              <a:r>
                <a:rPr lang="zh-CN" altLang="en-US" dirty="0">
                  <a:latin typeface="Arial" panose="020B0604020202020204" pitchFamily="34" charset="0"/>
                </a:rPr>
                <a:t>业务面临的</a:t>
              </a:r>
              <a:r>
                <a:rPr lang="en-US" altLang="zh-CN" dirty="0">
                  <a:latin typeface="Arial" panose="020B0604020202020204" pitchFamily="34" charset="0"/>
                </a:rPr>
                <a:t>3</a:t>
              </a:r>
              <a:r>
                <a:rPr lang="zh-CN" altLang="en-US" dirty="0">
                  <a:latin typeface="Arial" panose="020B0604020202020204" pitchFamily="34" charset="0"/>
                </a:rPr>
                <a:t>方面挑战</a:t>
              </a:r>
              <a:endParaRPr lang="zh-CN" altLang="zh-CN" dirty="0">
                <a:latin typeface="Arial" panose="020B0604020202020204" pitchFamily="34" charset="0"/>
              </a:endParaRPr>
            </a:p>
          </p:txBody>
        </p:sp>
        <p:sp>
          <p:nvSpPr>
            <p:cNvPr id="19587" name="Rectangle 122"/>
            <p:cNvSpPr/>
            <p:nvPr>
              <p:custDataLst>
                <p:tags r:id="rId91"/>
              </p:custDataLst>
            </p:nvPr>
          </p:nvSpPr>
          <p:spPr>
            <a:xfrm>
              <a:off x="153" y="1332"/>
              <a:ext cx="328" cy="397"/>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外部趋势和内部需求</a:t>
              </a:r>
              <a:endParaRPr lang="zh-CN" altLang="zh-CN" dirty="0">
                <a:latin typeface="Arial" panose="020B0604020202020204" pitchFamily="34" charset="0"/>
              </a:endParaRPr>
            </a:p>
          </p:txBody>
        </p:sp>
        <p:sp>
          <p:nvSpPr>
            <p:cNvPr id="19588" name="Rectangle 123"/>
            <p:cNvSpPr/>
            <p:nvPr>
              <p:custDataLst>
                <p:tags r:id="rId92"/>
              </p:custDataLst>
            </p:nvPr>
          </p:nvSpPr>
          <p:spPr>
            <a:xfrm>
              <a:off x="153" y="1774"/>
              <a:ext cx="328" cy="397"/>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新技术</a:t>
              </a:r>
              <a:r>
                <a:rPr lang="zh-CN" altLang="en-US" dirty="0">
                  <a:latin typeface="Arial" panose="020B0604020202020204" pitchFamily="34" charset="0"/>
                </a:rPr>
                <a:t>/</a:t>
              </a:r>
              <a:r>
                <a:rPr lang="zh-CN" altLang="zh-CN" dirty="0">
                  <a:latin typeface="Arial" panose="020B0604020202020204" pitchFamily="34" charset="0"/>
                </a:rPr>
                <a:t>智能XX革新</a:t>
              </a:r>
              <a:endParaRPr lang="zh-CN" altLang="zh-CN" dirty="0">
                <a:latin typeface="Arial" panose="020B0604020202020204" pitchFamily="34" charset="0"/>
              </a:endParaRPr>
            </a:p>
          </p:txBody>
        </p:sp>
        <p:sp>
          <p:nvSpPr>
            <p:cNvPr id="19589" name="Rectangle 124"/>
            <p:cNvSpPr/>
            <p:nvPr>
              <p:custDataLst>
                <p:tags r:id="rId93"/>
              </p:custDataLst>
            </p:nvPr>
          </p:nvSpPr>
          <p:spPr>
            <a:xfrm>
              <a:off x="153" y="2216"/>
              <a:ext cx="328" cy="397"/>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XX集约化管控要求</a:t>
              </a:r>
              <a:endParaRPr lang="zh-CN" altLang="zh-CN" dirty="0">
                <a:latin typeface="Arial" panose="020B0604020202020204" pitchFamily="34" charset="0"/>
              </a:endParaRPr>
            </a:p>
          </p:txBody>
        </p:sp>
        <p:sp>
          <p:nvSpPr>
            <p:cNvPr id="19590" name="Rectangle 125"/>
            <p:cNvSpPr/>
            <p:nvPr>
              <p:custDataLst>
                <p:tags r:id="rId94"/>
              </p:custDataLst>
            </p:nvPr>
          </p:nvSpPr>
          <p:spPr>
            <a:xfrm>
              <a:off x="670" y="1067"/>
              <a:ext cx="474" cy="1590"/>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p>
              <a:pPr algn="ctr" eaLnBrk="1" hangingPunct="1"/>
              <a:r>
                <a:rPr lang="en-US" altLang="zh-CN" dirty="0">
                  <a:latin typeface="Arial" panose="020B0604020202020204" pitchFamily="34" charset="0"/>
                </a:rPr>
                <a:t>5</a:t>
              </a:r>
              <a:r>
                <a:rPr lang="zh-CN" altLang="en-US" dirty="0">
                  <a:latin typeface="Arial" panose="020B0604020202020204" pitchFamily="34" charset="0"/>
                </a:rPr>
                <a:t>大业务能力建设主题</a:t>
              </a:r>
              <a:endParaRPr lang="zh-CN" altLang="zh-CN" dirty="0">
                <a:latin typeface="Arial" panose="020B0604020202020204" pitchFamily="34" charset="0"/>
              </a:endParaRPr>
            </a:p>
          </p:txBody>
        </p:sp>
        <p:sp>
          <p:nvSpPr>
            <p:cNvPr id="19591" name="Rectangle 126"/>
            <p:cNvSpPr/>
            <p:nvPr>
              <p:custDataLst>
                <p:tags r:id="rId95"/>
              </p:custDataLst>
            </p:nvPr>
          </p:nvSpPr>
          <p:spPr>
            <a:xfrm>
              <a:off x="714" y="1332"/>
              <a:ext cx="385" cy="221"/>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客户导向</a:t>
              </a:r>
              <a:endParaRPr lang="zh-CN" altLang="zh-CN" dirty="0">
                <a:latin typeface="Arial" panose="020B0604020202020204" pitchFamily="34" charset="0"/>
              </a:endParaRPr>
            </a:p>
          </p:txBody>
        </p:sp>
        <p:sp>
          <p:nvSpPr>
            <p:cNvPr id="19592" name="Rectangle 127"/>
            <p:cNvSpPr/>
            <p:nvPr>
              <p:custDataLst>
                <p:tags r:id="rId96"/>
              </p:custDataLst>
            </p:nvPr>
          </p:nvSpPr>
          <p:spPr>
            <a:xfrm>
              <a:off x="714" y="1597"/>
              <a:ext cx="385" cy="221"/>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价值链横向融合</a:t>
              </a:r>
              <a:endParaRPr lang="zh-CN" altLang="zh-CN" dirty="0">
                <a:latin typeface="Arial" panose="020B0604020202020204" pitchFamily="34" charset="0"/>
              </a:endParaRPr>
            </a:p>
          </p:txBody>
        </p:sp>
        <p:sp>
          <p:nvSpPr>
            <p:cNvPr id="19593" name="Rectangle 128"/>
            <p:cNvSpPr/>
            <p:nvPr>
              <p:custDataLst>
                <p:tags r:id="rId97"/>
              </p:custDataLst>
            </p:nvPr>
          </p:nvSpPr>
          <p:spPr>
            <a:xfrm>
              <a:off x="714" y="1862"/>
              <a:ext cx="385" cy="221"/>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管理链纵向贯通</a:t>
              </a:r>
              <a:endParaRPr lang="zh-CN" altLang="zh-CN" dirty="0">
                <a:latin typeface="Arial" panose="020B0604020202020204" pitchFamily="34" charset="0"/>
              </a:endParaRPr>
            </a:p>
          </p:txBody>
        </p:sp>
        <p:sp>
          <p:nvSpPr>
            <p:cNvPr id="19594" name="Rectangle 129"/>
            <p:cNvSpPr/>
            <p:nvPr>
              <p:custDataLst>
                <p:tags r:id="rId98"/>
              </p:custDataLst>
            </p:nvPr>
          </p:nvSpPr>
          <p:spPr>
            <a:xfrm>
              <a:off x="714" y="2391"/>
              <a:ext cx="385" cy="221"/>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企业管控平台</a:t>
              </a:r>
              <a:endParaRPr lang="zh-CN" altLang="zh-CN" dirty="0">
                <a:latin typeface="Arial" panose="020B0604020202020204" pitchFamily="34" charset="0"/>
              </a:endParaRPr>
            </a:p>
          </p:txBody>
        </p:sp>
        <p:sp>
          <p:nvSpPr>
            <p:cNvPr id="19595" name="Rectangle 130"/>
            <p:cNvSpPr/>
            <p:nvPr>
              <p:custDataLst>
                <p:tags r:id="rId99"/>
              </p:custDataLst>
            </p:nvPr>
          </p:nvSpPr>
          <p:spPr>
            <a:xfrm>
              <a:off x="707" y="2126"/>
              <a:ext cx="386" cy="221"/>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新业务能力</a:t>
              </a:r>
              <a:endParaRPr lang="zh-CN" altLang="zh-CN" dirty="0">
                <a:latin typeface="Arial" panose="020B0604020202020204" pitchFamily="34" charset="0"/>
              </a:endParaRPr>
            </a:p>
          </p:txBody>
        </p:sp>
      </p:grpSp>
      <p:grpSp>
        <p:nvGrpSpPr>
          <p:cNvPr id="19522" name="Group 132"/>
          <p:cNvGrpSpPr/>
          <p:nvPr/>
        </p:nvGrpSpPr>
        <p:grpSpPr>
          <a:xfrm>
            <a:off x="2305050" y="1638300"/>
            <a:ext cx="2114550" cy="936625"/>
            <a:chOff x="1400" y="1255"/>
            <a:chExt cx="1332" cy="590"/>
          </a:xfrm>
        </p:grpSpPr>
        <p:sp>
          <p:nvSpPr>
            <p:cNvPr id="19580" name="Rectangle 133"/>
            <p:cNvSpPr/>
            <p:nvPr>
              <p:custDataLst>
                <p:tags r:id="rId100"/>
              </p:custDataLst>
            </p:nvPr>
          </p:nvSpPr>
          <p:spPr>
            <a:xfrm>
              <a:off x="1400" y="1255"/>
              <a:ext cx="1332" cy="590"/>
            </a:xfrm>
            <a:prstGeom prst="rect">
              <a:avLst/>
            </a:prstGeom>
            <a:solidFill>
              <a:schemeClr val="bg1"/>
            </a:solidFill>
            <a:ln w="9525" cap="flat" cmpd="sng">
              <a:solidFill>
                <a:srgbClr val="5F5F5F"/>
              </a:solidFill>
              <a:prstDash val="solid"/>
              <a:miter/>
              <a:headEnd type="none" w="med" len="med"/>
              <a:tailEnd type="none" w="med" len="med"/>
            </a:ln>
          </p:spPr>
          <p:txBody>
            <a:bodyPr lIns="72000" tIns="36000" rIns="72000" bIns="36000"/>
            <a:p>
              <a:pPr algn="ctr" eaLnBrk="1" hangingPunct="1"/>
              <a:endParaRPr lang="zh-CN" altLang="zh-CN" b="1" dirty="0">
                <a:latin typeface="Arial" panose="020B0604020202020204" pitchFamily="34" charset="0"/>
              </a:endParaRPr>
            </a:p>
          </p:txBody>
        </p:sp>
        <p:sp>
          <p:nvSpPr>
            <p:cNvPr id="19581" name="Rectangle 134"/>
            <p:cNvSpPr/>
            <p:nvPr>
              <p:custDataLst>
                <p:tags r:id="rId101"/>
              </p:custDataLst>
            </p:nvPr>
          </p:nvSpPr>
          <p:spPr>
            <a:xfrm>
              <a:off x="1400" y="1255"/>
              <a:ext cx="1332" cy="134"/>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en-US" altLang="zh-CN" b="1" dirty="0">
                  <a:latin typeface="Arial" panose="020B0604020202020204" pitchFamily="34" charset="0"/>
                </a:rPr>
                <a:t>IT</a:t>
              </a:r>
              <a:r>
                <a:rPr lang="zh-CN" altLang="en-US" b="1" dirty="0">
                  <a:latin typeface="Arial" panose="020B0604020202020204" pitchFamily="34" charset="0"/>
                </a:rPr>
                <a:t>架构现状梳理</a:t>
              </a:r>
              <a:endParaRPr lang="zh-CN" altLang="zh-CN" b="1" dirty="0">
                <a:latin typeface="Arial" panose="020B0604020202020204" pitchFamily="34" charset="0"/>
              </a:endParaRPr>
            </a:p>
          </p:txBody>
        </p:sp>
        <p:sp>
          <p:nvSpPr>
            <p:cNvPr id="19582" name="Rectangle 135"/>
            <p:cNvSpPr/>
            <p:nvPr>
              <p:custDataLst>
                <p:tags r:id="rId102"/>
              </p:custDataLst>
            </p:nvPr>
          </p:nvSpPr>
          <p:spPr>
            <a:xfrm>
              <a:off x="1447" y="1437"/>
              <a:ext cx="272" cy="362"/>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应用架构现状</a:t>
              </a:r>
              <a:endParaRPr lang="zh-CN" altLang="zh-CN" dirty="0">
                <a:latin typeface="Arial" panose="020B0604020202020204" pitchFamily="34" charset="0"/>
              </a:endParaRPr>
            </a:p>
          </p:txBody>
        </p:sp>
        <p:sp>
          <p:nvSpPr>
            <p:cNvPr id="19583" name="Rectangle 136"/>
            <p:cNvSpPr/>
            <p:nvPr>
              <p:custDataLst>
                <p:tags r:id="rId103"/>
              </p:custDataLst>
            </p:nvPr>
          </p:nvSpPr>
          <p:spPr>
            <a:xfrm>
              <a:off x="1764" y="1437"/>
              <a:ext cx="272" cy="362"/>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集成架构</a:t>
              </a:r>
              <a:endParaRPr lang="zh-CN" altLang="zh-CN" dirty="0">
                <a:latin typeface="Arial" panose="020B0604020202020204" pitchFamily="34" charset="0"/>
              </a:endParaRPr>
            </a:p>
            <a:p>
              <a:pPr algn="ctr" eaLnBrk="1" hangingPunct="1"/>
              <a:r>
                <a:rPr lang="zh-CN" altLang="zh-CN" dirty="0">
                  <a:latin typeface="Arial" panose="020B0604020202020204" pitchFamily="34" charset="0"/>
                </a:rPr>
                <a:t>现状</a:t>
              </a:r>
              <a:endParaRPr lang="zh-CN" altLang="zh-CN" dirty="0">
                <a:latin typeface="Arial" panose="020B0604020202020204" pitchFamily="34" charset="0"/>
              </a:endParaRPr>
            </a:p>
          </p:txBody>
        </p:sp>
        <p:sp>
          <p:nvSpPr>
            <p:cNvPr id="19584" name="Rectangle 137"/>
            <p:cNvSpPr/>
            <p:nvPr>
              <p:custDataLst>
                <p:tags r:id="rId104"/>
              </p:custDataLst>
            </p:nvPr>
          </p:nvSpPr>
          <p:spPr>
            <a:xfrm>
              <a:off x="2082" y="1437"/>
              <a:ext cx="272" cy="362"/>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数据架构</a:t>
              </a:r>
              <a:endParaRPr lang="zh-CN" altLang="zh-CN" dirty="0">
                <a:latin typeface="Arial" panose="020B0604020202020204" pitchFamily="34" charset="0"/>
              </a:endParaRPr>
            </a:p>
            <a:p>
              <a:pPr algn="ctr" eaLnBrk="1" hangingPunct="1"/>
              <a:r>
                <a:rPr lang="zh-CN" altLang="zh-CN" dirty="0">
                  <a:latin typeface="Arial" panose="020B0604020202020204" pitchFamily="34" charset="0"/>
                </a:rPr>
                <a:t>现状</a:t>
              </a:r>
              <a:endParaRPr lang="zh-CN" altLang="zh-CN" dirty="0">
                <a:latin typeface="Arial" panose="020B0604020202020204" pitchFamily="34" charset="0"/>
              </a:endParaRPr>
            </a:p>
          </p:txBody>
        </p:sp>
        <p:sp>
          <p:nvSpPr>
            <p:cNvPr id="19585" name="Rectangle 138"/>
            <p:cNvSpPr/>
            <p:nvPr>
              <p:custDataLst>
                <p:tags r:id="rId105"/>
              </p:custDataLst>
            </p:nvPr>
          </p:nvSpPr>
          <p:spPr>
            <a:xfrm>
              <a:off x="2400" y="1437"/>
              <a:ext cx="272" cy="362"/>
            </a:xfrm>
            <a:prstGeom prst="rect">
              <a:avLst/>
            </a:prstGeom>
            <a:solidFill>
              <a:schemeClr val="bg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dirty="0">
                  <a:latin typeface="Arial" panose="020B0604020202020204" pitchFamily="34" charset="0"/>
                </a:rPr>
                <a:t>基础架构</a:t>
              </a:r>
              <a:endParaRPr lang="zh-CN" altLang="zh-CN" dirty="0">
                <a:latin typeface="Arial" panose="020B0604020202020204" pitchFamily="34" charset="0"/>
              </a:endParaRPr>
            </a:p>
            <a:p>
              <a:pPr algn="ctr" eaLnBrk="1" hangingPunct="1"/>
              <a:r>
                <a:rPr lang="zh-CN" altLang="zh-CN" dirty="0">
                  <a:latin typeface="Arial" panose="020B0604020202020204" pitchFamily="34" charset="0"/>
                </a:rPr>
                <a:t>现状</a:t>
              </a:r>
              <a:endParaRPr lang="zh-CN" altLang="zh-CN" dirty="0">
                <a:latin typeface="Arial" panose="020B0604020202020204" pitchFamily="34" charset="0"/>
              </a:endParaRPr>
            </a:p>
          </p:txBody>
        </p:sp>
      </p:grpSp>
      <p:grpSp>
        <p:nvGrpSpPr>
          <p:cNvPr id="19523" name="Group 139"/>
          <p:cNvGrpSpPr/>
          <p:nvPr/>
        </p:nvGrpSpPr>
        <p:grpSpPr>
          <a:xfrm>
            <a:off x="2305050" y="2851150"/>
            <a:ext cx="2090738" cy="2987675"/>
            <a:chOff x="1400" y="1777"/>
            <a:chExt cx="1317" cy="1882"/>
          </a:xfrm>
        </p:grpSpPr>
        <p:sp>
          <p:nvSpPr>
            <p:cNvPr id="19532" name="Rectangle 140"/>
            <p:cNvSpPr/>
            <p:nvPr>
              <p:custDataLst>
                <p:tags r:id="rId106"/>
              </p:custDataLst>
            </p:nvPr>
          </p:nvSpPr>
          <p:spPr>
            <a:xfrm>
              <a:off x="1400" y="1777"/>
              <a:ext cx="1317" cy="1882"/>
            </a:xfrm>
            <a:prstGeom prst="rect">
              <a:avLst/>
            </a:prstGeom>
            <a:solidFill>
              <a:schemeClr val="bg1"/>
            </a:solidFill>
            <a:ln w="9525" cap="flat" cmpd="sng">
              <a:solidFill>
                <a:srgbClr val="5F5F5F"/>
              </a:solidFill>
              <a:prstDash val="solid"/>
              <a:miter/>
              <a:headEnd type="none" w="med" len="med"/>
              <a:tailEnd type="none" w="med" len="med"/>
            </a:ln>
          </p:spPr>
          <p:txBody>
            <a:bodyPr lIns="72000" tIns="36000" rIns="72000" bIns="36000"/>
            <a:p>
              <a:pPr algn="ctr" eaLnBrk="1" hangingPunct="1"/>
              <a:endParaRPr lang="zh-CN" altLang="zh-CN" b="1" dirty="0">
                <a:latin typeface="Arial" panose="020B0604020202020204" pitchFamily="34" charset="0"/>
              </a:endParaRPr>
            </a:p>
          </p:txBody>
        </p:sp>
        <p:sp>
          <p:nvSpPr>
            <p:cNvPr id="19533" name="Rectangle 141"/>
            <p:cNvSpPr/>
            <p:nvPr>
              <p:custDataLst>
                <p:tags r:id="rId107"/>
              </p:custDataLst>
            </p:nvPr>
          </p:nvSpPr>
          <p:spPr>
            <a:xfrm>
              <a:off x="1400" y="1777"/>
              <a:ext cx="1317" cy="134"/>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en-US" altLang="zh-CN" b="1" dirty="0">
                  <a:latin typeface="Arial" panose="020B0604020202020204" pitchFamily="34" charset="0"/>
                </a:rPr>
                <a:t>IT</a:t>
              </a:r>
              <a:r>
                <a:rPr lang="zh-CN" altLang="en-US" b="1" dirty="0">
                  <a:latin typeface="Arial" panose="020B0604020202020204" pitchFamily="34" charset="0"/>
                </a:rPr>
                <a:t>架构现状诊断与差距分析</a:t>
              </a:r>
              <a:endParaRPr lang="zh-CN" altLang="zh-CN" b="1" dirty="0">
                <a:latin typeface="Arial" panose="020B0604020202020204" pitchFamily="34" charset="0"/>
              </a:endParaRPr>
            </a:p>
          </p:txBody>
        </p:sp>
        <p:sp>
          <p:nvSpPr>
            <p:cNvPr id="19534" name="Rectangle 142"/>
            <p:cNvSpPr/>
            <p:nvPr>
              <p:custDataLst>
                <p:tags r:id="rId108"/>
              </p:custDataLst>
            </p:nvPr>
          </p:nvSpPr>
          <p:spPr>
            <a:xfrm>
              <a:off x="1447" y="2190"/>
              <a:ext cx="1225" cy="998"/>
            </a:xfrm>
            <a:prstGeom prst="rect">
              <a:avLst/>
            </a:prstGeom>
            <a:no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endParaRPr lang="zh-CN" altLang="zh-CN" b="1" dirty="0">
                <a:latin typeface="Arial" panose="020B0604020202020204" pitchFamily="34" charset="0"/>
              </a:endParaRPr>
            </a:p>
          </p:txBody>
        </p:sp>
        <p:sp>
          <p:nvSpPr>
            <p:cNvPr id="19535" name="Rectangle 143"/>
            <p:cNvSpPr/>
            <p:nvPr>
              <p:custDataLst>
                <p:tags r:id="rId109"/>
              </p:custDataLst>
            </p:nvPr>
          </p:nvSpPr>
          <p:spPr>
            <a:xfrm>
              <a:off x="1623" y="2215"/>
              <a:ext cx="277" cy="166"/>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nchor="ctr" anchorCtr="0"/>
            <a:p>
              <a:pPr algn="ctr" eaLnBrk="1" hangingPunct="1"/>
              <a:r>
                <a:rPr lang="zh-CN" altLang="zh-CN" dirty="0">
                  <a:latin typeface="Arial" panose="020B0604020202020204" pitchFamily="34" charset="0"/>
                </a:rPr>
                <a:t>客户导向</a:t>
              </a:r>
              <a:endParaRPr lang="zh-CN" altLang="zh-CN" dirty="0">
                <a:latin typeface="Arial" panose="020B0604020202020204" pitchFamily="34" charset="0"/>
              </a:endParaRPr>
            </a:p>
          </p:txBody>
        </p:sp>
        <p:sp>
          <p:nvSpPr>
            <p:cNvPr id="19536" name="Rectangle 144"/>
            <p:cNvSpPr/>
            <p:nvPr>
              <p:custDataLst>
                <p:tags r:id="rId110"/>
              </p:custDataLst>
            </p:nvPr>
          </p:nvSpPr>
          <p:spPr>
            <a:xfrm>
              <a:off x="1623" y="2410"/>
              <a:ext cx="277" cy="166"/>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nchor="ctr" anchorCtr="0"/>
            <a:p>
              <a:pPr algn="ctr" eaLnBrk="1" hangingPunct="1"/>
              <a:r>
                <a:rPr lang="zh-CN" altLang="zh-CN" dirty="0">
                  <a:latin typeface="Arial" panose="020B0604020202020204" pitchFamily="34" charset="0"/>
                </a:rPr>
                <a:t>业务链融合</a:t>
              </a:r>
              <a:endParaRPr lang="zh-CN" altLang="zh-CN" dirty="0">
                <a:latin typeface="Arial" panose="020B0604020202020204" pitchFamily="34" charset="0"/>
              </a:endParaRPr>
            </a:p>
          </p:txBody>
        </p:sp>
        <p:sp>
          <p:nvSpPr>
            <p:cNvPr id="19537" name="Rectangle 145"/>
            <p:cNvSpPr/>
            <p:nvPr>
              <p:custDataLst>
                <p:tags r:id="rId111"/>
              </p:custDataLst>
            </p:nvPr>
          </p:nvSpPr>
          <p:spPr>
            <a:xfrm>
              <a:off x="1623" y="2606"/>
              <a:ext cx="277" cy="166"/>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nchor="ctr" anchorCtr="0"/>
            <a:p>
              <a:pPr algn="ctr" eaLnBrk="1" hangingPunct="1"/>
              <a:r>
                <a:rPr lang="zh-CN" altLang="zh-CN" dirty="0">
                  <a:latin typeface="Arial" panose="020B0604020202020204" pitchFamily="34" charset="0"/>
                </a:rPr>
                <a:t>管理链贯通</a:t>
              </a:r>
              <a:endParaRPr lang="zh-CN" altLang="zh-CN" dirty="0">
                <a:latin typeface="Arial" panose="020B0604020202020204" pitchFamily="34" charset="0"/>
              </a:endParaRPr>
            </a:p>
          </p:txBody>
        </p:sp>
        <p:sp>
          <p:nvSpPr>
            <p:cNvPr id="19538" name="Rectangle 146"/>
            <p:cNvSpPr/>
            <p:nvPr>
              <p:custDataLst>
                <p:tags r:id="rId112"/>
              </p:custDataLst>
            </p:nvPr>
          </p:nvSpPr>
          <p:spPr>
            <a:xfrm>
              <a:off x="1623" y="2801"/>
              <a:ext cx="277" cy="166"/>
            </a:xfrm>
            <a:prstGeom prst="rect">
              <a:avLst/>
            </a:prstGeom>
            <a:solidFill>
              <a:schemeClr val="bg1"/>
            </a:solidFill>
            <a:ln w="9525" cap="flat" cmpd="sng">
              <a:solidFill>
                <a:srgbClr val="5F5F5F"/>
              </a:solidFill>
              <a:prstDash val="dash"/>
              <a:miter/>
              <a:headEnd type="none" w="med" len="med"/>
              <a:tailEnd type="none" w="med" len="med"/>
            </a:ln>
          </p:spPr>
          <p:txBody>
            <a:bodyPr lIns="0" tIns="36000" rIns="0" bIns="36000" anchor="ctr" anchorCtr="0"/>
            <a:p>
              <a:pPr algn="ctr" eaLnBrk="1" hangingPunct="1"/>
              <a:r>
                <a:rPr lang="zh-CN" altLang="zh-CN" dirty="0">
                  <a:latin typeface="Arial" panose="020B0604020202020204" pitchFamily="34" charset="0"/>
                </a:rPr>
                <a:t>新业务能力</a:t>
              </a:r>
              <a:endParaRPr lang="zh-CN" altLang="zh-CN" dirty="0">
                <a:latin typeface="Arial" panose="020B0604020202020204" pitchFamily="34" charset="0"/>
              </a:endParaRPr>
            </a:p>
          </p:txBody>
        </p:sp>
        <p:sp>
          <p:nvSpPr>
            <p:cNvPr id="19539" name="Rectangle 147"/>
            <p:cNvSpPr/>
            <p:nvPr>
              <p:custDataLst>
                <p:tags r:id="rId113"/>
              </p:custDataLst>
            </p:nvPr>
          </p:nvSpPr>
          <p:spPr>
            <a:xfrm>
              <a:off x="1623" y="2997"/>
              <a:ext cx="277" cy="166"/>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nchor="ctr" anchorCtr="0"/>
            <a:p>
              <a:pPr algn="ctr" eaLnBrk="1" hangingPunct="1"/>
              <a:r>
                <a:rPr lang="zh-CN" altLang="zh-CN" dirty="0">
                  <a:latin typeface="Arial" panose="020B0604020202020204" pitchFamily="34" charset="0"/>
                </a:rPr>
                <a:t>企业管控</a:t>
              </a:r>
              <a:endParaRPr lang="zh-CN" altLang="zh-CN" dirty="0">
                <a:latin typeface="Arial" panose="020B0604020202020204" pitchFamily="34" charset="0"/>
              </a:endParaRPr>
            </a:p>
          </p:txBody>
        </p:sp>
        <p:sp>
          <p:nvSpPr>
            <p:cNvPr id="19540" name="Rectangle 148"/>
            <p:cNvSpPr/>
            <p:nvPr>
              <p:custDataLst>
                <p:tags r:id="rId114"/>
              </p:custDataLst>
            </p:nvPr>
          </p:nvSpPr>
          <p:spPr>
            <a:xfrm>
              <a:off x="1447" y="3430"/>
              <a:ext cx="1225" cy="166"/>
            </a:xfrm>
            <a:prstGeom prst="rect">
              <a:avLst/>
            </a:prstGeom>
            <a:noFill/>
            <a:ln w="9525" cap="flat" cmpd="sng">
              <a:solidFill>
                <a:srgbClr val="5F5F5F"/>
              </a:solidFill>
              <a:prstDash val="solid"/>
              <a:miter/>
              <a:headEnd type="none" w="med" len="med"/>
              <a:tailEnd type="none" w="med" len="med"/>
            </a:ln>
          </p:spPr>
          <p:txBody>
            <a:bodyPr lIns="0" tIns="36000" rIns="0" bIns="36000" anchor="ctr" anchorCtr="0"/>
            <a:p>
              <a:pPr eaLnBrk="1" hangingPunct="1"/>
              <a:r>
                <a:rPr lang="zh-CN" altLang="en-US" b="1" dirty="0">
                  <a:latin typeface="Arial" panose="020B0604020202020204" pitchFamily="34" charset="0"/>
                </a:rPr>
                <a:t>业界</a:t>
              </a:r>
              <a:r>
                <a:rPr lang="en-US" altLang="zh-CN" b="1" dirty="0">
                  <a:latin typeface="Arial" panose="020B0604020202020204" pitchFamily="34" charset="0"/>
                </a:rPr>
                <a:t>IT</a:t>
              </a:r>
              <a:r>
                <a:rPr lang="zh-CN" altLang="en-US" b="1" dirty="0">
                  <a:latin typeface="Arial" panose="020B0604020202020204" pitchFamily="34" charset="0"/>
                </a:rPr>
                <a:t>架构</a:t>
              </a:r>
              <a:endParaRPr lang="zh-CN" altLang="en-US" b="1" dirty="0">
                <a:latin typeface="Arial" panose="020B0604020202020204" pitchFamily="34" charset="0"/>
              </a:endParaRPr>
            </a:p>
            <a:p>
              <a:pPr eaLnBrk="1" hangingPunct="1"/>
              <a:r>
                <a:rPr lang="zh-CN" altLang="en-US" b="1" dirty="0">
                  <a:latin typeface="Arial" panose="020B0604020202020204" pitchFamily="34" charset="0"/>
                </a:rPr>
                <a:t>最佳实践</a:t>
              </a:r>
              <a:endParaRPr lang="zh-CN" altLang="zh-CN" b="1" dirty="0">
                <a:latin typeface="Arial" panose="020B0604020202020204" pitchFamily="34" charset="0"/>
              </a:endParaRPr>
            </a:p>
          </p:txBody>
        </p:sp>
        <p:sp>
          <p:nvSpPr>
            <p:cNvPr id="19541" name="Rectangle 149"/>
            <p:cNvSpPr/>
            <p:nvPr>
              <p:custDataLst>
                <p:tags r:id="rId115"/>
              </p:custDataLst>
            </p:nvPr>
          </p:nvSpPr>
          <p:spPr>
            <a:xfrm>
              <a:off x="1447" y="2236"/>
              <a:ext cx="197" cy="57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业务能力建设主题的要求</a:t>
              </a:r>
              <a:endParaRPr lang="zh-CN" altLang="en-US" sz="1000" b="1" dirty="0"/>
            </a:p>
          </p:txBody>
        </p:sp>
        <p:sp>
          <p:nvSpPr>
            <p:cNvPr id="19542" name="Rectangle 150"/>
            <p:cNvSpPr/>
            <p:nvPr>
              <p:custDataLst>
                <p:tags r:id="rId116"/>
              </p:custDataLst>
            </p:nvPr>
          </p:nvSpPr>
          <p:spPr>
            <a:xfrm>
              <a:off x="1447" y="3233"/>
              <a:ext cx="1225" cy="159"/>
            </a:xfrm>
            <a:prstGeom prst="rect">
              <a:avLst/>
            </a:prstGeom>
            <a:noFill/>
            <a:ln w="9525" cap="flat" cmpd="sng">
              <a:solidFill>
                <a:srgbClr val="5F5F5F"/>
              </a:solidFill>
              <a:prstDash val="solid"/>
              <a:miter/>
              <a:headEnd type="none" w="med" len="med"/>
              <a:tailEnd type="none" w="med" len="med"/>
            </a:ln>
          </p:spPr>
          <p:txBody>
            <a:bodyPr lIns="0" tIns="36000" rIns="0" bIns="36000" anchor="ctr" anchorCtr="0"/>
            <a:p>
              <a:pPr eaLnBrk="1" hangingPunct="1"/>
              <a:r>
                <a:rPr lang="zh-CN" altLang="zh-CN" b="1" dirty="0">
                  <a:latin typeface="Arial" panose="020B0604020202020204" pitchFamily="34" charset="0"/>
                </a:rPr>
                <a:t>XX对IT架构</a:t>
              </a:r>
              <a:endParaRPr lang="zh-CN" altLang="zh-CN" b="1" dirty="0">
                <a:latin typeface="Arial" panose="020B0604020202020204" pitchFamily="34" charset="0"/>
              </a:endParaRPr>
            </a:p>
            <a:p>
              <a:pPr eaLnBrk="1" hangingPunct="1"/>
              <a:r>
                <a:rPr lang="zh-CN" altLang="zh-CN" b="1" dirty="0">
                  <a:latin typeface="Arial" panose="020B0604020202020204" pitchFamily="34" charset="0"/>
                </a:rPr>
                <a:t>的影响与要求</a:t>
              </a:r>
              <a:endParaRPr lang="zh-CN" altLang="zh-CN" b="1" dirty="0">
                <a:latin typeface="Arial" panose="020B0604020202020204" pitchFamily="34" charset="0"/>
              </a:endParaRPr>
            </a:p>
          </p:txBody>
        </p:sp>
        <p:sp>
          <p:nvSpPr>
            <p:cNvPr id="19543" name="Rectangle 151"/>
            <p:cNvSpPr/>
            <p:nvPr>
              <p:custDataLst>
                <p:tags r:id="rId117"/>
              </p:custDataLst>
            </p:nvPr>
          </p:nvSpPr>
          <p:spPr>
            <a:xfrm>
              <a:off x="1946" y="1963"/>
              <a:ext cx="182" cy="1633"/>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p>
              <a:pPr eaLnBrk="1" hangingPunct="1"/>
              <a:r>
                <a:rPr lang="zh-CN" altLang="zh-CN" dirty="0">
                  <a:latin typeface="Arial" panose="020B0604020202020204" pitchFamily="34" charset="0"/>
                </a:rPr>
                <a:t>应用架构</a:t>
              </a:r>
              <a:endParaRPr lang="zh-CN" altLang="zh-CN" dirty="0">
                <a:latin typeface="Arial" panose="020B0604020202020204" pitchFamily="34" charset="0"/>
              </a:endParaRPr>
            </a:p>
          </p:txBody>
        </p:sp>
        <p:sp>
          <p:nvSpPr>
            <p:cNvPr id="19544" name="Rectangle 152"/>
            <p:cNvSpPr/>
            <p:nvPr>
              <p:custDataLst>
                <p:tags r:id="rId118"/>
              </p:custDataLst>
            </p:nvPr>
          </p:nvSpPr>
          <p:spPr>
            <a:xfrm>
              <a:off x="2128" y="1963"/>
              <a:ext cx="182" cy="1633"/>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p>
              <a:pPr eaLnBrk="1" hangingPunct="1"/>
              <a:r>
                <a:rPr lang="zh-CN" altLang="zh-CN" dirty="0">
                  <a:latin typeface="Arial" panose="020B0604020202020204" pitchFamily="34" charset="0"/>
                </a:rPr>
                <a:t>集成架构</a:t>
              </a:r>
              <a:endParaRPr lang="zh-CN" altLang="zh-CN" dirty="0">
                <a:latin typeface="Arial" panose="020B0604020202020204" pitchFamily="34" charset="0"/>
              </a:endParaRPr>
            </a:p>
          </p:txBody>
        </p:sp>
        <p:sp>
          <p:nvSpPr>
            <p:cNvPr id="19545" name="Rectangle 153"/>
            <p:cNvSpPr/>
            <p:nvPr>
              <p:custDataLst>
                <p:tags r:id="rId119"/>
              </p:custDataLst>
            </p:nvPr>
          </p:nvSpPr>
          <p:spPr>
            <a:xfrm>
              <a:off x="2309" y="1963"/>
              <a:ext cx="182" cy="1633"/>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p>
              <a:pPr eaLnBrk="1" hangingPunct="1"/>
              <a:r>
                <a:rPr lang="zh-CN" altLang="zh-CN" dirty="0">
                  <a:latin typeface="Arial" panose="020B0604020202020204" pitchFamily="34" charset="0"/>
                </a:rPr>
                <a:t>数据架构</a:t>
              </a:r>
              <a:endParaRPr lang="zh-CN" altLang="zh-CN" dirty="0">
                <a:latin typeface="Arial" panose="020B0604020202020204" pitchFamily="34" charset="0"/>
              </a:endParaRPr>
            </a:p>
          </p:txBody>
        </p:sp>
        <p:sp>
          <p:nvSpPr>
            <p:cNvPr id="19546" name="Rectangle 154"/>
            <p:cNvSpPr/>
            <p:nvPr>
              <p:custDataLst>
                <p:tags r:id="rId120"/>
              </p:custDataLst>
            </p:nvPr>
          </p:nvSpPr>
          <p:spPr>
            <a:xfrm>
              <a:off x="2490" y="1963"/>
              <a:ext cx="182" cy="1633"/>
            </a:xfrm>
            <a:prstGeom prst="rect">
              <a:avLst/>
            </a:prstGeom>
            <a:solidFill>
              <a:schemeClr val="bg1"/>
            </a:solidFill>
            <a:ln w="9525" cap="flat" cmpd="sng">
              <a:solidFill>
                <a:srgbClr val="5F5F5F"/>
              </a:solidFill>
              <a:prstDash val="solid"/>
              <a:miter/>
              <a:headEnd type="none" w="med" len="med"/>
              <a:tailEnd type="none" w="med" len="med"/>
            </a:ln>
          </p:spPr>
          <p:txBody>
            <a:bodyPr lIns="0" tIns="36000" rIns="0" bIns="36000"/>
            <a:p>
              <a:pPr eaLnBrk="1" hangingPunct="1"/>
              <a:r>
                <a:rPr lang="zh-CN" altLang="zh-CN" dirty="0">
                  <a:latin typeface="Arial" panose="020B0604020202020204" pitchFamily="34" charset="0"/>
                </a:rPr>
                <a:t>基础架构</a:t>
              </a:r>
              <a:endParaRPr lang="zh-CN" altLang="zh-CN" dirty="0">
                <a:latin typeface="Arial" panose="020B0604020202020204" pitchFamily="34" charset="0"/>
              </a:endParaRPr>
            </a:p>
          </p:txBody>
        </p:sp>
        <p:grpSp>
          <p:nvGrpSpPr>
            <p:cNvPr id="19547" name="Group 155"/>
            <p:cNvGrpSpPr/>
            <p:nvPr/>
          </p:nvGrpSpPr>
          <p:grpSpPr>
            <a:xfrm>
              <a:off x="1991" y="2707"/>
              <a:ext cx="68" cy="204"/>
              <a:chOff x="2165" y="2911"/>
              <a:chExt cx="68" cy="204"/>
            </a:xfrm>
          </p:grpSpPr>
          <p:grpSp>
            <p:nvGrpSpPr>
              <p:cNvPr id="19573" name="Group 156"/>
              <p:cNvGrpSpPr/>
              <p:nvPr/>
            </p:nvGrpSpPr>
            <p:grpSpPr>
              <a:xfrm>
                <a:off x="2165" y="2911"/>
                <a:ext cx="68" cy="68"/>
                <a:chOff x="5893" y="2063"/>
                <a:chExt cx="190" cy="190"/>
              </a:xfrm>
            </p:grpSpPr>
            <p:sp>
              <p:nvSpPr>
                <p:cNvPr id="19577" name="Oval 157"/>
                <p:cNvSpPr/>
                <p:nvPr/>
              </p:nvSpPr>
              <p:spPr>
                <a:xfrm>
                  <a:off x="5893" y="2063"/>
                  <a:ext cx="190" cy="190"/>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78" name="Rectangle 158"/>
                <p:cNvSpPr/>
                <p:nvPr/>
              </p:nvSpPr>
              <p:spPr>
                <a:xfrm>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79" name="Rectangle 159"/>
                <p:cNvSpPr/>
                <p:nvPr/>
              </p:nvSpPr>
              <p:spPr>
                <a:xfrm rot="-5400000">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19574" name="Group 160"/>
              <p:cNvGrpSpPr/>
              <p:nvPr/>
            </p:nvGrpSpPr>
            <p:grpSpPr>
              <a:xfrm>
                <a:off x="2165" y="3047"/>
                <a:ext cx="68" cy="68"/>
                <a:chOff x="2550" y="1211"/>
                <a:chExt cx="136" cy="136"/>
              </a:xfrm>
            </p:grpSpPr>
            <p:sp>
              <p:nvSpPr>
                <p:cNvPr id="19575" name="Oval 161"/>
                <p:cNvSpPr/>
                <p:nvPr/>
              </p:nvSpPr>
              <p:spPr>
                <a:xfrm>
                  <a:off x="2550" y="1211"/>
                  <a:ext cx="136" cy="136"/>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76" name="Rectangle 162"/>
                <p:cNvSpPr/>
                <p:nvPr/>
              </p:nvSpPr>
              <p:spPr>
                <a:xfrm>
                  <a:off x="2577" y="1273"/>
                  <a:ext cx="82" cy="12"/>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sp>
          <p:nvSpPr>
            <p:cNvPr id="19548" name="Line 163"/>
            <p:cNvSpPr/>
            <p:nvPr/>
          </p:nvSpPr>
          <p:spPr>
            <a:xfrm>
              <a:off x="1447" y="2190"/>
              <a:ext cx="1225" cy="0"/>
            </a:xfrm>
            <a:prstGeom prst="line">
              <a:avLst/>
            </a:prstGeom>
            <a:ln w="9525" cap="flat" cmpd="sng">
              <a:solidFill>
                <a:srgbClr val="5F5F5F"/>
              </a:solidFill>
              <a:prstDash val="solid"/>
              <a:headEnd type="none" w="med" len="med"/>
              <a:tailEnd type="none" w="med" len="med"/>
            </a:ln>
          </p:spPr>
        </p:sp>
        <p:grpSp>
          <p:nvGrpSpPr>
            <p:cNvPr id="19549" name="Group 164"/>
            <p:cNvGrpSpPr/>
            <p:nvPr/>
          </p:nvGrpSpPr>
          <p:grpSpPr>
            <a:xfrm>
              <a:off x="2180" y="2706"/>
              <a:ext cx="68" cy="204"/>
              <a:chOff x="2165" y="2911"/>
              <a:chExt cx="68" cy="204"/>
            </a:xfrm>
          </p:grpSpPr>
          <p:grpSp>
            <p:nvGrpSpPr>
              <p:cNvPr id="19566" name="Group 165"/>
              <p:cNvGrpSpPr/>
              <p:nvPr/>
            </p:nvGrpSpPr>
            <p:grpSpPr>
              <a:xfrm>
                <a:off x="2165" y="2911"/>
                <a:ext cx="68" cy="68"/>
                <a:chOff x="5893" y="2063"/>
                <a:chExt cx="190" cy="190"/>
              </a:xfrm>
            </p:grpSpPr>
            <p:sp>
              <p:nvSpPr>
                <p:cNvPr id="19570" name="Oval 166"/>
                <p:cNvSpPr/>
                <p:nvPr/>
              </p:nvSpPr>
              <p:spPr>
                <a:xfrm>
                  <a:off x="5893" y="2063"/>
                  <a:ext cx="190" cy="190"/>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71" name="Rectangle 167"/>
                <p:cNvSpPr/>
                <p:nvPr/>
              </p:nvSpPr>
              <p:spPr>
                <a:xfrm>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72" name="Rectangle 168"/>
                <p:cNvSpPr/>
                <p:nvPr/>
              </p:nvSpPr>
              <p:spPr>
                <a:xfrm rot="-5400000">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19567" name="Group 169"/>
              <p:cNvGrpSpPr/>
              <p:nvPr/>
            </p:nvGrpSpPr>
            <p:grpSpPr>
              <a:xfrm>
                <a:off x="2165" y="3047"/>
                <a:ext cx="68" cy="68"/>
                <a:chOff x="2550" y="1211"/>
                <a:chExt cx="136" cy="136"/>
              </a:xfrm>
            </p:grpSpPr>
            <p:sp>
              <p:nvSpPr>
                <p:cNvPr id="19568" name="Oval 170"/>
                <p:cNvSpPr/>
                <p:nvPr/>
              </p:nvSpPr>
              <p:spPr>
                <a:xfrm>
                  <a:off x="2550" y="1211"/>
                  <a:ext cx="136" cy="136"/>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69" name="Rectangle 171"/>
                <p:cNvSpPr/>
                <p:nvPr/>
              </p:nvSpPr>
              <p:spPr>
                <a:xfrm>
                  <a:off x="2577" y="1273"/>
                  <a:ext cx="82" cy="12"/>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grpSp>
          <p:nvGrpSpPr>
            <p:cNvPr id="19550" name="Group 172"/>
            <p:cNvGrpSpPr/>
            <p:nvPr/>
          </p:nvGrpSpPr>
          <p:grpSpPr>
            <a:xfrm>
              <a:off x="2369" y="2706"/>
              <a:ext cx="68" cy="204"/>
              <a:chOff x="2165" y="2911"/>
              <a:chExt cx="68" cy="204"/>
            </a:xfrm>
          </p:grpSpPr>
          <p:grpSp>
            <p:nvGrpSpPr>
              <p:cNvPr id="19559" name="Group 173"/>
              <p:cNvGrpSpPr/>
              <p:nvPr/>
            </p:nvGrpSpPr>
            <p:grpSpPr>
              <a:xfrm>
                <a:off x="2165" y="2911"/>
                <a:ext cx="68" cy="68"/>
                <a:chOff x="5893" y="2063"/>
                <a:chExt cx="190" cy="190"/>
              </a:xfrm>
            </p:grpSpPr>
            <p:sp>
              <p:nvSpPr>
                <p:cNvPr id="19563" name="Oval 174"/>
                <p:cNvSpPr/>
                <p:nvPr/>
              </p:nvSpPr>
              <p:spPr>
                <a:xfrm>
                  <a:off x="5893" y="2063"/>
                  <a:ext cx="190" cy="190"/>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64" name="Rectangle 175"/>
                <p:cNvSpPr/>
                <p:nvPr/>
              </p:nvSpPr>
              <p:spPr>
                <a:xfrm>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65" name="Rectangle 176"/>
                <p:cNvSpPr/>
                <p:nvPr/>
              </p:nvSpPr>
              <p:spPr>
                <a:xfrm rot="-5400000">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19560" name="Group 177"/>
              <p:cNvGrpSpPr/>
              <p:nvPr/>
            </p:nvGrpSpPr>
            <p:grpSpPr>
              <a:xfrm>
                <a:off x="2165" y="3047"/>
                <a:ext cx="68" cy="68"/>
                <a:chOff x="2550" y="1211"/>
                <a:chExt cx="136" cy="136"/>
              </a:xfrm>
            </p:grpSpPr>
            <p:sp>
              <p:nvSpPr>
                <p:cNvPr id="19561" name="Oval 178"/>
                <p:cNvSpPr/>
                <p:nvPr/>
              </p:nvSpPr>
              <p:spPr>
                <a:xfrm>
                  <a:off x="2550" y="1211"/>
                  <a:ext cx="136" cy="136"/>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62" name="Rectangle 179"/>
                <p:cNvSpPr/>
                <p:nvPr/>
              </p:nvSpPr>
              <p:spPr>
                <a:xfrm>
                  <a:off x="2577" y="1273"/>
                  <a:ext cx="82" cy="12"/>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grpSp>
          <p:nvGrpSpPr>
            <p:cNvPr id="19551" name="Group 180"/>
            <p:cNvGrpSpPr/>
            <p:nvPr/>
          </p:nvGrpSpPr>
          <p:grpSpPr>
            <a:xfrm>
              <a:off x="2558" y="2706"/>
              <a:ext cx="68" cy="204"/>
              <a:chOff x="2165" y="2911"/>
              <a:chExt cx="68" cy="204"/>
            </a:xfrm>
          </p:grpSpPr>
          <p:grpSp>
            <p:nvGrpSpPr>
              <p:cNvPr id="19552" name="Group 181"/>
              <p:cNvGrpSpPr/>
              <p:nvPr/>
            </p:nvGrpSpPr>
            <p:grpSpPr>
              <a:xfrm>
                <a:off x="2165" y="2911"/>
                <a:ext cx="68" cy="68"/>
                <a:chOff x="5893" y="2063"/>
                <a:chExt cx="190" cy="190"/>
              </a:xfrm>
            </p:grpSpPr>
            <p:sp>
              <p:nvSpPr>
                <p:cNvPr id="19556" name="Oval 182"/>
                <p:cNvSpPr/>
                <p:nvPr/>
              </p:nvSpPr>
              <p:spPr>
                <a:xfrm>
                  <a:off x="5893" y="2063"/>
                  <a:ext cx="190" cy="190"/>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57" name="Rectangle 183"/>
                <p:cNvSpPr/>
                <p:nvPr/>
              </p:nvSpPr>
              <p:spPr>
                <a:xfrm>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58" name="Rectangle 184"/>
                <p:cNvSpPr/>
                <p:nvPr/>
              </p:nvSpPr>
              <p:spPr>
                <a:xfrm rot="-5400000">
                  <a:off x="5931" y="2150"/>
                  <a:ext cx="114" cy="16"/>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19553" name="Group 185"/>
              <p:cNvGrpSpPr/>
              <p:nvPr/>
            </p:nvGrpSpPr>
            <p:grpSpPr>
              <a:xfrm>
                <a:off x="2165" y="3047"/>
                <a:ext cx="68" cy="68"/>
                <a:chOff x="2550" y="1211"/>
                <a:chExt cx="136" cy="136"/>
              </a:xfrm>
            </p:grpSpPr>
            <p:sp>
              <p:nvSpPr>
                <p:cNvPr id="19554" name="Oval 186"/>
                <p:cNvSpPr/>
                <p:nvPr/>
              </p:nvSpPr>
              <p:spPr>
                <a:xfrm>
                  <a:off x="2550" y="1211"/>
                  <a:ext cx="136" cy="136"/>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19555" name="Rectangle 187"/>
                <p:cNvSpPr/>
                <p:nvPr/>
              </p:nvSpPr>
              <p:spPr>
                <a:xfrm>
                  <a:off x="2577" y="1273"/>
                  <a:ext cx="82" cy="12"/>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grpSp>
      <p:grpSp>
        <p:nvGrpSpPr>
          <p:cNvPr id="19524" name="Group 188"/>
          <p:cNvGrpSpPr/>
          <p:nvPr/>
        </p:nvGrpSpPr>
        <p:grpSpPr>
          <a:xfrm>
            <a:off x="1008063" y="5403850"/>
            <a:ext cx="165100" cy="165100"/>
            <a:chOff x="683" y="2592"/>
            <a:chExt cx="104" cy="104"/>
          </a:xfrm>
        </p:grpSpPr>
        <p:sp>
          <p:nvSpPr>
            <p:cNvPr id="19529" name="Oval 189"/>
            <p:cNvSpPr/>
            <p:nvPr/>
          </p:nvSpPr>
          <p:spPr>
            <a:xfrm>
              <a:off x="683" y="2592"/>
              <a:ext cx="104" cy="104"/>
            </a:xfrm>
            <a:prstGeom prst="ellipse">
              <a:avLst/>
            </a:prstGeom>
            <a:solidFill>
              <a:schemeClr val="folHlink"/>
            </a:solidFill>
            <a:ln w="9525" cap="flat" cmpd="sng">
              <a:solidFill>
                <a:schemeClr val="bg1"/>
              </a:solidFill>
              <a:prstDash val="solid"/>
              <a:headEnd type="none" w="med" len="med"/>
              <a:tailEnd type="none" w="med" len="med"/>
            </a:ln>
          </p:spPr>
          <p:txBody>
            <a:bodyPr wrap="none" anchor="ctr" anchorCtr="0"/>
            <a:p>
              <a:pPr algn="ctr" eaLnBrk="1" hangingPunct="1"/>
              <a:endParaRPr lang="zh-CN" altLang="zh-CN" sz="800" dirty="0">
                <a:solidFill>
                  <a:schemeClr val="bg1"/>
                </a:solidFill>
                <a:latin typeface="Arial" panose="020B0604020202020204" pitchFamily="34" charset="0"/>
              </a:endParaRPr>
            </a:p>
          </p:txBody>
        </p:sp>
        <p:sp>
          <p:nvSpPr>
            <p:cNvPr id="19530" name="Rectangle 190"/>
            <p:cNvSpPr/>
            <p:nvPr/>
          </p:nvSpPr>
          <p:spPr>
            <a:xfrm>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wrap="none" anchor="ctr" anchorCtr="0"/>
            <a:p>
              <a:pPr algn="ctr" eaLnBrk="1" hangingPunct="1"/>
              <a:endParaRPr lang="zh-CN" altLang="zh-CN" sz="800" dirty="0">
                <a:latin typeface="Arial" panose="020B0604020202020204" pitchFamily="34" charset="0"/>
              </a:endParaRPr>
            </a:p>
          </p:txBody>
        </p:sp>
        <p:sp>
          <p:nvSpPr>
            <p:cNvPr id="19531" name="Rectangle 191"/>
            <p:cNvSpPr/>
            <p:nvPr/>
          </p:nvSpPr>
          <p:spPr>
            <a:xfrm rot="-5400000">
              <a:off x="704" y="2640"/>
              <a:ext cx="62" cy="8"/>
            </a:xfrm>
            <a:prstGeom prst="rect">
              <a:avLst/>
            </a:prstGeom>
            <a:solidFill>
              <a:schemeClr val="bg1"/>
            </a:solidFill>
            <a:ln w="9525" cap="flat" cmpd="sng">
              <a:solidFill>
                <a:schemeClr val="bg1"/>
              </a:solidFill>
              <a:prstDash val="solid"/>
              <a:miter/>
              <a:headEnd type="none" w="med" len="med"/>
              <a:tailEnd type="none" w="med" len="med"/>
            </a:ln>
          </p:spPr>
          <p:txBody>
            <a:bodyPr vert="eaVert" wrap="none" anchor="ctr" anchorCtr="0"/>
            <a:p>
              <a:pPr algn="ctr" eaLnBrk="1" hangingPunct="1"/>
              <a:endParaRPr lang="zh-CN" altLang="zh-CN" sz="800" dirty="0">
                <a:latin typeface="Arial" panose="020B0604020202020204" pitchFamily="34" charset="0"/>
              </a:endParaRPr>
            </a:p>
          </p:txBody>
        </p:sp>
      </p:grpSp>
      <p:grpSp>
        <p:nvGrpSpPr>
          <p:cNvPr id="19525" name="Group 192"/>
          <p:cNvGrpSpPr/>
          <p:nvPr/>
        </p:nvGrpSpPr>
        <p:grpSpPr>
          <a:xfrm>
            <a:off x="244475" y="835025"/>
            <a:ext cx="4443413" cy="431800"/>
            <a:chOff x="56" y="484"/>
            <a:chExt cx="2358" cy="182"/>
          </a:xfrm>
        </p:grpSpPr>
        <p:sp>
          <p:nvSpPr>
            <p:cNvPr id="19527" name="Freeform 193"/>
            <p:cNvSpPr/>
            <p:nvPr>
              <p:custDataLst>
                <p:tags r:id="rId121"/>
              </p:custDataLst>
            </p:nvPr>
          </p:nvSpPr>
          <p:spPr>
            <a:xfrm>
              <a:off x="56" y="484"/>
              <a:ext cx="2358" cy="182"/>
            </a:xfrm>
            <a:custGeom>
              <a:avLst/>
              <a:gdLst/>
              <a:ahLst/>
              <a:cxnLst>
                <a:cxn ang="0">
                  <a:pos x="0" y="0"/>
                </a:cxn>
                <a:cxn ang="0">
                  <a:pos x="2325" y="0"/>
                </a:cxn>
                <a:cxn ang="0">
                  <a:pos x="2358" y="91"/>
                </a:cxn>
                <a:cxn ang="0">
                  <a:pos x="2325" y="182"/>
                </a:cxn>
                <a:cxn ang="0">
                  <a:pos x="0" y="182"/>
                </a:cxn>
                <a:cxn ang="0">
                  <a:pos x="0" y="91"/>
                </a:cxn>
                <a:cxn ang="0">
                  <a:pos x="0" y="0"/>
                </a:cxn>
              </a:cxnLst>
              <a:pathLst>
                <a:path w="2358" h="182">
                  <a:moveTo>
                    <a:pt x="0" y="0"/>
                  </a:moveTo>
                  <a:lnTo>
                    <a:pt x="2325" y="0"/>
                  </a:lnTo>
                  <a:lnTo>
                    <a:pt x="2358" y="91"/>
                  </a:lnTo>
                  <a:lnTo>
                    <a:pt x="2325" y="182"/>
                  </a:lnTo>
                  <a:lnTo>
                    <a:pt x="0" y="182"/>
                  </a:lnTo>
                  <a:lnTo>
                    <a:pt x="0" y="91"/>
                  </a:lnTo>
                  <a:lnTo>
                    <a:pt x="0" y="0"/>
                  </a:lnTo>
                  <a:close/>
                </a:path>
              </a:pathLst>
            </a:custGeom>
            <a:solidFill>
              <a:schemeClr val="folHlink">
                <a:alpha val="100000"/>
              </a:schemeClr>
            </a:solidFill>
            <a:ln w="9525">
              <a:noFill/>
            </a:ln>
          </p:spPr>
          <p:txBody>
            <a:bodyPr/>
            <a:p>
              <a:endParaRPr lang="zh-CN" altLang="en-US"/>
            </a:p>
          </p:txBody>
        </p:sp>
        <p:sp>
          <p:nvSpPr>
            <p:cNvPr id="19528" name="Rectangle 194"/>
            <p:cNvSpPr/>
            <p:nvPr>
              <p:custDataLst>
                <p:tags r:id="rId122"/>
              </p:custDataLst>
            </p:nvPr>
          </p:nvSpPr>
          <p:spPr>
            <a:xfrm>
              <a:off x="88" y="494"/>
              <a:ext cx="2293" cy="157"/>
            </a:xfrm>
            <a:prstGeom prst="rect">
              <a:avLst/>
            </a:prstGeom>
            <a:noFill/>
            <a:ln w="9525">
              <a:noFill/>
            </a:ln>
          </p:spPr>
          <p:txBody>
            <a:bodyPr lIns="45720" tIns="0" rIns="4572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solidFill>
                    <a:schemeClr val="bg1"/>
                  </a:solidFill>
                </a:rPr>
                <a:t>阶段</a:t>
              </a:r>
              <a:r>
                <a:rPr lang="en-US" altLang="zh-CN" sz="1000" b="1" dirty="0">
                  <a:solidFill>
                    <a:schemeClr val="bg1"/>
                  </a:solidFill>
                </a:rPr>
                <a:t>1</a:t>
              </a:r>
              <a:r>
                <a:rPr lang="zh-CN" altLang="en-US" sz="1000" b="1" dirty="0">
                  <a:solidFill>
                    <a:schemeClr val="bg1"/>
                  </a:solidFill>
                </a:rPr>
                <a:t>：业务能力架构设计， </a:t>
              </a:r>
              <a:r>
                <a:rPr lang="en-US" altLang="zh-CN" sz="1000" b="1" dirty="0">
                  <a:solidFill>
                    <a:schemeClr val="bg1"/>
                  </a:solidFill>
                </a:rPr>
                <a:t>IT</a:t>
              </a:r>
              <a:r>
                <a:rPr lang="zh-CN" altLang="en-US" sz="1000" b="1" dirty="0">
                  <a:solidFill>
                    <a:schemeClr val="bg1"/>
                  </a:solidFill>
                </a:rPr>
                <a:t>架构现状梳理与诊断</a:t>
              </a:r>
              <a:endParaRPr lang="zh-CN" altLang="en-US" sz="1000" b="1" dirty="0">
                <a:solidFill>
                  <a:schemeClr val="bg1"/>
                </a:solidFill>
              </a:endParaRPr>
            </a:p>
          </p:txBody>
        </p:sp>
      </p:grpSp>
      <p:sp>
        <p:nvSpPr>
          <p:cNvPr id="19526" name="AutoShape 110"/>
          <p:cNvSpPr/>
          <p:nvPr>
            <p:custDataLst>
              <p:tags r:id="rId123"/>
            </p:custDataLst>
          </p:nvPr>
        </p:nvSpPr>
        <p:spPr>
          <a:xfrm rot="5400000">
            <a:off x="571500" y="2852738"/>
            <a:ext cx="911225" cy="120650"/>
          </a:xfrm>
          <a:prstGeom prst="triangle">
            <a:avLst>
              <a:gd name="adj" fmla="val 50000"/>
            </a:avLst>
          </a:prstGeom>
          <a:solidFill>
            <a:schemeClr val="accent1"/>
          </a:solidFill>
          <a:ln w="9525">
            <a:noFill/>
          </a:ln>
        </p:spPr>
        <p:txBody>
          <a:bodyPr rot="10800000" vert="eaVert" wrap="none" lIns="0" tIns="0" rIns="0" bIns="0" anchor="ctr" anchorCtr="0"/>
          <a:p>
            <a:pPr algn="ctr" eaLnBrk="1" hangingPunct="1"/>
            <a:endParaRPr lang="zh-CN" altLang="zh-CN" sz="800"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048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0" name="" r:id="rId2" imgW="0" imgH="0" progId="TCLayout.ActiveDocument.1">
                  <p:embed/>
                </p:oleObj>
              </mc:Choice>
              <mc:Fallback>
                <p:oleObj name="" r:id="rId2" imgW="0" imgH="0" progId="TCLayout.ActiveDocument.1">
                  <p:embed/>
                  <p:pic>
                    <p:nvPicPr>
                      <p:cNvPr id="0" name="图片 3079"/>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0484" name="Rectangle 3"/>
          <p:cNvSpPr/>
          <p:nvPr>
            <p:custDataLst>
              <p:tags r:id="rId3"/>
            </p:custDataLst>
          </p:nvPr>
        </p:nvSpPr>
        <p:spPr>
          <a:xfrm>
            <a:off x="5153025" y="1728788"/>
            <a:ext cx="3505200" cy="3838575"/>
          </a:xfrm>
          <a:prstGeom prst="rect">
            <a:avLst/>
          </a:prstGeom>
          <a:no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85" name="Rectangle 4"/>
          <p:cNvSpPr>
            <a:spLocks noGrp="1"/>
          </p:cNvSpPr>
          <p:nvPr>
            <p:ph type="title"/>
            <p:custDataLst>
              <p:tags r:id="rId4"/>
            </p:custDataLst>
          </p:nvPr>
        </p:nvSpPr>
        <p:spPr>
          <a:xfrm>
            <a:off x="119063" y="327025"/>
            <a:ext cx="7673975" cy="730250"/>
          </a:xfrm>
          <a:ln/>
        </p:spPr>
        <p:txBody>
          <a:bodyPr vert="horz" wrap="square" lIns="0" tIns="0" rIns="0" bIns="0" anchor="t" anchorCtr="0">
            <a:spAutoFit/>
          </a:bodyPr>
          <a:p>
            <a:pPr eaLnBrk="1" hangingPunct="1"/>
            <a:r>
              <a:rPr lang="zh-CN" altLang="en-US" dirty="0"/>
              <a:t>企业架构</a:t>
            </a:r>
            <a:r>
              <a:rPr lang="zh-CN" altLang="zh-CN" dirty="0"/>
              <a:t>(EA)</a:t>
            </a:r>
            <a:r>
              <a:rPr lang="zh-CN" altLang="en-US" dirty="0"/>
              <a:t>是增强公司执行力，打造一流信息化企业的重要基石</a:t>
            </a:r>
            <a:endParaRPr lang="zh-CN" altLang="zh-CN" dirty="0"/>
          </a:p>
        </p:txBody>
      </p:sp>
      <p:sp>
        <p:nvSpPr>
          <p:cNvPr id="20486" name="Rectangle 5"/>
          <p:cNvSpPr/>
          <p:nvPr>
            <p:custDataLst>
              <p:tags r:id="rId5"/>
            </p:custDataLst>
          </p:nvPr>
        </p:nvSpPr>
        <p:spPr>
          <a:xfrm>
            <a:off x="5343525" y="1889125"/>
            <a:ext cx="2927350" cy="244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spcBef>
                <a:spcPct val="50000"/>
              </a:spcBef>
            </a:pPr>
            <a:r>
              <a:rPr lang="zh-CN" altLang="en-US" sz="1600" b="1" dirty="0"/>
              <a:t>企业架构的作用</a:t>
            </a:r>
            <a:endParaRPr lang="zh-CN" altLang="en-US" sz="1600" dirty="0"/>
          </a:p>
        </p:txBody>
      </p:sp>
      <p:sp>
        <p:nvSpPr>
          <p:cNvPr id="20487" name="Rectangle 6"/>
          <p:cNvSpPr/>
          <p:nvPr>
            <p:custDataLst>
              <p:tags r:id="rId6"/>
            </p:custDataLst>
          </p:nvPr>
        </p:nvSpPr>
        <p:spPr>
          <a:xfrm>
            <a:off x="5343525" y="2487613"/>
            <a:ext cx="3175000" cy="28114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spcBef>
                <a:spcPct val="50000"/>
              </a:spcBef>
            </a:pPr>
            <a:r>
              <a:rPr lang="zh-CN" altLang="en-US" sz="1600" b="1" dirty="0"/>
              <a:t>承上启下</a:t>
            </a:r>
            <a:r>
              <a:rPr lang="zh-CN" altLang="en-US" sz="1600" dirty="0"/>
              <a:t>，</a:t>
            </a:r>
            <a:r>
              <a:rPr lang="zh-CN" altLang="en-US" sz="1600" b="1" dirty="0"/>
              <a:t>确保公司战略落地</a:t>
            </a:r>
            <a:r>
              <a:rPr lang="zh-CN" altLang="en-US" sz="1600" dirty="0"/>
              <a:t>的重要基础</a:t>
            </a:r>
            <a:endParaRPr lang="zh-CN" altLang="en-US" sz="1600" dirty="0"/>
          </a:p>
          <a:p>
            <a:pPr marL="144780" lvl="1" indent="-142875" defTabSz="895350" eaLnBrk="1" hangingPunct="1">
              <a:spcBef>
                <a:spcPct val="50000"/>
              </a:spcBef>
            </a:pPr>
            <a:r>
              <a:rPr lang="zh-CN" altLang="en-US" sz="1600" dirty="0"/>
              <a:t>与各项公司重大</a:t>
            </a:r>
            <a:r>
              <a:rPr lang="zh-CN" altLang="en-US" sz="1600" b="1" dirty="0"/>
              <a:t>改革和创新措施相辅相成</a:t>
            </a:r>
            <a:r>
              <a:rPr lang="zh-CN" altLang="en-US" sz="1600" dirty="0"/>
              <a:t>，</a:t>
            </a:r>
            <a:r>
              <a:rPr lang="zh-CN" altLang="en-US" sz="1600" b="1" dirty="0"/>
              <a:t>如组织架构调整和业务流程再造</a:t>
            </a:r>
            <a:endParaRPr lang="zh-CN" altLang="en-US" sz="1600" b="1" dirty="0"/>
          </a:p>
          <a:p>
            <a:pPr marL="144780" lvl="1" indent="-142875" defTabSz="895350" eaLnBrk="1" hangingPunct="1">
              <a:spcBef>
                <a:spcPct val="50000"/>
              </a:spcBef>
            </a:pPr>
            <a:r>
              <a:rPr lang="zh-CN" altLang="en-US" sz="1600" dirty="0"/>
              <a:t>通过</a:t>
            </a:r>
            <a:r>
              <a:rPr lang="zh-CN" altLang="en-US" sz="1600" b="1" dirty="0"/>
              <a:t>明确</a:t>
            </a:r>
            <a:r>
              <a:rPr lang="zh-CN" altLang="en-US" sz="1600" dirty="0"/>
              <a:t>业务条线之间、及业务与系统之间的</a:t>
            </a:r>
            <a:r>
              <a:rPr lang="zh-CN" altLang="en-US" sz="1600" b="1" dirty="0"/>
              <a:t>关系，增强</a:t>
            </a:r>
            <a:r>
              <a:rPr lang="zh-CN" altLang="en-US" sz="1600" dirty="0"/>
              <a:t>企业的</a:t>
            </a:r>
            <a:r>
              <a:rPr lang="zh-CN" altLang="en-US" sz="1600" b="1" dirty="0"/>
              <a:t>整体执行力</a:t>
            </a:r>
            <a:endParaRPr lang="zh-CN" altLang="en-US" sz="1600" b="1" dirty="0"/>
          </a:p>
          <a:p>
            <a:pPr marL="144780" lvl="1" indent="-142875" defTabSz="895350" eaLnBrk="1" hangingPunct="1">
              <a:spcBef>
                <a:spcPct val="50000"/>
              </a:spcBef>
            </a:pPr>
            <a:r>
              <a:rPr lang="zh-CN" altLang="en-US" sz="1600" dirty="0"/>
              <a:t>制定</a:t>
            </a:r>
            <a:r>
              <a:rPr lang="zh-CN" altLang="en-US" sz="1600" b="1" dirty="0"/>
              <a:t>以业务为驱动</a:t>
            </a:r>
            <a:r>
              <a:rPr lang="zh-CN" altLang="en-US" sz="1600" dirty="0"/>
              <a:t>的</a:t>
            </a:r>
            <a:r>
              <a:rPr lang="zh-CN" altLang="en-US" sz="1600" b="1" dirty="0"/>
              <a:t>信息化蓝图，</a:t>
            </a:r>
            <a:r>
              <a:rPr lang="zh-CN" altLang="en-US" sz="1600" dirty="0"/>
              <a:t>引领创建</a:t>
            </a:r>
            <a:r>
              <a:rPr lang="zh-CN" altLang="en-US" sz="1600" b="1" dirty="0"/>
              <a:t>一流信息化企业</a:t>
            </a:r>
            <a:endParaRPr lang="en-US" altLang="zh-CN" sz="1600" dirty="0"/>
          </a:p>
        </p:txBody>
      </p:sp>
      <p:sp>
        <p:nvSpPr>
          <p:cNvPr id="20488" name="Line 7"/>
          <p:cNvSpPr/>
          <p:nvPr>
            <p:custDataLst>
              <p:tags r:id="rId7"/>
            </p:custDataLst>
          </p:nvPr>
        </p:nvSpPr>
        <p:spPr>
          <a:xfrm>
            <a:off x="5314950" y="2300288"/>
            <a:ext cx="3000375" cy="0"/>
          </a:xfrm>
          <a:prstGeom prst="line">
            <a:avLst/>
          </a:prstGeom>
          <a:ln w="9525" cap="flat" cmpd="sng">
            <a:solidFill>
              <a:schemeClr val="tx1"/>
            </a:solidFill>
            <a:prstDash val="solid"/>
            <a:headEnd type="none" w="med" len="med"/>
            <a:tailEnd type="none" w="med" len="med"/>
          </a:ln>
        </p:spPr>
      </p:sp>
      <p:grpSp>
        <p:nvGrpSpPr>
          <p:cNvPr id="20489" name="Group 8"/>
          <p:cNvGrpSpPr/>
          <p:nvPr/>
        </p:nvGrpSpPr>
        <p:grpSpPr>
          <a:xfrm>
            <a:off x="285750" y="1343025"/>
            <a:ext cx="4781550" cy="4970463"/>
            <a:chOff x="180" y="498"/>
            <a:chExt cx="3012" cy="3480"/>
          </a:xfrm>
        </p:grpSpPr>
        <p:sp>
          <p:nvSpPr>
            <p:cNvPr id="20491" name="AutoShape 9"/>
            <p:cNvSpPr/>
            <p:nvPr>
              <p:custDataLst>
                <p:tags r:id="rId8"/>
              </p:custDataLst>
            </p:nvPr>
          </p:nvSpPr>
          <p:spPr>
            <a:xfrm>
              <a:off x="349" y="1680"/>
              <a:ext cx="1716" cy="576"/>
            </a:xfrm>
            <a:prstGeom prst="roundRect">
              <a:avLst>
                <a:gd name="adj" fmla="val 41667"/>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92" name="Rectangle 10"/>
            <p:cNvSpPr/>
            <p:nvPr>
              <p:custDataLst>
                <p:tags r:id="rId9"/>
              </p:custDataLst>
            </p:nvPr>
          </p:nvSpPr>
          <p:spPr>
            <a:xfrm>
              <a:off x="751" y="1800"/>
              <a:ext cx="911" cy="34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US" sz="1600" b="1" dirty="0"/>
                <a:t>组织架构</a:t>
              </a:r>
              <a:endParaRPr lang="zh-CN" altLang="en-US" sz="1600" b="1" dirty="0"/>
            </a:p>
            <a:p>
              <a:pPr lvl="0" algn="ctr" defTabSz="895350" eaLnBrk="1" hangingPunct="1"/>
              <a:r>
                <a:rPr lang="zh-CN" altLang="en-US" sz="1600" b="1" dirty="0"/>
                <a:t>业务模式</a:t>
              </a:r>
              <a:endParaRPr lang="en-US" altLang="zh-CN" sz="1600" b="1" dirty="0"/>
            </a:p>
          </p:txBody>
        </p:sp>
        <p:grpSp>
          <p:nvGrpSpPr>
            <p:cNvPr id="20493" name="Group 11"/>
            <p:cNvGrpSpPr/>
            <p:nvPr/>
          </p:nvGrpSpPr>
          <p:grpSpPr>
            <a:xfrm>
              <a:off x="349" y="2495"/>
              <a:ext cx="1716" cy="576"/>
              <a:chOff x="681" y="2196"/>
              <a:chExt cx="1716" cy="576"/>
            </a:xfrm>
          </p:grpSpPr>
          <p:sp>
            <p:nvSpPr>
              <p:cNvPr id="20511" name="AutoShape 12"/>
              <p:cNvSpPr/>
              <p:nvPr>
                <p:custDataLst>
                  <p:tags r:id="rId10"/>
                </p:custDataLst>
              </p:nvPr>
            </p:nvSpPr>
            <p:spPr>
              <a:xfrm>
                <a:off x="681" y="2196"/>
                <a:ext cx="1716" cy="576"/>
              </a:xfrm>
              <a:prstGeom prst="roundRect">
                <a:avLst>
                  <a:gd name="adj" fmla="val 41667"/>
                </a:avLst>
              </a:prstGeom>
              <a:solidFill>
                <a:schemeClr val="folHlink"/>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12" name="Rectangle 13"/>
              <p:cNvSpPr/>
              <p:nvPr>
                <p:custDataLst>
                  <p:tags r:id="rId11"/>
                </p:custDataLst>
              </p:nvPr>
            </p:nvSpPr>
            <p:spPr>
              <a:xfrm>
                <a:off x="1075" y="2407"/>
                <a:ext cx="929" cy="17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US" sz="1600" b="1" dirty="0">
                    <a:solidFill>
                      <a:schemeClr val="bg1"/>
                    </a:solidFill>
                  </a:rPr>
                  <a:t>企业架构</a:t>
                </a:r>
                <a:r>
                  <a:rPr lang="en-US" altLang="zh-CN" sz="1600" b="1" dirty="0">
                    <a:solidFill>
                      <a:schemeClr val="bg1"/>
                    </a:solidFill>
                  </a:rPr>
                  <a:t>(EA)</a:t>
                </a:r>
                <a:endParaRPr lang="en-US" altLang="zh-CN" sz="1600" b="1" dirty="0">
                  <a:solidFill>
                    <a:schemeClr val="bg1"/>
                  </a:solidFill>
                </a:endParaRPr>
              </a:p>
            </p:txBody>
          </p:sp>
        </p:grpSp>
        <p:sp>
          <p:nvSpPr>
            <p:cNvPr id="20494" name="Rectangle 14"/>
            <p:cNvSpPr/>
            <p:nvPr>
              <p:custDataLst>
                <p:tags r:id="rId12"/>
              </p:custDataLst>
            </p:nvPr>
          </p:nvSpPr>
          <p:spPr>
            <a:xfrm>
              <a:off x="355" y="828"/>
              <a:ext cx="1704" cy="518"/>
            </a:xfrm>
            <a:prstGeom prst="rect">
              <a:avLst/>
            </a:prstGeom>
            <a:solidFill>
              <a:schemeClr val="accent1"/>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95" name="Rectangle 15"/>
            <p:cNvSpPr/>
            <p:nvPr>
              <p:custDataLst>
                <p:tags r:id="rId13"/>
              </p:custDataLst>
            </p:nvPr>
          </p:nvSpPr>
          <p:spPr>
            <a:xfrm>
              <a:off x="591" y="983"/>
              <a:ext cx="1233" cy="171"/>
            </a:xfrm>
            <a:prstGeom prst="rect">
              <a:avLst/>
            </a:prstGeom>
            <a:solidFill>
              <a:schemeClr val="accent1"/>
            </a:solid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US" sz="1600" b="1" dirty="0"/>
                <a:t>公司战略要求</a:t>
              </a:r>
              <a:endParaRPr lang="en-US" altLang="zh-CN" sz="1600" b="1" dirty="0"/>
            </a:p>
          </p:txBody>
        </p:sp>
        <p:sp>
          <p:nvSpPr>
            <p:cNvPr id="20496" name="AutoShape 16"/>
            <p:cNvSpPr/>
            <p:nvPr>
              <p:custDataLst>
                <p:tags r:id="rId14"/>
              </p:custDataLst>
            </p:nvPr>
          </p:nvSpPr>
          <p:spPr>
            <a:xfrm>
              <a:off x="1003" y="1446"/>
              <a:ext cx="408" cy="222"/>
            </a:xfrm>
            <a:prstGeom prst="upDownArrow">
              <a:avLst>
                <a:gd name="adj1" fmla="val 43092"/>
                <a:gd name="adj2" fmla="val 35134"/>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97" name="AutoShape 17"/>
            <p:cNvSpPr/>
            <p:nvPr>
              <p:custDataLst>
                <p:tags r:id="rId15"/>
              </p:custDataLst>
            </p:nvPr>
          </p:nvSpPr>
          <p:spPr>
            <a:xfrm>
              <a:off x="1003" y="2262"/>
              <a:ext cx="408" cy="222"/>
            </a:xfrm>
            <a:prstGeom prst="upDownArrow">
              <a:avLst>
                <a:gd name="adj1" fmla="val 43092"/>
                <a:gd name="adj2" fmla="val 35134"/>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98" name="AutoShape 18"/>
            <p:cNvSpPr/>
            <p:nvPr>
              <p:custDataLst>
                <p:tags r:id="rId16"/>
              </p:custDataLst>
            </p:nvPr>
          </p:nvSpPr>
          <p:spPr>
            <a:xfrm>
              <a:off x="1003" y="3081"/>
              <a:ext cx="408" cy="222"/>
            </a:xfrm>
            <a:prstGeom prst="upDownArrow">
              <a:avLst>
                <a:gd name="adj1" fmla="val 43092"/>
                <a:gd name="adj2" fmla="val 35134"/>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499" name="AutoShape 19"/>
            <p:cNvSpPr/>
            <p:nvPr>
              <p:custDataLst>
                <p:tags r:id="rId17"/>
              </p:custDataLst>
            </p:nvPr>
          </p:nvSpPr>
          <p:spPr>
            <a:xfrm>
              <a:off x="180" y="498"/>
              <a:ext cx="3012" cy="3480"/>
            </a:xfrm>
            <a:prstGeom prst="homePlate">
              <a:avLst>
                <a:gd name="adj" fmla="val 9254"/>
              </a:avLst>
            </a:prstGeom>
            <a:no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00" name="Rectangle 20"/>
            <p:cNvSpPr/>
            <p:nvPr/>
          </p:nvSpPr>
          <p:spPr>
            <a:xfrm>
              <a:off x="294" y="562"/>
              <a:ext cx="1844" cy="17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spcBef>
                  <a:spcPct val="50000"/>
                </a:spcBef>
              </a:pPr>
              <a:r>
                <a:rPr lang="zh-CN" altLang="en-US" sz="1600" b="1" dirty="0"/>
                <a:t>企业架构的地位</a:t>
              </a:r>
              <a:endParaRPr lang="zh-CN" altLang="en-US" sz="1600" dirty="0"/>
            </a:p>
          </p:txBody>
        </p:sp>
        <p:sp>
          <p:nvSpPr>
            <p:cNvPr id="20501" name="Line 21"/>
            <p:cNvSpPr/>
            <p:nvPr>
              <p:custDataLst>
                <p:tags r:id="rId18"/>
              </p:custDataLst>
            </p:nvPr>
          </p:nvSpPr>
          <p:spPr>
            <a:xfrm>
              <a:off x="216" y="792"/>
              <a:ext cx="2652" cy="0"/>
            </a:xfrm>
            <a:prstGeom prst="line">
              <a:avLst/>
            </a:prstGeom>
            <a:ln w="9525" cap="flat" cmpd="sng">
              <a:solidFill>
                <a:schemeClr val="tx1"/>
              </a:solidFill>
              <a:prstDash val="solid"/>
              <a:headEnd type="none" w="med" len="med"/>
              <a:tailEnd type="none" w="med" len="med"/>
            </a:ln>
          </p:spPr>
        </p:sp>
        <p:grpSp>
          <p:nvGrpSpPr>
            <p:cNvPr id="20502" name="Group 22"/>
            <p:cNvGrpSpPr/>
            <p:nvPr/>
          </p:nvGrpSpPr>
          <p:grpSpPr>
            <a:xfrm>
              <a:off x="349" y="3310"/>
              <a:ext cx="1716" cy="576"/>
              <a:chOff x="374" y="3658"/>
              <a:chExt cx="1716" cy="576"/>
            </a:xfrm>
          </p:grpSpPr>
          <p:sp>
            <p:nvSpPr>
              <p:cNvPr id="20509" name="AutoShape 23"/>
              <p:cNvSpPr/>
              <p:nvPr>
                <p:custDataLst>
                  <p:tags r:id="rId19"/>
                </p:custDataLst>
              </p:nvPr>
            </p:nvSpPr>
            <p:spPr>
              <a:xfrm>
                <a:off x="374" y="3658"/>
                <a:ext cx="1716" cy="576"/>
              </a:xfrm>
              <a:prstGeom prst="roundRect">
                <a:avLst>
                  <a:gd name="adj" fmla="val 41667"/>
                </a:avLst>
              </a:prstGeom>
              <a:solidFill>
                <a:schemeClr val="accent1"/>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10" name="Rectangle 24"/>
              <p:cNvSpPr/>
              <p:nvPr>
                <p:custDataLst>
                  <p:tags r:id="rId20"/>
                </p:custDataLst>
              </p:nvPr>
            </p:nvSpPr>
            <p:spPr>
              <a:xfrm>
                <a:off x="647" y="3793"/>
                <a:ext cx="1169" cy="342"/>
              </a:xfrm>
              <a:prstGeom prst="rect">
                <a:avLst/>
              </a:prstGeom>
              <a:solidFill>
                <a:schemeClr val="accent1"/>
              </a:solid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US" sz="1600" dirty="0"/>
                  <a:t>具体的</a:t>
                </a:r>
                <a:r>
                  <a:rPr lang="zh-CN" altLang="en-US" sz="1600" b="1" dirty="0"/>
                  <a:t>信息化项目</a:t>
                </a:r>
                <a:r>
                  <a:rPr lang="zh-CN" altLang="en-US" sz="1600" dirty="0"/>
                  <a:t>与</a:t>
                </a:r>
                <a:r>
                  <a:rPr lang="zh-CN" altLang="en-US" sz="1600" b="1" dirty="0"/>
                  <a:t>信息化管理</a:t>
                </a:r>
                <a:endParaRPr lang="en-US" altLang="zh-CN" sz="1600" b="1" dirty="0"/>
              </a:p>
            </p:txBody>
          </p:sp>
        </p:grpSp>
        <p:sp>
          <p:nvSpPr>
            <p:cNvPr id="20503" name="AutoShape 25"/>
            <p:cNvSpPr/>
            <p:nvPr/>
          </p:nvSpPr>
          <p:spPr>
            <a:xfrm flipH="1">
              <a:off x="2154" y="1692"/>
              <a:ext cx="648" cy="564"/>
            </a:xfrm>
            <a:prstGeom prst="homePlate">
              <a:avLst>
                <a:gd name="adj" fmla="val 28723"/>
              </a:avLst>
            </a:prstGeom>
            <a:solidFill>
              <a:schemeClr val="accent2"/>
            </a:solidFill>
            <a:ln w="19050"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04" name="AutoShape 26"/>
            <p:cNvSpPr/>
            <p:nvPr/>
          </p:nvSpPr>
          <p:spPr>
            <a:xfrm flipH="1">
              <a:off x="2154" y="2484"/>
              <a:ext cx="648" cy="564"/>
            </a:xfrm>
            <a:prstGeom prst="homePlate">
              <a:avLst>
                <a:gd name="adj" fmla="val 28723"/>
              </a:avLst>
            </a:prstGeom>
            <a:solidFill>
              <a:schemeClr val="folHlink"/>
            </a:solidFill>
            <a:ln w="19050"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05" name="AutoShape 27"/>
            <p:cNvSpPr/>
            <p:nvPr/>
          </p:nvSpPr>
          <p:spPr>
            <a:xfrm flipH="1">
              <a:off x="2154" y="3313"/>
              <a:ext cx="648" cy="564"/>
            </a:xfrm>
            <a:prstGeom prst="homePlate">
              <a:avLst>
                <a:gd name="adj" fmla="val 28723"/>
              </a:avLst>
            </a:prstGeom>
            <a:solidFill>
              <a:schemeClr val="accent1"/>
            </a:solidFill>
            <a:ln w="19050" cap="flat" cmpd="sng">
              <a:solidFill>
                <a:schemeClr val="tx1"/>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0506" name="Rectangle 28"/>
            <p:cNvSpPr/>
            <p:nvPr/>
          </p:nvSpPr>
          <p:spPr>
            <a:xfrm>
              <a:off x="2294" y="1801"/>
              <a:ext cx="488" cy="34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spcBef>
                  <a:spcPct val="50000"/>
                </a:spcBef>
              </a:pPr>
              <a:r>
                <a:rPr lang="zh-CN" altLang="en-US" sz="1600" b="1" dirty="0"/>
                <a:t>体制改革项目</a:t>
              </a:r>
              <a:endParaRPr lang="zh-CN" altLang="en-US" sz="1600" b="1" dirty="0"/>
            </a:p>
          </p:txBody>
        </p:sp>
        <p:sp>
          <p:nvSpPr>
            <p:cNvPr id="20507" name="Rectangle 29"/>
            <p:cNvSpPr/>
            <p:nvPr/>
          </p:nvSpPr>
          <p:spPr>
            <a:xfrm>
              <a:off x="2294" y="2593"/>
              <a:ext cx="488" cy="34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spcBef>
                  <a:spcPct val="50000"/>
                </a:spcBef>
              </a:pPr>
              <a:r>
                <a:rPr lang="zh-CN" altLang="en-US" sz="1600" b="1" dirty="0">
                  <a:solidFill>
                    <a:schemeClr val="bg1"/>
                  </a:solidFill>
                </a:rPr>
                <a:t>企业架构项目</a:t>
              </a:r>
              <a:endParaRPr lang="zh-CN" altLang="en-US" sz="1600" b="1" dirty="0">
                <a:solidFill>
                  <a:schemeClr val="bg1"/>
                </a:solidFill>
              </a:endParaRPr>
            </a:p>
          </p:txBody>
        </p:sp>
        <p:sp>
          <p:nvSpPr>
            <p:cNvPr id="20508" name="Rectangle 30"/>
            <p:cNvSpPr/>
            <p:nvPr>
              <p:custDataLst>
                <p:tags r:id="rId21"/>
              </p:custDataLst>
            </p:nvPr>
          </p:nvSpPr>
          <p:spPr>
            <a:xfrm>
              <a:off x="2294" y="3336"/>
              <a:ext cx="488" cy="51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spcBef>
                  <a:spcPct val="50000"/>
                </a:spcBef>
              </a:pPr>
              <a:r>
                <a:rPr lang="zh-CN" altLang="en-US" sz="1600" b="1" dirty="0"/>
                <a:t>具体信息化实施项目</a:t>
              </a:r>
              <a:endParaRPr lang="en-US" altLang="zh-CN" sz="1600" b="1" dirty="0"/>
            </a:p>
          </p:txBody>
        </p:sp>
      </p:grpSp>
      <p:sp>
        <p:nvSpPr>
          <p:cNvPr id="20490" name="McK Footnote"/>
          <p:cNvSpPr txBox="1"/>
          <p:nvPr>
            <p:custDataLst>
              <p:tags r:id="rId22"/>
            </p:custDataLst>
          </p:nvPr>
        </p:nvSpPr>
        <p:spPr>
          <a:xfrm>
            <a:off x="125413" y="6324600"/>
            <a:ext cx="8167687" cy="401638"/>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a:t>
            </a:r>
            <a:endParaRPr lang="en-US" altLang="zh-CN" sz="1200" dirty="0">
              <a:solidFill>
                <a:schemeClr val="bg1"/>
              </a:solidFill>
            </a:endParaRPr>
          </a:p>
          <a:p>
            <a:pPr marL="771525" lvl="0" indent="-771525" defTabSz="895350" eaLnBrk="1" hangingPunct="1">
              <a:spcBef>
                <a:spcPct val="20000"/>
              </a:spcBef>
              <a:buSzTx/>
              <a:tabLst>
                <a:tab pos="685800" algn="r"/>
              </a:tabLst>
            </a:pPr>
            <a:r>
              <a:rPr lang="en-US" altLang="zh-CN" sz="1200" dirty="0">
                <a:solidFill>
                  <a:schemeClr val="bg1"/>
                </a:solidFill>
              </a:rPr>
              <a:t>	</a:t>
            </a:r>
            <a:r>
              <a:rPr lang="zh-CN" altLang="en-US" sz="1200" dirty="0">
                <a:solidFill>
                  <a:schemeClr val="bg1"/>
                </a:solidFill>
              </a:rPr>
              <a:t>资料来源：小组分析	</a:t>
            </a:r>
            <a:endParaRPr lang="zh-CN" altLang="en-US" sz="12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253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1" name="" r:id="rId2" imgW="0" imgH="0" progId="TCLayout.ActiveDocument.1">
                  <p:embed/>
                </p:oleObj>
              </mc:Choice>
              <mc:Fallback>
                <p:oleObj name="" r:id="rId2" imgW="0" imgH="0" progId="TCLayout.ActiveDocument.1">
                  <p:embed/>
                  <p:pic>
                    <p:nvPicPr>
                      <p:cNvPr id="0" name="图片 3080"/>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2532" name="Rectangle 3" hidden="1"/>
          <p:cNvSpPr/>
          <p:nvPr>
            <p:custDataLst>
              <p:tags r:id="rId3"/>
            </p:custDataLst>
          </p:nvPr>
        </p:nvSpPr>
        <p:spPr>
          <a:xfrm>
            <a:off x="0" y="0"/>
            <a:ext cx="158750" cy="158750"/>
          </a:xfrm>
          <a:prstGeom prst="rect">
            <a:avLst/>
          </a:prstGeom>
          <a:solidFill>
            <a:schemeClr val="accent1"/>
          </a:solidFill>
          <a:ln w="9525">
            <a:noFill/>
          </a:ln>
        </p:spPr>
        <p:txBody>
          <a:bodyPr wrap="none" lIns="22225" tIns="0" rIns="22225" bIns="0" anchor="ctr" anchorCtr="0"/>
          <a:p>
            <a:pPr algn="ctr" eaLnBrk="1" hangingPunct="1"/>
            <a:r>
              <a:rPr lang="zh-CN" altLang="zh-CN" sz="1400" dirty="0">
                <a:latin typeface="Arial" panose="020B0604020202020204" pitchFamily="34" charset="0"/>
                <a:cs typeface="Arial" panose="020B0604020202020204" pitchFamily="34" charset="0"/>
              </a:rPr>
              <a:t>700</a:t>
            </a:r>
            <a:endParaRPr lang="zh-CN" altLang="zh-CN" sz="1400" dirty="0">
              <a:latin typeface="Arial" panose="020B0604020202020204" pitchFamily="34" charset="0"/>
              <a:ea typeface="Arial" panose="020B0604020202020204" pitchFamily="34" charset="0"/>
            </a:endParaRPr>
          </a:p>
        </p:txBody>
      </p:sp>
      <p:sp>
        <p:nvSpPr>
          <p:cNvPr id="22533" name="Rectangle 4"/>
          <p:cNvSpPr>
            <a:spLocks noGrp="1"/>
          </p:cNvSpPr>
          <p:nvPr>
            <p:ph type="title"/>
            <p:custDataLst>
              <p:tags r:id="rId4"/>
            </p:custDataLst>
          </p:nvPr>
        </p:nvSpPr>
        <p:spPr>
          <a:xfrm>
            <a:off x="119063" y="349250"/>
            <a:ext cx="7673975" cy="365125"/>
          </a:xfrm>
          <a:ln/>
        </p:spPr>
        <p:txBody>
          <a:bodyPr vert="horz" wrap="square" lIns="0" tIns="0" rIns="0" bIns="0" anchor="t" anchorCtr="0">
            <a:spAutoFit/>
          </a:bodyPr>
          <a:p>
            <a:pPr eaLnBrk="1" hangingPunct="1"/>
            <a:r>
              <a:rPr lang="zh-CN" altLang="zh-CN" dirty="0"/>
              <a:t>与城市规划类似</a:t>
            </a:r>
            <a:r>
              <a:rPr lang="zh-CN" altLang="en-US" dirty="0"/>
              <a:t>，</a:t>
            </a:r>
            <a:r>
              <a:rPr lang="zh-CN" altLang="zh-CN" dirty="0"/>
              <a:t>EA是企业的多层级的构造蓝图</a:t>
            </a:r>
            <a:endParaRPr lang="zh-CN" altLang="zh-CN" dirty="0"/>
          </a:p>
        </p:txBody>
      </p:sp>
      <p:grpSp>
        <p:nvGrpSpPr>
          <p:cNvPr id="22534" name="Group 5"/>
          <p:cNvGrpSpPr/>
          <p:nvPr/>
        </p:nvGrpSpPr>
        <p:grpSpPr>
          <a:xfrm>
            <a:off x="161925" y="1200150"/>
            <a:ext cx="8532813" cy="5087938"/>
            <a:chOff x="102" y="606"/>
            <a:chExt cx="5375" cy="3355"/>
          </a:xfrm>
        </p:grpSpPr>
        <p:sp>
          <p:nvSpPr>
            <p:cNvPr id="22536" name="Rectangle 6"/>
            <p:cNvSpPr/>
            <p:nvPr>
              <p:custDataLst>
                <p:tags r:id="rId5"/>
              </p:custDataLst>
            </p:nvPr>
          </p:nvSpPr>
          <p:spPr>
            <a:xfrm>
              <a:off x="102" y="915"/>
              <a:ext cx="524" cy="271"/>
            </a:xfrm>
            <a:prstGeom prst="rect">
              <a:avLst/>
            </a:prstGeom>
            <a:gradFill rotWithShape="1">
              <a:gsLst>
                <a:gs pos="0">
                  <a:srgbClr val="DDDDDD"/>
                </a:gs>
                <a:gs pos="100000">
                  <a:srgbClr val="FFFFFF"/>
                </a:gs>
              </a:gsLst>
              <a:lin ang="0" scaled="1"/>
              <a:tileRect/>
            </a:gradFill>
            <a:ln w="9525">
              <a:noFill/>
            </a:ln>
          </p:spPr>
          <p:txBody>
            <a:bodyPr wrap="none" anchor="ctr" anchorCtr="0"/>
            <a:p>
              <a:pPr algn="ctr" eaLnBrk="1" hangingPunct="1"/>
              <a:endParaRPr lang="zh-CN" altLang="en-US" dirty="0">
                <a:latin typeface="Arial" panose="020B0604020202020204" pitchFamily="34" charset="0"/>
              </a:endParaRPr>
            </a:p>
          </p:txBody>
        </p:sp>
        <p:sp>
          <p:nvSpPr>
            <p:cNvPr id="22537" name="Rectangle 7"/>
            <p:cNvSpPr/>
            <p:nvPr>
              <p:custDataLst>
                <p:tags r:id="rId6"/>
              </p:custDataLst>
            </p:nvPr>
          </p:nvSpPr>
          <p:spPr>
            <a:xfrm>
              <a:off x="158" y="901"/>
              <a:ext cx="274" cy="291"/>
            </a:xfrm>
            <a:prstGeom prst="rect">
              <a:avLst/>
            </a:prstGeom>
            <a:noFill/>
            <a:ln w="9525">
              <a:noFill/>
            </a:ln>
          </p:spPr>
          <p:txBody>
            <a:bodyPr lIns="0" tIns="0" rIns="0" bIns="0" anchor="ctr" anchorCtr="0">
              <a:spAutoFit/>
            </a:bodyPr>
            <a:p>
              <a:pPr algn="ctr">
                <a:lnSpc>
                  <a:spcPct val="90000"/>
                </a:lnSpc>
                <a:buSzPct val="100000"/>
              </a:pPr>
              <a:r>
                <a:rPr lang="zh-CN" altLang="en-US" sz="1600" b="1" dirty="0">
                  <a:solidFill>
                    <a:srgbClr val="808080"/>
                  </a:solidFill>
                  <a:latin typeface="Arial" panose="020B0604020202020204" pitchFamily="34" charset="0"/>
                  <a:cs typeface="Arial" panose="020B0604020202020204" pitchFamily="34" charset="0"/>
                  <a:sym typeface="Arial" panose="020B0604020202020204" pitchFamily="34" charset="0"/>
                </a:rPr>
                <a:t>架构导向</a:t>
              </a:r>
              <a:endParaRPr lang="zh-CN" altLang="en-US" sz="1600" b="1" dirty="0">
                <a:solidFill>
                  <a:srgbClr val="808080"/>
                </a:solidFill>
                <a:latin typeface="Arial" panose="020B0604020202020204" pitchFamily="34" charset="0"/>
                <a:ea typeface="Arial" panose="020B0604020202020204" pitchFamily="34" charset="0"/>
                <a:sym typeface="Arial" panose="020B0604020202020204" pitchFamily="34" charset="0"/>
              </a:endParaRPr>
            </a:p>
          </p:txBody>
        </p:sp>
        <p:sp>
          <p:nvSpPr>
            <p:cNvPr id="2848776" name="Rectangle 8"/>
            <p:cNvSpPr>
              <a:spLocks noChangeArrowheads="1"/>
            </p:cNvSpPr>
            <p:nvPr>
              <p:custDataLst>
                <p:tags r:id="rId7"/>
              </p:custDataLst>
            </p:nvPr>
          </p:nvSpPr>
          <p:spPr bwMode="gray">
            <a:xfrm>
              <a:off x="102" y="1453"/>
              <a:ext cx="524" cy="532"/>
            </a:xfrm>
            <a:prstGeom prst="rect">
              <a:avLst/>
            </a:prstGeom>
            <a:gradFill rotWithShape="1">
              <a:gsLst>
                <a:gs pos="0">
                  <a:schemeClr val="accent2"/>
                </a:gs>
                <a:gs pos="100000">
                  <a:schemeClr val="accent2">
                    <a:gamma/>
                    <a:tint val="0"/>
                    <a:invGamma/>
                  </a:schemeClr>
                </a:gs>
              </a:gsLst>
              <a:lin ang="0" scaled="1"/>
            </a:grad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848777" name="Rectangle 9"/>
            <p:cNvSpPr>
              <a:spLocks noChangeArrowheads="1"/>
            </p:cNvSpPr>
            <p:nvPr>
              <p:custDataLst>
                <p:tags r:id="rId8"/>
              </p:custDataLst>
            </p:nvPr>
          </p:nvSpPr>
          <p:spPr bwMode="gray">
            <a:xfrm>
              <a:off x="102" y="2343"/>
              <a:ext cx="524" cy="1293"/>
            </a:xfrm>
            <a:prstGeom prst="rect">
              <a:avLst/>
            </a:prstGeom>
            <a:gradFill rotWithShape="1">
              <a:gsLst>
                <a:gs pos="0">
                  <a:schemeClr val="accent2"/>
                </a:gs>
                <a:gs pos="100000">
                  <a:schemeClr val="accent2">
                    <a:gamma/>
                    <a:tint val="0"/>
                    <a:invGamma/>
                  </a:schemeClr>
                </a:gs>
              </a:gsLst>
              <a:lin ang="0" scaled="1"/>
            </a:grad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2540" name="AutoShape 10"/>
            <p:cNvSpPr/>
            <p:nvPr>
              <p:custDataLst>
                <p:tags r:id="rId9"/>
              </p:custDataLst>
            </p:nvPr>
          </p:nvSpPr>
          <p:spPr>
            <a:xfrm rot="5400000">
              <a:off x="-327" y="2267"/>
              <a:ext cx="2794" cy="593"/>
            </a:xfrm>
            <a:prstGeom prst="rightArrow">
              <a:avLst>
                <a:gd name="adj1" fmla="val 57175"/>
                <a:gd name="adj2" fmla="val 16032"/>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2541" name="Rectangle 11"/>
            <p:cNvSpPr/>
            <p:nvPr>
              <p:custDataLst>
                <p:tags r:id="rId10"/>
              </p:custDataLst>
            </p:nvPr>
          </p:nvSpPr>
          <p:spPr>
            <a:xfrm>
              <a:off x="158" y="1575"/>
              <a:ext cx="274" cy="291"/>
            </a:xfrm>
            <a:prstGeom prst="rect">
              <a:avLst/>
            </a:prstGeom>
            <a:noFill/>
            <a:ln w="9525">
              <a:noFill/>
            </a:ln>
          </p:spPr>
          <p:txBody>
            <a:bodyPr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2542" name="Rectangle 12"/>
            <p:cNvSpPr/>
            <p:nvPr>
              <p:custDataLst>
                <p:tags r:id="rId11"/>
              </p:custDataLst>
            </p:nvPr>
          </p:nvSpPr>
          <p:spPr>
            <a:xfrm>
              <a:off x="158" y="2814"/>
              <a:ext cx="274" cy="291"/>
            </a:xfrm>
            <a:prstGeom prst="rect">
              <a:avLst/>
            </a:prstGeom>
            <a:noFill/>
            <a:ln w="9525">
              <a:noFill/>
            </a:ln>
          </p:spPr>
          <p:txBody>
            <a:bodyPr lIns="0" tIns="0" rIns="0" bIns="0" anchor="ctr" anchorCtr="0">
              <a:spAutoFit/>
            </a:bodyPr>
            <a:p>
              <a:pPr algn="ctr">
                <a:lnSpc>
                  <a:spcPct val="90000"/>
                </a:lnSpc>
                <a:buSzPct val="100000"/>
              </a:pPr>
              <a:r>
                <a:rPr lang="en-US" altLang="zh-CN" sz="1600" b="1" dirty="0">
                  <a:latin typeface="Arial" panose="020B0604020202020204" pitchFamily="34" charset="0"/>
                  <a:cs typeface="Arial" panose="020B0604020202020204" pitchFamily="34" charset="0"/>
                  <a:sym typeface="Arial" panose="020B0604020202020204" pitchFamily="34" charset="0"/>
                </a:rPr>
                <a:t>IT</a:t>
              </a:r>
              <a:endParaRPr lang="en-US" altLang="zh-CN" sz="1600" b="1" dirty="0">
                <a:latin typeface="Arial" panose="020B0604020202020204" pitchFamily="34" charset="0"/>
                <a:cs typeface="Arial" panose="020B0604020202020204" pitchFamily="34" charset="0"/>
                <a:sym typeface="Arial" panose="020B0604020202020204" pitchFamily="34" charset="0"/>
              </a:endParaRPr>
            </a:p>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2543" name="Rectangle 13"/>
            <p:cNvSpPr/>
            <p:nvPr>
              <p:custDataLst>
                <p:tags r:id="rId12"/>
              </p:custDataLst>
            </p:nvPr>
          </p:nvSpPr>
          <p:spPr>
            <a:xfrm>
              <a:off x="487" y="1334"/>
              <a:ext cx="1165" cy="368"/>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44" name="Rectangle 14"/>
            <p:cNvSpPr/>
            <p:nvPr>
              <p:custDataLst>
                <p:tags r:id="rId13"/>
              </p:custDataLst>
            </p:nvPr>
          </p:nvSpPr>
          <p:spPr>
            <a:xfrm>
              <a:off x="487" y="1747"/>
              <a:ext cx="1165" cy="367"/>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45" name="Rectangle 15"/>
            <p:cNvSpPr/>
            <p:nvPr>
              <p:custDataLst>
                <p:tags r:id="rId14"/>
              </p:custDataLst>
            </p:nvPr>
          </p:nvSpPr>
          <p:spPr>
            <a:xfrm>
              <a:off x="487" y="2619"/>
              <a:ext cx="1165" cy="367"/>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46" name="Rectangle 16"/>
            <p:cNvSpPr/>
            <p:nvPr>
              <p:custDataLst>
                <p:tags r:id="rId15"/>
              </p:custDataLst>
            </p:nvPr>
          </p:nvSpPr>
          <p:spPr>
            <a:xfrm>
              <a:off x="487" y="3033"/>
              <a:ext cx="1165" cy="367"/>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47" name="Rectangle 17"/>
            <p:cNvSpPr/>
            <p:nvPr>
              <p:custDataLst>
                <p:tags r:id="rId16"/>
              </p:custDataLst>
            </p:nvPr>
          </p:nvSpPr>
          <p:spPr>
            <a:xfrm>
              <a:off x="487" y="3441"/>
              <a:ext cx="1165" cy="368"/>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48" name="Rectangle 18"/>
            <p:cNvSpPr/>
            <p:nvPr>
              <p:custDataLst>
                <p:tags r:id="rId17"/>
              </p:custDataLst>
            </p:nvPr>
          </p:nvSpPr>
          <p:spPr>
            <a:xfrm>
              <a:off x="685" y="1447"/>
              <a:ext cx="768" cy="145"/>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业务流程架构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2549" name="Rectangle 19"/>
            <p:cNvSpPr/>
            <p:nvPr>
              <p:custDataLst>
                <p:tags r:id="rId18"/>
              </p:custDataLst>
            </p:nvPr>
          </p:nvSpPr>
          <p:spPr>
            <a:xfrm>
              <a:off x="685" y="1858"/>
              <a:ext cx="768" cy="145"/>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业务能力架构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2550" name="Rectangle 20"/>
            <p:cNvSpPr/>
            <p:nvPr>
              <p:custDataLst>
                <p:tags r:id="rId19"/>
              </p:custDataLst>
            </p:nvPr>
          </p:nvSpPr>
          <p:spPr>
            <a:xfrm>
              <a:off x="813" y="2730"/>
              <a:ext cx="512" cy="145"/>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集成架构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2551" name="Rectangle 21"/>
            <p:cNvSpPr/>
            <p:nvPr>
              <p:custDataLst>
                <p:tags r:id="rId20"/>
              </p:custDataLst>
            </p:nvPr>
          </p:nvSpPr>
          <p:spPr>
            <a:xfrm>
              <a:off x="813" y="3142"/>
              <a:ext cx="512" cy="146"/>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数据架构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2552" name="Rectangle 22"/>
            <p:cNvSpPr/>
            <p:nvPr>
              <p:custDataLst>
                <p:tags r:id="rId21"/>
              </p:custDataLst>
            </p:nvPr>
          </p:nvSpPr>
          <p:spPr>
            <a:xfrm>
              <a:off x="813" y="3552"/>
              <a:ext cx="512" cy="145"/>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基础架构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2553" name="Rectangle 23"/>
            <p:cNvSpPr/>
            <p:nvPr>
              <p:custDataLst>
                <p:tags r:id="rId22"/>
              </p:custDataLst>
            </p:nvPr>
          </p:nvSpPr>
          <p:spPr>
            <a:xfrm>
              <a:off x="486" y="2203"/>
              <a:ext cx="1166" cy="368"/>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54" name="Rectangle 24"/>
            <p:cNvSpPr/>
            <p:nvPr>
              <p:custDataLst>
                <p:tags r:id="rId23"/>
              </p:custDataLst>
            </p:nvPr>
          </p:nvSpPr>
          <p:spPr>
            <a:xfrm>
              <a:off x="785" y="2320"/>
              <a:ext cx="569" cy="145"/>
            </a:xfrm>
            <a:prstGeom prst="rect">
              <a:avLst/>
            </a:prstGeom>
            <a:noFill/>
            <a:ln w="9525">
              <a:noFill/>
            </a:ln>
          </p:spPr>
          <p:txBody>
            <a:bodyPr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应用架构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grpSp>
          <p:nvGrpSpPr>
            <p:cNvPr id="22555" name="Group 25"/>
            <p:cNvGrpSpPr/>
            <p:nvPr/>
          </p:nvGrpSpPr>
          <p:grpSpPr>
            <a:xfrm>
              <a:off x="1691" y="3449"/>
              <a:ext cx="358" cy="349"/>
              <a:chOff x="2147" y="3326"/>
              <a:chExt cx="358" cy="349"/>
            </a:xfrm>
          </p:grpSpPr>
          <p:sp>
            <p:nvSpPr>
              <p:cNvPr id="22851" name="Rectangle 26"/>
              <p:cNvSpPr/>
              <p:nvPr>
                <p:custDataLst>
                  <p:tags r:id="rId24"/>
                </p:custDataLst>
              </p:nvPr>
            </p:nvSpPr>
            <p:spPr>
              <a:xfrm>
                <a:off x="2147" y="3326"/>
                <a:ext cx="358" cy="349"/>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852" name="Group 27"/>
              <p:cNvGrpSpPr/>
              <p:nvPr/>
            </p:nvGrpSpPr>
            <p:grpSpPr>
              <a:xfrm>
                <a:off x="2163" y="3342"/>
                <a:ext cx="326" cy="262"/>
                <a:chOff x="4504" y="1964"/>
                <a:chExt cx="705" cy="557"/>
              </a:xfrm>
            </p:grpSpPr>
            <p:sp>
              <p:nvSpPr>
                <p:cNvPr id="22853" name="Freeform 28"/>
                <p:cNvSpPr/>
                <p:nvPr/>
              </p:nvSpPr>
              <p:spPr>
                <a:xfrm rot="-3070211">
                  <a:off x="4459" y="2008"/>
                  <a:ext cx="497" cy="408"/>
                </a:xfrm>
                <a:custGeom>
                  <a:avLst/>
                  <a:gdLst/>
                  <a:ahLst/>
                  <a:cxnLst>
                    <a:cxn ang="0">
                      <a:pos x="94" y="398"/>
                    </a:cxn>
                    <a:cxn ang="0">
                      <a:pos x="67" y="379"/>
                    </a:cxn>
                    <a:cxn ang="0">
                      <a:pos x="55" y="359"/>
                    </a:cxn>
                    <a:cxn ang="0">
                      <a:pos x="30" y="351"/>
                    </a:cxn>
                    <a:cxn ang="0">
                      <a:pos x="30" y="325"/>
                    </a:cxn>
                    <a:cxn ang="0">
                      <a:pos x="11" y="301"/>
                    </a:cxn>
                    <a:cxn ang="0">
                      <a:pos x="1" y="274"/>
                    </a:cxn>
                    <a:cxn ang="0">
                      <a:pos x="15" y="264"/>
                    </a:cxn>
                    <a:cxn ang="0">
                      <a:pos x="7" y="239"/>
                    </a:cxn>
                    <a:cxn ang="0">
                      <a:pos x="34" y="220"/>
                    </a:cxn>
                    <a:cxn ang="0">
                      <a:pos x="37" y="187"/>
                    </a:cxn>
                    <a:cxn ang="0">
                      <a:pos x="55" y="169"/>
                    </a:cxn>
                    <a:cxn ang="0">
                      <a:pos x="86" y="166"/>
                    </a:cxn>
                    <a:cxn ang="0">
                      <a:pos x="109" y="144"/>
                    </a:cxn>
                    <a:cxn ang="0">
                      <a:pos x="135" y="139"/>
                    </a:cxn>
                    <a:cxn ang="0">
                      <a:pos x="171" y="154"/>
                    </a:cxn>
                    <a:cxn ang="0">
                      <a:pos x="198" y="136"/>
                    </a:cxn>
                    <a:cxn ang="0">
                      <a:pos x="179" y="116"/>
                    </a:cxn>
                    <a:cxn ang="0">
                      <a:pos x="181" y="91"/>
                    </a:cxn>
                    <a:cxn ang="0">
                      <a:pos x="195" y="76"/>
                    </a:cxn>
                    <a:cxn ang="0">
                      <a:pos x="209" y="58"/>
                    </a:cxn>
                    <a:cxn ang="0">
                      <a:pos x="219" y="36"/>
                    </a:cxn>
                    <a:cxn ang="0">
                      <a:pos x="237" y="27"/>
                    </a:cxn>
                    <a:cxn ang="0">
                      <a:pos x="261" y="17"/>
                    </a:cxn>
                    <a:cxn ang="0">
                      <a:pos x="285" y="0"/>
                    </a:cxn>
                    <a:cxn ang="0">
                      <a:pos x="314" y="2"/>
                    </a:cxn>
                    <a:cxn ang="0">
                      <a:pos x="346" y="20"/>
                    </a:cxn>
                    <a:cxn ang="0">
                      <a:pos x="368" y="43"/>
                    </a:cxn>
                    <a:cxn ang="0">
                      <a:pos x="373" y="71"/>
                    </a:cxn>
                    <a:cxn ang="0">
                      <a:pos x="372" y="95"/>
                    </a:cxn>
                    <a:cxn ang="0">
                      <a:pos x="375" y="124"/>
                    </a:cxn>
                    <a:cxn ang="0">
                      <a:pos x="383" y="148"/>
                    </a:cxn>
                    <a:cxn ang="0">
                      <a:pos x="402" y="137"/>
                    </a:cxn>
                    <a:cxn ang="0">
                      <a:pos x="432" y="134"/>
                    </a:cxn>
                    <a:cxn ang="0">
                      <a:pos x="452" y="140"/>
                    </a:cxn>
                    <a:cxn ang="0">
                      <a:pos x="472" y="159"/>
                    </a:cxn>
                    <a:cxn ang="0">
                      <a:pos x="478" y="182"/>
                    </a:cxn>
                    <a:cxn ang="0">
                      <a:pos x="486" y="200"/>
                    </a:cxn>
                    <a:cxn ang="0">
                      <a:pos x="497" y="216"/>
                    </a:cxn>
                    <a:cxn ang="0">
                      <a:pos x="492" y="238"/>
                    </a:cxn>
                    <a:cxn ang="0">
                      <a:pos x="469" y="250"/>
                    </a:cxn>
                    <a:cxn ang="0">
                      <a:pos x="451" y="266"/>
                    </a:cxn>
                    <a:cxn ang="0">
                      <a:pos x="426" y="281"/>
                    </a:cxn>
                    <a:cxn ang="0">
                      <a:pos x="400" y="274"/>
                    </a:cxn>
                    <a:cxn ang="0">
                      <a:pos x="374" y="264"/>
                    </a:cxn>
                    <a:cxn ang="0">
                      <a:pos x="344" y="242"/>
                    </a:cxn>
                    <a:cxn ang="0">
                      <a:pos x="348" y="201"/>
                    </a:cxn>
                    <a:cxn ang="0">
                      <a:pos x="351" y="179"/>
                    </a:cxn>
                    <a:cxn ang="0">
                      <a:pos x="337" y="175"/>
                    </a:cxn>
                    <a:cxn ang="0">
                      <a:pos x="312" y="197"/>
                    </a:cxn>
                    <a:cxn ang="0">
                      <a:pos x="293" y="204"/>
                    </a:cxn>
                    <a:cxn ang="0">
                      <a:pos x="268" y="195"/>
                    </a:cxn>
                    <a:cxn ang="0">
                      <a:pos x="270" y="227"/>
                    </a:cxn>
                    <a:cxn ang="0">
                      <a:pos x="282" y="244"/>
                    </a:cxn>
                    <a:cxn ang="0">
                      <a:pos x="268" y="269"/>
                    </a:cxn>
                    <a:cxn ang="0">
                      <a:pos x="273" y="306"/>
                    </a:cxn>
                    <a:cxn ang="0">
                      <a:pos x="266" y="341"/>
                    </a:cxn>
                    <a:cxn ang="0">
                      <a:pos x="239" y="355"/>
                    </a:cxn>
                    <a:cxn ang="0">
                      <a:pos x="224" y="381"/>
                    </a:cxn>
                    <a:cxn ang="0">
                      <a:pos x="200" y="406"/>
                    </a:cxn>
                    <a:cxn ang="0">
                      <a:pos x="177" y="395"/>
                    </a:cxn>
                    <a:cxn ang="0">
                      <a:pos x="142" y="392"/>
                    </a:cxn>
                  </a:cxnLst>
                  <a:pathLst>
                    <a:path w="2047" h="1679">
                      <a:moveTo>
                        <a:pt x="457" y="1662"/>
                      </a:moveTo>
                      <a:lnTo>
                        <a:pt x="457" y="1655"/>
                      </a:lnTo>
                      <a:lnTo>
                        <a:pt x="458" y="1648"/>
                      </a:lnTo>
                      <a:lnTo>
                        <a:pt x="460" y="1637"/>
                      </a:lnTo>
                      <a:lnTo>
                        <a:pt x="463" y="1618"/>
                      </a:lnTo>
                      <a:lnTo>
                        <a:pt x="462" y="1604"/>
                      </a:lnTo>
                      <a:lnTo>
                        <a:pt x="459" y="1596"/>
                      </a:lnTo>
                      <a:lnTo>
                        <a:pt x="451" y="1593"/>
                      </a:lnTo>
                      <a:lnTo>
                        <a:pt x="437" y="1592"/>
                      </a:lnTo>
                      <a:lnTo>
                        <a:pt x="430" y="1596"/>
                      </a:lnTo>
                      <a:lnTo>
                        <a:pt x="424" y="1602"/>
                      </a:lnTo>
                      <a:lnTo>
                        <a:pt x="420" y="1608"/>
                      </a:lnTo>
                      <a:lnTo>
                        <a:pt x="415" y="1614"/>
                      </a:lnTo>
                      <a:lnTo>
                        <a:pt x="410" y="1621"/>
                      </a:lnTo>
                      <a:lnTo>
                        <a:pt x="406" y="1626"/>
                      </a:lnTo>
                      <a:lnTo>
                        <a:pt x="401" y="1633"/>
                      </a:lnTo>
                      <a:lnTo>
                        <a:pt x="395" y="1639"/>
                      </a:lnTo>
                      <a:lnTo>
                        <a:pt x="387" y="1639"/>
                      </a:lnTo>
                      <a:lnTo>
                        <a:pt x="375" y="1637"/>
                      </a:lnTo>
                      <a:lnTo>
                        <a:pt x="361" y="1632"/>
                      </a:lnTo>
                      <a:lnTo>
                        <a:pt x="346" y="1626"/>
                      </a:lnTo>
                      <a:lnTo>
                        <a:pt x="332" y="1621"/>
                      </a:lnTo>
                      <a:lnTo>
                        <a:pt x="319" y="1614"/>
                      </a:lnTo>
                      <a:lnTo>
                        <a:pt x="311" y="1608"/>
                      </a:lnTo>
                      <a:lnTo>
                        <a:pt x="307" y="1604"/>
                      </a:lnTo>
                      <a:lnTo>
                        <a:pt x="309" y="1592"/>
                      </a:lnTo>
                      <a:lnTo>
                        <a:pt x="313" y="1579"/>
                      </a:lnTo>
                      <a:lnTo>
                        <a:pt x="318" y="1569"/>
                      </a:lnTo>
                      <a:lnTo>
                        <a:pt x="326" y="1557"/>
                      </a:lnTo>
                      <a:lnTo>
                        <a:pt x="328" y="1546"/>
                      </a:lnTo>
                      <a:lnTo>
                        <a:pt x="326" y="1539"/>
                      </a:lnTo>
                      <a:lnTo>
                        <a:pt x="321" y="1537"/>
                      </a:lnTo>
                      <a:lnTo>
                        <a:pt x="308" y="1535"/>
                      </a:lnTo>
                      <a:lnTo>
                        <a:pt x="299" y="1541"/>
                      </a:lnTo>
                      <a:lnTo>
                        <a:pt x="288" y="1549"/>
                      </a:lnTo>
                      <a:lnTo>
                        <a:pt x="278" y="1558"/>
                      </a:lnTo>
                      <a:lnTo>
                        <a:pt x="268" y="1568"/>
                      </a:lnTo>
                      <a:lnTo>
                        <a:pt x="258" y="1576"/>
                      </a:lnTo>
                      <a:lnTo>
                        <a:pt x="251" y="1584"/>
                      </a:lnTo>
                      <a:lnTo>
                        <a:pt x="245" y="1588"/>
                      </a:lnTo>
                      <a:lnTo>
                        <a:pt x="241" y="1591"/>
                      </a:lnTo>
                      <a:lnTo>
                        <a:pt x="234" y="1581"/>
                      </a:lnTo>
                      <a:lnTo>
                        <a:pt x="227" y="1572"/>
                      </a:lnTo>
                      <a:lnTo>
                        <a:pt x="223" y="1563"/>
                      </a:lnTo>
                      <a:lnTo>
                        <a:pt x="217" y="1553"/>
                      </a:lnTo>
                      <a:lnTo>
                        <a:pt x="212" y="1542"/>
                      </a:lnTo>
                      <a:lnTo>
                        <a:pt x="208" y="1532"/>
                      </a:lnTo>
                      <a:lnTo>
                        <a:pt x="204" y="1520"/>
                      </a:lnTo>
                      <a:lnTo>
                        <a:pt x="201" y="1510"/>
                      </a:lnTo>
                      <a:lnTo>
                        <a:pt x="205" y="1504"/>
                      </a:lnTo>
                      <a:lnTo>
                        <a:pt x="210" y="1498"/>
                      </a:lnTo>
                      <a:lnTo>
                        <a:pt x="216" y="1492"/>
                      </a:lnTo>
                      <a:lnTo>
                        <a:pt x="222" y="1485"/>
                      </a:lnTo>
                      <a:lnTo>
                        <a:pt x="226" y="1479"/>
                      </a:lnTo>
                      <a:lnTo>
                        <a:pt x="231" y="1472"/>
                      </a:lnTo>
                      <a:lnTo>
                        <a:pt x="233" y="1466"/>
                      </a:lnTo>
                      <a:lnTo>
                        <a:pt x="233" y="1460"/>
                      </a:lnTo>
                      <a:lnTo>
                        <a:pt x="225" y="1457"/>
                      </a:lnTo>
                      <a:lnTo>
                        <a:pt x="220" y="1455"/>
                      </a:lnTo>
                      <a:lnTo>
                        <a:pt x="216" y="1454"/>
                      </a:lnTo>
                      <a:lnTo>
                        <a:pt x="211" y="1452"/>
                      </a:lnTo>
                      <a:lnTo>
                        <a:pt x="200" y="1456"/>
                      </a:lnTo>
                      <a:lnTo>
                        <a:pt x="189" y="1462"/>
                      </a:lnTo>
                      <a:lnTo>
                        <a:pt x="180" y="1467"/>
                      </a:lnTo>
                      <a:lnTo>
                        <a:pt x="171" y="1473"/>
                      </a:lnTo>
                      <a:lnTo>
                        <a:pt x="163" y="1479"/>
                      </a:lnTo>
                      <a:lnTo>
                        <a:pt x="155" y="1484"/>
                      </a:lnTo>
                      <a:lnTo>
                        <a:pt x="148" y="1487"/>
                      </a:lnTo>
                      <a:lnTo>
                        <a:pt x="141" y="1487"/>
                      </a:lnTo>
                      <a:lnTo>
                        <a:pt x="134" y="1471"/>
                      </a:lnTo>
                      <a:lnTo>
                        <a:pt x="128" y="1459"/>
                      </a:lnTo>
                      <a:lnTo>
                        <a:pt x="122" y="1445"/>
                      </a:lnTo>
                      <a:lnTo>
                        <a:pt x="112" y="1425"/>
                      </a:lnTo>
                      <a:lnTo>
                        <a:pt x="107" y="1418"/>
                      </a:lnTo>
                      <a:lnTo>
                        <a:pt x="102" y="1411"/>
                      </a:lnTo>
                      <a:lnTo>
                        <a:pt x="98" y="1404"/>
                      </a:lnTo>
                      <a:lnTo>
                        <a:pt x="98" y="1397"/>
                      </a:lnTo>
                      <a:lnTo>
                        <a:pt x="104" y="1395"/>
                      </a:lnTo>
                      <a:lnTo>
                        <a:pt x="111" y="1391"/>
                      </a:lnTo>
                      <a:lnTo>
                        <a:pt x="118" y="1388"/>
                      </a:lnTo>
                      <a:lnTo>
                        <a:pt x="126" y="1383"/>
                      </a:lnTo>
                      <a:lnTo>
                        <a:pt x="133" y="1379"/>
                      </a:lnTo>
                      <a:lnTo>
                        <a:pt x="139" y="1374"/>
                      </a:lnTo>
                      <a:lnTo>
                        <a:pt x="143" y="1369"/>
                      </a:lnTo>
                      <a:lnTo>
                        <a:pt x="147" y="1366"/>
                      </a:lnTo>
                      <a:lnTo>
                        <a:pt x="144" y="1361"/>
                      </a:lnTo>
                      <a:lnTo>
                        <a:pt x="141" y="1356"/>
                      </a:lnTo>
                      <a:lnTo>
                        <a:pt x="136" y="1350"/>
                      </a:lnTo>
                      <a:lnTo>
                        <a:pt x="131" y="1343"/>
                      </a:lnTo>
                      <a:lnTo>
                        <a:pt x="125" y="1336"/>
                      </a:lnTo>
                      <a:lnTo>
                        <a:pt x="120" y="1329"/>
                      </a:lnTo>
                      <a:lnTo>
                        <a:pt x="116" y="1325"/>
                      </a:lnTo>
                      <a:lnTo>
                        <a:pt x="112" y="1320"/>
                      </a:lnTo>
                      <a:lnTo>
                        <a:pt x="103" y="1318"/>
                      </a:lnTo>
                      <a:lnTo>
                        <a:pt x="95" y="1316"/>
                      </a:lnTo>
                      <a:lnTo>
                        <a:pt x="87" y="1316"/>
                      </a:lnTo>
                      <a:lnTo>
                        <a:pt x="79" y="1318"/>
                      </a:lnTo>
                      <a:lnTo>
                        <a:pt x="72" y="1319"/>
                      </a:lnTo>
                      <a:lnTo>
                        <a:pt x="64" y="1320"/>
                      </a:lnTo>
                      <a:lnTo>
                        <a:pt x="56" y="1321"/>
                      </a:lnTo>
                      <a:lnTo>
                        <a:pt x="48" y="1321"/>
                      </a:lnTo>
                      <a:lnTo>
                        <a:pt x="38" y="1301"/>
                      </a:lnTo>
                      <a:lnTo>
                        <a:pt x="29" y="1278"/>
                      </a:lnTo>
                      <a:lnTo>
                        <a:pt x="22" y="1255"/>
                      </a:lnTo>
                      <a:lnTo>
                        <a:pt x="22" y="1237"/>
                      </a:lnTo>
                      <a:lnTo>
                        <a:pt x="29" y="1239"/>
                      </a:lnTo>
                      <a:lnTo>
                        <a:pt x="37" y="1239"/>
                      </a:lnTo>
                      <a:lnTo>
                        <a:pt x="46" y="1238"/>
                      </a:lnTo>
                      <a:lnTo>
                        <a:pt x="57" y="1235"/>
                      </a:lnTo>
                      <a:lnTo>
                        <a:pt x="66" y="1231"/>
                      </a:lnTo>
                      <a:lnTo>
                        <a:pt x="76" y="1228"/>
                      </a:lnTo>
                      <a:lnTo>
                        <a:pt x="84" y="1224"/>
                      </a:lnTo>
                      <a:lnTo>
                        <a:pt x="91" y="1221"/>
                      </a:lnTo>
                      <a:lnTo>
                        <a:pt x="96" y="1214"/>
                      </a:lnTo>
                      <a:lnTo>
                        <a:pt x="97" y="1209"/>
                      </a:lnTo>
                      <a:lnTo>
                        <a:pt x="95" y="1207"/>
                      </a:lnTo>
                      <a:lnTo>
                        <a:pt x="88" y="1204"/>
                      </a:lnTo>
                      <a:lnTo>
                        <a:pt x="78" y="1195"/>
                      </a:lnTo>
                      <a:lnTo>
                        <a:pt x="66" y="1189"/>
                      </a:lnTo>
                      <a:lnTo>
                        <a:pt x="53" y="1183"/>
                      </a:lnTo>
                      <a:lnTo>
                        <a:pt x="41" y="1178"/>
                      </a:lnTo>
                      <a:lnTo>
                        <a:pt x="29" y="1174"/>
                      </a:lnTo>
                      <a:lnTo>
                        <a:pt x="19" y="1169"/>
                      </a:lnTo>
                      <a:lnTo>
                        <a:pt x="10" y="1166"/>
                      </a:lnTo>
                      <a:lnTo>
                        <a:pt x="3" y="1160"/>
                      </a:lnTo>
                      <a:lnTo>
                        <a:pt x="3" y="1127"/>
                      </a:lnTo>
                      <a:lnTo>
                        <a:pt x="3" y="1110"/>
                      </a:lnTo>
                      <a:lnTo>
                        <a:pt x="3" y="1100"/>
                      </a:lnTo>
                      <a:lnTo>
                        <a:pt x="3" y="1093"/>
                      </a:lnTo>
                      <a:lnTo>
                        <a:pt x="2" y="1092"/>
                      </a:lnTo>
                      <a:lnTo>
                        <a:pt x="0" y="1091"/>
                      </a:lnTo>
                      <a:lnTo>
                        <a:pt x="0" y="1088"/>
                      </a:lnTo>
                      <a:lnTo>
                        <a:pt x="0" y="1086"/>
                      </a:lnTo>
                      <a:lnTo>
                        <a:pt x="3" y="1086"/>
                      </a:lnTo>
                      <a:lnTo>
                        <a:pt x="6" y="1086"/>
                      </a:lnTo>
                      <a:lnTo>
                        <a:pt x="11" y="1086"/>
                      </a:lnTo>
                      <a:lnTo>
                        <a:pt x="16" y="1086"/>
                      </a:lnTo>
                      <a:lnTo>
                        <a:pt x="22" y="1087"/>
                      </a:lnTo>
                      <a:lnTo>
                        <a:pt x="31" y="1087"/>
                      </a:lnTo>
                      <a:lnTo>
                        <a:pt x="41" y="1087"/>
                      </a:lnTo>
                      <a:lnTo>
                        <a:pt x="53" y="1086"/>
                      </a:lnTo>
                      <a:lnTo>
                        <a:pt x="56" y="1086"/>
                      </a:lnTo>
                      <a:lnTo>
                        <a:pt x="59" y="1085"/>
                      </a:lnTo>
                      <a:lnTo>
                        <a:pt x="61" y="1085"/>
                      </a:lnTo>
                      <a:lnTo>
                        <a:pt x="65" y="1084"/>
                      </a:lnTo>
                      <a:lnTo>
                        <a:pt x="72" y="1074"/>
                      </a:lnTo>
                      <a:lnTo>
                        <a:pt x="75" y="1070"/>
                      </a:lnTo>
                      <a:lnTo>
                        <a:pt x="79" y="1066"/>
                      </a:lnTo>
                      <a:lnTo>
                        <a:pt x="81" y="1063"/>
                      </a:lnTo>
                      <a:lnTo>
                        <a:pt x="82" y="1058"/>
                      </a:lnTo>
                      <a:lnTo>
                        <a:pt x="82" y="1055"/>
                      </a:lnTo>
                      <a:lnTo>
                        <a:pt x="82" y="1050"/>
                      </a:lnTo>
                      <a:lnTo>
                        <a:pt x="82" y="1047"/>
                      </a:lnTo>
                      <a:lnTo>
                        <a:pt x="75" y="1040"/>
                      </a:lnTo>
                      <a:lnTo>
                        <a:pt x="68" y="1034"/>
                      </a:lnTo>
                      <a:lnTo>
                        <a:pt x="61" y="1028"/>
                      </a:lnTo>
                      <a:lnTo>
                        <a:pt x="54" y="1023"/>
                      </a:lnTo>
                      <a:lnTo>
                        <a:pt x="48" y="1017"/>
                      </a:lnTo>
                      <a:lnTo>
                        <a:pt x="42" y="1011"/>
                      </a:lnTo>
                      <a:lnTo>
                        <a:pt x="35" y="1005"/>
                      </a:lnTo>
                      <a:lnTo>
                        <a:pt x="29" y="1000"/>
                      </a:lnTo>
                      <a:lnTo>
                        <a:pt x="30" y="983"/>
                      </a:lnTo>
                      <a:lnTo>
                        <a:pt x="34" y="959"/>
                      </a:lnTo>
                      <a:lnTo>
                        <a:pt x="38" y="937"/>
                      </a:lnTo>
                      <a:lnTo>
                        <a:pt x="43" y="927"/>
                      </a:lnTo>
                      <a:lnTo>
                        <a:pt x="51" y="928"/>
                      </a:lnTo>
                      <a:lnTo>
                        <a:pt x="58" y="930"/>
                      </a:lnTo>
                      <a:lnTo>
                        <a:pt x="65" y="932"/>
                      </a:lnTo>
                      <a:lnTo>
                        <a:pt x="72" y="933"/>
                      </a:lnTo>
                      <a:lnTo>
                        <a:pt x="79" y="934"/>
                      </a:lnTo>
                      <a:lnTo>
                        <a:pt x="86" y="934"/>
                      </a:lnTo>
                      <a:lnTo>
                        <a:pt x="93" y="933"/>
                      </a:lnTo>
                      <a:lnTo>
                        <a:pt x="101" y="932"/>
                      </a:lnTo>
                      <a:lnTo>
                        <a:pt x="106" y="927"/>
                      </a:lnTo>
                      <a:lnTo>
                        <a:pt x="113" y="924"/>
                      </a:lnTo>
                      <a:lnTo>
                        <a:pt x="120" y="920"/>
                      </a:lnTo>
                      <a:lnTo>
                        <a:pt x="126" y="918"/>
                      </a:lnTo>
                      <a:lnTo>
                        <a:pt x="132" y="914"/>
                      </a:lnTo>
                      <a:lnTo>
                        <a:pt x="137" y="910"/>
                      </a:lnTo>
                      <a:lnTo>
                        <a:pt x="141" y="904"/>
                      </a:lnTo>
                      <a:lnTo>
                        <a:pt x="143" y="896"/>
                      </a:lnTo>
                      <a:lnTo>
                        <a:pt x="137" y="888"/>
                      </a:lnTo>
                      <a:lnTo>
                        <a:pt x="133" y="881"/>
                      </a:lnTo>
                      <a:lnTo>
                        <a:pt x="127" y="874"/>
                      </a:lnTo>
                      <a:lnTo>
                        <a:pt x="121" y="866"/>
                      </a:lnTo>
                      <a:lnTo>
                        <a:pt x="117" y="860"/>
                      </a:lnTo>
                      <a:lnTo>
                        <a:pt x="111" y="853"/>
                      </a:lnTo>
                      <a:lnTo>
                        <a:pt x="105" y="846"/>
                      </a:lnTo>
                      <a:lnTo>
                        <a:pt x="99" y="841"/>
                      </a:lnTo>
                      <a:lnTo>
                        <a:pt x="98" y="822"/>
                      </a:lnTo>
                      <a:lnTo>
                        <a:pt x="105" y="799"/>
                      </a:lnTo>
                      <a:lnTo>
                        <a:pt x="114" y="775"/>
                      </a:lnTo>
                      <a:lnTo>
                        <a:pt x="120" y="754"/>
                      </a:lnTo>
                      <a:lnTo>
                        <a:pt x="126" y="757"/>
                      </a:lnTo>
                      <a:lnTo>
                        <a:pt x="133" y="759"/>
                      </a:lnTo>
                      <a:lnTo>
                        <a:pt x="140" y="762"/>
                      </a:lnTo>
                      <a:lnTo>
                        <a:pt x="147" y="766"/>
                      </a:lnTo>
                      <a:lnTo>
                        <a:pt x="154" y="769"/>
                      </a:lnTo>
                      <a:lnTo>
                        <a:pt x="160" y="773"/>
                      </a:lnTo>
                      <a:lnTo>
                        <a:pt x="167" y="776"/>
                      </a:lnTo>
                      <a:lnTo>
                        <a:pt x="174" y="780"/>
                      </a:lnTo>
                      <a:lnTo>
                        <a:pt x="182" y="778"/>
                      </a:lnTo>
                      <a:lnTo>
                        <a:pt x="189" y="777"/>
                      </a:lnTo>
                      <a:lnTo>
                        <a:pt x="197" y="775"/>
                      </a:lnTo>
                      <a:lnTo>
                        <a:pt x="204" y="773"/>
                      </a:lnTo>
                      <a:lnTo>
                        <a:pt x="211" y="770"/>
                      </a:lnTo>
                      <a:lnTo>
                        <a:pt x="218" y="767"/>
                      </a:lnTo>
                      <a:lnTo>
                        <a:pt x="226" y="763"/>
                      </a:lnTo>
                      <a:lnTo>
                        <a:pt x="233" y="760"/>
                      </a:lnTo>
                      <a:lnTo>
                        <a:pt x="235" y="758"/>
                      </a:lnTo>
                      <a:lnTo>
                        <a:pt x="238" y="757"/>
                      </a:lnTo>
                      <a:lnTo>
                        <a:pt x="240" y="754"/>
                      </a:lnTo>
                      <a:lnTo>
                        <a:pt x="241" y="752"/>
                      </a:lnTo>
                      <a:lnTo>
                        <a:pt x="238" y="738"/>
                      </a:lnTo>
                      <a:lnTo>
                        <a:pt x="232" y="716"/>
                      </a:lnTo>
                      <a:lnTo>
                        <a:pt x="225" y="694"/>
                      </a:lnTo>
                      <a:lnTo>
                        <a:pt x="223" y="684"/>
                      </a:lnTo>
                      <a:lnTo>
                        <a:pt x="233" y="677"/>
                      </a:lnTo>
                      <a:lnTo>
                        <a:pt x="243" y="670"/>
                      </a:lnTo>
                      <a:lnTo>
                        <a:pt x="254" y="663"/>
                      </a:lnTo>
                      <a:lnTo>
                        <a:pt x="265" y="656"/>
                      </a:lnTo>
                      <a:lnTo>
                        <a:pt x="277" y="651"/>
                      </a:lnTo>
                      <a:lnTo>
                        <a:pt x="288" y="645"/>
                      </a:lnTo>
                      <a:lnTo>
                        <a:pt x="301" y="641"/>
                      </a:lnTo>
                      <a:lnTo>
                        <a:pt x="313" y="639"/>
                      </a:lnTo>
                      <a:lnTo>
                        <a:pt x="317" y="645"/>
                      </a:lnTo>
                      <a:lnTo>
                        <a:pt x="322" y="649"/>
                      </a:lnTo>
                      <a:lnTo>
                        <a:pt x="326" y="655"/>
                      </a:lnTo>
                      <a:lnTo>
                        <a:pt x="331" y="661"/>
                      </a:lnTo>
                      <a:lnTo>
                        <a:pt x="334" y="667"/>
                      </a:lnTo>
                      <a:lnTo>
                        <a:pt x="339" y="674"/>
                      </a:lnTo>
                      <a:lnTo>
                        <a:pt x="344" y="679"/>
                      </a:lnTo>
                      <a:lnTo>
                        <a:pt x="347" y="685"/>
                      </a:lnTo>
                      <a:lnTo>
                        <a:pt x="354" y="685"/>
                      </a:lnTo>
                      <a:lnTo>
                        <a:pt x="362" y="684"/>
                      </a:lnTo>
                      <a:lnTo>
                        <a:pt x="370" y="683"/>
                      </a:lnTo>
                      <a:lnTo>
                        <a:pt x="377" y="680"/>
                      </a:lnTo>
                      <a:lnTo>
                        <a:pt x="384" y="678"/>
                      </a:lnTo>
                      <a:lnTo>
                        <a:pt x="390" y="675"/>
                      </a:lnTo>
                      <a:lnTo>
                        <a:pt x="394" y="669"/>
                      </a:lnTo>
                      <a:lnTo>
                        <a:pt x="397" y="662"/>
                      </a:lnTo>
                      <a:lnTo>
                        <a:pt x="393" y="646"/>
                      </a:lnTo>
                      <a:lnTo>
                        <a:pt x="391" y="636"/>
                      </a:lnTo>
                      <a:lnTo>
                        <a:pt x="390" y="626"/>
                      </a:lnTo>
                      <a:lnTo>
                        <a:pt x="389" y="615"/>
                      </a:lnTo>
                      <a:lnTo>
                        <a:pt x="390" y="612"/>
                      </a:lnTo>
                      <a:lnTo>
                        <a:pt x="394" y="609"/>
                      </a:lnTo>
                      <a:lnTo>
                        <a:pt x="402" y="604"/>
                      </a:lnTo>
                      <a:lnTo>
                        <a:pt x="413" y="600"/>
                      </a:lnTo>
                      <a:lnTo>
                        <a:pt x="424" y="596"/>
                      </a:lnTo>
                      <a:lnTo>
                        <a:pt x="436" y="594"/>
                      </a:lnTo>
                      <a:lnTo>
                        <a:pt x="447" y="594"/>
                      </a:lnTo>
                      <a:lnTo>
                        <a:pt x="457" y="596"/>
                      </a:lnTo>
                      <a:lnTo>
                        <a:pt x="465" y="607"/>
                      </a:lnTo>
                      <a:lnTo>
                        <a:pt x="472" y="617"/>
                      </a:lnTo>
                      <a:lnTo>
                        <a:pt x="478" y="627"/>
                      </a:lnTo>
                      <a:lnTo>
                        <a:pt x="487" y="637"/>
                      </a:lnTo>
                      <a:lnTo>
                        <a:pt x="493" y="639"/>
                      </a:lnTo>
                      <a:lnTo>
                        <a:pt x="499" y="639"/>
                      </a:lnTo>
                      <a:lnTo>
                        <a:pt x="506" y="640"/>
                      </a:lnTo>
                      <a:lnTo>
                        <a:pt x="512" y="639"/>
                      </a:lnTo>
                      <a:lnTo>
                        <a:pt x="519" y="638"/>
                      </a:lnTo>
                      <a:lnTo>
                        <a:pt x="525" y="637"/>
                      </a:lnTo>
                      <a:lnTo>
                        <a:pt x="531" y="636"/>
                      </a:lnTo>
                      <a:lnTo>
                        <a:pt x="537" y="633"/>
                      </a:lnTo>
                      <a:lnTo>
                        <a:pt x="541" y="619"/>
                      </a:lnTo>
                      <a:lnTo>
                        <a:pt x="544" y="602"/>
                      </a:lnTo>
                      <a:lnTo>
                        <a:pt x="546" y="586"/>
                      </a:lnTo>
                      <a:lnTo>
                        <a:pt x="544" y="571"/>
                      </a:lnTo>
                      <a:lnTo>
                        <a:pt x="554" y="571"/>
                      </a:lnTo>
                      <a:lnTo>
                        <a:pt x="567" y="570"/>
                      </a:lnTo>
                      <a:lnTo>
                        <a:pt x="583" y="569"/>
                      </a:lnTo>
                      <a:lnTo>
                        <a:pt x="601" y="569"/>
                      </a:lnTo>
                      <a:lnTo>
                        <a:pt x="617" y="569"/>
                      </a:lnTo>
                      <a:lnTo>
                        <a:pt x="632" y="570"/>
                      </a:lnTo>
                      <a:lnTo>
                        <a:pt x="643" y="572"/>
                      </a:lnTo>
                      <a:lnTo>
                        <a:pt x="651" y="577"/>
                      </a:lnTo>
                      <a:lnTo>
                        <a:pt x="654" y="591"/>
                      </a:lnTo>
                      <a:lnTo>
                        <a:pt x="656" y="602"/>
                      </a:lnTo>
                      <a:lnTo>
                        <a:pt x="657" y="614"/>
                      </a:lnTo>
                      <a:lnTo>
                        <a:pt x="657" y="627"/>
                      </a:lnTo>
                      <a:lnTo>
                        <a:pt x="663" y="636"/>
                      </a:lnTo>
                      <a:lnTo>
                        <a:pt x="670" y="640"/>
                      </a:lnTo>
                      <a:lnTo>
                        <a:pt x="675" y="644"/>
                      </a:lnTo>
                      <a:lnTo>
                        <a:pt x="682" y="644"/>
                      </a:lnTo>
                      <a:lnTo>
                        <a:pt x="690" y="641"/>
                      </a:lnTo>
                      <a:lnTo>
                        <a:pt x="697" y="638"/>
                      </a:lnTo>
                      <a:lnTo>
                        <a:pt x="704" y="633"/>
                      </a:lnTo>
                      <a:lnTo>
                        <a:pt x="711" y="626"/>
                      </a:lnTo>
                      <a:lnTo>
                        <a:pt x="718" y="616"/>
                      </a:lnTo>
                      <a:lnTo>
                        <a:pt x="724" y="606"/>
                      </a:lnTo>
                      <a:lnTo>
                        <a:pt x="728" y="595"/>
                      </a:lnTo>
                      <a:lnTo>
                        <a:pt x="732" y="584"/>
                      </a:lnTo>
                      <a:lnTo>
                        <a:pt x="735" y="585"/>
                      </a:lnTo>
                      <a:lnTo>
                        <a:pt x="742" y="587"/>
                      </a:lnTo>
                      <a:lnTo>
                        <a:pt x="753" y="589"/>
                      </a:lnTo>
                      <a:lnTo>
                        <a:pt x="764" y="592"/>
                      </a:lnTo>
                      <a:lnTo>
                        <a:pt x="776" y="594"/>
                      </a:lnTo>
                      <a:lnTo>
                        <a:pt x="785" y="596"/>
                      </a:lnTo>
                      <a:lnTo>
                        <a:pt x="793" y="598"/>
                      </a:lnTo>
                      <a:lnTo>
                        <a:pt x="798" y="598"/>
                      </a:lnTo>
                      <a:lnTo>
                        <a:pt x="808" y="591"/>
                      </a:lnTo>
                      <a:lnTo>
                        <a:pt x="818" y="583"/>
                      </a:lnTo>
                      <a:lnTo>
                        <a:pt x="824" y="573"/>
                      </a:lnTo>
                      <a:lnTo>
                        <a:pt x="823" y="561"/>
                      </a:lnTo>
                      <a:lnTo>
                        <a:pt x="816" y="559"/>
                      </a:lnTo>
                      <a:lnTo>
                        <a:pt x="810" y="558"/>
                      </a:lnTo>
                      <a:lnTo>
                        <a:pt x="804" y="556"/>
                      </a:lnTo>
                      <a:lnTo>
                        <a:pt x="799" y="554"/>
                      </a:lnTo>
                      <a:lnTo>
                        <a:pt x="792" y="551"/>
                      </a:lnTo>
                      <a:lnTo>
                        <a:pt x="784" y="551"/>
                      </a:lnTo>
                      <a:lnTo>
                        <a:pt x="775" y="551"/>
                      </a:lnTo>
                      <a:lnTo>
                        <a:pt x="764" y="554"/>
                      </a:lnTo>
                      <a:lnTo>
                        <a:pt x="763" y="553"/>
                      </a:lnTo>
                      <a:lnTo>
                        <a:pt x="761" y="551"/>
                      </a:lnTo>
                      <a:lnTo>
                        <a:pt x="760" y="550"/>
                      </a:lnTo>
                      <a:lnTo>
                        <a:pt x="757" y="549"/>
                      </a:lnTo>
                      <a:lnTo>
                        <a:pt x="756" y="545"/>
                      </a:lnTo>
                      <a:lnTo>
                        <a:pt x="755" y="540"/>
                      </a:lnTo>
                      <a:lnTo>
                        <a:pt x="754" y="533"/>
                      </a:lnTo>
                      <a:lnTo>
                        <a:pt x="751" y="521"/>
                      </a:lnTo>
                      <a:lnTo>
                        <a:pt x="747" y="511"/>
                      </a:lnTo>
                      <a:lnTo>
                        <a:pt x="740" y="493"/>
                      </a:lnTo>
                      <a:lnTo>
                        <a:pt x="736" y="478"/>
                      </a:lnTo>
                      <a:lnTo>
                        <a:pt x="741" y="475"/>
                      </a:lnTo>
                      <a:lnTo>
                        <a:pt x="749" y="473"/>
                      </a:lnTo>
                      <a:lnTo>
                        <a:pt x="757" y="472"/>
                      </a:lnTo>
                      <a:lnTo>
                        <a:pt x="763" y="470"/>
                      </a:lnTo>
                      <a:lnTo>
                        <a:pt x="769" y="467"/>
                      </a:lnTo>
                      <a:lnTo>
                        <a:pt x="773" y="465"/>
                      </a:lnTo>
                      <a:lnTo>
                        <a:pt x="778" y="460"/>
                      </a:lnTo>
                      <a:lnTo>
                        <a:pt x="780" y="455"/>
                      </a:lnTo>
                      <a:lnTo>
                        <a:pt x="783" y="447"/>
                      </a:lnTo>
                      <a:lnTo>
                        <a:pt x="779" y="435"/>
                      </a:lnTo>
                      <a:lnTo>
                        <a:pt x="776" y="427"/>
                      </a:lnTo>
                      <a:lnTo>
                        <a:pt x="775" y="420"/>
                      </a:lnTo>
                      <a:lnTo>
                        <a:pt x="772" y="415"/>
                      </a:lnTo>
                      <a:lnTo>
                        <a:pt x="769" y="411"/>
                      </a:lnTo>
                      <a:lnTo>
                        <a:pt x="763" y="405"/>
                      </a:lnTo>
                      <a:lnTo>
                        <a:pt x="756" y="398"/>
                      </a:lnTo>
                      <a:lnTo>
                        <a:pt x="745" y="387"/>
                      </a:lnTo>
                      <a:lnTo>
                        <a:pt x="746" y="374"/>
                      </a:lnTo>
                      <a:lnTo>
                        <a:pt x="748" y="359"/>
                      </a:lnTo>
                      <a:lnTo>
                        <a:pt x="750" y="345"/>
                      </a:lnTo>
                      <a:lnTo>
                        <a:pt x="753" y="333"/>
                      </a:lnTo>
                      <a:lnTo>
                        <a:pt x="762" y="334"/>
                      </a:lnTo>
                      <a:lnTo>
                        <a:pt x="770" y="336"/>
                      </a:lnTo>
                      <a:lnTo>
                        <a:pt x="777" y="337"/>
                      </a:lnTo>
                      <a:lnTo>
                        <a:pt x="783" y="338"/>
                      </a:lnTo>
                      <a:lnTo>
                        <a:pt x="787" y="339"/>
                      </a:lnTo>
                      <a:lnTo>
                        <a:pt x="792" y="341"/>
                      </a:lnTo>
                      <a:lnTo>
                        <a:pt x="796" y="342"/>
                      </a:lnTo>
                      <a:lnTo>
                        <a:pt x="801" y="342"/>
                      </a:lnTo>
                      <a:lnTo>
                        <a:pt x="807" y="338"/>
                      </a:lnTo>
                      <a:lnTo>
                        <a:pt x="810" y="336"/>
                      </a:lnTo>
                      <a:lnTo>
                        <a:pt x="813" y="334"/>
                      </a:lnTo>
                      <a:lnTo>
                        <a:pt x="815" y="330"/>
                      </a:lnTo>
                      <a:lnTo>
                        <a:pt x="810" y="322"/>
                      </a:lnTo>
                      <a:lnTo>
                        <a:pt x="807" y="316"/>
                      </a:lnTo>
                      <a:lnTo>
                        <a:pt x="802" y="311"/>
                      </a:lnTo>
                      <a:lnTo>
                        <a:pt x="798" y="306"/>
                      </a:lnTo>
                      <a:lnTo>
                        <a:pt x="793" y="303"/>
                      </a:lnTo>
                      <a:lnTo>
                        <a:pt x="788" y="298"/>
                      </a:lnTo>
                      <a:lnTo>
                        <a:pt x="783" y="293"/>
                      </a:lnTo>
                      <a:lnTo>
                        <a:pt x="777" y="289"/>
                      </a:lnTo>
                      <a:lnTo>
                        <a:pt x="778" y="274"/>
                      </a:lnTo>
                      <a:lnTo>
                        <a:pt x="783" y="261"/>
                      </a:lnTo>
                      <a:lnTo>
                        <a:pt x="789" y="250"/>
                      </a:lnTo>
                      <a:lnTo>
                        <a:pt x="795" y="236"/>
                      </a:lnTo>
                      <a:lnTo>
                        <a:pt x="803" y="236"/>
                      </a:lnTo>
                      <a:lnTo>
                        <a:pt x="811" y="237"/>
                      </a:lnTo>
                      <a:lnTo>
                        <a:pt x="821" y="239"/>
                      </a:lnTo>
                      <a:lnTo>
                        <a:pt x="830" y="240"/>
                      </a:lnTo>
                      <a:lnTo>
                        <a:pt x="838" y="243"/>
                      </a:lnTo>
                      <a:lnTo>
                        <a:pt x="846" y="244"/>
                      </a:lnTo>
                      <a:lnTo>
                        <a:pt x="854" y="245"/>
                      </a:lnTo>
                      <a:lnTo>
                        <a:pt x="861" y="245"/>
                      </a:lnTo>
                      <a:lnTo>
                        <a:pt x="862" y="240"/>
                      </a:lnTo>
                      <a:lnTo>
                        <a:pt x="862" y="236"/>
                      </a:lnTo>
                      <a:lnTo>
                        <a:pt x="862" y="231"/>
                      </a:lnTo>
                      <a:lnTo>
                        <a:pt x="863" y="227"/>
                      </a:lnTo>
                      <a:lnTo>
                        <a:pt x="849" y="207"/>
                      </a:lnTo>
                      <a:lnTo>
                        <a:pt x="841" y="195"/>
                      </a:lnTo>
                      <a:lnTo>
                        <a:pt x="837" y="190"/>
                      </a:lnTo>
                      <a:lnTo>
                        <a:pt x="833" y="186"/>
                      </a:lnTo>
                      <a:lnTo>
                        <a:pt x="832" y="175"/>
                      </a:lnTo>
                      <a:lnTo>
                        <a:pt x="833" y="167"/>
                      </a:lnTo>
                      <a:lnTo>
                        <a:pt x="839" y="161"/>
                      </a:lnTo>
                      <a:lnTo>
                        <a:pt x="849" y="156"/>
                      </a:lnTo>
                      <a:lnTo>
                        <a:pt x="863" y="157"/>
                      </a:lnTo>
                      <a:lnTo>
                        <a:pt x="876" y="160"/>
                      </a:lnTo>
                      <a:lnTo>
                        <a:pt x="886" y="163"/>
                      </a:lnTo>
                      <a:lnTo>
                        <a:pt x="894" y="164"/>
                      </a:lnTo>
                      <a:lnTo>
                        <a:pt x="899" y="163"/>
                      </a:lnTo>
                      <a:lnTo>
                        <a:pt x="902" y="159"/>
                      </a:lnTo>
                      <a:lnTo>
                        <a:pt x="901" y="147"/>
                      </a:lnTo>
                      <a:lnTo>
                        <a:pt x="898" y="130"/>
                      </a:lnTo>
                      <a:lnTo>
                        <a:pt x="894" y="125"/>
                      </a:lnTo>
                      <a:lnTo>
                        <a:pt x="892" y="121"/>
                      </a:lnTo>
                      <a:lnTo>
                        <a:pt x="889" y="116"/>
                      </a:lnTo>
                      <a:lnTo>
                        <a:pt x="885" y="110"/>
                      </a:lnTo>
                      <a:lnTo>
                        <a:pt x="887" y="107"/>
                      </a:lnTo>
                      <a:lnTo>
                        <a:pt x="892" y="102"/>
                      </a:lnTo>
                      <a:lnTo>
                        <a:pt x="900" y="97"/>
                      </a:lnTo>
                      <a:lnTo>
                        <a:pt x="908" y="93"/>
                      </a:lnTo>
                      <a:lnTo>
                        <a:pt x="919" y="88"/>
                      </a:lnTo>
                      <a:lnTo>
                        <a:pt x="928" y="85"/>
                      </a:lnTo>
                      <a:lnTo>
                        <a:pt x="936" y="82"/>
                      </a:lnTo>
                      <a:lnTo>
                        <a:pt x="942" y="82"/>
                      </a:lnTo>
                      <a:lnTo>
                        <a:pt x="947" y="88"/>
                      </a:lnTo>
                      <a:lnTo>
                        <a:pt x="954" y="95"/>
                      </a:lnTo>
                      <a:lnTo>
                        <a:pt x="962" y="102"/>
                      </a:lnTo>
                      <a:lnTo>
                        <a:pt x="970" y="108"/>
                      </a:lnTo>
                      <a:lnTo>
                        <a:pt x="978" y="112"/>
                      </a:lnTo>
                      <a:lnTo>
                        <a:pt x="988" y="114"/>
                      </a:lnTo>
                      <a:lnTo>
                        <a:pt x="996" y="111"/>
                      </a:lnTo>
                      <a:lnTo>
                        <a:pt x="1004" y="104"/>
                      </a:lnTo>
                      <a:lnTo>
                        <a:pt x="1001" y="87"/>
                      </a:lnTo>
                      <a:lnTo>
                        <a:pt x="999" y="74"/>
                      </a:lnTo>
                      <a:lnTo>
                        <a:pt x="995" y="62"/>
                      </a:lnTo>
                      <a:lnTo>
                        <a:pt x="990" y="47"/>
                      </a:lnTo>
                      <a:lnTo>
                        <a:pt x="996" y="44"/>
                      </a:lnTo>
                      <a:lnTo>
                        <a:pt x="1005" y="41"/>
                      </a:lnTo>
                      <a:lnTo>
                        <a:pt x="1015" y="36"/>
                      </a:lnTo>
                      <a:lnTo>
                        <a:pt x="1027" y="32"/>
                      </a:lnTo>
                      <a:lnTo>
                        <a:pt x="1038" y="27"/>
                      </a:lnTo>
                      <a:lnTo>
                        <a:pt x="1050" y="24"/>
                      </a:lnTo>
                      <a:lnTo>
                        <a:pt x="1059" y="23"/>
                      </a:lnTo>
                      <a:lnTo>
                        <a:pt x="1066" y="23"/>
                      </a:lnTo>
                      <a:lnTo>
                        <a:pt x="1068" y="39"/>
                      </a:lnTo>
                      <a:lnTo>
                        <a:pt x="1071" y="54"/>
                      </a:lnTo>
                      <a:lnTo>
                        <a:pt x="1075" y="69"/>
                      </a:lnTo>
                      <a:lnTo>
                        <a:pt x="1083" y="82"/>
                      </a:lnTo>
                      <a:lnTo>
                        <a:pt x="1090" y="82"/>
                      </a:lnTo>
                      <a:lnTo>
                        <a:pt x="1096" y="80"/>
                      </a:lnTo>
                      <a:lnTo>
                        <a:pt x="1101" y="78"/>
                      </a:lnTo>
                      <a:lnTo>
                        <a:pt x="1104" y="74"/>
                      </a:lnTo>
                      <a:lnTo>
                        <a:pt x="1106" y="71"/>
                      </a:lnTo>
                      <a:lnTo>
                        <a:pt x="1110" y="65"/>
                      </a:lnTo>
                      <a:lnTo>
                        <a:pt x="1113" y="59"/>
                      </a:lnTo>
                      <a:lnTo>
                        <a:pt x="1118" y="53"/>
                      </a:lnTo>
                      <a:lnTo>
                        <a:pt x="1119" y="43"/>
                      </a:lnTo>
                      <a:lnTo>
                        <a:pt x="1121" y="35"/>
                      </a:lnTo>
                      <a:lnTo>
                        <a:pt x="1124" y="25"/>
                      </a:lnTo>
                      <a:lnTo>
                        <a:pt x="1128" y="9"/>
                      </a:lnTo>
                      <a:lnTo>
                        <a:pt x="1136" y="5"/>
                      </a:lnTo>
                      <a:lnTo>
                        <a:pt x="1145" y="2"/>
                      </a:lnTo>
                      <a:lnTo>
                        <a:pt x="1155" y="1"/>
                      </a:lnTo>
                      <a:lnTo>
                        <a:pt x="1165" y="0"/>
                      </a:lnTo>
                      <a:lnTo>
                        <a:pt x="1174" y="0"/>
                      </a:lnTo>
                      <a:lnTo>
                        <a:pt x="1185" y="1"/>
                      </a:lnTo>
                      <a:lnTo>
                        <a:pt x="1194" y="2"/>
                      </a:lnTo>
                      <a:lnTo>
                        <a:pt x="1202" y="4"/>
                      </a:lnTo>
                      <a:lnTo>
                        <a:pt x="1203" y="24"/>
                      </a:lnTo>
                      <a:lnTo>
                        <a:pt x="1203" y="36"/>
                      </a:lnTo>
                      <a:lnTo>
                        <a:pt x="1204" y="47"/>
                      </a:lnTo>
                      <a:lnTo>
                        <a:pt x="1207" y="61"/>
                      </a:lnTo>
                      <a:lnTo>
                        <a:pt x="1218" y="64"/>
                      </a:lnTo>
                      <a:lnTo>
                        <a:pt x="1227" y="63"/>
                      </a:lnTo>
                      <a:lnTo>
                        <a:pt x="1235" y="59"/>
                      </a:lnTo>
                      <a:lnTo>
                        <a:pt x="1242" y="53"/>
                      </a:lnTo>
                      <a:lnTo>
                        <a:pt x="1248" y="44"/>
                      </a:lnTo>
                      <a:lnTo>
                        <a:pt x="1254" y="34"/>
                      </a:lnTo>
                      <a:lnTo>
                        <a:pt x="1258" y="25"/>
                      </a:lnTo>
                      <a:lnTo>
                        <a:pt x="1265" y="15"/>
                      </a:lnTo>
                      <a:lnTo>
                        <a:pt x="1274" y="11"/>
                      </a:lnTo>
                      <a:lnTo>
                        <a:pt x="1284" y="9"/>
                      </a:lnTo>
                      <a:lnTo>
                        <a:pt x="1292" y="10"/>
                      </a:lnTo>
                      <a:lnTo>
                        <a:pt x="1301" y="12"/>
                      </a:lnTo>
                      <a:lnTo>
                        <a:pt x="1310" y="15"/>
                      </a:lnTo>
                      <a:lnTo>
                        <a:pt x="1319" y="18"/>
                      </a:lnTo>
                      <a:lnTo>
                        <a:pt x="1330" y="21"/>
                      </a:lnTo>
                      <a:lnTo>
                        <a:pt x="1339" y="25"/>
                      </a:lnTo>
                      <a:lnTo>
                        <a:pt x="1344" y="36"/>
                      </a:lnTo>
                      <a:lnTo>
                        <a:pt x="1345" y="49"/>
                      </a:lnTo>
                      <a:lnTo>
                        <a:pt x="1345" y="62"/>
                      </a:lnTo>
                      <a:lnTo>
                        <a:pt x="1345" y="73"/>
                      </a:lnTo>
                      <a:lnTo>
                        <a:pt x="1347" y="84"/>
                      </a:lnTo>
                      <a:lnTo>
                        <a:pt x="1353" y="92"/>
                      </a:lnTo>
                      <a:lnTo>
                        <a:pt x="1364" y="96"/>
                      </a:lnTo>
                      <a:lnTo>
                        <a:pt x="1384" y="99"/>
                      </a:lnTo>
                      <a:lnTo>
                        <a:pt x="1391" y="94"/>
                      </a:lnTo>
                      <a:lnTo>
                        <a:pt x="1398" y="91"/>
                      </a:lnTo>
                      <a:lnTo>
                        <a:pt x="1406" y="87"/>
                      </a:lnTo>
                      <a:lnTo>
                        <a:pt x="1414" y="82"/>
                      </a:lnTo>
                      <a:lnTo>
                        <a:pt x="1427" y="81"/>
                      </a:lnTo>
                      <a:lnTo>
                        <a:pt x="1439" y="82"/>
                      </a:lnTo>
                      <a:lnTo>
                        <a:pt x="1450" y="87"/>
                      </a:lnTo>
                      <a:lnTo>
                        <a:pt x="1459" y="93"/>
                      </a:lnTo>
                      <a:lnTo>
                        <a:pt x="1468" y="101"/>
                      </a:lnTo>
                      <a:lnTo>
                        <a:pt x="1476" y="110"/>
                      </a:lnTo>
                      <a:lnTo>
                        <a:pt x="1484" y="121"/>
                      </a:lnTo>
                      <a:lnTo>
                        <a:pt x="1491" y="132"/>
                      </a:lnTo>
                      <a:lnTo>
                        <a:pt x="1481" y="140"/>
                      </a:lnTo>
                      <a:lnTo>
                        <a:pt x="1470" y="154"/>
                      </a:lnTo>
                      <a:lnTo>
                        <a:pt x="1466" y="169"/>
                      </a:lnTo>
                      <a:lnTo>
                        <a:pt x="1468" y="182"/>
                      </a:lnTo>
                      <a:lnTo>
                        <a:pt x="1475" y="182"/>
                      </a:lnTo>
                      <a:lnTo>
                        <a:pt x="1482" y="180"/>
                      </a:lnTo>
                      <a:lnTo>
                        <a:pt x="1489" y="179"/>
                      </a:lnTo>
                      <a:lnTo>
                        <a:pt x="1496" y="178"/>
                      </a:lnTo>
                      <a:lnTo>
                        <a:pt x="1501" y="177"/>
                      </a:lnTo>
                      <a:lnTo>
                        <a:pt x="1508" y="176"/>
                      </a:lnTo>
                      <a:lnTo>
                        <a:pt x="1515" y="175"/>
                      </a:lnTo>
                      <a:lnTo>
                        <a:pt x="1522" y="175"/>
                      </a:lnTo>
                      <a:lnTo>
                        <a:pt x="1527" y="178"/>
                      </a:lnTo>
                      <a:lnTo>
                        <a:pt x="1531" y="182"/>
                      </a:lnTo>
                      <a:lnTo>
                        <a:pt x="1535" y="185"/>
                      </a:lnTo>
                      <a:lnTo>
                        <a:pt x="1539" y="187"/>
                      </a:lnTo>
                      <a:lnTo>
                        <a:pt x="1545" y="199"/>
                      </a:lnTo>
                      <a:lnTo>
                        <a:pt x="1553" y="212"/>
                      </a:lnTo>
                      <a:lnTo>
                        <a:pt x="1560" y="224"/>
                      </a:lnTo>
                      <a:lnTo>
                        <a:pt x="1562" y="236"/>
                      </a:lnTo>
                      <a:lnTo>
                        <a:pt x="1556" y="244"/>
                      </a:lnTo>
                      <a:lnTo>
                        <a:pt x="1549" y="250"/>
                      </a:lnTo>
                      <a:lnTo>
                        <a:pt x="1543" y="255"/>
                      </a:lnTo>
                      <a:lnTo>
                        <a:pt x="1537" y="260"/>
                      </a:lnTo>
                      <a:lnTo>
                        <a:pt x="1533" y="266"/>
                      </a:lnTo>
                      <a:lnTo>
                        <a:pt x="1529" y="273"/>
                      </a:lnTo>
                      <a:lnTo>
                        <a:pt x="1528" y="282"/>
                      </a:lnTo>
                      <a:lnTo>
                        <a:pt x="1528" y="294"/>
                      </a:lnTo>
                      <a:lnTo>
                        <a:pt x="1535" y="294"/>
                      </a:lnTo>
                      <a:lnTo>
                        <a:pt x="1541" y="294"/>
                      </a:lnTo>
                      <a:lnTo>
                        <a:pt x="1545" y="294"/>
                      </a:lnTo>
                      <a:lnTo>
                        <a:pt x="1549" y="294"/>
                      </a:lnTo>
                      <a:lnTo>
                        <a:pt x="1552" y="294"/>
                      </a:lnTo>
                      <a:lnTo>
                        <a:pt x="1556" y="296"/>
                      </a:lnTo>
                      <a:lnTo>
                        <a:pt x="1560" y="296"/>
                      </a:lnTo>
                      <a:lnTo>
                        <a:pt x="1565" y="297"/>
                      </a:lnTo>
                      <a:lnTo>
                        <a:pt x="1574" y="311"/>
                      </a:lnTo>
                      <a:lnTo>
                        <a:pt x="1581" y="326"/>
                      </a:lnTo>
                      <a:lnTo>
                        <a:pt x="1587" y="342"/>
                      </a:lnTo>
                      <a:lnTo>
                        <a:pt x="1590" y="359"/>
                      </a:lnTo>
                      <a:lnTo>
                        <a:pt x="1579" y="365"/>
                      </a:lnTo>
                      <a:lnTo>
                        <a:pt x="1568" y="369"/>
                      </a:lnTo>
                      <a:lnTo>
                        <a:pt x="1559" y="373"/>
                      </a:lnTo>
                      <a:lnTo>
                        <a:pt x="1551" y="375"/>
                      </a:lnTo>
                      <a:lnTo>
                        <a:pt x="1544" y="380"/>
                      </a:lnTo>
                      <a:lnTo>
                        <a:pt x="1537" y="384"/>
                      </a:lnTo>
                      <a:lnTo>
                        <a:pt x="1533" y="392"/>
                      </a:lnTo>
                      <a:lnTo>
                        <a:pt x="1528" y="403"/>
                      </a:lnTo>
                      <a:lnTo>
                        <a:pt x="1533" y="410"/>
                      </a:lnTo>
                      <a:lnTo>
                        <a:pt x="1537" y="414"/>
                      </a:lnTo>
                      <a:lnTo>
                        <a:pt x="1543" y="418"/>
                      </a:lnTo>
                      <a:lnTo>
                        <a:pt x="1549" y="420"/>
                      </a:lnTo>
                      <a:lnTo>
                        <a:pt x="1556" y="421"/>
                      </a:lnTo>
                      <a:lnTo>
                        <a:pt x="1562" y="422"/>
                      </a:lnTo>
                      <a:lnTo>
                        <a:pt x="1571" y="424"/>
                      </a:lnTo>
                      <a:lnTo>
                        <a:pt x="1579" y="425"/>
                      </a:lnTo>
                      <a:lnTo>
                        <a:pt x="1591" y="439"/>
                      </a:lnTo>
                      <a:lnTo>
                        <a:pt x="1595" y="458"/>
                      </a:lnTo>
                      <a:lnTo>
                        <a:pt x="1592" y="478"/>
                      </a:lnTo>
                      <a:lnTo>
                        <a:pt x="1587" y="496"/>
                      </a:lnTo>
                      <a:lnTo>
                        <a:pt x="1580" y="497"/>
                      </a:lnTo>
                      <a:lnTo>
                        <a:pt x="1571" y="501"/>
                      </a:lnTo>
                      <a:lnTo>
                        <a:pt x="1561" y="503"/>
                      </a:lnTo>
                      <a:lnTo>
                        <a:pt x="1552" y="508"/>
                      </a:lnTo>
                      <a:lnTo>
                        <a:pt x="1544" y="512"/>
                      </a:lnTo>
                      <a:lnTo>
                        <a:pt x="1537" y="518"/>
                      </a:lnTo>
                      <a:lnTo>
                        <a:pt x="1533" y="525"/>
                      </a:lnTo>
                      <a:lnTo>
                        <a:pt x="1531" y="533"/>
                      </a:lnTo>
                      <a:lnTo>
                        <a:pt x="1539" y="541"/>
                      </a:lnTo>
                      <a:lnTo>
                        <a:pt x="1545" y="546"/>
                      </a:lnTo>
                      <a:lnTo>
                        <a:pt x="1552" y="553"/>
                      </a:lnTo>
                      <a:lnTo>
                        <a:pt x="1565" y="562"/>
                      </a:lnTo>
                      <a:lnTo>
                        <a:pt x="1560" y="581"/>
                      </a:lnTo>
                      <a:lnTo>
                        <a:pt x="1551" y="599"/>
                      </a:lnTo>
                      <a:lnTo>
                        <a:pt x="1541" y="611"/>
                      </a:lnTo>
                      <a:lnTo>
                        <a:pt x="1536" y="621"/>
                      </a:lnTo>
                      <a:lnTo>
                        <a:pt x="1539" y="622"/>
                      </a:lnTo>
                      <a:lnTo>
                        <a:pt x="1545" y="622"/>
                      </a:lnTo>
                      <a:lnTo>
                        <a:pt x="1552" y="621"/>
                      </a:lnTo>
                      <a:lnTo>
                        <a:pt x="1559" y="618"/>
                      </a:lnTo>
                      <a:lnTo>
                        <a:pt x="1565" y="616"/>
                      </a:lnTo>
                      <a:lnTo>
                        <a:pt x="1572" y="612"/>
                      </a:lnTo>
                      <a:lnTo>
                        <a:pt x="1577" y="610"/>
                      </a:lnTo>
                      <a:lnTo>
                        <a:pt x="1581" y="608"/>
                      </a:lnTo>
                      <a:lnTo>
                        <a:pt x="1584" y="594"/>
                      </a:lnTo>
                      <a:lnTo>
                        <a:pt x="1589" y="580"/>
                      </a:lnTo>
                      <a:lnTo>
                        <a:pt x="1592" y="568"/>
                      </a:lnTo>
                      <a:lnTo>
                        <a:pt x="1599" y="557"/>
                      </a:lnTo>
                      <a:lnTo>
                        <a:pt x="1604" y="555"/>
                      </a:lnTo>
                      <a:lnTo>
                        <a:pt x="1609" y="553"/>
                      </a:lnTo>
                      <a:lnTo>
                        <a:pt x="1613" y="551"/>
                      </a:lnTo>
                      <a:lnTo>
                        <a:pt x="1619" y="549"/>
                      </a:lnTo>
                      <a:lnTo>
                        <a:pt x="1624" y="547"/>
                      </a:lnTo>
                      <a:lnTo>
                        <a:pt x="1628" y="546"/>
                      </a:lnTo>
                      <a:lnTo>
                        <a:pt x="1633" y="543"/>
                      </a:lnTo>
                      <a:lnTo>
                        <a:pt x="1637" y="541"/>
                      </a:lnTo>
                      <a:lnTo>
                        <a:pt x="1652" y="542"/>
                      </a:lnTo>
                      <a:lnTo>
                        <a:pt x="1659" y="546"/>
                      </a:lnTo>
                      <a:lnTo>
                        <a:pt x="1659" y="550"/>
                      </a:lnTo>
                      <a:lnTo>
                        <a:pt x="1658" y="556"/>
                      </a:lnTo>
                      <a:lnTo>
                        <a:pt x="1656" y="562"/>
                      </a:lnTo>
                      <a:lnTo>
                        <a:pt x="1657" y="568"/>
                      </a:lnTo>
                      <a:lnTo>
                        <a:pt x="1663" y="573"/>
                      </a:lnTo>
                      <a:lnTo>
                        <a:pt x="1678" y="577"/>
                      </a:lnTo>
                      <a:lnTo>
                        <a:pt x="1690" y="576"/>
                      </a:lnTo>
                      <a:lnTo>
                        <a:pt x="1698" y="574"/>
                      </a:lnTo>
                      <a:lnTo>
                        <a:pt x="1704" y="570"/>
                      </a:lnTo>
                      <a:lnTo>
                        <a:pt x="1710" y="559"/>
                      </a:lnTo>
                      <a:lnTo>
                        <a:pt x="1715" y="556"/>
                      </a:lnTo>
                      <a:lnTo>
                        <a:pt x="1719" y="553"/>
                      </a:lnTo>
                      <a:lnTo>
                        <a:pt x="1723" y="550"/>
                      </a:lnTo>
                      <a:lnTo>
                        <a:pt x="1727" y="547"/>
                      </a:lnTo>
                      <a:lnTo>
                        <a:pt x="1738" y="545"/>
                      </a:lnTo>
                      <a:lnTo>
                        <a:pt x="1746" y="542"/>
                      </a:lnTo>
                      <a:lnTo>
                        <a:pt x="1753" y="542"/>
                      </a:lnTo>
                      <a:lnTo>
                        <a:pt x="1759" y="542"/>
                      </a:lnTo>
                      <a:lnTo>
                        <a:pt x="1766" y="545"/>
                      </a:lnTo>
                      <a:lnTo>
                        <a:pt x="1773" y="548"/>
                      </a:lnTo>
                      <a:lnTo>
                        <a:pt x="1780" y="551"/>
                      </a:lnTo>
                      <a:lnTo>
                        <a:pt x="1789" y="556"/>
                      </a:lnTo>
                      <a:lnTo>
                        <a:pt x="1794" y="568"/>
                      </a:lnTo>
                      <a:lnTo>
                        <a:pt x="1795" y="578"/>
                      </a:lnTo>
                      <a:lnTo>
                        <a:pt x="1794" y="588"/>
                      </a:lnTo>
                      <a:lnTo>
                        <a:pt x="1792" y="601"/>
                      </a:lnTo>
                      <a:lnTo>
                        <a:pt x="1795" y="602"/>
                      </a:lnTo>
                      <a:lnTo>
                        <a:pt x="1799" y="603"/>
                      </a:lnTo>
                      <a:lnTo>
                        <a:pt x="1803" y="603"/>
                      </a:lnTo>
                      <a:lnTo>
                        <a:pt x="1811" y="604"/>
                      </a:lnTo>
                      <a:lnTo>
                        <a:pt x="1816" y="601"/>
                      </a:lnTo>
                      <a:lnTo>
                        <a:pt x="1821" y="598"/>
                      </a:lnTo>
                      <a:lnTo>
                        <a:pt x="1825" y="594"/>
                      </a:lnTo>
                      <a:lnTo>
                        <a:pt x="1830" y="591"/>
                      </a:lnTo>
                      <a:lnTo>
                        <a:pt x="1834" y="587"/>
                      </a:lnTo>
                      <a:lnTo>
                        <a:pt x="1839" y="584"/>
                      </a:lnTo>
                      <a:lnTo>
                        <a:pt x="1844" y="580"/>
                      </a:lnTo>
                      <a:lnTo>
                        <a:pt x="1849" y="577"/>
                      </a:lnTo>
                      <a:lnTo>
                        <a:pt x="1860" y="577"/>
                      </a:lnTo>
                      <a:lnTo>
                        <a:pt x="1869" y="579"/>
                      </a:lnTo>
                      <a:lnTo>
                        <a:pt x="1877" y="581"/>
                      </a:lnTo>
                      <a:lnTo>
                        <a:pt x="1884" y="586"/>
                      </a:lnTo>
                      <a:lnTo>
                        <a:pt x="1890" y="591"/>
                      </a:lnTo>
                      <a:lnTo>
                        <a:pt x="1895" y="598"/>
                      </a:lnTo>
                      <a:lnTo>
                        <a:pt x="1901" y="604"/>
                      </a:lnTo>
                      <a:lnTo>
                        <a:pt x="1908" y="614"/>
                      </a:lnTo>
                      <a:lnTo>
                        <a:pt x="1906" y="625"/>
                      </a:lnTo>
                      <a:lnTo>
                        <a:pt x="1901" y="637"/>
                      </a:lnTo>
                      <a:lnTo>
                        <a:pt x="1898" y="647"/>
                      </a:lnTo>
                      <a:lnTo>
                        <a:pt x="1900" y="657"/>
                      </a:lnTo>
                      <a:lnTo>
                        <a:pt x="1905" y="657"/>
                      </a:lnTo>
                      <a:lnTo>
                        <a:pt x="1909" y="657"/>
                      </a:lnTo>
                      <a:lnTo>
                        <a:pt x="1915" y="656"/>
                      </a:lnTo>
                      <a:lnTo>
                        <a:pt x="1921" y="656"/>
                      </a:lnTo>
                      <a:lnTo>
                        <a:pt x="1928" y="656"/>
                      </a:lnTo>
                      <a:lnTo>
                        <a:pt x="1935" y="655"/>
                      </a:lnTo>
                      <a:lnTo>
                        <a:pt x="1943" y="655"/>
                      </a:lnTo>
                      <a:lnTo>
                        <a:pt x="1951" y="655"/>
                      </a:lnTo>
                      <a:lnTo>
                        <a:pt x="1959" y="660"/>
                      </a:lnTo>
                      <a:lnTo>
                        <a:pt x="1967" y="665"/>
                      </a:lnTo>
                      <a:lnTo>
                        <a:pt x="1974" y="675"/>
                      </a:lnTo>
                      <a:lnTo>
                        <a:pt x="1980" y="684"/>
                      </a:lnTo>
                      <a:lnTo>
                        <a:pt x="1984" y="694"/>
                      </a:lnTo>
                      <a:lnTo>
                        <a:pt x="1986" y="705"/>
                      </a:lnTo>
                      <a:lnTo>
                        <a:pt x="1988" y="714"/>
                      </a:lnTo>
                      <a:lnTo>
                        <a:pt x="1985" y="722"/>
                      </a:lnTo>
                      <a:lnTo>
                        <a:pt x="1980" y="723"/>
                      </a:lnTo>
                      <a:lnTo>
                        <a:pt x="1974" y="723"/>
                      </a:lnTo>
                      <a:lnTo>
                        <a:pt x="1969" y="725"/>
                      </a:lnTo>
                      <a:lnTo>
                        <a:pt x="1965" y="728"/>
                      </a:lnTo>
                      <a:lnTo>
                        <a:pt x="1965" y="731"/>
                      </a:lnTo>
                      <a:lnTo>
                        <a:pt x="1966" y="736"/>
                      </a:lnTo>
                      <a:lnTo>
                        <a:pt x="1966" y="742"/>
                      </a:lnTo>
                      <a:lnTo>
                        <a:pt x="1966" y="746"/>
                      </a:lnTo>
                      <a:lnTo>
                        <a:pt x="1968" y="747"/>
                      </a:lnTo>
                      <a:lnTo>
                        <a:pt x="1970" y="747"/>
                      </a:lnTo>
                      <a:lnTo>
                        <a:pt x="1973" y="748"/>
                      </a:lnTo>
                      <a:lnTo>
                        <a:pt x="1975" y="748"/>
                      </a:lnTo>
                      <a:lnTo>
                        <a:pt x="1980" y="748"/>
                      </a:lnTo>
                      <a:lnTo>
                        <a:pt x="1984" y="748"/>
                      </a:lnTo>
                      <a:lnTo>
                        <a:pt x="1991" y="750"/>
                      </a:lnTo>
                      <a:lnTo>
                        <a:pt x="2000" y="750"/>
                      </a:lnTo>
                      <a:lnTo>
                        <a:pt x="2013" y="757"/>
                      </a:lnTo>
                      <a:lnTo>
                        <a:pt x="2020" y="760"/>
                      </a:lnTo>
                      <a:lnTo>
                        <a:pt x="2023" y="763"/>
                      </a:lnTo>
                      <a:lnTo>
                        <a:pt x="2026" y="766"/>
                      </a:lnTo>
                      <a:lnTo>
                        <a:pt x="2028" y="778"/>
                      </a:lnTo>
                      <a:lnTo>
                        <a:pt x="2029" y="791"/>
                      </a:lnTo>
                      <a:lnTo>
                        <a:pt x="2029" y="805"/>
                      </a:lnTo>
                      <a:lnTo>
                        <a:pt x="2026" y="816"/>
                      </a:lnTo>
                      <a:lnTo>
                        <a:pt x="2016" y="819"/>
                      </a:lnTo>
                      <a:lnTo>
                        <a:pt x="2009" y="821"/>
                      </a:lnTo>
                      <a:lnTo>
                        <a:pt x="2003" y="823"/>
                      </a:lnTo>
                      <a:lnTo>
                        <a:pt x="1993" y="827"/>
                      </a:lnTo>
                      <a:lnTo>
                        <a:pt x="1992" y="833"/>
                      </a:lnTo>
                      <a:lnTo>
                        <a:pt x="1992" y="837"/>
                      </a:lnTo>
                      <a:lnTo>
                        <a:pt x="1992" y="843"/>
                      </a:lnTo>
                      <a:lnTo>
                        <a:pt x="1991" y="849"/>
                      </a:lnTo>
                      <a:lnTo>
                        <a:pt x="1999" y="851"/>
                      </a:lnTo>
                      <a:lnTo>
                        <a:pt x="2006" y="852"/>
                      </a:lnTo>
                      <a:lnTo>
                        <a:pt x="2011" y="853"/>
                      </a:lnTo>
                      <a:lnTo>
                        <a:pt x="2015" y="854"/>
                      </a:lnTo>
                      <a:lnTo>
                        <a:pt x="2019" y="856"/>
                      </a:lnTo>
                      <a:lnTo>
                        <a:pt x="2023" y="857"/>
                      </a:lnTo>
                      <a:lnTo>
                        <a:pt x="2027" y="858"/>
                      </a:lnTo>
                      <a:lnTo>
                        <a:pt x="2033" y="859"/>
                      </a:lnTo>
                      <a:lnTo>
                        <a:pt x="2036" y="861"/>
                      </a:lnTo>
                      <a:lnTo>
                        <a:pt x="2039" y="864"/>
                      </a:lnTo>
                      <a:lnTo>
                        <a:pt x="2043" y="866"/>
                      </a:lnTo>
                      <a:lnTo>
                        <a:pt x="2046" y="868"/>
                      </a:lnTo>
                      <a:lnTo>
                        <a:pt x="2047" y="889"/>
                      </a:lnTo>
                      <a:lnTo>
                        <a:pt x="2047" y="906"/>
                      </a:lnTo>
                      <a:lnTo>
                        <a:pt x="2043" y="920"/>
                      </a:lnTo>
                      <a:lnTo>
                        <a:pt x="2028" y="932"/>
                      </a:lnTo>
                      <a:lnTo>
                        <a:pt x="2018" y="930"/>
                      </a:lnTo>
                      <a:lnTo>
                        <a:pt x="2011" y="929"/>
                      </a:lnTo>
                      <a:lnTo>
                        <a:pt x="2007" y="930"/>
                      </a:lnTo>
                      <a:lnTo>
                        <a:pt x="2004" y="932"/>
                      </a:lnTo>
                      <a:lnTo>
                        <a:pt x="2000" y="936"/>
                      </a:lnTo>
                      <a:lnTo>
                        <a:pt x="1998" y="942"/>
                      </a:lnTo>
                      <a:lnTo>
                        <a:pt x="1997" y="947"/>
                      </a:lnTo>
                      <a:lnTo>
                        <a:pt x="1996" y="952"/>
                      </a:lnTo>
                      <a:lnTo>
                        <a:pt x="2000" y="957"/>
                      </a:lnTo>
                      <a:lnTo>
                        <a:pt x="2004" y="959"/>
                      </a:lnTo>
                      <a:lnTo>
                        <a:pt x="2008" y="962"/>
                      </a:lnTo>
                      <a:lnTo>
                        <a:pt x="2015" y="964"/>
                      </a:lnTo>
                      <a:lnTo>
                        <a:pt x="2022" y="970"/>
                      </a:lnTo>
                      <a:lnTo>
                        <a:pt x="2026" y="973"/>
                      </a:lnTo>
                      <a:lnTo>
                        <a:pt x="2027" y="979"/>
                      </a:lnTo>
                      <a:lnTo>
                        <a:pt x="2026" y="988"/>
                      </a:lnTo>
                      <a:lnTo>
                        <a:pt x="2021" y="997"/>
                      </a:lnTo>
                      <a:lnTo>
                        <a:pt x="2015" y="1004"/>
                      </a:lnTo>
                      <a:lnTo>
                        <a:pt x="2008" y="1011"/>
                      </a:lnTo>
                      <a:lnTo>
                        <a:pt x="2001" y="1017"/>
                      </a:lnTo>
                      <a:lnTo>
                        <a:pt x="1994" y="1023"/>
                      </a:lnTo>
                      <a:lnTo>
                        <a:pt x="1986" y="1028"/>
                      </a:lnTo>
                      <a:lnTo>
                        <a:pt x="1978" y="1034"/>
                      </a:lnTo>
                      <a:lnTo>
                        <a:pt x="1971" y="1041"/>
                      </a:lnTo>
                      <a:lnTo>
                        <a:pt x="1969" y="1041"/>
                      </a:lnTo>
                      <a:lnTo>
                        <a:pt x="1967" y="1041"/>
                      </a:lnTo>
                      <a:lnTo>
                        <a:pt x="1965" y="1041"/>
                      </a:lnTo>
                      <a:lnTo>
                        <a:pt x="1962" y="1041"/>
                      </a:lnTo>
                      <a:lnTo>
                        <a:pt x="1958" y="1038"/>
                      </a:lnTo>
                      <a:lnTo>
                        <a:pt x="1953" y="1034"/>
                      </a:lnTo>
                      <a:lnTo>
                        <a:pt x="1948" y="1032"/>
                      </a:lnTo>
                      <a:lnTo>
                        <a:pt x="1944" y="1028"/>
                      </a:lnTo>
                      <a:lnTo>
                        <a:pt x="1931" y="1030"/>
                      </a:lnTo>
                      <a:lnTo>
                        <a:pt x="1925" y="1035"/>
                      </a:lnTo>
                      <a:lnTo>
                        <a:pt x="1923" y="1045"/>
                      </a:lnTo>
                      <a:lnTo>
                        <a:pt x="1923" y="1058"/>
                      </a:lnTo>
                      <a:lnTo>
                        <a:pt x="1925" y="1063"/>
                      </a:lnTo>
                      <a:lnTo>
                        <a:pt x="1928" y="1068"/>
                      </a:lnTo>
                      <a:lnTo>
                        <a:pt x="1930" y="1072"/>
                      </a:lnTo>
                      <a:lnTo>
                        <a:pt x="1932" y="1077"/>
                      </a:lnTo>
                      <a:lnTo>
                        <a:pt x="1931" y="1088"/>
                      </a:lnTo>
                      <a:lnTo>
                        <a:pt x="1928" y="1099"/>
                      </a:lnTo>
                      <a:lnTo>
                        <a:pt x="1922" y="1107"/>
                      </a:lnTo>
                      <a:lnTo>
                        <a:pt x="1916" y="1113"/>
                      </a:lnTo>
                      <a:lnTo>
                        <a:pt x="1907" y="1116"/>
                      </a:lnTo>
                      <a:lnTo>
                        <a:pt x="1898" y="1117"/>
                      </a:lnTo>
                      <a:lnTo>
                        <a:pt x="1889" y="1116"/>
                      </a:lnTo>
                      <a:lnTo>
                        <a:pt x="1878" y="1111"/>
                      </a:lnTo>
                      <a:lnTo>
                        <a:pt x="1872" y="1106"/>
                      </a:lnTo>
                      <a:lnTo>
                        <a:pt x="1865" y="1100"/>
                      </a:lnTo>
                      <a:lnTo>
                        <a:pt x="1859" y="1095"/>
                      </a:lnTo>
                      <a:lnTo>
                        <a:pt x="1852" y="1092"/>
                      </a:lnTo>
                      <a:lnTo>
                        <a:pt x="1846" y="1092"/>
                      </a:lnTo>
                      <a:lnTo>
                        <a:pt x="1840" y="1094"/>
                      </a:lnTo>
                      <a:lnTo>
                        <a:pt x="1837" y="1101"/>
                      </a:lnTo>
                      <a:lnTo>
                        <a:pt x="1836" y="1114"/>
                      </a:lnTo>
                      <a:lnTo>
                        <a:pt x="1841" y="1134"/>
                      </a:lnTo>
                      <a:lnTo>
                        <a:pt x="1839" y="1148"/>
                      </a:lnTo>
                      <a:lnTo>
                        <a:pt x="1832" y="1161"/>
                      </a:lnTo>
                      <a:lnTo>
                        <a:pt x="1825" y="1178"/>
                      </a:lnTo>
                      <a:lnTo>
                        <a:pt x="1817" y="1180"/>
                      </a:lnTo>
                      <a:lnTo>
                        <a:pt x="1809" y="1182"/>
                      </a:lnTo>
                      <a:lnTo>
                        <a:pt x="1801" y="1184"/>
                      </a:lnTo>
                      <a:lnTo>
                        <a:pt x="1793" y="1184"/>
                      </a:lnTo>
                      <a:lnTo>
                        <a:pt x="1785" y="1185"/>
                      </a:lnTo>
                      <a:lnTo>
                        <a:pt x="1777" y="1184"/>
                      </a:lnTo>
                      <a:lnTo>
                        <a:pt x="1769" y="1182"/>
                      </a:lnTo>
                      <a:lnTo>
                        <a:pt x="1762" y="1177"/>
                      </a:lnTo>
                      <a:lnTo>
                        <a:pt x="1753" y="1155"/>
                      </a:lnTo>
                      <a:lnTo>
                        <a:pt x="1747" y="1136"/>
                      </a:lnTo>
                      <a:lnTo>
                        <a:pt x="1742" y="1137"/>
                      </a:lnTo>
                      <a:lnTo>
                        <a:pt x="1734" y="1174"/>
                      </a:lnTo>
                      <a:lnTo>
                        <a:pt x="1726" y="1175"/>
                      </a:lnTo>
                      <a:lnTo>
                        <a:pt x="1719" y="1177"/>
                      </a:lnTo>
                      <a:lnTo>
                        <a:pt x="1711" y="1177"/>
                      </a:lnTo>
                      <a:lnTo>
                        <a:pt x="1704" y="1178"/>
                      </a:lnTo>
                      <a:lnTo>
                        <a:pt x="1697" y="1178"/>
                      </a:lnTo>
                      <a:lnTo>
                        <a:pt x="1690" y="1177"/>
                      </a:lnTo>
                      <a:lnTo>
                        <a:pt x="1682" y="1175"/>
                      </a:lnTo>
                      <a:lnTo>
                        <a:pt x="1675" y="1171"/>
                      </a:lnTo>
                      <a:lnTo>
                        <a:pt x="1668" y="1164"/>
                      </a:lnTo>
                      <a:lnTo>
                        <a:pt x="1665" y="1160"/>
                      </a:lnTo>
                      <a:lnTo>
                        <a:pt x="1663" y="1156"/>
                      </a:lnTo>
                      <a:lnTo>
                        <a:pt x="1662" y="1153"/>
                      </a:lnTo>
                      <a:lnTo>
                        <a:pt x="1658" y="1137"/>
                      </a:lnTo>
                      <a:lnTo>
                        <a:pt x="1653" y="1129"/>
                      </a:lnTo>
                      <a:lnTo>
                        <a:pt x="1649" y="1127"/>
                      </a:lnTo>
                      <a:lnTo>
                        <a:pt x="1644" y="1131"/>
                      </a:lnTo>
                      <a:lnTo>
                        <a:pt x="1639" y="1138"/>
                      </a:lnTo>
                      <a:lnTo>
                        <a:pt x="1634" y="1147"/>
                      </a:lnTo>
                      <a:lnTo>
                        <a:pt x="1627" y="1155"/>
                      </a:lnTo>
                      <a:lnTo>
                        <a:pt x="1621" y="1161"/>
                      </a:lnTo>
                      <a:lnTo>
                        <a:pt x="1612" y="1161"/>
                      </a:lnTo>
                      <a:lnTo>
                        <a:pt x="1604" y="1159"/>
                      </a:lnTo>
                      <a:lnTo>
                        <a:pt x="1596" y="1156"/>
                      </a:lnTo>
                      <a:lnTo>
                        <a:pt x="1588" y="1153"/>
                      </a:lnTo>
                      <a:lnTo>
                        <a:pt x="1581" y="1148"/>
                      </a:lnTo>
                      <a:lnTo>
                        <a:pt x="1575" y="1142"/>
                      </a:lnTo>
                      <a:lnTo>
                        <a:pt x="1569" y="1136"/>
                      </a:lnTo>
                      <a:lnTo>
                        <a:pt x="1566" y="1127"/>
                      </a:lnTo>
                      <a:lnTo>
                        <a:pt x="1566" y="1106"/>
                      </a:lnTo>
                      <a:lnTo>
                        <a:pt x="1562" y="1093"/>
                      </a:lnTo>
                      <a:lnTo>
                        <a:pt x="1558" y="1085"/>
                      </a:lnTo>
                      <a:lnTo>
                        <a:pt x="1550" y="1084"/>
                      </a:lnTo>
                      <a:lnTo>
                        <a:pt x="1541" y="1087"/>
                      </a:lnTo>
                      <a:lnTo>
                        <a:pt x="1529" y="1094"/>
                      </a:lnTo>
                      <a:lnTo>
                        <a:pt x="1516" y="1103"/>
                      </a:lnTo>
                      <a:lnTo>
                        <a:pt x="1503" y="1115"/>
                      </a:lnTo>
                      <a:lnTo>
                        <a:pt x="1493" y="1114"/>
                      </a:lnTo>
                      <a:lnTo>
                        <a:pt x="1488" y="1109"/>
                      </a:lnTo>
                      <a:lnTo>
                        <a:pt x="1484" y="1102"/>
                      </a:lnTo>
                      <a:lnTo>
                        <a:pt x="1478" y="1093"/>
                      </a:lnTo>
                      <a:lnTo>
                        <a:pt x="1481" y="1068"/>
                      </a:lnTo>
                      <a:lnTo>
                        <a:pt x="1482" y="1050"/>
                      </a:lnTo>
                      <a:lnTo>
                        <a:pt x="1482" y="1040"/>
                      </a:lnTo>
                      <a:lnTo>
                        <a:pt x="1481" y="1033"/>
                      </a:lnTo>
                      <a:lnTo>
                        <a:pt x="1476" y="1032"/>
                      </a:lnTo>
                      <a:lnTo>
                        <a:pt x="1468" y="1032"/>
                      </a:lnTo>
                      <a:lnTo>
                        <a:pt x="1455" y="1032"/>
                      </a:lnTo>
                      <a:lnTo>
                        <a:pt x="1437" y="1033"/>
                      </a:lnTo>
                      <a:lnTo>
                        <a:pt x="1429" y="1020"/>
                      </a:lnTo>
                      <a:lnTo>
                        <a:pt x="1422" y="1009"/>
                      </a:lnTo>
                      <a:lnTo>
                        <a:pt x="1416" y="996"/>
                      </a:lnTo>
                      <a:lnTo>
                        <a:pt x="1414" y="982"/>
                      </a:lnTo>
                      <a:lnTo>
                        <a:pt x="1417" y="970"/>
                      </a:lnTo>
                      <a:lnTo>
                        <a:pt x="1424" y="959"/>
                      </a:lnTo>
                      <a:lnTo>
                        <a:pt x="1430" y="949"/>
                      </a:lnTo>
                      <a:lnTo>
                        <a:pt x="1435" y="940"/>
                      </a:lnTo>
                      <a:lnTo>
                        <a:pt x="1436" y="932"/>
                      </a:lnTo>
                      <a:lnTo>
                        <a:pt x="1431" y="926"/>
                      </a:lnTo>
                      <a:lnTo>
                        <a:pt x="1420" y="922"/>
                      </a:lnTo>
                      <a:lnTo>
                        <a:pt x="1398" y="920"/>
                      </a:lnTo>
                      <a:lnTo>
                        <a:pt x="1392" y="906"/>
                      </a:lnTo>
                      <a:lnTo>
                        <a:pt x="1390" y="894"/>
                      </a:lnTo>
                      <a:lnTo>
                        <a:pt x="1390" y="880"/>
                      </a:lnTo>
                      <a:lnTo>
                        <a:pt x="1391" y="865"/>
                      </a:lnTo>
                      <a:lnTo>
                        <a:pt x="1398" y="857"/>
                      </a:lnTo>
                      <a:lnTo>
                        <a:pt x="1407" y="849"/>
                      </a:lnTo>
                      <a:lnTo>
                        <a:pt x="1417" y="842"/>
                      </a:lnTo>
                      <a:lnTo>
                        <a:pt x="1428" y="834"/>
                      </a:lnTo>
                      <a:lnTo>
                        <a:pt x="1435" y="826"/>
                      </a:lnTo>
                      <a:lnTo>
                        <a:pt x="1438" y="818"/>
                      </a:lnTo>
                      <a:lnTo>
                        <a:pt x="1436" y="810"/>
                      </a:lnTo>
                      <a:lnTo>
                        <a:pt x="1425" y="801"/>
                      </a:lnTo>
                      <a:lnTo>
                        <a:pt x="1420" y="800"/>
                      </a:lnTo>
                      <a:lnTo>
                        <a:pt x="1414" y="800"/>
                      </a:lnTo>
                      <a:lnTo>
                        <a:pt x="1409" y="798"/>
                      </a:lnTo>
                      <a:lnTo>
                        <a:pt x="1406" y="793"/>
                      </a:lnTo>
                      <a:lnTo>
                        <a:pt x="1406" y="788"/>
                      </a:lnTo>
                      <a:lnTo>
                        <a:pt x="1406" y="783"/>
                      </a:lnTo>
                      <a:lnTo>
                        <a:pt x="1406" y="777"/>
                      </a:lnTo>
                      <a:lnTo>
                        <a:pt x="1407" y="773"/>
                      </a:lnTo>
                      <a:lnTo>
                        <a:pt x="1412" y="767"/>
                      </a:lnTo>
                      <a:lnTo>
                        <a:pt x="1416" y="760"/>
                      </a:lnTo>
                      <a:lnTo>
                        <a:pt x="1420" y="754"/>
                      </a:lnTo>
                      <a:lnTo>
                        <a:pt x="1424" y="748"/>
                      </a:lnTo>
                      <a:lnTo>
                        <a:pt x="1432" y="744"/>
                      </a:lnTo>
                      <a:lnTo>
                        <a:pt x="1439" y="740"/>
                      </a:lnTo>
                      <a:lnTo>
                        <a:pt x="1445" y="738"/>
                      </a:lnTo>
                      <a:lnTo>
                        <a:pt x="1451" y="737"/>
                      </a:lnTo>
                      <a:lnTo>
                        <a:pt x="1457" y="735"/>
                      </a:lnTo>
                      <a:lnTo>
                        <a:pt x="1462" y="732"/>
                      </a:lnTo>
                      <a:lnTo>
                        <a:pt x="1468" y="727"/>
                      </a:lnTo>
                      <a:lnTo>
                        <a:pt x="1475" y="718"/>
                      </a:lnTo>
                      <a:lnTo>
                        <a:pt x="1476" y="714"/>
                      </a:lnTo>
                      <a:lnTo>
                        <a:pt x="1476" y="712"/>
                      </a:lnTo>
                      <a:lnTo>
                        <a:pt x="1474" y="712"/>
                      </a:lnTo>
                      <a:lnTo>
                        <a:pt x="1468" y="714"/>
                      </a:lnTo>
                      <a:lnTo>
                        <a:pt x="1460" y="718"/>
                      </a:lnTo>
                      <a:lnTo>
                        <a:pt x="1452" y="724"/>
                      </a:lnTo>
                      <a:lnTo>
                        <a:pt x="1443" y="729"/>
                      </a:lnTo>
                      <a:lnTo>
                        <a:pt x="1435" y="731"/>
                      </a:lnTo>
                      <a:lnTo>
                        <a:pt x="1429" y="728"/>
                      </a:lnTo>
                      <a:lnTo>
                        <a:pt x="1423" y="724"/>
                      </a:lnTo>
                      <a:lnTo>
                        <a:pt x="1416" y="720"/>
                      </a:lnTo>
                      <a:lnTo>
                        <a:pt x="1408" y="715"/>
                      </a:lnTo>
                      <a:lnTo>
                        <a:pt x="1389" y="720"/>
                      </a:lnTo>
                      <a:lnTo>
                        <a:pt x="1378" y="728"/>
                      </a:lnTo>
                      <a:lnTo>
                        <a:pt x="1376" y="737"/>
                      </a:lnTo>
                      <a:lnTo>
                        <a:pt x="1377" y="750"/>
                      </a:lnTo>
                      <a:lnTo>
                        <a:pt x="1380" y="762"/>
                      </a:lnTo>
                      <a:lnTo>
                        <a:pt x="1383" y="775"/>
                      </a:lnTo>
                      <a:lnTo>
                        <a:pt x="1382" y="788"/>
                      </a:lnTo>
                      <a:lnTo>
                        <a:pt x="1374" y="799"/>
                      </a:lnTo>
                      <a:lnTo>
                        <a:pt x="1363" y="803"/>
                      </a:lnTo>
                      <a:lnTo>
                        <a:pt x="1352" y="806"/>
                      </a:lnTo>
                      <a:lnTo>
                        <a:pt x="1341" y="810"/>
                      </a:lnTo>
                      <a:lnTo>
                        <a:pt x="1332" y="813"/>
                      </a:lnTo>
                      <a:lnTo>
                        <a:pt x="1323" y="816"/>
                      </a:lnTo>
                      <a:lnTo>
                        <a:pt x="1316" y="819"/>
                      </a:lnTo>
                      <a:lnTo>
                        <a:pt x="1310" y="821"/>
                      </a:lnTo>
                      <a:lnTo>
                        <a:pt x="1307" y="822"/>
                      </a:lnTo>
                      <a:lnTo>
                        <a:pt x="1296" y="820"/>
                      </a:lnTo>
                      <a:lnTo>
                        <a:pt x="1289" y="816"/>
                      </a:lnTo>
                      <a:lnTo>
                        <a:pt x="1285" y="812"/>
                      </a:lnTo>
                      <a:lnTo>
                        <a:pt x="1281" y="806"/>
                      </a:lnTo>
                      <a:lnTo>
                        <a:pt x="1279" y="800"/>
                      </a:lnTo>
                      <a:lnTo>
                        <a:pt x="1276" y="793"/>
                      </a:lnTo>
                      <a:lnTo>
                        <a:pt x="1271" y="786"/>
                      </a:lnTo>
                      <a:lnTo>
                        <a:pt x="1263" y="780"/>
                      </a:lnTo>
                      <a:lnTo>
                        <a:pt x="1254" y="781"/>
                      </a:lnTo>
                      <a:lnTo>
                        <a:pt x="1246" y="786"/>
                      </a:lnTo>
                      <a:lnTo>
                        <a:pt x="1241" y="793"/>
                      </a:lnTo>
                      <a:lnTo>
                        <a:pt x="1238" y="801"/>
                      </a:lnTo>
                      <a:lnTo>
                        <a:pt x="1234" y="812"/>
                      </a:lnTo>
                      <a:lnTo>
                        <a:pt x="1233" y="822"/>
                      </a:lnTo>
                      <a:lnTo>
                        <a:pt x="1231" y="831"/>
                      </a:lnTo>
                      <a:lnTo>
                        <a:pt x="1227" y="841"/>
                      </a:lnTo>
                      <a:lnTo>
                        <a:pt x="1225" y="841"/>
                      </a:lnTo>
                      <a:lnTo>
                        <a:pt x="1224" y="841"/>
                      </a:lnTo>
                      <a:lnTo>
                        <a:pt x="1219" y="841"/>
                      </a:lnTo>
                      <a:lnTo>
                        <a:pt x="1215" y="841"/>
                      </a:lnTo>
                      <a:lnTo>
                        <a:pt x="1205" y="841"/>
                      </a:lnTo>
                      <a:lnTo>
                        <a:pt x="1194" y="841"/>
                      </a:lnTo>
                      <a:lnTo>
                        <a:pt x="1178" y="841"/>
                      </a:lnTo>
                      <a:lnTo>
                        <a:pt x="1156" y="842"/>
                      </a:lnTo>
                      <a:lnTo>
                        <a:pt x="1150" y="831"/>
                      </a:lnTo>
                      <a:lnTo>
                        <a:pt x="1148" y="822"/>
                      </a:lnTo>
                      <a:lnTo>
                        <a:pt x="1147" y="811"/>
                      </a:lnTo>
                      <a:lnTo>
                        <a:pt x="1145" y="795"/>
                      </a:lnTo>
                      <a:lnTo>
                        <a:pt x="1141" y="792"/>
                      </a:lnTo>
                      <a:lnTo>
                        <a:pt x="1136" y="790"/>
                      </a:lnTo>
                      <a:lnTo>
                        <a:pt x="1133" y="789"/>
                      </a:lnTo>
                      <a:lnTo>
                        <a:pt x="1128" y="786"/>
                      </a:lnTo>
                      <a:lnTo>
                        <a:pt x="1125" y="785"/>
                      </a:lnTo>
                      <a:lnTo>
                        <a:pt x="1120" y="785"/>
                      </a:lnTo>
                      <a:lnTo>
                        <a:pt x="1116" y="784"/>
                      </a:lnTo>
                      <a:lnTo>
                        <a:pt x="1110" y="784"/>
                      </a:lnTo>
                      <a:lnTo>
                        <a:pt x="1102" y="792"/>
                      </a:lnTo>
                      <a:lnTo>
                        <a:pt x="1101" y="797"/>
                      </a:lnTo>
                      <a:lnTo>
                        <a:pt x="1102" y="801"/>
                      </a:lnTo>
                      <a:lnTo>
                        <a:pt x="1103" y="812"/>
                      </a:lnTo>
                      <a:lnTo>
                        <a:pt x="1109" y="813"/>
                      </a:lnTo>
                      <a:lnTo>
                        <a:pt x="1114" y="813"/>
                      </a:lnTo>
                      <a:lnTo>
                        <a:pt x="1121" y="814"/>
                      </a:lnTo>
                      <a:lnTo>
                        <a:pt x="1127" y="815"/>
                      </a:lnTo>
                      <a:lnTo>
                        <a:pt x="1129" y="838"/>
                      </a:lnTo>
                      <a:lnTo>
                        <a:pt x="1134" y="861"/>
                      </a:lnTo>
                      <a:lnTo>
                        <a:pt x="1139" y="884"/>
                      </a:lnTo>
                      <a:lnTo>
                        <a:pt x="1143" y="907"/>
                      </a:lnTo>
                      <a:lnTo>
                        <a:pt x="1145" y="911"/>
                      </a:lnTo>
                      <a:lnTo>
                        <a:pt x="1148" y="914"/>
                      </a:lnTo>
                      <a:lnTo>
                        <a:pt x="1150" y="918"/>
                      </a:lnTo>
                      <a:lnTo>
                        <a:pt x="1152" y="922"/>
                      </a:lnTo>
                      <a:lnTo>
                        <a:pt x="1142" y="925"/>
                      </a:lnTo>
                      <a:lnTo>
                        <a:pt x="1134" y="927"/>
                      </a:lnTo>
                      <a:lnTo>
                        <a:pt x="1126" y="929"/>
                      </a:lnTo>
                      <a:lnTo>
                        <a:pt x="1119" y="933"/>
                      </a:lnTo>
                      <a:lnTo>
                        <a:pt x="1113" y="936"/>
                      </a:lnTo>
                      <a:lnTo>
                        <a:pt x="1106" y="940"/>
                      </a:lnTo>
                      <a:lnTo>
                        <a:pt x="1099" y="944"/>
                      </a:lnTo>
                      <a:lnTo>
                        <a:pt x="1091" y="950"/>
                      </a:lnTo>
                      <a:lnTo>
                        <a:pt x="1092" y="958"/>
                      </a:lnTo>
                      <a:lnTo>
                        <a:pt x="1096" y="964"/>
                      </a:lnTo>
                      <a:lnTo>
                        <a:pt x="1099" y="971"/>
                      </a:lnTo>
                      <a:lnTo>
                        <a:pt x="1103" y="979"/>
                      </a:lnTo>
                      <a:lnTo>
                        <a:pt x="1109" y="981"/>
                      </a:lnTo>
                      <a:lnTo>
                        <a:pt x="1116" y="983"/>
                      </a:lnTo>
                      <a:lnTo>
                        <a:pt x="1121" y="986"/>
                      </a:lnTo>
                      <a:lnTo>
                        <a:pt x="1128" y="987"/>
                      </a:lnTo>
                      <a:lnTo>
                        <a:pt x="1134" y="989"/>
                      </a:lnTo>
                      <a:lnTo>
                        <a:pt x="1141" y="992"/>
                      </a:lnTo>
                      <a:lnTo>
                        <a:pt x="1147" y="994"/>
                      </a:lnTo>
                      <a:lnTo>
                        <a:pt x="1154" y="996"/>
                      </a:lnTo>
                      <a:lnTo>
                        <a:pt x="1158" y="1000"/>
                      </a:lnTo>
                      <a:lnTo>
                        <a:pt x="1160" y="1002"/>
                      </a:lnTo>
                      <a:lnTo>
                        <a:pt x="1163" y="1005"/>
                      </a:lnTo>
                      <a:lnTo>
                        <a:pt x="1166" y="1011"/>
                      </a:lnTo>
                      <a:lnTo>
                        <a:pt x="1163" y="1018"/>
                      </a:lnTo>
                      <a:lnTo>
                        <a:pt x="1160" y="1024"/>
                      </a:lnTo>
                      <a:lnTo>
                        <a:pt x="1157" y="1030"/>
                      </a:lnTo>
                      <a:lnTo>
                        <a:pt x="1155" y="1036"/>
                      </a:lnTo>
                      <a:lnTo>
                        <a:pt x="1155" y="1048"/>
                      </a:lnTo>
                      <a:lnTo>
                        <a:pt x="1155" y="1064"/>
                      </a:lnTo>
                      <a:lnTo>
                        <a:pt x="1155" y="1080"/>
                      </a:lnTo>
                      <a:lnTo>
                        <a:pt x="1151" y="1088"/>
                      </a:lnTo>
                      <a:lnTo>
                        <a:pt x="1144" y="1088"/>
                      </a:lnTo>
                      <a:lnTo>
                        <a:pt x="1139" y="1089"/>
                      </a:lnTo>
                      <a:lnTo>
                        <a:pt x="1132" y="1089"/>
                      </a:lnTo>
                      <a:lnTo>
                        <a:pt x="1126" y="1091"/>
                      </a:lnTo>
                      <a:lnTo>
                        <a:pt x="1120" y="1092"/>
                      </a:lnTo>
                      <a:lnTo>
                        <a:pt x="1114" y="1094"/>
                      </a:lnTo>
                      <a:lnTo>
                        <a:pt x="1109" y="1096"/>
                      </a:lnTo>
                      <a:lnTo>
                        <a:pt x="1103" y="1100"/>
                      </a:lnTo>
                      <a:lnTo>
                        <a:pt x="1103" y="1109"/>
                      </a:lnTo>
                      <a:lnTo>
                        <a:pt x="1103" y="1119"/>
                      </a:lnTo>
                      <a:lnTo>
                        <a:pt x="1103" y="1129"/>
                      </a:lnTo>
                      <a:lnTo>
                        <a:pt x="1103" y="1139"/>
                      </a:lnTo>
                      <a:lnTo>
                        <a:pt x="1111" y="1144"/>
                      </a:lnTo>
                      <a:lnTo>
                        <a:pt x="1120" y="1148"/>
                      </a:lnTo>
                      <a:lnTo>
                        <a:pt x="1128" y="1152"/>
                      </a:lnTo>
                      <a:lnTo>
                        <a:pt x="1136" y="1156"/>
                      </a:lnTo>
                      <a:lnTo>
                        <a:pt x="1144" y="1161"/>
                      </a:lnTo>
                      <a:lnTo>
                        <a:pt x="1151" y="1167"/>
                      </a:lnTo>
                      <a:lnTo>
                        <a:pt x="1159" y="1171"/>
                      </a:lnTo>
                      <a:lnTo>
                        <a:pt x="1167" y="1177"/>
                      </a:lnTo>
                      <a:lnTo>
                        <a:pt x="1172" y="1198"/>
                      </a:lnTo>
                      <a:lnTo>
                        <a:pt x="1173" y="1222"/>
                      </a:lnTo>
                      <a:lnTo>
                        <a:pt x="1167" y="1245"/>
                      </a:lnTo>
                      <a:lnTo>
                        <a:pt x="1155" y="1261"/>
                      </a:lnTo>
                      <a:lnTo>
                        <a:pt x="1142" y="1261"/>
                      </a:lnTo>
                      <a:lnTo>
                        <a:pt x="1132" y="1261"/>
                      </a:lnTo>
                      <a:lnTo>
                        <a:pt x="1125" y="1261"/>
                      </a:lnTo>
                      <a:lnTo>
                        <a:pt x="1120" y="1261"/>
                      </a:lnTo>
                      <a:lnTo>
                        <a:pt x="1118" y="1261"/>
                      </a:lnTo>
                      <a:lnTo>
                        <a:pt x="1116" y="1260"/>
                      </a:lnTo>
                      <a:lnTo>
                        <a:pt x="1114" y="1260"/>
                      </a:lnTo>
                      <a:lnTo>
                        <a:pt x="1114" y="1259"/>
                      </a:lnTo>
                      <a:lnTo>
                        <a:pt x="1098" y="1263"/>
                      </a:lnTo>
                      <a:lnTo>
                        <a:pt x="1084" y="1269"/>
                      </a:lnTo>
                      <a:lnTo>
                        <a:pt x="1074" y="1275"/>
                      </a:lnTo>
                      <a:lnTo>
                        <a:pt x="1066" y="1283"/>
                      </a:lnTo>
                      <a:lnTo>
                        <a:pt x="1063" y="1292"/>
                      </a:lnTo>
                      <a:lnTo>
                        <a:pt x="1063" y="1303"/>
                      </a:lnTo>
                      <a:lnTo>
                        <a:pt x="1066" y="1316"/>
                      </a:lnTo>
                      <a:lnTo>
                        <a:pt x="1073" y="1333"/>
                      </a:lnTo>
                      <a:lnTo>
                        <a:pt x="1080" y="1346"/>
                      </a:lnTo>
                      <a:lnTo>
                        <a:pt x="1088" y="1365"/>
                      </a:lnTo>
                      <a:lnTo>
                        <a:pt x="1096" y="1384"/>
                      </a:lnTo>
                      <a:lnTo>
                        <a:pt x="1099" y="1395"/>
                      </a:lnTo>
                      <a:lnTo>
                        <a:pt x="1095" y="1402"/>
                      </a:lnTo>
                      <a:lnTo>
                        <a:pt x="1090" y="1410"/>
                      </a:lnTo>
                      <a:lnTo>
                        <a:pt x="1084" y="1419"/>
                      </a:lnTo>
                      <a:lnTo>
                        <a:pt x="1080" y="1428"/>
                      </a:lnTo>
                      <a:lnTo>
                        <a:pt x="1074" y="1437"/>
                      </a:lnTo>
                      <a:lnTo>
                        <a:pt x="1068" y="1444"/>
                      </a:lnTo>
                      <a:lnTo>
                        <a:pt x="1064" y="1450"/>
                      </a:lnTo>
                      <a:lnTo>
                        <a:pt x="1059" y="1452"/>
                      </a:lnTo>
                      <a:lnTo>
                        <a:pt x="1053" y="1451"/>
                      </a:lnTo>
                      <a:lnTo>
                        <a:pt x="1048" y="1450"/>
                      </a:lnTo>
                      <a:lnTo>
                        <a:pt x="1042" y="1448"/>
                      </a:lnTo>
                      <a:lnTo>
                        <a:pt x="1036" y="1447"/>
                      </a:lnTo>
                      <a:lnTo>
                        <a:pt x="1031" y="1444"/>
                      </a:lnTo>
                      <a:lnTo>
                        <a:pt x="1027" y="1442"/>
                      </a:lnTo>
                      <a:lnTo>
                        <a:pt x="1021" y="1440"/>
                      </a:lnTo>
                      <a:lnTo>
                        <a:pt x="1016" y="1437"/>
                      </a:lnTo>
                      <a:lnTo>
                        <a:pt x="1001" y="1441"/>
                      </a:lnTo>
                      <a:lnTo>
                        <a:pt x="991" y="1449"/>
                      </a:lnTo>
                      <a:lnTo>
                        <a:pt x="985" y="1459"/>
                      </a:lnTo>
                      <a:lnTo>
                        <a:pt x="983" y="1474"/>
                      </a:lnTo>
                      <a:lnTo>
                        <a:pt x="992" y="1493"/>
                      </a:lnTo>
                      <a:lnTo>
                        <a:pt x="1003" y="1513"/>
                      </a:lnTo>
                      <a:lnTo>
                        <a:pt x="1011" y="1537"/>
                      </a:lnTo>
                      <a:lnTo>
                        <a:pt x="1015" y="1557"/>
                      </a:lnTo>
                      <a:lnTo>
                        <a:pt x="1011" y="1562"/>
                      </a:lnTo>
                      <a:lnTo>
                        <a:pt x="1004" y="1568"/>
                      </a:lnTo>
                      <a:lnTo>
                        <a:pt x="996" y="1573"/>
                      </a:lnTo>
                      <a:lnTo>
                        <a:pt x="988" y="1579"/>
                      </a:lnTo>
                      <a:lnTo>
                        <a:pt x="980" y="1586"/>
                      </a:lnTo>
                      <a:lnTo>
                        <a:pt x="973" y="1593"/>
                      </a:lnTo>
                      <a:lnTo>
                        <a:pt x="967" y="1599"/>
                      </a:lnTo>
                      <a:lnTo>
                        <a:pt x="965" y="1604"/>
                      </a:lnTo>
                      <a:lnTo>
                        <a:pt x="954" y="1598"/>
                      </a:lnTo>
                      <a:lnTo>
                        <a:pt x="947" y="1592"/>
                      </a:lnTo>
                      <a:lnTo>
                        <a:pt x="943" y="1584"/>
                      </a:lnTo>
                      <a:lnTo>
                        <a:pt x="936" y="1575"/>
                      </a:lnTo>
                      <a:lnTo>
                        <a:pt x="921" y="1566"/>
                      </a:lnTo>
                      <a:lnTo>
                        <a:pt x="910" y="1562"/>
                      </a:lnTo>
                      <a:lnTo>
                        <a:pt x="901" y="1560"/>
                      </a:lnTo>
                      <a:lnTo>
                        <a:pt x="894" y="1561"/>
                      </a:lnTo>
                      <a:lnTo>
                        <a:pt x="890" y="1566"/>
                      </a:lnTo>
                      <a:lnTo>
                        <a:pt x="886" y="1573"/>
                      </a:lnTo>
                      <a:lnTo>
                        <a:pt x="885" y="1585"/>
                      </a:lnTo>
                      <a:lnTo>
                        <a:pt x="884" y="1600"/>
                      </a:lnTo>
                      <a:lnTo>
                        <a:pt x="885" y="1616"/>
                      </a:lnTo>
                      <a:lnTo>
                        <a:pt x="887" y="1626"/>
                      </a:lnTo>
                      <a:lnTo>
                        <a:pt x="889" y="1632"/>
                      </a:lnTo>
                      <a:lnTo>
                        <a:pt x="889" y="1636"/>
                      </a:lnTo>
                      <a:lnTo>
                        <a:pt x="879" y="1641"/>
                      </a:lnTo>
                      <a:lnTo>
                        <a:pt x="870" y="1647"/>
                      </a:lnTo>
                      <a:lnTo>
                        <a:pt x="861" y="1653"/>
                      </a:lnTo>
                      <a:lnTo>
                        <a:pt x="852" y="1659"/>
                      </a:lnTo>
                      <a:lnTo>
                        <a:pt x="841" y="1664"/>
                      </a:lnTo>
                      <a:lnTo>
                        <a:pt x="832" y="1668"/>
                      </a:lnTo>
                      <a:lnTo>
                        <a:pt x="822" y="1670"/>
                      </a:lnTo>
                      <a:lnTo>
                        <a:pt x="811" y="1670"/>
                      </a:lnTo>
                      <a:lnTo>
                        <a:pt x="804" y="1663"/>
                      </a:lnTo>
                      <a:lnTo>
                        <a:pt x="798" y="1655"/>
                      </a:lnTo>
                      <a:lnTo>
                        <a:pt x="791" y="1646"/>
                      </a:lnTo>
                      <a:lnTo>
                        <a:pt x="785" y="1636"/>
                      </a:lnTo>
                      <a:lnTo>
                        <a:pt x="780" y="1625"/>
                      </a:lnTo>
                      <a:lnTo>
                        <a:pt x="776" y="1615"/>
                      </a:lnTo>
                      <a:lnTo>
                        <a:pt x="772" y="1604"/>
                      </a:lnTo>
                      <a:lnTo>
                        <a:pt x="769" y="1595"/>
                      </a:lnTo>
                      <a:lnTo>
                        <a:pt x="765" y="1592"/>
                      </a:lnTo>
                      <a:lnTo>
                        <a:pt x="761" y="1591"/>
                      </a:lnTo>
                      <a:lnTo>
                        <a:pt x="755" y="1592"/>
                      </a:lnTo>
                      <a:lnTo>
                        <a:pt x="748" y="1594"/>
                      </a:lnTo>
                      <a:lnTo>
                        <a:pt x="742" y="1599"/>
                      </a:lnTo>
                      <a:lnTo>
                        <a:pt x="736" y="1602"/>
                      </a:lnTo>
                      <a:lnTo>
                        <a:pt x="732" y="1607"/>
                      </a:lnTo>
                      <a:lnTo>
                        <a:pt x="727" y="1610"/>
                      </a:lnTo>
                      <a:lnTo>
                        <a:pt x="727" y="1624"/>
                      </a:lnTo>
                      <a:lnTo>
                        <a:pt x="726" y="1645"/>
                      </a:lnTo>
                      <a:lnTo>
                        <a:pt x="725" y="1666"/>
                      </a:lnTo>
                      <a:lnTo>
                        <a:pt x="722" y="1677"/>
                      </a:lnTo>
                      <a:lnTo>
                        <a:pt x="710" y="1676"/>
                      </a:lnTo>
                      <a:lnTo>
                        <a:pt x="698" y="1676"/>
                      </a:lnTo>
                      <a:lnTo>
                        <a:pt x="687" y="1677"/>
                      </a:lnTo>
                      <a:lnTo>
                        <a:pt x="677" y="1678"/>
                      </a:lnTo>
                      <a:lnTo>
                        <a:pt x="665" y="1678"/>
                      </a:lnTo>
                      <a:lnTo>
                        <a:pt x="654" y="1679"/>
                      </a:lnTo>
                      <a:lnTo>
                        <a:pt x="642" y="1678"/>
                      </a:lnTo>
                      <a:lnTo>
                        <a:pt x="631" y="1676"/>
                      </a:lnTo>
                      <a:lnTo>
                        <a:pt x="622" y="1660"/>
                      </a:lnTo>
                      <a:lnTo>
                        <a:pt x="618" y="1644"/>
                      </a:lnTo>
                      <a:lnTo>
                        <a:pt x="614" y="1629"/>
                      </a:lnTo>
                      <a:lnTo>
                        <a:pt x="607" y="1613"/>
                      </a:lnTo>
                      <a:lnTo>
                        <a:pt x="599" y="1611"/>
                      </a:lnTo>
                      <a:lnTo>
                        <a:pt x="591" y="1611"/>
                      </a:lnTo>
                      <a:lnTo>
                        <a:pt x="583" y="1613"/>
                      </a:lnTo>
                      <a:lnTo>
                        <a:pt x="574" y="1621"/>
                      </a:lnTo>
                      <a:lnTo>
                        <a:pt x="572" y="1632"/>
                      </a:lnTo>
                      <a:lnTo>
                        <a:pt x="568" y="1651"/>
                      </a:lnTo>
                      <a:lnTo>
                        <a:pt x="563" y="1668"/>
                      </a:lnTo>
                      <a:lnTo>
                        <a:pt x="556" y="1679"/>
                      </a:lnTo>
                      <a:lnTo>
                        <a:pt x="545" y="1679"/>
                      </a:lnTo>
                      <a:lnTo>
                        <a:pt x="533" y="1679"/>
                      </a:lnTo>
                      <a:lnTo>
                        <a:pt x="519" y="1679"/>
                      </a:lnTo>
                      <a:lnTo>
                        <a:pt x="504" y="1677"/>
                      </a:lnTo>
                      <a:lnTo>
                        <a:pt x="490" y="1676"/>
                      </a:lnTo>
                      <a:lnTo>
                        <a:pt x="476" y="1672"/>
                      </a:lnTo>
                      <a:lnTo>
                        <a:pt x="465" y="1668"/>
                      </a:lnTo>
                      <a:lnTo>
                        <a:pt x="457" y="1662"/>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4" name="Freeform 29"/>
                <p:cNvSpPr/>
                <p:nvPr/>
              </p:nvSpPr>
              <p:spPr>
                <a:xfrm rot="-3070211">
                  <a:off x="4557" y="2208"/>
                  <a:ext cx="277" cy="261"/>
                </a:xfrm>
                <a:custGeom>
                  <a:avLst/>
                  <a:gdLst/>
                  <a:ahLst/>
                  <a:cxnLst>
                    <a:cxn ang="0">
                      <a:pos x="140" y="245"/>
                    </a:cxn>
                    <a:cxn ang="0">
                      <a:pos x="126" y="260"/>
                    </a:cxn>
                    <a:cxn ang="0">
                      <a:pos x="111" y="251"/>
                    </a:cxn>
                    <a:cxn ang="0">
                      <a:pos x="102" y="239"/>
                    </a:cxn>
                    <a:cxn ang="0">
                      <a:pos x="91" y="248"/>
                    </a:cxn>
                    <a:cxn ang="0">
                      <a:pos x="77" y="239"/>
                    </a:cxn>
                    <a:cxn ang="0">
                      <a:pos x="67" y="229"/>
                    </a:cxn>
                    <a:cxn ang="0">
                      <a:pos x="51" y="228"/>
                    </a:cxn>
                    <a:cxn ang="0">
                      <a:pos x="59" y="213"/>
                    </a:cxn>
                    <a:cxn ang="0">
                      <a:pos x="38" y="211"/>
                    </a:cxn>
                    <a:cxn ang="0">
                      <a:pos x="26" y="198"/>
                    </a:cxn>
                    <a:cxn ang="0">
                      <a:pos x="37" y="188"/>
                    </a:cxn>
                    <a:cxn ang="0">
                      <a:pos x="20" y="174"/>
                    </a:cxn>
                    <a:cxn ang="0">
                      <a:pos x="9" y="163"/>
                    </a:cxn>
                    <a:cxn ang="0">
                      <a:pos x="23" y="152"/>
                    </a:cxn>
                    <a:cxn ang="0">
                      <a:pos x="10" y="140"/>
                    </a:cxn>
                    <a:cxn ang="0">
                      <a:pos x="0" y="125"/>
                    </a:cxn>
                    <a:cxn ang="0">
                      <a:pos x="16" y="122"/>
                    </a:cxn>
                    <a:cxn ang="0">
                      <a:pos x="16" y="108"/>
                    </a:cxn>
                    <a:cxn ang="0">
                      <a:pos x="8" y="89"/>
                    </a:cxn>
                    <a:cxn ang="0">
                      <a:pos x="27" y="88"/>
                    </a:cxn>
                    <a:cxn ang="0">
                      <a:pos x="29" y="66"/>
                    </a:cxn>
                    <a:cxn ang="0">
                      <a:pos x="31" y="47"/>
                    </a:cxn>
                    <a:cxn ang="0">
                      <a:pos x="40" y="52"/>
                    </a:cxn>
                    <a:cxn ang="0">
                      <a:pos x="59" y="41"/>
                    </a:cxn>
                    <a:cxn ang="0">
                      <a:pos x="65" y="18"/>
                    </a:cxn>
                    <a:cxn ang="0">
                      <a:pos x="80" y="26"/>
                    </a:cxn>
                    <a:cxn ang="0">
                      <a:pos x="94" y="21"/>
                    </a:cxn>
                    <a:cxn ang="0">
                      <a:pos x="101" y="8"/>
                    </a:cxn>
                    <a:cxn ang="0">
                      <a:pos x="112" y="12"/>
                    </a:cxn>
                    <a:cxn ang="0">
                      <a:pos x="127" y="16"/>
                    </a:cxn>
                    <a:cxn ang="0">
                      <a:pos x="139" y="0"/>
                    </a:cxn>
                    <a:cxn ang="0">
                      <a:pos x="150" y="7"/>
                    </a:cxn>
                    <a:cxn ang="0">
                      <a:pos x="171" y="14"/>
                    </a:cxn>
                    <a:cxn ang="0">
                      <a:pos x="182" y="5"/>
                    </a:cxn>
                    <a:cxn ang="0">
                      <a:pos x="186" y="22"/>
                    </a:cxn>
                    <a:cxn ang="0">
                      <a:pos x="196" y="16"/>
                    </a:cxn>
                    <a:cxn ang="0">
                      <a:pos x="209" y="16"/>
                    </a:cxn>
                    <a:cxn ang="0">
                      <a:pos x="209" y="35"/>
                    </a:cxn>
                    <a:cxn ang="0">
                      <a:pos x="222" y="44"/>
                    </a:cxn>
                    <a:cxn ang="0">
                      <a:pos x="237" y="35"/>
                    </a:cxn>
                    <a:cxn ang="0">
                      <a:pos x="239" y="59"/>
                    </a:cxn>
                    <a:cxn ang="0">
                      <a:pos x="255" y="65"/>
                    </a:cxn>
                    <a:cxn ang="0">
                      <a:pos x="268" y="67"/>
                    </a:cxn>
                    <a:cxn ang="0">
                      <a:pos x="263" y="80"/>
                    </a:cxn>
                    <a:cxn ang="0">
                      <a:pos x="262" y="97"/>
                    </a:cxn>
                    <a:cxn ang="0">
                      <a:pos x="274" y="109"/>
                    </a:cxn>
                    <a:cxn ang="0">
                      <a:pos x="264" y="122"/>
                    </a:cxn>
                    <a:cxn ang="0">
                      <a:pos x="269" y="139"/>
                    </a:cxn>
                    <a:cxn ang="0">
                      <a:pos x="273" y="158"/>
                    </a:cxn>
                    <a:cxn ang="0">
                      <a:pos x="252" y="168"/>
                    </a:cxn>
                    <a:cxn ang="0">
                      <a:pos x="258" y="191"/>
                    </a:cxn>
                    <a:cxn ang="0">
                      <a:pos x="247" y="204"/>
                    </a:cxn>
                    <a:cxn ang="0">
                      <a:pos x="233" y="208"/>
                    </a:cxn>
                    <a:cxn ang="0">
                      <a:pos x="233" y="237"/>
                    </a:cxn>
                    <a:cxn ang="0">
                      <a:pos x="219" y="232"/>
                    </a:cxn>
                    <a:cxn ang="0">
                      <a:pos x="205" y="238"/>
                    </a:cxn>
                    <a:cxn ang="0">
                      <a:pos x="200" y="255"/>
                    </a:cxn>
                    <a:cxn ang="0">
                      <a:pos x="187" y="246"/>
                    </a:cxn>
                    <a:cxn ang="0">
                      <a:pos x="176" y="243"/>
                    </a:cxn>
                    <a:cxn ang="0">
                      <a:pos x="168" y="258"/>
                    </a:cxn>
                  </a:cxnLst>
                  <a:pathLst>
                    <a:path w="1143" h="1074">
                      <a:moveTo>
                        <a:pt x="628" y="1074"/>
                      </a:moveTo>
                      <a:lnTo>
                        <a:pt x="622" y="1064"/>
                      </a:lnTo>
                      <a:lnTo>
                        <a:pt x="619" y="1055"/>
                      </a:lnTo>
                      <a:lnTo>
                        <a:pt x="617" y="1044"/>
                      </a:lnTo>
                      <a:lnTo>
                        <a:pt x="614" y="1033"/>
                      </a:lnTo>
                      <a:lnTo>
                        <a:pt x="606" y="1020"/>
                      </a:lnTo>
                      <a:lnTo>
                        <a:pt x="597" y="1012"/>
                      </a:lnTo>
                      <a:lnTo>
                        <a:pt x="587" y="1007"/>
                      </a:lnTo>
                      <a:lnTo>
                        <a:pt x="576" y="1007"/>
                      </a:lnTo>
                      <a:lnTo>
                        <a:pt x="565" y="1010"/>
                      </a:lnTo>
                      <a:lnTo>
                        <a:pt x="554" y="1016"/>
                      </a:lnTo>
                      <a:lnTo>
                        <a:pt x="545" y="1026"/>
                      </a:lnTo>
                      <a:lnTo>
                        <a:pt x="537" y="1038"/>
                      </a:lnTo>
                      <a:lnTo>
                        <a:pt x="536" y="1046"/>
                      </a:lnTo>
                      <a:lnTo>
                        <a:pt x="535" y="1056"/>
                      </a:lnTo>
                      <a:lnTo>
                        <a:pt x="533" y="1064"/>
                      </a:lnTo>
                      <a:lnTo>
                        <a:pt x="528" y="1069"/>
                      </a:lnTo>
                      <a:lnTo>
                        <a:pt x="521" y="1069"/>
                      </a:lnTo>
                      <a:lnTo>
                        <a:pt x="514" y="1068"/>
                      </a:lnTo>
                      <a:lnTo>
                        <a:pt x="505" y="1067"/>
                      </a:lnTo>
                      <a:lnTo>
                        <a:pt x="496" y="1065"/>
                      </a:lnTo>
                      <a:lnTo>
                        <a:pt x="488" y="1063"/>
                      </a:lnTo>
                      <a:lnTo>
                        <a:pt x="480" y="1060"/>
                      </a:lnTo>
                      <a:lnTo>
                        <a:pt x="473" y="1058"/>
                      </a:lnTo>
                      <a:lnTo>
                        <a:pt x="467" y="1056"/>
                      </a:lnTo>
                      <a:lnTo>
                        <a:pt x="462" y="1045"/>
                      </a:lnTo>
                      <a:lnTo>
                        <a:pt x="459" y="1031"/>
                      </a:lnTo>
                      <a:lnTo>
                        <a:pt x="457" y="1018"/>
                      </a:lnTo>
                      <a:lnTo>
                        <a:pt x="455" y="1005"/>
                      </a:lnTo>
                      <a:lnTo>
                        <a:pt x="451" y="998"/>
                      </a:lnTo>
                      <a:lnTo>
                        <a:pt x="447" y="993"/>
                      </a:lnTo>
                      <a:lnTo>
                        <a:pt x="443" y="990"/>
                      </a:lnTo>
                      <a:lnTo>
                        <a:pt x="438" y="988"/>
                      </a:lnTo>
                      <a:lnTo>
                        <a:pt x="432" y="987"/>
                      </a:lnTo>
                      <a:lnTo>
                        <a:pt x="427" y="985"/>
                      </a:lnTo>
                      <a:lnTo>
                        <a:pt x="421" y="985"/>
                      </a:lnTo>
                      <a:lnTo>
                        <a:pt x="413" y="984"/>
                      </a:lnTo>
                      <a:lnTo>
                        <a:pt x="407" y="989"/>
                      </a:lnTo>
                      <a:lnTo>
                        <a:pt x="401" y="993"/>
                      </a:lnTo>
                      <a:lnTo>
                        <a:pt x="397" y="997"/>
                      </a:lnTo>
                      <a:lnTo>
                        <a:pt x="393" y="1000"/>
                      </a:lnTo>
                      <a:lnTo>
                        <a:pt x="389" y="1005"/>
                      </a:lnTo>
                      <a:lnTo>
                        <a:pt x="385" y="1010"/>
                      </a:lnTo>
                      <a:lnTo>
                        <a:pt x="382" y="1014"/>
                      </a:lnTo>
                      <a:lnTo>
                        <a:pt x="377" y="1020"/>
                      </a:lnTo>
                      <a:lnTo>
                        <a:pt x="371" y="1020"/>
                      </a:lnTo>
                      <a:lnTo>
                        <a:pt x="363" y="1019"/>
                      </a:lnTo>
                      <a:lnTo>
                        <a:pt x="354" y="1015"/>
                      </a:lnTo>
                      <a:lnTo>
                        <a:pt x="344" y="1012"/>
                      </a:lnTo>
                      <a:lnTo>
                        <a:pt x="334" y="1007"/>
                      </a:lnTo>
                      <a:lnTo>
                        <a:pt x="325" y="1004"/>
                      </a:lnTo>
                      <a:lnTo>
                        <a:pt x="319" y="999"/>
                      </a:lnTo>
                      <a:lnTo>
                        <a:pt x="315" y="996"/>
                      </a:lnTo>
                      <a:lnTo>
                        <a:pt x="318" y="985"/>
                      </a:lnTo>
                      <a:lnTo>
                        <a:pt x="321" y="978"/>
                      </a:lnTo>
                      <a:lnTo>
                        <a:pt x="321" y="970"/>
                      </a:lnTo>
                      <a:lnTo>
                        <a:pt x="322" y="959"/>
                      </a:lnTo>
                      <a:lnTo>
                        <a:pt x="318" y="947"/>
                      </a:lnTo>
                      <a:lnTo>
                        <a:pt x="315" y="940"/>
                      </a:lnTo>
                      <a:lnTo>
                        <a:pt x="308" y="937"/>
                      </a:lnTo>
                      <a:lnTo>
                        <a:pt x="298" y="935"/>
                      </a:lnTo>
                      <a:lnTo>
                        <a:pt x="288" y="937"/>
                      </a:lnTo>
                      <a:lnTo>
                        <a:pt x="278" y="942"/>
                      </a:lnTo>
                      <a:lnTo>
                        <a:pt x="266" y="949"/>
                      </a:lnTo>
                      <a:lnTo>
                        <a:pt x="255" y="954"/>
                      </a:lnTo>
                      <a:lnTo>
                        <a:pt x="245" y="961"/>
                      </a:lnTo>
                      <a:lnTo>
                        <a:pt x="235" y="967"/>
                      </a:lnTo>
                      <a:lnTo>
                        <a:pt x="228" y="970"/>
                      </a:lnTo>
                      <a:lnTo>
                        <a:pt x="225" y="972"/>
                      </a:lnTo>
                      <a:lnTo>
                        <a:pt x="219" y="957"/>
                      </a:lnTo>
                      <a:lnTo>
                        <a:pt x="215" y="947"/>
                      </a:lnTo>
                      <a:lnTo>
                        <a:pt x="211" y="940"/>
                      </a:lnTo>
                      <a:lnTo>
                        <a:pt x="205" y="931"/>
                      </a:lnTo>
                      <a:lnTo>
                        <a:pt x="207" y="921"/>
                      </a:lnTo>
                      <a:lnTo>
                        <a:pt x="211" y="914"/>
                      </a:lnTo>
                      <a:lnTo>
                        <a:pt x="218" y="912"/>
                      </a:lnTo>
                      <a:lnTo>
                        <a:pt x="228" y="912"/>
                      </a:lnTo>
                      <a:lnTo>
                        <a:pt x="236" y="901"/>
                      </a:lnTo>
                      <a:lnTo>
                        <a:pt x="242" y="891"/>
                      </a:lnTo>
                      <a:lnTo>
                        <a:pt x="245" y="884"/>
                      </a:lnTo>
                      <a:lnTo>
                        <a:pt x="243" y="876"/>
                      </a:lnTo>
                      <a:lnTo>
                        <a:pt x="240" y="870"/>
                      </a:lnTo>
                      <a:lnTo>
                        <a:pt x="234" y="864"/>
                      </a:lnTo>
                      <a:lnTo>
                        <a:pt x="224" y="860"/>
                      </a:lnTo>
                      <a:lnTo>
                        <a:pt x="212" y="855"/>
                      </a:lnTo>
                      <a:lnTo>
                        <a:pt x="198" y="855"/>
                      </a:lnTo>
                      <a:lnTo>
                        <a:pt x="187" y="857"/>
                      </a:lnTo>
                      <a:lnTo>
                        <a:pt x="177" y="861"/>
                      </a:lnTo>
                      <a:lnTo>
                        <a:pt x="167" y="866"/>
                      </a:lnTo>
                      <a:lnTo>
                        <a:pt x="158" y="869"/>
                      </a:lnTo>
                      <a:lnTo>
                        <a:pt x="149" y="874"/>
                      </a:lnTo>
                      <a:lnTo>
                        <a:pt x="140" y="876"/>
                      </a:lnTo>
                      <a:lnTo>
                        <a:pt x="131" y="877"/>
                      </a:lnTo>
                      <a:lnTo>
                        <a:pt x="124" y="864"/>
                      </a:lnTo>
                      <a:lnTo>
                        <a:pt x="118" y="854"/>
                      </a:lnTo>
                      <a:lnTo>
                        <a:pt x="111" y="843"/>
                      </a:lnTo>
                      <a:lnTo>
                        <a:pt x="101" y="825"/>
                      </a:lnTo>
                      <a:lnTo>
                        <a:pt x="102" y="819"/>
                      </a:lnTo>
                      <a:lnTo>
                        <a:pt x="106" y="814"/>
                      </a:lnTo>
                      <a:lnTo>
                        <a:pt x="112" y="809"/>
                      </a:lnTo>
                      <a:lnTo>
                        <a:pt x="119" y="804"/>
                      </a:lnTo>
                      <a:lnTo>
                        <a:pt x="126" y="801"/>
                      </a:lnTo>
                      <a:lnTo>
                        <a:pt x="134" y="798"/>
                      </a:lnTo>
                      <a:lnTo>
                        <a:pt x="142" y="793"/>
                      </a:lnTo>
                      <a:lnTo>
                        <a:pt x="148" y="788"/>
                      </a:lnTo>
                      <a:lnTo>
                        <a:pt x="150" y="781"/>
                      </a:lnTo>
                      <a:lnTo>
                        <a:pt x="152" y="777"/>
                      </a:lnTo>
                      <a:lnTo>
                        <a:pt x="154" y="773"/>
                      </a:lnTo>
                      <a:lnTo>
                        <a:pt x="155" y="768"/>
                      </a:lnTo>
                      <a:lnTo>
                        <a:pt x="144" y="751"/>
                      </a:lnTo>
                      <a:lnTo>
                        <a:pt x="134" y="739"/>
                      </a:lnTo>
                      <a:lnTo>
                        <a:pt x="127" y="730"/>
                      </a:lnTo>
                      <a:lnTo>
                        <a:pt x="125" y="719"/>
                      </a:lnTo>
                      <a:lnTo>
                        <a:pt x="117" y="717"/>
                      </a:lnTo>
                      <a:lnTo>
                        <a:pt x="107" y="717"/>
                      </a:lnTo>
                      <a:lnTo>
                        <a:pt x="96" y="717"/>
                      </a:lnTo>
                      <a:lnTo>
                        <a:pt x="84" y="718"/>
                      </a:lnTo>
                      <a:lnTo>
                        <a:pt x="72" y="720"/>
                      </a:lnTo>
                      <a:lnTo>
                        <a:pt x="61" y="722"/>
                      </a:lnTo>
                      <a:lnTo>
                        <a:pt x="51" y="723"/>
                      </a:lnTo>
                      <a:lnTo>
                        <a:pt x="44" y="723"/>
                      </a:lnTo>
                      <a:lnTo>
                        <a:pt x="38" y="710"/>
                      </a:lnTo>
                      <a:lnTo>
                        <a:pt x="34" y="698"/>
                      </a:lnTo>
                      <a:lnTo>
                        <a:pt x="30" y="686"/>
                      </a:lnTo>
                      <a:lnTo>
                        <a:pt x="29" y="671"/>
                      </a:lnTo>
                      <a:lnTo>
                        <a:pt x="39" y="670"/>
                      </a:lnTo>
                      <a:lnTo>
                        <a:pt x="49" y="667"/>
                      </a:lnTo>
                      <a:lnTo>
                        <a:pt x="57" y="665"/>
                      </a:lnTo>
                      <a:lnTo>
                        <a:pt x="65" y="663"/>
                      </a:lnTo>
                      <a:lnTo>
                        <a:pt x="73" y="659"/>
                      </a:lnTo>
                      <a:lnTo>
                        <a:pt x="81" y="655"/>
                      </a:lnTo>
                      <a:lnTo>
                        <a:pt x="89" y="651"/>
                      </a:lnTo>
                      <a:lnTo>
                        <a:pt x="97" y="645"/>
                      </a:lnTo>
                      <a:lnTo>
                        <a:pt x="96" y="634"/>
                      </a:lnTo>
                      <a:lnTo>
                        <a:pt x="94" y="625"/>
                      </a:lnTo>
                      <a:lnTo>
                        <a:pt x="92" y="617"/>
                      </a:lnTo>
                      <a:lnTo>
                        <a:pt x="90" y="610"/>
                      </a:lnTo>
                      <a:lnTo>
                        <a:pt x="86" y="604"/>
                      </a:lnTo>
                      <a:lnTo>
                        <a:pt x="81" y="598"/>
                      </a:lnTo>
                      <a:lnTo>
                        <a:pt x="73" y="591"/>
                      </a:lnTo>
                      <a:lnTo>
                        <a:pt x="63" y="584"/>
                      </a:lnTo>
                      <a:lnTo>
                        <a:pt x="58" y="582"/>
                      </a:lnTo>
                      <a:lnTo>
                        <a:pt x="51" y="580"/>
                      </a:lnTo>
                      <a:lnTo>
                        <a:pt x="43" y="576"/>
                      </a:lnTo>
                      <a:lnTo>
                        <a:pt x="33" y="573"/>
                      </a:lnTo>
                      <a:lnTo>
                        <a:pt x="23" y="571"/>
                      </a:lnTo>
                      <a:lnTo>
                        <a:pt x="15" y="568"/>
                      </a:lnTo>
                      <a:lnTo>
                        <a:pt x="8" y="566"/>
                      </a:lnTo>
                      <a:lnTo>
                        <a:pt x="5" y="566"/>
                      </a:lnTo>
                      <a:lnTo>
                        <a:pt x="4" y="552"/>
                      </a:lnTo>
                      <a:lnTo>
                        <a:pt x="3" y="539"/>
                      </a:lnTo>
                      <a:lnTo>
                        <a:pt x="1" y="526"/>
                      </a:lnTo>
                      <a:lnTo>
                        <a:pt x="0" y="513"/>
                      </a:lnTo>
                      <a:lnTo>
                        <a:pt x="8" y="513"/>
                      </a:lnTo>
                      <a:lnTo>
                        <a:pt x="15" y="514"/>
                      </a:lnTo>
                      <a:lnTo>
                        <a:pt x="23" y="515"/>
                      </a:lnTo>
                      <a:lnTo>
                        <a:pt x="31" y="515"/>
                      </a:lnTo>
                      <a:lnTo>
                        <a:pt x="39" y="516"/>
                      </a:lnTo>
                      <a:lnTo>
                        <a:pt x="48" y="516"/>
                      </a:lnTo>
                      <a:lnTo>
                        <a:pt x="54" y="514"/>
                      </a:lnTo>
                      <a:lnTo>
                        <a:pt x="61" y="512"/>
                      </a:lnTo>
                      <a:lnTo>
                        <a:pt x="68" y="504"/>
                      </a:lnTo>
                      <a:lnTo>
                        <a:pt x="75" y="498"/>
                      </a:lnTo>
                      <a:lnTo>
                        <a:pt x="80" y="492"/>
                      </a:lnTo>
                      <a:lnTo>
                        <a:pt x="84" y="488"/>
                      </a:lnTo>
                      <a:lnTo>
                        <a:pt x="88" y="483"/>
                      </a:lnTo>
                      <a:lnTo>
                        <a:pt x="88" y="476"/>
                      </a:lnTo>
                      <a:lnTo>
                        <a:pt x="88" y="469"/>
                      </a:lnTo>
                      <a:lnTo>
                        <a:pt x="84" y="460"/>
                      </a:lnTo>
                      <a:lnTo>
                        <a:pt x="78" y="453"/>
                      </a:lnTo>
                      <a:lnTo>
                        <a:pt x="68" y="446"/>
                      </a:lnTo>
                      <a:lnTo>
                        <a:pt x="59" y="438"/>
                      </a:lnTo>
                      <a:lnTo>
                        <a:pt x="50" y="431"/>
                      </a:lnTo>
                      <a:lnTo>
                        <a:pt x="41" y="424"/>
                      </a:lnTo>
                      <a:lnTo>
                        <a:pt x="33" y="417"/>
                      </a:lnTo>
                      <a:lnTo>
                        <a:pt x="27" y="410"/>
                      </a:lnTo>
                      <a:lnTo>
                        <a:pt x="23" y="405"/>
                      </a:lnTo>
                      <a:lnTo>
                        <a:pt x="30" y="394"/>
                      </a:lnTo>
                      <a:lnTo>
                        <a:pt x="34" y="380"/>
                      </a:lnTo>
                      <a:lnTo>
                        <a:pt x="35" y="366"/>
                      </a:lnTo>
                      <a:lnTo>
                        <a:pt x="35" y="354"/>
                      </a:lnTo>
                      <a:lnTo>
                        <a:pt x="45" y="357"/>
                      </a:lnTo>
                      <a:lnTo>
                        <a:pt x="56" y="360"/>
                      </a:lnTo>
                      <a:lnTo>
                        <a:pt x="65" y="361"/>
                      </a:lnTo>
                      <a:lnTo>
                        <a:pt x="73" y="362"/>
                      </a:lnTo>
                      <a:lnTo>
                        <a:pt x="82" y="362"/>
                      </a:lnTo>
                      <a:lnTo>
                        <a:pt x="91" y="362"/>
                      </a:lnTo>
                      <a:lnTo>
                        <a:pt x="101" y="362"/>
                      </a:lnTo>
                      <a:lnTo>
                        <a:pt x="112" y="361"/>
                      </a:lnTo>
                      <a:lnTo>
                        <a:pt x="128" y="352"/>
                      </a:lnTo>
                      <a:lnTo>
                        <a:pt x="139" y="336"/>
                      </a:lnTo>
                      <a:lnTo>
                        <a:pt x="143" y="316"/>
                      </a:lnTo>
                      <a:lnTo>
                        <a:pt x="144" y="298"/>
                      </a:lnTo>
                      <a:lnTo>
                        <a:pt x="140" y="292"/>
                      </a:lnTo>
                      <a:lnTo>
                        <a:pt x="134" y="287"/>
                      </a:lnTo>
                      <a:lnTo>
                        <a:pt x="129" y="281"/>
                      </a:lnTo>
                      <a:lnTo>
                        <a:pt x="124" y="277"/>
                      </a:lnTo>
                      <a:lnTo>
                        <a:pt x="119" y="271"/>
                      </a:lnTo>
                      <a:lnTo>
                        <a:pt x="113" y="266"/>
                      </a:lnTo>
                      <a:lnTo>
                        <a:pt x="109" y="261"/>
                      </a:lnTo>
                      <a:lnTo>
                        <a:pt x="103" y="255"/>
                      </a:lnTo>
                      <a:lnTo>
                        <a:pt x="103" y="238"/>
                      </a:lnTo>
                      <a:lnTo>
                        <a:pt x="105" y="213"/>
                      </a:lnTo>
                      <a:lnTo>
                        <a:pt x="112" y="193"/>
                      </a:lnTo>
                      <a:lnTo>
                        <a:pt x="120" y="183"/>
                      </a:lnTo>
                      <a:lnTo>
                        <a:pt x="124" y="189"/>
                      </a:lnTo>
                      <a:lnTo>
                        <a:pt x="126" y="192"/>
                      </a:lnTo>
                      <a:lnTo>
                        <a:pt x="128" y="194"/>
                      </a:lnTo>
                      <a:lnTo>
                        <a:pt x="131" y="196"/>
                      </a:lnTo>
                      <a:lnTo>
                        <a:pt x="135" y="198"/>
                      </a:lnTo>
                      <a:lnTo>
                        <a:pt x="140" y="202"/>
                      </a:lnTo>
                      <a:lnTo>
                        <a:pt x="144" y="204"/>
                      </a:lnTo>
                      <a:lnTo>
                        <a:pt x="149" y="207"/>
                      </a:lnTo>
                      <a:lnTo>
                        <a:pt x="154" y="209"/>
                      </a:lnTo>
                      <a:lnTo>
                        <a:pt x="159" y="211"/>
                      </a:lnTo>
                      <a:lnTo>
                        <a:pt x="164" y="212"/>
                      </a:lnTo>
                      <a:lnTo>
                        <a:pt x="170" y="212"/>
                      </a:lnTo>
                      <a:lnTo>
                        <a:pt x="178" y="207"/>
                      </a:lnTo>
                      <a:lnTo>
                        <a:pt x="188" y="203"/>
                      </a:lnTo>
                      <a:lnTo>
                        <a:pt x="200" y="200"/>
                      </a:lnTo>
                      <a:lnTo>
                        <a:pt x="212" y="197"/>
                      </a:lnTo>
                      <a:lnTo>
                        <a:pt x="223" y="194"/>
                      </a:lnTo>
                      <a:lnTo>
                        <a:pt x="233" y="188"/>
                      </a:lnTo>
                      <a:lnTo>
                        <a:pt x="240" y="180"/>
                      </a:lnTo>
                      <a:lnTo>
                        <a:pt x="245" y="167"/>
                      </a:lnTo>
                      <a:lnTo>
                        <a:pt x="238" y="149"/>
                      </a:lnTo>
                      <a:lnTo>
                        <a:pt x="233" y="133"/>
                      </a:lnTo>
                      <a:lnTo>
                        <a:pt x="228" y="117"/>
                      </a:lnTo>
                      <a:lnTo>
                        <a:pt x="224" y="98"/>
                      </a:lnTo>
                      <a:lnTo>
                        <a:pt x="231" y="96"/>
                      </a:lnTo>
                      <a:lnTo>
                        <a:pt x="240" y="92"/>
                      </a:lnTo>
                      <a:lnTo>
                        <a:pt x="249" y="87"/>
                      </a:lnTo>
                      <a:lnTo>
                        <a:pt x="258" y="82"/>
                      </a:lnTo>
                      <a:lnTo>
                        <a:pt x="269" y="76"/>
                      </a:lnTo>
                      <a:lnTo>
                        <a:pt x="278" y="73"/>
                      </a:lnTo>
                      <a:lnTo>
                        <a:pt x="287" y="69"/>
                      </a:lnTo>
                      <a:lnTo>
                        <a:pt x="295" y="68"/>
                      </a:lnTo>
                      <a:lnTo>
                        <a:pt x="301" y="77"/>
                      </a:lnTo>
                      <a:lnTo>
                        <a:pt x="307" y="86"/>
                      </a:lnTo>
                      <a:lnTo>
                        <a:pt x="313" y="91"/>
                      </a:lnTo>
                      <a:lnTo>
                        <a:pt x="318" y="97"/>
                      </a:lnTo>
                      <a:lnTo>
                        <a:pt x="324" y="102"/>
                      </a:lnTo>
                      <a:lnTo>
                        <a:pt x="332" y="106"/>
                      </a:lnTo>
                      <a:lnTo>
                        <a:pt x="340" y="111"/>
                      </a:lnTo>
                      <a:lnTo>
                        <a:pt x="349" y="117"/>
                      </a:lnTo>
                      <a:lnTo>
                        <a:pt x="356" y="116"/>
                      </a:lnTo>
                      <a:lnTo>
                        <a:pt x="362" y="112"/>
                      </a:lnTo>
                      <a:lnTo>
                        <a:pt x="367" y="107"/>
                      </a:lnTo>
                      <a:lnTo>
                        <a:pt x="371" y="102"/>
                      </a:lnTo>
                      <a:lnTo>
                        <a:pt x="376" y="96"/>
                      </a:lnTo>
                      <a:lnTo>
                        <a:pt x="380" y="90"/>
                      </a:lnTo>
                      <a:lnTo>
                        <a:pt x="386" y="86"/>
                      </a:lnTo>
                      <a:lnTo>
                        <a:pt x="392" y="81"/>
                      </a:lnTo>
                      <a:lnTo>
                        <a:pt x="392" y="69"/>
                      </a:lnTo>
                      <a:lnTo>
                        <a:pt x="390" y="59"/>
                      </a:lnTo>
                      <a:lnTo>
                        <a:pt x="389" y="48"/>
                      </a:lnTo>
                      <a:lnTo>
                        <a:pt x="387" y="37"/>
                      </a:lnTo>
                      <a:lnTo>
                        <a:pt x="397" y="37"/>
                      </a:lnTo>
                      <a:lnTo>
                        <a:pt x="404" y="36"/>
                      </a:lnTo>
                      <a:lnTo>
                        <a:pt x="410" y="35"/>
                      </a:lnTo>
                      <a:lnTo>
                        <a:pt x="417" y="31"/>
                      </a:lnTo>
                      <a:lnTo>
                        <a:pt x="423" y="29"/>
                      </a:lnTo>
                      <a:lnTo>
                        <a:pt x="429" y="28"/>
                      </a:lnTo>
                      <a:lnTo>
                        <a:pt x="435" y="27"/>
                      </a:lnTo>
                      <a:lnTo>
                        <a:pt x="442" y="27"/>
                      </a:lnTo>
                      <a:lnTo>
                        <a:pt x="446" y="33"/>
                      </a:lnTo>
                      <a:lnTo>
                        <a:pt x="450" y="38"/>
                      </a:lnTo>
                      <a:lnTo>
                        <a:pt x="454" y="43"/>
                      </a:lnTo>
                      <a:lnTo>
                        <a:pt x="458" y="48"/>
                      </a:lnTo>
                      <a:lnTo>
                        <a:pt x="462" y="51"/>
                      </a:lnTo>
                      <a:lnTo>
                        <a:pt x="467" y="56"/>
                      </a:lnTo>
                      <a:lnTo>
                        <a:pt x="473" y="59"/>
                      </a:lnTo>
                      <a:lnTo>
                        <a:pt x="478" y="64"/>
                      </a:lnTo>
                      <a:lnTo>
                        <a:pt x="486" y="65"/>
                      </a:lnTo>
                      <a:lnTo>
                        <a:pt x="493" y="67"/>
                      </a:lnTo>
                      <a:lnTo>
                        <a:pt x="501" y="68"/>
                      </a:lnTo>
                      <a:lnTo>
                        <a:pt x="510" y="68"/>
                      </a:lnTo>
                      <a:lnTo>
                        <a:pt x="518" y="68"/>
                      </a:lnTo>
                      <a:lnTo>
                        <a:pt x="526" y="66"/>
                      </a:lnTo>
                      <a:lnTo>
                        <a:pt x="533" y="64"/>
                      </a:lnTo>
                      <a:lnTo>
                        <a:pt x="539" y="59"/>
                      </a:lnTo>
                      <a:lnTo>
                        <a:pt x="545" y="43"/>
                      </a:lnTo>
                      <a:lnTo>
                        <a:pt x="546" y="30"/>
                      </a:lnTo>
                      <a:lnTo>
                        <a:pt x="545" y="19"/>
                      </a:lnTo>
                      <a:lnTo>
                        <a:pt x="545" y="0"/>
                      </a:lnTo>
                      <a:lnTo>
                        <a:pt x="554" y="0"/>
                      </a:lnTo>
                      <a:lnTo>
                        <a:pt x="564" y="0"/>
                      </a:lnTo>
                      <a:lnTo>
                        <a:pt x="573" y="1"/>
                      </a:lnTo>
                      <a:lnTo>
                        <a:pt x="582" y="1"/>
                      </a:lnTo>
                      <a:lnTo>
                        <a:pt x="591" y="3"/>
                      </a:lnTo>
                      <a:lnTo>
                        <a:pt x="601" y="3"/>
                      </a:lnTo>
                      <a:lnTo>
                        <a:pt x="610" y="4"/>
                      </a:lnTo>
                      <a:lnTo>
                        <a:pt x="619" y="4"/>
                      </a:lnTo>
                      <a:lnTo>
                        <a:pt x="620" y="10"/>
                      </a:lnTo>
                      <a:lnTo>
                        <a:pt x="621" y="14"/>
                      </a:lnTo>
                      <a:lnTo>
                        <a:pt x="620" y="19"/>
                      </a:lnTo>
                      <a:lnTo>
                        <a:pt x="619" y="28"/>
                      </a:lnTo>
                      <a:lnTo>
                        <a:pt x="625" y="35"/>
                      </a:lnTo>
                      <a:lnTo>
                        <a:pt x="634" y="45"/>
                      </a:lnTo>
                      <a:lnTo>
                        <a:pt x="645" y="57"/>
                      </a:lnTo>
                      <a:lnTo>
                        <a:pt x="658" y="67"/>
                      </a:lnTo>
                      <a:lnTo>
                        <a:pt x="671" y="76"/>
                      </a:lnTo>
                      <a:lnTo>
                        <a:pt x="681" y="80"/>
                      </a:lnTo>
                      <a:lnTo>
                        <a:pt x="690" y="79"/>
                      </a:lnTo>
                      <a:lnTo>
                        <a:pt x="695" y="69"/>
                      </a:lnTo>
                      <a:lnTo>
                        <a:pt x="705" y="57"/>
                      </a:lnTo>
                      <a:lnTo>
                        <a:pt x="712" y="44"/>
                      </a:lnTo>
                      <a:lnTo>
                        <a:pt x="718" y="30"/>
                      </a:lnTo>
                      <a:lnTo>
                        <a:pt x="723" y="15"/>
                      </a:lnTo>
                      <a:lnTo>
                        <a:pt x="726" y="15"/>
                      </a:lnTo>
                      <a:lnTo>
                        <a:pt x="731" y="15"/>
                      </a:lnTo>
                      <a:lnTo>
                        <a:pt x="736" y="16"/>
                      </a:lnTo>
                      <a:lnTo>
                        <a:pt x="742" y="16"/>
                      </a:lnTo>
                      <a:lnTo>
                        <a:pt x="748" y="18"/>
                      </a:lnTo>
                      <a:lnTo>
                        <a:pt x="753" y="19"/>
                      </a:lnTo>
                      <a:lnTo>
                        <a:pt x="757" y="21"/>
                      </a:lnTo>
                      <a:lnTo>
                        <a:pt x="760" y="22"/>
                      </a:lnTo>
                      <a:lnTo>
                        <a:pt x="756" y="35"/>
                      </a:lnTo>
                      <a:lnTo>
                        <a:pt x="754" y="46"/>
                      </a:lnTo>
                      <a:lnTo>
                        <a:pt x="751" y="58"/>
                      </a:lnTo>
                      <a:lnTo>
                        <a:pt x="750" y="72"/>
                      </a:lnTo>
                      <a:lnTo>
                        <a:pt x="756" y="80"/>
                      </a:lnTo>
                      <a:lnTo>
                        <a:pt x="761" y="86"/>
                      </a:lnTo>
                      <a:lnTo>
                        <a:pt x="766" y="91"/>
                      </a:lnTo>
                      <a:lnTo>
                        <a:pt x="774" y="97"/>
                      </a:lnTo>
                      <a:lnTo>
                        <a:pt x="789" y="97"/>
                      </a:lnTo>
                      <a:lnTo>
                        <a:pt x="793" y="94"/>
                      </a:lnTo>
                      <a:lnTo>
                        <a:pt x="791" y="88"/>
                      </a:lnTo>
                      <a:lnTo>
                        <a:pt x="791" y="80"/>
                      </a:lnTo>
                      <a:lnTo>
                        <a:pt x="796" y="76"/>
                      </a:lnTo>
                      <a:lnTo>
                        <a:pt x="801" y="73"/>
                      </a:lnTo>
                      <a:lnTo>
                        <a:pt x="806" y="69"/>
                      </a:lnTo>
                      <a:lnTo>
                        <a:pt x="810" y="66"/>
                      </a:lnTo>
                      <a:lnTo>
                        <a:pt x="814" y="63"/>
                      </a:lnTo>
                      <a:lnTo>
                        <a:pt x="817" y="59"/>
                      </a:lnTo>
                      <a:lnTo>
                        <a:pt x="822" y="56"/>
                      </a:lnTo>
                      <a:lnTo>
                        <a:pt x="826" y="52"/>
                      </a:lnTo>
                      <a:lnTo>
                        <a:pt x="834" y="52"/>
                      </a:lnTo>
                      <a:lnTo>
                        <a:pt x="842" y="54"/>
                      </a:lnTo>
                      <a:lnTo>
                        <a:pt x="849" y="57"/>
                      </a:lnTo>
                      <a:lnTo>
                        <a:pt x="856" y="60"/>
                      </a:lnTo>
                      <a:lnTo>
                        <a:pt x="861" y="65"/>
                      </a:lnTo>
                      <a:lnTo>
                        <a:pt x="865" y="71"/>
                      </a:lnTo>
                      <a:lnTo>
                        <a:pt x="867" y="77"/>
                      </a:lnTo>
                      <a:lnTo>
                        <a:pt x="867" y="86"/>
                      </a:lnTo>
                      <a:lnTo>
                        <a:pt x="862" y="98"/>
                      </a:lnTo>
                      <a:lnTo>
                        <a:pt x="857" y="109"/>
                      </a:lnTo>
                      <a:lnTo>
                        <a:pt x="855" y="119"/>
                      </a:lnTo>
                      <a:lnTo>
                        <a:pt x="854" y="132"/>
                      </a:lnTo>
                      <a:lnTo>
                        <a:pt x="859" y="139"/>
                      </a:lnTo>
                      <a:lnTo>
                        <a:pt x="862" y="145"/>
                      </a:lnTo>
                      <a:lnTo>
                        <a:pt x="867" y="152"/>
                      </a:lnTo>
                      <a:lnTo>
                        <a:pt x="871" y="160"/>
                      </a:lnTo>
                      <a:lnTo>
                        <a:pt x="879" y="165"/>
                      </a:lnTo>
                      <a:lnTo>
                        <a:pt x="885" y="170"/>
                      </a:lnTo>
                      <a:lnTo>
                        <a:pt x="891" y="173"/>
                      </a:lnTo>
                      <a:lnTo>
                        <a:pt x="897" y="175"/>
                      </a:lnTo>
                      <a:lnTo>
                        <a:pt x="901" y="177"/>
                      </a:lnTo>
                      <a:lnTo>
                        <a:pt x="907" y="179"/>
                      </a:lnTo>
                      <a:lnTo>
                        <a:pt x="914" y="180"/>
                      </a:lnTo>
                      <a:lnTo>
                        <a:pt x="922" y="181"/>
                      </a:lnTo>
                      <a:lnTo>
                        <a:pt x="929" y="173"/>
                      </a:lnTo>
                      <a:lnTo>
                        <a:pt x="933" y="166"/>
                      </a:lnTo>
                      <a:lnTo>
                        <a:pt x="939" y="160"/>
                      </a:lnTo>
                      <a:lnTo>
                        <a:pt x="944" y="155"/>
                      </a:lnTo>
                      <a:lnTo>
                        <a:pt x="950" y="150"/>
                      </a:lnTo>
                      <a:lnTo>
                        <a:pt x="958" y="148"/>
                      </a:lnTo>
                      <a:lnTo>
                        <a:pt x="966" y="144"/>
                      </a:lnTo>
                      <a:lnTo>
                        <a:pt x="976" y="143"/>
                      </a:lnTo>
                      <a:lnTo>
                        <a:pt x="985" y="152"/>
                      </a:lnTo>
                      <a:lnTo>
                        <a:pt x="993" y="159"/>
                      </a:lnTo>
                      <a:lnTo>
                        <a:pt x="998" y="167"/>
                      </a:lnTo>
                      <a:lnTo>
                        <a:pt x="999" y="179"/>
                      </a:lnTo>
                      <a:lnTo>
                        <a:pt x="995" y="194"/>
                      </a:lnTo>
                      <a:lnTo>
                        <a:pt x="989" y="208"/>
                      </a:lnTo>
                      <a:lnTo>
                        <a:pt x="984" y="222"/>
                      </a:lnTo>
                      <a:lnTo>
                        <a:pt x="982" y="236"/>
                      </a:lnTo>
                      <a:lnTo>
                        <a:pt x="985" y="242"/>
                      </a:lnTo>
                      <a:lnTo>
                        <a:pt x="991" y="247"/>
                      </a:lnTo>
                      <a:lnTo>
                        <a:pt x="998" y="251"/>
                      </a:lnTo>
                      <a:lnTo>
                        <a:pt x="1005" y="256"/>
                      </a:lnTo>
                      <a:lnTo>
                        <a:pt x="1013" y="260"/>
                      </a:lnTo>
                      <a:lnTo>
                        <a:pt x="1020" y="263"/>
                      </a:lnTo>
                      <a:lnTo>
                        <a:pt x="1028" y="266"/>
                      </a:lnTo>
                      <a:lnTo>
                        <a:pt x="1035" y="269"/>
                      </a:lnTo>
                      <a:lnTo>
                        <a:pt x="1043" y="269"/>
                      </a:lnTo>
                      <a:lnTo>
                        <a:pt x="1051" y="269"/>
                      </a:lnTo>
                      <a:lnTo>
                        <a:pt x="1059" y="266"/>
                      </a:lnTo>
                      <a:lnTo>
                        <a:pt x="1066" y="262"/>
                      </a:lnTo>
                      <a:lnTo>
                        <a:pt x="1068" y="253"/>
                      </a:lnTo>
                      <a:lnTo>
                        <a:pt x="1073" y="246"/>
                      </a:lnTo>
                      <a:lnTo>
                        <a:pt x="1081" y="241"/>
                      </a:lnTo>
                      <a:lnTo>
                        <a:pt x="1091" y="239"/>
                      </a:lnTo>
                      <a:lnTo>
                        <a:pt x="1095" y="251"/>
                      </a:lnTo>
                      <a:lnTo>
                        <a:pt x="1099" y="263"/>
                      </a:lnTo>
                      <a:lnTo>
                        <a:pt x="1104" y="274"/>
                      </a:lnTo>
                      <a:lnTo>
                        <a:pt x="1109" y="287"/>
                      </a:lnTo>
                      <a:lnTo>
                        <a:pt x="1110" y="294"/>
                      </a:lnTo>
                      <a:lnTo>
                        <a:pt x="1111" y="301"/>
                      </a:lnTo>
                      <a:lnTo>
                        <a:pt x="1111" y="308"/>
                      </a:lnTo>
                      <a:lnTo>
                        <a:pt x="1112" y="315"/>
                      </a:lnTo>
                      <a:lnTo>
                        <a:pt x="1105" y="319"/>
                      </a:lnTo>
                      <a:lnTo>
                        <a:pt x="1098" y="324"/>
                      </a:lnTo>
                      <a:lnTo>
                        <a:pt x="1091" y="327"/>
                      </a:lnTo>
                      <a:lnTo>
                        <a:pt x="1086" y="331"/>
                      </a:lnTo>
                      <a:lnTo>
                        <a:pt x="1080" y="334"/>
                      </a:lnTo>
                      <a:lnTo>
                        <a:pt x="1074" y="339"/>
                      </a:lnTo>
                      <a:lnTo>
                        <a:pt x="1067" y="345"/>
                      </a:lnTo>
                      <a:lnTo>
                        <a:pt x="1061" y="352"/>
                      </a:lnTo>
                      <a:lnTo>
                        <a:pt x="1060" y="364"/>
                      </a:lnTo>
                      <a:lnTo>
                        <a:pt x="1062" y="377"/>
                      </a:lnTo>
                      <a:lnTo>
                        <a:pt x="1067" y="389"/>
                      </a:lnTo>
                      <a:lnTo>
                        <a:pt x="1076" y="399"/>
                      </a:lnTo>
                      <a:lnTo>
                        <a:pt x="1083" y="400"/>
                      </a:lnTo>
                      <a:lnTo>
                        <a:pt x="1091" y="401"/>
                      </a:lnTo>
                      <a:lnTo>
                        <a:pt x="1099" y="404"/>
                      </a:lnTo>
                      <a:lnTo>
                        <a:pt x="1107" y="405"/>
                      </a:lnTo>
                      <a:lnTo>
                        <a:pt x="1115" y="407"/>
                      </a:lnTo>
                      <a:lnTo>
                        <a:pt x="1122" y="410"/>
                      </a:lnTo>
                      <a:lnTo>
                        <a:pt x="1127" y="415"/>
                      </a:lnTo>
                      <a:lnTo>
                        <a:pt x="1130" y="420"/>
                      </a:lnTo>
                      <a:lnTo>
                        <a:pt x="1129" y="435"/>
                      </a:lnTo>
                      <a:lnTo>
                        <a:pt x="1129" y="448"/>
                      </a:lnTo>
                      <a:lnTo>
                        <a:pt x="1129" y="463"/>
                      </a:lnTo>
                      <a:lnTo>
                        <a:pt x="1128" y="478"/>
                      </a:lnTo>
                      <a:lnTo>
                        <a:pt x="1125" y="484"/>
                      </a:lnTo>
                      <a:lnTo>
                        <a:pt x="1120" y="488"/>
                      </a:lnTo>
                      <a:lnTo>
                        <a:pt x="1114" y="491"/>
                      </a:lnTo>
                      <a:lnTo>
                        <a:pt x="1109" y="495"/>
                      </a:lnTo>
                      <a:lnTo>
                        <a:pt x="1102" y="497"/>
                      </a:lnTo>
                      <a:lnTo>
                        <a:pt x="1094" y="499"/>
                      </a:lnTo>
                      <a:lnTo>
                        <a:pt x="1088" y="500"/>
                      </a:lnTo>
                      <a:lnTo>
                        <a:pt x="1081" y="503"/>
                      </a:lnTo>
                      <a:lnTo>
                        <a:pt x="1080" y="515"/>
                      </a:lnTo>
                      <a:lnTo>
                        <a:pt x="1079" y="530"/>
                      </a:lnTo>
                      <a:lnTo>
                        <a:pt x="1079" y="545"/>
                      </a:lnTo>
                      <a:lnTo>
                        <a:pt x="1082" y="557"/>
                      </a:lnTo>
                      <a:lnTo>
                        <a:pt x="1090" y="560"/>
                      </a:lnTo>
                      <a:lnTo>
                        <a:pt x="1098" y="564"/>
                      </a:lnTo>
                      <a:lnTo>
                        <a:pt x="1105" y="567"/>
                      </a:lnTo>
                      <a:lnTo>
                        <a:pt x="1112" y="571"/>
                      </a:lnTo>
                      <a:lnTo>
                        <a:pt x="1119" y="575"/>
                      </a:lnTo>
                      <a:lnTo>
                        <a:pt x="1127" y="580"/>
                      </a:lnTo>
                      <a:lnTo>
                        <a:pt x="1134" y="584"/>
                      </a:lnTo>
                      <a:lnTo>
                        <a:pt x="1141" y="589"/>
                      </a:lnTo>
                      <a:lnTo>
                        <a:pt x="1143" y="603"/>
                      </a:lnTo>
                      <a:lnTo>
                        <a:pt x="1142" y="617"/>
                      </a:lnTo>
                      <a:lnTo>
                        <a:pt x="1140" y="632"/>
                      </a:lnTo>
                      <a:lnTo>
                        <a:pt x="1137" y="645"/>
                      </a:lnTo>
                      <a:lnTo>
                        <a:pt x="1128" y="650"/>
                      </a:lnTo>
                      <a:lnTo>
                        <a:pt x="1118" y="654"/>
                      </a:lnTo>
                      <a:lnTo>
                        <a:pt x="1107" y="656"/>
                      </a:lnTo>
                      <a:lnTo>
                        <a:pt x="1096" y="657"/>
                      </a:lnTo>
                      <a:lnTo>
                        <a:pt x="1086" y="658"/>
                      </a:lnTo>
                      <a:lnTo>
                        <a:pt x="1074" y="660"/>
                      </a:lnTo>
                      <a:lnTo>
                        <a:pt x="1064" y="664"/>
                      </a:lnTo>
                      <a:lnTo>
                        <a:pt x="1053" y="669"/>
                      </a:lnTo>
                      <a:lnTo>
                        <a:pt x="1046" y="680"/>
                      </a:lnTo>
                      <a:lnTo>
                        <a:pt x="1039" y="690"/>
                      </a:lnTo>
                      <a:lnTo>
                        <a:pt x="1035" y="701"/>
                      </a:lnTo>
                      <a:lnTo>
                        <a:pt x="1033" y="713"/>
                      </a:lnTo>
                      <a:lnTo>
                        <a:pt x="1037" y="723"/>
                      </a:lnTo>
                      <a:lnTo>
                        <a:pt x="1042" y="733"/>
                      </a:lnTo>
                      <a:lnTo>
                        <a:pt x="1048" y="743"/>
                      </a:lnTo>
                      <a:lnTo>
                        <a:pt x="1053" y="755"/>
                      </a:lnTo>
                      <a:lnTo>
                        <a:pt x="1058" y="765"/>
                      </a:lnTo>
                      <a:lnTo>
                        <a:pt x="1062" y="776"/>
                      </a:lnTo>
                      <a:lnTo>
                        <a:pt x="1066" y="786"/>
                      </a:lnTo>
                      <a:lnTo>
                        <a:pt x="1068" y="796"/>
                      </a:lnTo>
                      <a:lnTo>
                        <a:pt x="1064" y="808"/>
                      </a:lnTo>
                      <a:lnTo>
                        <a:pt x="1057" y="822"/>
                      </a:lnTo>
                      <a:lnTo>
                        <a:pt x="1049" y="834"/>
                      </a:lnTo>
                      <a:lnTo>
                        <a:pt x="1042" y="844"/>
                      </a:lnTo>
                      <a:lnTo>
                        <a:pt x="1036" y="844"/>
                      </a:lnTo>
                      <a:lnTo>
                        <a:pt x="1030" y="843"/>
                      </a:lnTo>
                      <a:lnTo>
                        <a:pt x="1024" y="841"/>
                      </a:lnTo>
                      <a:lnTo>
                        <a:pt x="1020" y="840"/>
                      </a:lnTo>
                      <a:lnTo>
                        <a:pt x="1014" y="839"/>
                      </a:lnTo>
                      <a:lnTo>
                        <a:pt x="1008" y="838"/>
                      </a:lnTo>
                      <a:lnTo>
                        <a:pt x="1003" y="838"/>
                      </a:lnTo>
                      <a:lnTo>
                        <a:pt x="996" y="837"/>
                      </a:lnTo>
                      <a:lnTo>
                        <a:pt x="984" y="840"/>
                      </a:lnTo>
                      <a:lnTo>
                        <a:pt x="976" y="844"/>
                      </a:lnTo>
                      <a:lnTo>
                        <a:pt x="970" y="847"/>
                      </a:lnTo>
                      <a:lnTo>
                        <a:pt x="966" y="852"/>
                      </a:lnTo>
                      <a:lnTo>
                        <a:pt x="961" y="856"/>
                      </a:lnTo>
                      <a:lnTo>
                        <a:pt x="959" y="863"/>
                      </a:lnTo>
                      <a:lnTo>
                        <a:pt x="955" y="871"/>
                      </a:lnTo>
                      <a:lnTo>
                        <a:pt x="952" y="882"/>
                      </a:lnTo>
                      <a:lnTo>
                        <a:pt x="958" y="901"/>
                      </a:lnTo>
                      <a:lnTo>
                        <a:pt x="968" y="920"/>
                      </a:lnTo>
                      <a:lnTo>
                        <a:pt x="976" y="938"/>
                      </a:lnTo>
                      <a:lnTo>
                        <a:pt x="980" y="959"/>
                      </a:lnTo>
                      <a:lnTo>
                        <a:pt x="973" y="966"/>
                      </a:lnTo>
                      <a:lnTo>
                        <a:pt x="963" y="975"/>
                      </a:lnTo>
                      <a:lnTo>
                        <a:pt x="955" y="982"/>
                      </a:lnTo>
                      <a:lnTo>
                        <a:pt x="947" y="984"/>
                      </a:lnTo>
                      <a:lnTo>
                        <a:pt x="942" y="978"/>
                      </a:lnTo>
                      <a:lnTo>
                        <a:pt x="936" y="974"/>
                      </a:lnTo>
                      <a:lnTo>
                        <a:pt x="930" y="969"/>
                      </a:lnTo>
                      <a:lnTo>
                        <a:pt x="924" y="966"/>
                      </a:lnTo>
                      <a:lnTo>
                        <a:pt x="917" y="962"/>
                      </a:lnTo>
                      <a:lnTo>
                        <a:pt x="912" y="959"/>
                      </a:lnTo>
                      <a:lnTo>
                        <a:pt x="904" y="955"/>
                      </a:lnTo>
                      <a:lnTo>
                        <a:pt x="897" y="952"/>
                      </a:lnTo>
                      <a:lnTo>
                        <a:pt x="886" y="952"/>
                      </a:lnTo>
                      <a:lnTo>
                        <a:pt x="878" y="952"/>
                      </a:lnTo>
                      <a:lnTo>
                        <a:pt x="871" y="952"/>
                      </a:lnTo>
                      <a:lnTo>
                        <a:pt x="864" y="954"/>
                      </a:lnTo>
                      <a:lnTo>
                        <a:pt x="859" y="958"/>
                      </a:lnTo>
                      <a:lnTo>
                        <a:pt x="854" y="962"/>
                      </a:lnTo>
                      <a:lnTo>
                        <a:pt x="848" y="969"/>
                      </a:lnTo>
                      <a:lnTo>
                        <a:pt x="844" y="980"/>
                      </a:lnTo>
                      <a:lnTo>
                        <a:pt x="845" y="995"/>
                      </a:lnTo>
                      <a:lnTo>
                        <a:pt x="847" y="1008"/>
                      </a:lnTo>
                      <a:lnTo>
                        <a:pt x="849" y="1021"/>
                      </a:lnTo>
                      <a:lnTo>
                        <a:pt x="851" y="1035"/>
                      </a:lnTo>
                      <a:lnTo>
                        <a:pt x="846" y="1038"/>
                      </a:lnTo>
                      <a:lnTo>
                        <a:pt x="841" y="1042"/>
                      </a:lnTo>
                      <a:lnTo>
                        <a:pt x="836" y="1045"/>
                      </a:lnTo>
                      <a:lnTo>
                        <a:pt x="831" y="1048"/>
                      </a:lnTo>
                      <a:lnTo>
                        <a:pt x="825" y="1051"/>
                      </a:lnTo>
                      <a:lnTo>
                        <a:pt x="821" y="1053"/>
                      </a:lnTo>
                      <a:lnTo>
                        <a:pt x="815" y="1057"/>
                      </a:lnTo>
                      <a:lnTo>
                        <a:pt x="810" y="1060"/>
                      </a:lnTo>
                      <a:lnTo>
                        <a:pt x="800" y="1056"/>
                      </a:lnTo>
                      <a:lnTo>
                        <a:pt x="792" y="1048"/>
                      </a:lnTo>
                      <a:lnTo>
                        <a:pt x="786" y="1040"/>
                      </a:lnTo>
                      <a:lnTo>
                        <a:pt x="781" y="1029"/>
                      </a:lnTo>
                      <a:lnTo>
                        <a:pt x="777" y="1020"/>
                      </a:lnTo>
                      <a:lnTo>
                        <a:pt x="772" y="1011"/>
                      </a:lnTo>
                      <a:lnTo>
                        <a:pt x="765" y="1002"/>
                      </a:lnTo>
                      <a:lnTo>
                        <a:pt x="756" y="995"/>
                      </a:lnTo>
                      <a:lnTo>
                        <a:pt x="755" y="995"/>
                      </a:lnTo>
                      <a:lnTo>
                        <a:pt x="753" y="993"/>
                      </a:lnTo>
                      <a:lnTo>
                        <a:pt x="751" y="993"/>
                      </a:lnTo>
                      <a:lnTo>
                        <a:pt x="749" y="993"/>
                      </a:lnTo>
                      <a:lnTo>
                        <a:pt x="741" y="996"/>
                      </a:lnTo>
                      <a:lnTo>
                        <a:pt x="733" y="998"/>
                      </a:lnTo>
                      <a:lnTo>
                        <a:pt x="727" y="1000"/>
                      </a:lnTo>
                      <a:lnTo>
                        <a:pt x="720" y="1003"/>
                      </a:lnTo>
                      <a:lnTo>
                        <a:pt x="715" y="1005"/>
                      </a:lnTo>
                      <a:lnTo>
                        <a:pt x="710" y="1010"/>
                      </a:lnTo>
                      <a:lnTo>
                        <a:pt x="704" y="1015"/>
                      </a:lnTo>
                      <a:lnTo>
                        <a:pt x="700" y="1022"/>
                      </a:lnTo>
                      <a:lnTo>
                        <a:pt x="698" y="1031"/>
                      </a:lnTo>
                      <a:lnTo>
                        <a:pt x="697" y="1041"/>
                      </a:lnTo>
                      <a:lnTo>
                        <a:pt x="695" y="1050"/>
                      </a:lnTo>
                      <a:lnTo>
                        <a:pt x="694" y="1060"/>
                      </a:lnTo>
                      <a:lnTo>
                        <a:pt x="686" y="1063"/>
                      </a:lnTo>
                      <a:lnTo>
                        <a:pt x="678" y="1066"/>
                      </a:lnTo>
                      <a:lnTo>
                        <a:pt x="670" y="1068"/>
                      </a:lnTo>
                      <a:lnTo>
                        <a:pt x="662" y="1071"/>
                      </a:lnTo>
                      <a:lnTo>
                        <a:pt x="654" y="1072"/>
                      </a:lnTo>
                      <a:lnTo>
                        <a:pt x="645" y="1073"/>
                      </a:lnTo>
                      <a:lnTo>
                        <a:pt x="637" y="1074"/>
                      </a:lnTo>
                      <a:lnTo>
                        <a:pt x="628" y="1074"/>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5" name="Freeform 30"/>
                <p:cNvSpPr/>
                <p:nvPr/>
              </p:nvSpPr>
              <p:spPr>
                <a:xfrm rot="-3070211">
                  <a:off x="4713" y="2335"/>
                  <a:ext cx="70" cy="48"/>
                </a:xfrm>
                <a:custGeom>
                  <a:avLst/>
                  <a:gdLst/>
                  <a:ahLst/>
                  <a:cxnLst>
                    <a:cxn ang="0">
                      <a:pos x="11" y="47"/>
                    </a:cxn>
                    <a:cxn ang="0">
                      <a:pos x="9" y="47"/>
                    </a:cxn>
                    <a:cxn ang="0">
                      <a:pos x="8" y="46"/>
                    </a:cxn>
                    <a:cxn ang="0">
                      <a:pos x="6" y="46"/>
                    </a:cxn>
                    <a:cxn ang="0">
                      <a:pos x="5" y="45"/>
                    </a:cxn>
                    <a:cxn ang="0">
                      <a:pos x="4" y="44"/>
                    </a:cxn>
                    <a:cxn ang="0">
                      <a:pos x="2" y="44"/>
                    </a:cxn>
                    <a:cxn ang="0">
                      <a:pos x="1" y="43"/>
                    </a:cxn>
                    <a:cxn ang="0">
                      <a:pos x="0" y="42"/>
                    </a:cxn>
                    <a:cxn ang="0">
                      <a:pos x="0" y="37"/>
                    </a:cxn>
                    <a:cxn ang="0">
                      <a:pos x="1" y="32"/>
                    </a:cxn>
                    <a:cxn ang="0">
                      <a:pos x="3" y="28"/>
                    </a:cxn>
                    <a:cxn ang="0">
                      <a:pos x="4" y="23"/>
                    </a:cxn>
                    <a:cxn ang="0">
                      <a:pos x="6" y="18"/>
                    </a:cxn>
                    <a:cxn ang="0">
                      <a:pos x="8" y="13"/>
                    </a:cxn>
                    <a:cxn ang="0">
                      <a:pos x="9" y="9"/>
                    </a:cxn>
                    <a:cxn ang="0">
                      <a:pos x="11" y="4"/>
                    </a:cxn>
                    <a:cxn ang="0">
                      <a:pos x="13" y="3"/>
                    </a:cxn>
                    <a:cxn ang="0">
                      <a:pos x="18" y="3"/>
                    </a:cxn>
                    <a:cxn ang="0">
                      <a:pos x="23" y="2"/>
                    </a:cxn>
                    <a:cxn ang="0">
                      <a:pos x="29" y="1"/>
                    </a:cxn>
                    <a:cxn ang="0">
                      <a:pos x="36" y="0"/>
                    </a:cxn>
                    <a:cxn ang="0">
                      <a:pos x="41" y="0"/>
                    </a:cxn>
                    <a:cxn ang="0">
                      <a:pos x="46" y="0"/>
                    </a:cxn>
                    <a:cxn ang="0">
                      <a:pos x="49" y="0"/>
                    </a:cxn>
                    <a:cxn ang="0">
                      <a:pos x="52" y="3"/>
                    </a:cxn>
                    <a:cxn ang="0">
                      <a:pos x="55" y="6"/>
                    </a:cxn>
                    <a:cxn ang="0">
                      <a:pos x="58" y="10"/>
                    </a:cxn>
                    <a:cxn ang="0">
                      <a:pos x="62" y="14"/>
                    </a:cxn>
                    <a:cxn ang="0">
                      <a:pos x="65" y="19"/>
                    </a:cxn>
                    <a:cxn ang="0">
                      <a:pos x="67" y="23"/>
                    </a:cxn>
                    <a:cxn ang="0">
                      <a:pos x="69" y="27"/>
                    </a:cxn>
                    <a:cxn ang="0">
                      <a:pos x="70" y="31"/>
                    </a:cxn>
                    <a:cxn ang="0">
                      <a:pos x="67" y="33"/>
                    </a:cxn>
                    <a:cxn ang="0">
                      <a:pos x="64" y="35"/>
                    </a:cxn>
                    <a:cxn ang="0">
                      <a:pos x="60" y="37"/>
                    </a:cxn>
                    <a:cxn ang="0">
                      <a:pos x="57" y="39"/>
                    </a:cxn>
                    <a:cxn ang="0">
                      <a:pos x="53" y="40"/>
                    </a:cxn>
                    <a:cxn ang="0">
                      <a:pos x="49" y="42"/>
                    </a:cxn>
                    <a:cxn ang="0">
                      <a:pos x="45" y="43"/>
                    </a:cxn>
                    <a:cxn ang="0">
                      <a:pos x="42" y="45"/>
                    </a:cxn>
                    <a:cxn ang="0">
                      <a:pos x="38" y="46"/>
                    </a:cxn>
                    <a:cxn ang="0">
                      <a:pos x="34" y="47"/>
                    </a:cxn>
                    <a:cxn ang="0">
                      <a:pos x="30" y="47"/>
                    </a:cxn>
                    <a:cxn ang="0">
                      <a:pos x="26" y="48"/>
                    </a:cxn>
                    <a:cxn ang="0">
                      <a:pos x="22" y="48"/>
                    </a:cxn>
                    <a:cxn ang="0">
                      <a:pos x="18" y="48"/>
                    </a:cxn>
                    <a:cxn ang="0">
                      <a:pos x="14" y="48"/>
                    </a:cxn>
                    <a:cxn ang="0">
                      <a:pos x="11" y="47"/>
                    </a:cxn>
                  </a:cxnLst>
                  <a:pathLst>
                    <a:path w="293" h="197">
                      <a:moveTo>
                        <a:pt x="45" y="194"/>
                      </a:moveTo>
                      <a:lnTo>
                        <a:pt x="39" y="191"/>
                      </a:lnTo>
                      <a:lnTo>
                        <a:pt x="34" y="189"/>
                      </a:lnTo>
                      <a:lnTo>
                        <a:pt x="27" y="187"/>
                      </a:lnTo>
                      <a:lnTo>
                        <a:pt x="21" y="185"/>
                      </a:lnTo>
                      <a:lnTo>
                        <a:pt x="15" y="182"/>
                      </a:lnTo>
                      <a:lnTo>
                        <a:pt x="9" y="179"/>
                      </a:lnTo>
                      <a:lnTo>
                        <a:pt x="5" y="175"/>
                      </a:lnTo>
                      <a:lnTo>
                        <a:pt x="0" y="171"/>
                      </a:lnTo>
                      <a:lnTo>
                        <a:pt x="1" y="151"/>
                      </a:lnTo>
                      <a:lnTo>
                        <a:pt x="6" y="132"/>
                      </a:lnTo>
                      <a:lnTo>
                        <a:pt x="11" y="113"/>
                      </a:lnTo>
                      <a:lnTo>
                        <a:pt x="17" y="93"/>
                      </a:lnTo>
                      <a:lnTo>
                        <a:pt x="25" y="74"/>
                      </a:lnTo>
                      <a:lnTo>
                        <a:pt x="32" y="55"/>
                      </a:lnTo>
                      <a:lnTo>
                        <a:pt x="38" y="36"/>
                      </a:lnTo>
                      <a:lnTo>
                        <a:pt x="44" y="16"/>
                      </a:lnTo>
                      <a:lnTo>
                        <a:pt x="55" y="14"/>
                      </a:lnTo>
                      <a:lnTo>
                        <a:pt x="74" y="11"/>
                      </a:lnTo>
                      <a:lnTo>
                        <a:pt x="97" y="8"/>
                      </a:lnTo>
                      <a:lnTo>
                        <a:pt x="123" y="5"/>
                      </a:lnTo>
                      <a:lnTo>
                        <a:pt x="149" y="2"/>
                      </a:lnTo>
                      <a:lnTo>
                        <a:pt x="173" y="1"/>
                      </a:lnTo>
                      <a:lnTo>
                        <a:pt x="193" y="0"/>
                      </a:lnTo>
                      <a:lnTo>
                        <a:pt x="205" y="0"/>
                      </a:lnTo>
                      <a:lnTo>
                        <a:pt x="217" y="11"/>
                      </a:lnTo>
                      <a:lnTo>
                        <a:pt x="231" y="23"/>
                      </a:lnTo>
                      <a:lnTo>
                        <a:pt x="244" y="40"/>
                      </a:lnTo>
                      <a:lnTo>
                        <a:pt x="258" y="58"/>
                      </a:lnTo>
                      <a:lnTo>
                        <a:pt x="270" y="76"/>
                      </a:lnTo>
                      <a:lnTo>
                        <a:pt x="281" y="95"/>
                      </a:lnTo>
                      <a:lnTo>
                        <a:pt x="288" y="112"/>
                      </a:lnTo>
                      <a:lnTo>
                        <a:pt x="293" y="127"/>
                      </a:lnTo>
                      <a:lnTo>
                        <a:pt x="280" y="135"/>
                      </a:lnTo>
                      <a:lnTo>
                        <a:pt x="266" y="144"/>
                      </a:lnTo>
                      <a:lnTo>
                        <a:pt x="252" y="151"/>
                      </a:lnTo>
                      <a:lnTo>
                        <a:pt x="237" y="159"/>
                      </a:lnTo>
                      <a:lnTo>
                        <a:pt x="222" y="166"/>
                      </a:lnTo>
                      <a:lnTo>
                        <a:pt x="206" y="172"/>
                      </a:lnTo>
                      <a:lnTo>
                        <a:pt x="190" y="178"/>
                      </a:lnTo>
                      <a:lnTo>
                        <a:pt x="174" y="183"/>
                      </a:lnTo>
                      <a:lnTo>
                        <a:pt x="158" y="188"/>
                      </a:lnTo>
                      <a:lnTo>
                        <a:pt x="142" y="191"/>
                      </a:lnTo>
                      <a:lnTo>
                        <a:pt x="125" y="194"/>
                      </a:lnTo>
                      <a:lnTo>
                        <a:pt x="108" y="196"/>
                      </a:lnTo>
                      <a:lnTo>
                        <a:pt x="92" y="197"/>
                      </a:lnTo>
                      <a:lnTo>
                        <a:pt x="76" y="197"/>
                      </a:lnTo>
                      <a:lnTo>
                        <a:pt x="60" y="196"/>
                      </a:lnTo>
                      <a:lnTo>
                        <a:pt x="45" y="19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6" name="Freeform 31"/>
                <p:cNvSpPr/>
                <p:nvPr/>
              </p:nvSpPr>
              <p:spPr>
                <a:xfrm rot="-3070211">
                  <a:off x="4715" y="2338"/>
                  <a:ext cx="61" cy="38"/>
                </a:xfrm>
                <a:custGeom>
                  <a:avLst/>
                  <a:gdLst/>
                  <a:ahLst/>
                  <a:cxnLst>
                    <a:cxn ang="0">
                      <a:pos x="0" y="36"/>
                    </a:cxn>
                    <a:cxn ang="0">
                      <a:pos x="0" y="36"/>
                    </a:cxn>
                    <a:cxn ang="0">
                      <a:pos x="0" y="35"/>
                    </a:cxn>
                    <a:cxn ang="0">
                      <a:pos x="0" y="35"/>
                    </a:cxn>
                    <a:cxn ang="0">
                      <a:pos x="0" y="34"/>
                    </a:cxn>
                    <a:cxn ang="0">
                      <a:pos x="1" y="30"/>
                    </a:cxn>
                    <a:cxn ang="0">
                      <a:pos x="2" y="26"/>
                    </a:cxn>
                    <a:cxn ang="0">
                      <a:pos x="4" y="22"/>
                    </a:cxn>
                    <a:cxn ang="0">
                      <a:pos x="5" y="19"/>
                    </a:cxn>
                    <a:cxn ang="0">
                      <a:pos x="6" y="15"/>
                    </a:cxn>
                    <a:cxn ang="0">
                      <a:pos x="7" y="11"/>
                    </a:cxn>
                    <a:cxn ang="0">
                      <a:pos x="8" y="7"/>
                    </a:cxn>
                    <a:cxn ang="0">
                      <a:pos x="9" y="3"/>
                    </a:cxn>
                    <a:cxn ang="0">
                      <a:pos x="15" y="4"/>
                    </a:cxn>
                    <a:cxn ang="0">
                      <a:pos x="21" y="4"/>
                    </a:cxn>
                    <a:cxn ang="0">
                      <a:pos x="25" y="3"/>
                    </a:cxn>
                    <a:cxn ang="0">
                      <a:pos x="30" y="3"/>
                    </a:cxn>
                    <a:cxn ang="0">
                      <a:pos x="33" y="2"/>
                    </a:cxn>
                    <a:cxn ang="0">
                      <a:pos x="37" y="1"/>
                    </a:cxn>
                    <a:cxn ang="0">
                      <a:pos x="41" y="0"/>
                    </a:cxn>
                    <a:cxn ang="0">
                      <a:pos x="46" y="0"/>
                    </a:cxn>
                    <a:cxn ang="0">
                      <a:pos x="47" y="1"/>
                    </a:cxn>
                    <a:cxn ang="0">
                      <a:pos x="48" y="3"/>
                    </a:cxn>
                    <a:cxn ang="0">
                      <a:pos x="49" y="4"/>
                    </a:cxn>
                    <a:cxn ang="0">
                      <a:pos x="50" y="5"/>
                    </a:cxn>
                    <a:cxn ang="0">
                      <a:pos x="51" y="7"/>
                    </a:cxn>
                    <a:cxn ang="0">
                      <a:pos x="53" y="10"/>
                    </a:cxn>
                    <a:cxn ang="0">
                      <a:pos x="54" y="13"/>
                    </a:cxn>
                    <a:cxn ang="0">
                      <a:pos x="56" y="16"/>
                    </a:cxn>
                    <a:cxn ang="0">
                      <a:pos x="57" y="18"/>
                    </a:cxn>
                    <a:cxn ang="0">
                      <a:pos x="59" y="21"/>
                    </a:cxn>
                    <a:cxn ang="0">
                      <a:pos x="60" y="24"/>
                    </a:cxn>
                    <a:cxn ang="0">
                      <a:pos x="61" y="26"/>
                    </a:cxn>
                    <a:cxn ang="0">
                      <a:pos x="61" y="26"/>
                    </a:cxn>
                    <a:cxn ang="0">
                      <a:pos x="60" y="27"/>
                    </a:cxn>
                    <a:cxn ang="0">
                      <a:pos x="59" y="27"/>
                    </a:cxn>
                    <a:cxn ang="0">
                      <a:pos x="57" y="28"/>
                    </a:cxn>
                    <a:cxn ang="0">
                      <a:pos x="54" y="30"/>
                    </a:cxn>
                    <a:cxn ang="0">
                      <a:pos x="51" y="32"/>
                    </a:cxn>
                    <a:cxn ang="0">
                      <a:pos x="48" y="33"/>
                    </a:cxn>
                    <a:cxn ang="0">
                      <a:pos x="45" y="35"/>
                    </a:cxn>
                    <a:cxn ang="0">
                      <a:pos x="41" y="36"/>
                    </a:cxn>
                    <a:cxn ang="0">
                      <a:pos x="37" y="37"/>
                    </a:cxn>
                    <a:cxn ang="0">
                      <a:pos x="33" y="37"/>
                    </a:cxn>
                    <a:cxn ang="0">
                      <a:pos x="29" y="38"/>
                    </a:cxn>
                    <a:cxn ang="0">
                      <a:pos x="25" y="38"/>
                    </a:cxn>
                    <a:cxn ang="0">
                      <a:pos x="21" y="38"/>
                    </a:cxn>
                    <a:cxn ang="0">
                      <a:pos x="17" y="38"/>
                    </a:cxn>
                    <a:cxn ang="0">
                      <a:pos x="13" y="38"/>
                    </a:cxn>
                    <a:cxn ang="0">
                      <a:pos x="9" y="38"/>
                    </a:cxn>
                    <a:cxn ang="0">
                      <a:pos x="6" y="37"/>
                    </a:cxn>
                    <a:cxn ang="0">
                      <a:pos x="3" y="37"/>
                    </a:cxn>
                    <a:cxn ang="0">
                      <a:pos x="0" y="36"/>
                    </a:cxn>
                  </a:cxnLst>
                  <a:pathLst>
                    <a:path w="246" h="156">
                      <a:moveTo>
                        <a:pt x="2" y="149"/>
                      </a:moveTo>
                      <a:lnTo>
                        <a:pt x="1" y="146"/>
                      </a:lnTo>
                      <a:lnTo>
                        <a:pt x="0" y="144"/>
                      </a:lnTo>
                      <a:lnTo>
                        <a:pt x="0" y="142"/>
                      </a:lnTo>
                      <a:lnTo>
                        <a:pt x="0" y="138"/>
                      </a:lnTo>
                      <a:lnTo>
                        <a:pt x="6" y="122"/>
                      </a:lnTo>
                      <a:lnTo>
                        <a:pt x="10" y="107"/>
                      </a:lnTo>
                      <a:lnTo>
                        <a:pt x="16" y="92"/>
                      </a:lnTo>
                      <a:lnTo>
                        <a:pt x="19" y="77"/>
                      </a:lnTo>
                      <a:lnTo>
                        <a:pt x="24" y="62"/>
                      </a:lnTo>
                      <a:lnTo>
                        <a:pt x="28" y="47"/>
                      </a:lnTo>
                      <a:lnTo>
                        <a:pt x="32" y="30"/>
                      </a:lnTo>
                      <a:lnTo>
                        <a:pt x="36" y="13"/>
                      </a:lnTo>
                      <a:lnTo>
                        <a:pt x="62" y="15"/>
                      </a:lnTo>
                      <a:lnTo>
                        <a:pt x="85" y="15"/>
                      </a:lnTo>
                      <a:lnTo>
                        <a:pt x="102" y="14"/>
                      </a:lnTo>
                      <a:lnTo>
                        <a:pt x="119" y="11"/>
                      </a:lnTo>
                      <a:lnTo>
                        <a:pt x="134" y="7"/>
                      </a:lnTo>
                      <a:lnTo>
                        <a:pt x="148" y="4"/>
                      </a:lnTo>
                      <a:lnTo>
                        <a:pt x="166" y="1"/>
                      </a:lnTo>
                      <a:lnTo>
                        <a:pt x="184" y="0"/>
                      </a:lnTo>
                      <a:lnTo>
                        <a:pt x="189" y="5"/>
                      </a:lnTo>
                      <a:lnTo>
                        <a:pt x="193" y="11"/>
                      </a:lnTo>
                      <a:lnTo>
                        <a:pt x="197" y="15"/>
                      </a:lnTo>
                      <a:lnTo>
                        <a:pt x="201" y="21"/>
                      </a:lnTo>
                      <a:lnTo>
                        <a:pt x="206" y="30"/>
                      </a:lnTo>
                      <a:lnTo>
                        <a:pt x="212" y="40"/>
                      </a:lnTo>
                      <a:lnTo>
                        <a:pt x="218" y="52"/>
                      </a:lnTo>
                      <a:lnTo>
                        <a:pt x="225" y="64"/>
                      </a:lnTo>
                      <a:lnTo>
                        <a:pt x="230" y="75"/>
                      </a:lnTo>
                      <a:lnTo>
                        <a:pt x="237" y="87"/>
                      </a:lnTo>
                      <a:lnTo>
                        <a:pt x="242" y="98"/>
                      </a:lnTo>
                      <a:lnTo>
                        <a:pt x="246" y="107"/>
                      </a:lnTo>
                      <a:lnTo>
                        <a:pt x="245" y="108"/>
                      </a:lnTo>
                      <a:lnTo>
                        <a:pt x="243" y="110"/>
                      </a:lnTo>
                      <a:lnTo>
                        <a:pt x="238" y="112"/>
                      </a:lnTo>
                      <a:lnTo>
                        <a:pt x="228" y="115"/>
                      </a:lnTo>
                      <a:lnTo>
                        <a:pt x="219" y="123"/>
                      </a:lnTo>
                      <a:lnTo>
                        <a:pt x="207" y="130"/>
                      </a:lnTo>
                      <a:lnTo>
                        <a:pt x="195" y="136"/>
                      </a:lnTo>
                      <a:lnTo>
                        <a:pt x="180" y="142"/>
                      </a:lnTo>
                      <a:lnTo>
                        <a:pt x="165" y="146"/>
                      </a:lnTo>
                      <a:lnTo>
                        <a:pt x="148" y="150"/>
                      </a:lnTo>
                      <a:lnTo>
                        <a:pt x="132" y="152"/>
                      </a:lnTo>
                      <a:lnTo>
                        <a:pt x="116" y="155"/>
                      </a:lnTo>
                      <a:lnTo>
                        <a:pt x="99" y="156"/>
                      </a:lnTo>
                      <a:lnTo>
                        <a:pt x="83" y="156"/>
                      </a:lnTo>
                      <a:lnTo>
                        <a:pt x="67" y="156"/>
                      </a:lnTo>
                      <a:lnTo>
                        <a:pt x="52" y="156"/>
                      </a:lnTo>
                      <a:lnTo>
                        <a:pt x="37" y="155"/>
                      </a:lnTo>
                      <a:lnTo>
                        <a:pt x="24" y="153"/>
                      </a:lnTo>
                      <a:lnTo>
                        <a:pt x="13" y="151"/>
                      </a:lnTo>
                      <a:lnTo>
                        <a:pt x="2" y="14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7" name="Freeform 32"/>
                <p:cNvSpPr/>
                <p:nvPr/>
              </p:nvSpPr>
              <p:spPr>
                <a:xfrm rot="-3070211">
                  <a:off x="4624" y="2321"/>
                  <a:ext cx="59" cy="113"/>
                </a:xfrm>
                <a:custGeom>
                  <a:avLst/>
                  <a:gdLst/>
                  <a:ahLst/>
                  <a:cxnLst>
                    <a:cxn ang="0">
                      <a:pos x="22" y="112"/>
                    </a:cxn>
                    <a:cxn ang="0">
                      <a:pos x="13" y="102"/>
                    </a:cxn>
                    <a:cxn ang="0">
                      <a:pos x="6" y="90"/>
                    </a:cxn>
                    <a:cxn ang="0">
                      <a:pos x="2" y="76"/>
                    </a:cxn>
                    <a:cxn ang="0">
                      <a:pos x="0" y="63"/>
                    </a:cxn>
                    <a:cxn ang="0">
                      <a:pos x="0" y="49"/>
                    </a:cxn>
                    <a:cxn ang="0">
                      <a:pos x="3" y="35"/>
                    </a:cxn>
                    <a:cxn ang="0">
                      <a:pos x="7" y="22"/>
                    </a:cxn>
                    <a:cxn ang="0">
                      <a:pos x="13" y="10"/>
                    </a:cxn>
                    <a:cxn ang="0">
                      <a:pos x="16" y="5"/>
                    </a:cxn>
                    <a:cxn ang="0">
                      <a:pos x="18" y="1"/>
                    </a:cxn>
                    <a:cxn ang="0">
                      <a:pos x="19" y="0"/>
                    </a:cxn>
                    <a:cxn ang="0">
                      <a:pos x="20" y="4"/>
                    </a:cxn>
                    <a:cxn ang="0">
                      <a:pos x="23" y="8"/>
                    </a:cxn>
                    <a:cxn ang="0">
                      <a:pos x="27" y="12"/>
                    </a:cxn>
                    <a:cxn ang="0">
                      <a:pos x="31" y="16"/>
                    </a:cxn>
                    <a:cxn ang="0">
                      <a:pos x="36" y="20"/>
                    </a:cxn>
                    <a:cxn ang="0">
                      <a:pos x="40" y="24"/>
                    </a:cxn>
                    <a:cxn ang="0">
                      <a:pos x="44" y="28"/>
                    </a:cxn>
                    <a:cxn ang="0">
                      <a:pos x="49" y="31"/>
                    </a:cxn>
                    <a:cxn ang="0">
                      <a:pos x="53" y="34"/>
                    </a:cxn>
                    <a:cxn ang="0">
                      <a:pos x="54" y="35"/>
                    </a:cxn>
                    <a:cxn ang="0">
                      <a:pos x="54" y="36"/>
                    </a:cxn>
                    <a:cxn ang="0">
                      <a:pos x="55" y="37"/>
                    </a:cxn>
                    <a:cxn ang="0">
                      <a:pos x="56" y="39"/>
                    </a:cxn>
                    <a:cxn ang="0">
                      <a:pos x="55" y="39"/>
                    </a:cxn>
                    <a:cxn ang="0">
                      <a:pos x="54" y="40"/>
                    </a:cxn>
                    <a:cxn ang="0">
                      <a:pos x="54" y="41"/>
                    </a:cxn>
                    <a:cxn ang="0">
                      <a:pos x="53" y="42"/>
                    </a:cxn>
                    <a:cxn ang="0">
                      <a:pos x="52" y="48"/>
                    </a:cxn>
                    <a:cxn ang="0">
                      <a:pos x="51" y="53"/>
                    </a:cxn>
                    <a:cxn ang="0">
                      <a:pos x="50" y="59"/>
                    </a:cxn>
                    <a:cxn ang="0">
                      <a:pos x="50" y="65"/>
                    </a:cxn>
                    <a:cxn ang="0">
                      <a:pos x="51" y="72"/>
                    </a:cxn>
                    <a:cxn ang="0">
                      <a:pos x="52" y="77"/>
                    </a:cxn>
                    <a:cxn ang="0">
                      <a:pos x="55" y="82"/>
                    </a:cxn>
                    <a:cxn ang="0">
                      <a:pos x="59" y="87"/>
                    </a:cxn>
                    <a:cxn ang="0">
                      <a:pos x="57" y="90"/>
                    </a:cxn>
                    <a:cxn ang="0">
                      <a:pos x="53" y="94"/>
                    </a:cxn>
                    <a:cxn ang="0">
                      <a:pos x="48" y="99"/>
                    </a:cxn>
                    <a:cxn ang="0">
                      <a:pos x="43" y="104"/>
                    </a:cxn>
                    <a:cxn ang="0">
                      <a:pos x="36" y="108"/>
                    </a:cxn>
                    <a:cxn ang="0">
                      <a:pos x="31" y="111"/>
                    </a:cxn>
                    <a:cxn ang="0">
                      <a:pos x="26" y="113"/>
                    </a:cxn>
                    <a:cxn ang="0">
                      <a:pos x="22" y="112"/>
                    </a:cxn>
                  </a:cxnLst>
                  <a:pathLst>
                    <a:path w="244" h="463">
                      <a:moveTo>
                        <a:pt x="91" y="460"/>
                      </a:moveTo>
                      <a:lnTo>
                        <a:pt x="53" y="416"/>
                      </a:lnTo>
                      <a:lnTo>
                        <a:pt x="25" y="368"/>
                      </a:lnTo>
                      <a:lnTo>
                        <a:pt x="8" y="313"/>
                      </a:lnTo>
                      <a:lnTo>
                        <a:pt x="0" y="258"/>
                      </a:lnTo>
                      <a:lnTo>
                        <a:pt x="1" y="201"/>
                      </a:lnTo>
                      <a:lnTo>
                        <a:pt x="11" y="144"/>
                      </a:lnTo>
                      <a:lnTo>
                        <a:pt x="28" y="90"/>
                      </a:lnTo>
                      <a:lnTo>
                        <a:pt x="53" y="39"/>
                      </a:lnTo>
                      <a:lnTo>
                        <a:pt x="66" y="20"/>
                      </a:lnTo>
                      <a:lnTo>
                        <a:pt x="76" y="3"/>
                      </a:lnTo>
                      <a:lnTo>
                        <a:pt x="80" y="0"/>
                      </a:lnTo>
                      <a:lnTo>
                        <a:pt x="82" y="16"/>
                      </a:lnTo>
                      <a:lnTo>
                        <a:pt x="97" y="32"/>
                      </a:lnTo>
                      <a:lnTo>
                        <a:pt x="112" y="50"/>
                      </a:lnTo>
                      <a:lnTo>
                        <a:pt x="130" y="67"/>
                      </a:lnTo>
                      <a:lnTo>
                        <a:pt x="147" y="83"/>
                      </a:lnTo>
                      <a:lnTo>
                        <a:pt x="164" y="99"/>
                      </a:lnTo>
                      <a:lnTo>
                        <a:pt x="183" y="114"/>
                      </a:lnTo>
                      <a:lnTo>
                        <a:pt x="201" y="127"/>
                      </a:lnTo>
                      <a:lnTo>
                        <a:pt x="220" y="138"/>
                      </a:lnTo>
                      <a:lnTo>
                        <a:pt x="223" y="144"/>
                      </a:lnTo>
                      <a:lnTo>
                        <a:pt x="225" y="148"/>
                      </a:lnTo>
                      <a:lnTo>
                        <a:pt x="228" y="152"/>
                      </a:lnTo>
                      <a:lnTo>
                        <a:pt x="231" y="159"/>
                      </a:lnTo>
                      <a:lnTo>
                        <a:pt x="226" y="161"/>
                      </a:lnTo>
                      <a:lnTo>
                        <a:pt x="224" y="164"/>
                      </a:lnTo>
                      <a:lnTo>
                        <a:pt x="222" y="167"/>
                      </a:lnTo>
                      <a:lnTo>
                        <a:pt x="220" y="172"/>
                      </a:lnTo>
                      <a:lnTo>
                        <a:pt x="214" y="195"/>
                      </a:lnTo>
                      <a:lnTo>
                        <a:pt x="210" y="219"/>
                      </a:lnTo>
                      <a:lnTo>
                        <a:pt x="208" y="243"/>
                      </a:lnTo>
                      <a:lnTo>
                        <a:pt x="208" y="268"/>
                      </a:lnTo>
                      <a:lnTo>
                        <a:pt x="211" y="293"/>
                      </a:lnTo>
                      <a:lnTo>
                        <a:pt x="217" y="316"/>
                      </a:lnTo>
                      <a:lnTo>
                        <a:pt x="229" y="336"/>
                      </a:lnTo>
                      <a:lnTo>
                        <a:pt x="244" y="356"/>
                      </a:lnTo>
                      <a:lnTo>
                        <a:pt x="235" y="369"/>
                      </a:lnTo>
                      <a:lnTo>
                        <a:pt x="220" y="386"/>
                      </a:lnTo>
                      <a:lnTo>
                        <a:pt x="199" y="406"/>
                      </a:lnTo>
                      <a:lnTo>
                        <a:pt x="176" y="426"/>
                      </a:lnTo>
                      <a:lnTo>
                        <a:pt x="150" y="444"/>
                      </a:lnTo>
                      <a:lnTo>
                        <a:pt x="127" y="456"/>
                      </a:lnTo>
                      <a:lnTo>
                        <a:pt x="107" y="463"/>
                      </a:lnTo>
                      <a:lnTo>
                        <a:pt x="91" y="460"/>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8" name="Freeform 33"/>
                <p:cNvSpPr/>
                <p:nvPr/>
              </p:nvSpPr>
              <p:spPr>
                <a:xfrm rot="-3070211">
                  <a:off x="4630" y="2328"/>
                  <a:ext cx="49" cy="100"/>
                </a:xfrm>
                <a:custGeom>
                  <a:avLst/>
                  <a:gdLst/>
                  <a:ahLst/>
                  <a:cxnLst>
                    <a:cxn ang="0">
                      <a:pos x="22" y="100"/>
                    </a:cxn>
                    <a:cxn ang="0">
                      <a:pos x="21" y="97"/>
                    </a:cxn>
                    <a:cxn ang="0">
                      <a:pos x="19" y="96"/>
                    </a:cxn>
                    <a:cxn ang="0">
                      <a:pos x="19" y="95"/>
                    </a:cxn>
                    <a:cxn ang="0">
                      <a:pos x="17" y="94"/>
                    </a:cxn>
                    <a:cxn ang="0">
                      <a:pos x="10" y="82"/>
                    </a:cxn>
                    <a:cxn ang="0">
                      <a:pos x="4" y="70"/>
                    </a:cxn>
                    <a:cxn ang="0">
                      <a:pos x="1" y="59"/>
                    </a:cxn>
                    <a:cxn ang="0">
                      <a:pos x="0" y="49"/>
                    </a:cxn>
                    <a:cxn ang="0">
                      <a:pos x="0" y="38"/>
                    </a:cxn>
                    <a:cxn ang="0">
                      <a:pos x="2" y="27"/>
                    </a:cxn>
                    <a:cxn ang="0">
                      <a:pos x="6" y="16"/>
                    </a:cxn>
                    <a:cxn ang="0">
                      <a:pos x="10" y="3"/>
                    </a:cxn>
                    <a:cxn ang="0">
                      <a:pos x="11" y="1"/>
                    </a:cxn>
                    <a:cxn ang="0">
                      <a:pos x="12" y="0"/>
                    </a:cxn>
                    <a:cxn ang="0">
                      <a:pos x="14" y="0"/>
                    </a:cxn>
                    <a:cxn ang="0">
                      <a:pos x="16" y="1"/>
                    </a:cxn>
                    <a:cxn ang="0">
                      <a:pos x="18" y="5"/>
                    </a:cxn>
                    <a:cxn ang="0">
                      <a:pos x="22" y="9"/>
                    </a:cxn>
                    <a:cxn ang="0">
                      <a:pos x="27" y="13"/>
                    </a:cxn>
                    <a:cxn ang="0">
                      <a:pos x="32" y="17"/>
                    </a:cxn>
                    <a:cxn ang="0">
                      <a:pos x="37" y="21"/>
                    </a:cxn>
                    <a:cxn ang="0">
                      <a:pos x="41" y="24"/>
                    </a:cxn>
                    <a:cxn ang="0">
                      <a:pos x="45" y="27"/>
                    </a:cxn>
                    <a:cxn ang="0">
                      <a:pos x="46" y="31"/>
                    </a:cxn>
                    <a:cxn ang="0">
                      <a:pos x="44" y="42"/>
                    </a:cxn>
                    <a:cxn ang="0">
                      <a:pos x="43" y="53"/>
                    </a:cxn>
                    <a:cxn ang="0">
                      <a:pos x="44" y="64"/>
                    </a:cxn>
                    <a:cxn ang="0">
                      <a:pos x="47" y="75"/>
                    </a:cxn>
                    <a:cxn ang="0">
                      <a:pos x="48" y="76"/>
                    </a:cxn>
                    <a:cxn ang="0">
                      <a:pos x="49" y="77"/>
                    </a:cxn>
                    <a:cxn ang="0">
                      <a:pos x="49" y="78"/>
                    </a:cxn>
                    <a:cxn ang="0">
                      <a:pos x="49" y="79"/>
                    </a:cxn>
                    <a:cxn ang="0">
                      <a:pos x="47" y="82"/>
                    </a:cxn>
                    <a:cxn ang="0">
                      <a:pos x="44" y="85"/>
                    </a:cxn>
                    <a:cxn ang="0">
                      <a:pos x="40" y="88"/>
                    </a:cxn>
                    <a:cxn ang="0">
                      <a:pos x="36" y="91"/>
                    </a:cxn>
                    <a:cxn ang="0">
                      <a:pos x="33" y="94"/>
                    </a:cxn>
                    <a:cxn ang="0">
                      <a:pos x="29" y="97"/>
                    </a:cxn>
                    <a:cxn ang="0">
                      <a:pos x="26" y="99"/>
                    </a:cxn>
                    <a:cxn ang="0">
                      <a:pos x="22" y="100"/>
                    </a:cxn>
                  </a:cxnLst>
                  <a:pathLst>
                    <a:path w="199" h="411">
                      <a:moveTo>
                        <a:pt x="91" y="411"/>
                      </a:moveTo>
                      <a:lnTo>
                        <a:pt x="84" y="400"/>
                      </a:lnTo>
                      <a:lnTo>
                        <a:pt x="79" y="394"/>
                      </a:lnTo>
                      <a:lnTo>
                        <a:pt x="76" y="391"/>
                      </a:lnTo>
                      <a:lnTo>
                        <a:pt x="71" y="386"/>
                      </a:lnTo>
                      <a:lnTo>
                        <a:pt x="40" y="335"/>
                      </a:lnTo>
                      <a:lnTo>
                        <a:pt x="18" y="286"/>
                      </a:lnTo>
                      <a:lnTo>
                        <a:pt x="6" y="242"/>
                      </a:lnTo>
                      <a:lnTo>
                        <a:pt x="0" y="200"/>
                      </a:lnTo>
                      <a:lnTo>
                        <a:pt x="1" y="157"/>
                      </a:lnTo>
                      <a:lnTo>
                        <a:pt x="9" y="112"/>
                      </a:lnTo>
                      <a:lnTo>
                        <a:pt x="23" y="64"/>
                      </a:lnTo>
                      <a:lnTo>
                        <a:pt x="41" y="11"/>
                      </a:lnTo>
                      <a:lnTo>
                        <a:pt x="46" y="5"/>
                      </a:lnTo>
                      <a:lnTo>
                        <a:pt x="50" y="2"/>
                      </a:lnTo>
                      <a:lnTo>
                        <a:pt x="55" y="0"/>
                      </a:lnTo>
                      <a:lnTo>
                        <a:pt x="63" y="4"/>
                      </a:lnTo>
                      <a:lnTo>
                        <a:pt x="74" y="21"/>
                      </a:lnTo>
                      <a:lnTo>
                        <a:pt x="90" y="38"/>
                      </a:lnTo>
                      <a:lnTo>
                        <a:pt x="109" y="55"/>
                      </a:lnTo>
                      <a:lnTo>
                        <a:pt x="130" y="70"/>
                      </a:lnTo>
                      <a:lnTo>
                        <a:pt x="151" y="86"/>
                      </a:lnTo>
                      <a:lnTo>
                        <a:pt x="168" y="100"/>
                      </a:lnTo>
                      <a:lnTo>
                        <a:pt x="181" y="113"/>
                      </a:lnTo>
                      <a:lnTo>
                        <a:pt x="188" y="126"/>
                      </a:lnTo>
                      <a:lnTo>
                        <a:pt x="177" y="173"/>
                      </a:lnTo>
                      <a:lnTo>
                        <a:pt x="174" y="219"/>
                      </a:lnTo>
                      <a:lnTo>
                        <a:pt x="178" y="263"/>
                      </a:lnTo>
                      <a:lnTo>
                        <a:pt x="192" y="309"/>
                      </a:lnTo>
                      <a:lnTo>
                        <a:pt x="194" y="314"/>
                      </a:lnTo>
                      <a:lnTo>
                        <a:pt x="197" y="317"/>
                      </a:lnTo>
                      <a:lnTo>
                        <a:pt x="198" y="321"/>
                      </a:lnTo>
                      <a:lnTo>
                        <a:pt x="199" y="325"/>
                      </a:lnTo>
                      <a:lnTo>
                        <a:pt x="189" y="336"/>
                      </a:lnTo>
                      <a:lnTo>
                        <a:pt x="177" y="348"/>
                      </a:lnTo>
                      <a:lnTo>
                        <a:pt x="163" y="361"/>
                      </a:lnTo>
                      <a:lnTo>
                        <a:pt x="148" y="374"/>
                      </a:lnTo>
                      <a:lnTo>
                        <a:pt x="133" y="385"/>
                      </a:lnTo>
                      <a:lnTo>
                        <a:pt x="118" y="397"/>
                      </a:lnTo>
                      <a:lnTo>
                        <a:pt x="105" y="405"/>
                      </a:lnTo>
                      <a:lnTo>
                        <a:pt x="91" y="41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59" name="Freeform 34"/>
                <p:cNvSpPr/>
                <p:nvPr/>
              </p:nvSpPr>
              <p:spPr>
                <a:xfrm rot="-3070211">
                  <a:off x="4708" y="2248"/>
                  <a:ext cx="44" cy="75"/>
                </a:xfrm>
                <a:custGeom>
                  <a:avLst/>
                  <a:gdLst/>
                  <a:ahLst/>
                  <a:cxnLst>
                    <a:cxn ang="0">
                      <a:pos x="33" y="75"/>
                    </a:cxn>
                    <a:cxn ang="0">
                      <a:pos x="30" y="73"/>
                    </a:cxn>
                    <a:cxn ang="0">
                      <a:pos x="28" y="72"/>
                    </a:cxn>
                    <a:cxn ang="0">
                      <a:pos x="26" y="70"/>
                    </a:cxn>
                    <a:cxn ang="0">
                      <a:pos x="23" y="68"/>
                    </a:cxn>
                    <a:cxn ang="0">
                      <a:pos x="21" y="66"/>
                    </a:cxn>
                    <a:cxn ang="0">
                      <a:pos x="19" y="64"/>
                    </a:cxn>
                    <a:cxn ang="0">
                      <a:pos x="16" y="62"/>
                    </a:cxn>
                    <a:cxn ang="0">
                      <a:pos x="14" y="60"/>
                    </a:cxn>
                    <a:cxn ang="0">
                      <a:pos x="11" y="59"/>
                    </a:cxn>
                    <a:cxn ang="0">
                      <a:pos x="9" y="58"/>
                    </a:cxn>
                    <a:cxn ang="0">
                      <a:pos x="7" y="57"/>
                    </a:cxn>
                    <a:cxn ang="0">
                      <a:pos x="6" y="56"/>
                    </a:cxn>
                    <a:cxn ang="0">
                      <a:pos x="6" y="56"/>
                    </a:cxn>
                    <a:cxn ang="0">
                      <a:pos x="5" y="56"/>
                    </a:cxn>
                    <a:cxn ang="0">
                      <a:pos x="4" y="55"/>
                    </a:cxn>
                    <a:cxn ang="0">
                      <a:pos x="4" y="55"/>
                    </a:cxn>
                    <a:cxn ang="0">
                      <a:pos x="3" y="46"/>
                    </a:cxn>
                    <a:cxn ang="0">
                      <a:pos x="2" y="37"/>
                    </a:cxn>
                    <a:cxn ang="0">
                      <a:pos x="1" y="28"/>
                    </a:cxn>
                    <a:cxn ang="0">
                      <a:pos x="0" y="18"/>
                    </a:cxn>
                    <a:cxn ang="0">
                      <a:pos x="4" y="17"/>
                    </a:cxn>
                    <a:cxn ang="0">
                      <a:pos x="8" y="15"/>
                    </a:cxn>
                    <a:cxn ang="0">
                      <a:pos x="12" y="12"/>
                    </a:cxn>
                    <a:cxn ang="0">
                      <a:pos x="16" y="9"/>
                    </a:cxn>
                    <a:cxn ang="0">
                      <a:pos x="21" y="6"/>
                    </a:cxn>
                    <a:cxn ang="0">
                      <a:pos x="25" y="3"/>
                    </a:cxn>
                    <a:cxn ang="0">
                      <a:pos x="30" y="1"/>
                    </a:cxn>
                    <a:cxn ang="0">
                      <a:pos x="35" y="0"/>
                    </a:cxn>
                    <a:cxn ang="0">
                      <a:pos x="35" y="0"/>
                    </a:cxn>
                    <a:cxn ang="0">
                      <a:pos x="36" y="0"/>
                    </a:cxn>
                    <a:cxn ang="0">
                      <a:pos x="36" y="0"/>
                    </a:cxn>
                    <a:cxn ang="0">
                      <a:pos x="37" y="0"/>
                    </a:cxn>
                    <a:cxn ang="0">
                      <a:pos x="38" y="2"/>
                    </a:cxn>
                    <a:cxn ang="0">
                      <a:pos x="40" y="8"/>
                    </a:cxn>
                    <a:cxn ang="0">
                      <a:pos x="42" y="17"/>
                    </a:cxn>
                    <a:cxn ang="0">
                      <a:pos x="44" y="28"/>
                    </a:cxn>
                    <a:cxn ang="0">
                      <a:pos x="44" y="41"/>
                    </a:cxn>
                    <a:cxn ang="0">
                      <a:pos x="43" y="53"/>
                    </a:cxn>
                    <a:cxn ang="0">
                      <a:pos x="39" y="65"/>
                    </a:cxn>
                    <a:cxn ang="0">
                      <a:pos x="33" y="75"/>
                    </a:cxn>
                  </a:cxnLst>
                  <a:pathLst>
                    <a:path w="182" h="306">
                      <a:moveTo>
                        <a:pt x="138" y="306"/>
                      </a:moveTo>
                      <a:lnTo>
                        <a:pt x="126" y="299"/>
                      </a:lnTo>
                      <a:lnTo>
                        <a:pt x="116" y="292"/>
                      </a:lnTo>
                      <a:lnTo>
                        <a:pt x="106" y="284"/>
                      </a:lnTo>
                      <a:lnTo>
                        <a:pt x="96" y="277"/>
                      </a:lnTo>
                      <a:lnTo>
                        <a:pt x="86" y="269"/>
                      </a:lnTo>
                      <a:lnTo>
                        <a:pt x="77" y="261"/>
                      </a:lnTo>
                      <a:lnTo>
                        <a:pt x="66" y="253"/>
                      </a:lnTo>
                      <a:lnTo>
                        <a:pt x="56" y="246"/>
                      </a:lnTo>
                      <a:lnTo>
                        <a:pt x="44" y="240"/>
                      </a:lnTo>
                      <a:lnTo>
                        <a:pt x="36" y="236"/>
                      </a:lnTo>
                      <a:lnTo>
                        <a:pt x="29" y="232"/>
                      </a:lnTo>
                      <a:lnTo>
                        <a:pt x="25" y="230"/>
                      </a:lnTo>
                      <a:lnTo>
                        <a:pt x="23" y="229"/>
                      </a:lnTo>
                      <a:lnTo>
                        <a:pt x="20" y="228"/>
                      </a:lnTo>
                      <a:lnTo>
                        <a:pt x="18" y="225"/>
                      </a:lnTo>
                      <a:lnTo>
                        <a:pt x="17" y="224"/>
                      </a:lnTo>
                      <a:lnTo>
                        <a:pt x="12" y="189"/>
                      </a:lnTo>
                      <a:lnTo>
                        <a:pt x="10" y="151"/>
                      </a:lnTo>
                      <a:lnTo>
                        <a:pt x="6" y="113"/>
                      </a:lnTo>
                      <a:lnTo>
                        <a:pt x="0" y="72"/>
                      </a:lnTo>
                      <a:lnTo>
                        <a:pt x="16" y="69"/>
                      </a:lnTo>
                      <a:lnTo>
                        <a:pt x="33" y="62"/>
                      </a:lnTo>
                      <a:lnTo>
                        <a:pt x="50" y="50"/>
                      </a:lnTo>
                      <a:lnTo>
                        <a:pt x="68" y="38"/>
                      </a:lnTo>
                      <a:lnTo>
                        <a:pt x="86" y="25"/>
                      </a:lnTo>
                      <a:lnTo>
                        <a:pt x="104" y="13"/>
                      </a:lnTo>
                      <a:lnTo>
                        <a:pt x="124" y="4"/>
                      </a:lnTo>
                      <a:lnTo>
                        <a:pt x="144" y="0"/>
                      </a:lnTo>
                      <a:lnTo>
                        <a:pt x="146" y="0"/>
                      </a:lnTo>
                      <a:lnTo>
                        <a:pt x="148" y="1"/>
                      </a:lnTo>
                      <a:lnTo>
                        <a:pt x="150" y="1"/>
                      </a:lnTo>
                      <a:lnTo>
                        <a:pt x="153" y="2"/>
                      </a:lnTo>
                      <a:lnTo>
                        <a:pt x="157" y="8"/>
                      </a:lnTo>
                      <a:lnTo>
                        <a:pt x="165" y="32"/>
                      </a:lnTo>
                      <a:lnTo>
                        <a:pt x="173" y="69"/>
                      </a:lnTo>
                      <a:lnTo>
                        <a:pt x="180" y="114"/>
                      </a:lnTo>
                      <a:lnTo>
                        <a:pt x="182" y="166"/>
                      </a:lnTo>
                      <a:lnTo>
                        <a:pt x="177" y="216"/>
                      </a:lnTo>
                      <a:lnTo>
                        <a:pt x="163" y="265"/>
                      </a:lnTo>
                      <a:lnTo>
                        <a:pt x="138" y="306"/>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0" name="Freeform 35"/>
                <p:cNvSpPr/>
                <p:nvPr/>
              </p:nvSpPr>
              <p:spPr>
                <a:xfrm rot="-3070211">
                  <a:off x="4713" y="2251"/>
                  <a:ext cx="35" cy="64"/>
                </a:xfrm>
                <a:custGeom>
                  <a:avLst/>
                  <a:gdLst/>
                  <a:ahLst/>
                  <a:cxnLst>
                    <a:cxn ang="0">
                      <a:pos x="13" y="54"/>
                    </a:cxn>
                    <a:cxn ang="0">
                      <a:pos x="12" y="53"/>
                    </a:cxn>
                    <a:cxn ang="0">
                      <a:pos x="10" y="53"/>
                    </a:cxn>
                    <a:cxn ang="0">
                      <a:pos x="9" y="52"/>
                    </a:cxn>
                    <a:cxn ang="0">
                      <a:pos x="8" y="51"/>
                    </a:cxn>
                    <a:cxn ang="0">
                      <a:pos x="6" y="51"/>
                    </a:cxn>
                    <a:cxn ang="0">
                      <a:pos x="5" y="50"/>
                    </a:cxn>
                    <a:cxn ang="0">
                      <a:pos x="4" y="49"/>
                    </a:cxn>
                    <a:cxn ang="0">
                      <a:pos x="2" y="48"/>
                    </a:cxn>
                    <a:cxn ang="0">
                      <a:pos x="2" y="40"/>
                    </a:cxn>
                    <a:cxn ang="0">
                      <a:pos x="2" y="32"/>
                    </a:cxn>
                    <a:cxn ang="0">
                      <a:pos x="2" y="24"/>
                    </a:cxn>
                    <a:cxn ang="0">
                      <a:pos x="0" y="16"/>
                    </a:cxn>
                    <a:cxn ang="0">
                      <a:pos x="3" y="15"/>
                    </a:cxn>
                    <a:cxn ang="0">
                      <a:pos x="5" y="14"/>
                    </a:cxn>
                    <a:cxn ang="0">
                      <a:pos x="8" y="13"/>
                    </a:cxn>
                    <a:cxn ang="0">
                      <a:pos x="11" y="11"/>
                    </a:cxn>
                    <a:cxn ang="0">
                      <a:pos x="13" y="9"/>
                    </a:cxn>
                    <a:cxn ang="0">
                      <a:pos x="16" y="7"/>
                    </a:cxn>
                    <a:cxn ang="0">
                      <a:pos x="19" y="5"/>
                    </a:cxn>
                    <a:cxn ang="0">
                      <a:pos x="21" y="3"/>
                    </a:cxn>
                    <a:cxn ang="0">
                      <a:pos x="23" y="2"/>
                    </a:cxn>
                    <a:cxn ang="0">
                      <a:pos x="26" y="1"/>
                    </a:cxn>
                    <a:cxn ang="0">
                      <a:pos x="27" y="1"/>
                    </a:cxn>
                    <a:cxn ang="0">
                      <a:pos x="28" y="0"/>
                    </a:cxn>
                    <a:cxn ang="0">
                      <a:pos x="29" y="0"/>
                    </a:cxn>
                    <a:cxn ang="0">
                      <a:pos x="30" y="0"/>
                    </a:cxn>
                    <a:cxn ang="0">
                      <a:pos x="30" y="0"/>
                    </a:cxn>
                    <a:cxn ang="0">
                      <a:pos x="31" y="0"/>
                    </a:cxn>
                    <a:cxn ang="0">
                      <a:pos x="31" y="0"/>
                    </a:cxn>
                    <a:cxn ang="0">
                      <a:pos x="32" y="2"/>
                    </a:cxn>
                    <a:cxn ang="0">
                      <a:pos x="32" y="4"/>
                    </a:cxn>
                    <a:cxn ang="0">
                      <a:pos x="34" y="9"/>
                    </a:cxn>
                    <a:cxn ang="0">
                      <a:pos x="35" y="18"/>
                    </a:cxn>
                    <a:cxn ang="0">
                      <a:pos x="35" y="25"/>
                    </a:cxn>
                    <a:cxn ang="0">
                      <a:pos x="34" y="32"/>
                    </a:cxn>
                    <a:cxn ang="0">
                      <a:pos x="34" y="38"/>
                    </a:cxn>
                    <a:cxn ang="0">
                      <a:pos x="32" y="44"/>
                    </a:cxn>
                    <a:cxn ang="0">
                      <a:pos x="31" y="50"/>
                    </a:cxn>
                    <a:cxn ang="0">
                      <a:pos x="30" y="57"/>
                    </a:cxn>
                    <a:cxn ang="0">
                      <a:pos x="29" y="64"/>
                    </a:cxn>
                    <a:cxn ang="0">
                      <a:pos x="27" y="64"/>
                    </a:cxn>
                    <a:cxn ang="0">
                      <a:pos x="25" y="63"/>
                    </a:cxn>
                    <a:cxn ang="0">
                      <a:pos x="23" y="61"/>
                    </a:cxn>
                    <a:cxn ang="0">
                      <a:pos x="20" y="59"/>
                    </a:cxn>
                    <a:cxn ang="0">
                      <a:pos x="18" y="57"/>
                    </a:cxn>
                    <a:cxn ang="0">
                      <a:pos x="15" y="56"/>
                    </a:cxn>
                    <a:cxn ang="0">
                      <a:pos x="14" y="55"/>
                    </a:cxn>
                    <a:cxn ang="0">
                      <a:pos x="13" y="54"/>
                    </a:cxn>
                  </a:cxnLst>
                  <a:pathLst>
                    <a:path w="143" h="263">
                      <a:moveTo>
                        <a:pt x="55" y="223"/>
                      </a:moveTo>
                      <a:lnTo>
                        <a:pt x="47" y="219"/>
                      </a:lnTo>
                      <a:lnTo>
                        <a:pt x="41" y="217"/>
                      </a:lnTo>
                      <a:lnTo>
                        <a:pt x="35" y="213"/>
                      </a:lnTo>
                      <a:lnTo>
                        <a:pt x="31" y="211"/>
                      </a:lnTo>
                      <a:lnTo>
                        <a:pt x="26" y="209"/>
                      </a:lnTo>
                      <a:lnTo>
                        <a:pt x="20" y="205"/>
                      </a:lnTo>
                      <a:lnTo>
                        <a:pt x="15" y="202"/>
                      </a:lnTo>
                      <a:lnTo>
                        <a:pt x="8" y="198"/>
                      </a:lnTo>
                      <a:lnTo>
                        <a:pt x="9" y="163"/>
                      </a:lnTo>
                      <a:lnTo>
                        <a:pt x="10" y="130"/>
                      </a:lnTo>
                      <a:lnTo>
                        <a:pt x="7" y="98"/>
                      </a:lnTo>
                      <a:lnTo>
                        <a:pt x="0" y="64"/>
                      </a:lnTo>
                      <a:lnTo>
                        <a:pt x="11" y="62"/>
                      </a:lnTo>
                      <a:lnTo>
                        <a:pt x="22" y="58"/>
                      </a:lnTo>
                      <a:lnTo>
                        <a:pt x="33" y="52"/>
                      </a:lnTo>
                      <a:lnTo>
                        <a:pt x="45" y="45"/>
                      </a:lnTo>
                      <a:lnTo>
                        <a:pt x="55" y="37"/>
                      </a:lnTo>
                      <a:lnTo>
                        <a:pt x="67" y="29"/>
                      </a:lnTo>
                      <a:lnTo>
                        <a:pt x="76" y="21"/>
                      </a:lnTo>
                      <a:lnTo>
                        <a:pt x="85" y="14"/>
                      </a:lnTo>
                      <a:lnTo>
                        <a:pt x="96" y="9"/>
                      </a:lnTo>
                      <a:lnTo>
                        <a:pt x="105" y="6"/>
                      </a:lnTo>
                      <a:lnTo>
                        <a:pt x="111" y="4"/>
                      </a:lnTo>
                      <a:lnTo>
                        <a:pt x="116" y="1"/>
                      </a:lnTo>
                      <a:lnTo>
                        <a:pt x="120" y="1"/>
                      </a:lnTo>
                      <a:lnTo>
                        <a:pt x="122" y="0"/>
                      </a:lnTo>
                      <a:lnTo>
                        <a:pt x="123" y="0"/>
                      </a:lnTo>
                      <a:lnTo>
                        <a:pt x="125" y="0"/>
                      </a:lnTo>
                      <a:lnTo>
                        <a:pt x="126" y="2"/>
                      </a:lnTo>
                      <a:lnTo>
                        <a:pt x="129" y="7"/>
                      </a:lnTo>
                      <a:lnTo>
                        <a:pt x="132" y="17"/>
                      </a:lnTo>
                      <a:lnTo>
                        <a:pt x="139" y="39"/>
                      </a:lnTo>
                      <a:lnTo>
                        <a:pt x="143" y="73"/>
                      </a:lnTo>
                      <a:lnTo>
                        <a:pt x="143" y="103"/>
                      </a:lnTo>
                      <a:lnTo>
                        <a:pt x="140" y="130"/>
                      </a:lnTo>
                      <a:lnTo>
                        <a:pt x="137" y="156"/>
                      </a:lnTo>
                      <a:lnTo>
                        <a:pt x="132" y="180"/>
                      </a:lnTo>
                      <a:lnTo>
                        <a:pt x="126" y="205"/>
                      </a:lnTo>
                      <a:lnTo>
                        <a:pt x="122" y="233"/>
                      </a:lnTo>
                      <a:lnTo>
                        <a:pt x="117" y="263"/>
                      </a:lnTo>
                      <a:lnTo>
                        <a:pt x="111" y="262"/>
                      </a:lnTo>
                      <a:lnTo>
                        <a:pt x="102" y="257"/>
                      </a:lnTo>
                      <a:lnTo>
                        <a:pt x="92" y="250"/>
                      </a:lnTo>
                      <a:lnTo>
                        <a:pt x="82" y="243"/>
                      </a:lnTo>
                      <a:lnTo>
                        <a:pt x="72" y="236"/>
                      </a:lnTo>
                      <a:lnTo>
                        <a:pt x="63" y="229"/>
                      </a:lnTo>
                      <a:lnTo>
                        <a:pt x="57" y="225"/>
                      </a:lnTo>
                      <a:lnTo>
                        <a:pt x="55" y="223"/>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1" name="Freeform 36"/>
                <p:cNvSpPr/>
                <p:nvPr/>
              </p:nvSpPr>
              <p:spPr>
                <a:xfrm rot="-3070211">
                  <a:off x="4682" y="2312"/>
                  <a:ext cx="34" cy="39"/>
                </a:xfrm>
                <a:custGeom>
                  <a:avLst/>
                  <a:gdLst/>
                  <a:ahLst/>
                  <a:cxnLst>
                    <a:cxn ang="0">
                      <a:pos x="15" y="39"/>
                    </a:cxn>
                    <a:cxn ang="0">
                      <a:pos x="10" y="36"/>
                    </a:cxn>
                    <a:cxn ang="0">
                      <a:pos x="7" y="34"/>
                    </a:cxn>
                    <a:cxn ang="0">
                      <a:pos x="4" y="31"/>
                    </a:cxn>
                    <a:cxn ang="0">
                      <a:pos x="2" y="28"/>
                    </a:cxn>
                    <a:cxn ang="0">
                      <a:pos x="0" y="25"/>
                    </a:cxn>
                    <a:cxn ang="0">
                      <a:pos x="0" y="21"/>
                    </a:cxn>
                    <a:cxn ang="0">
                      <a:pos x="1" y="17"/>
                    </a:cxn>
                    <a:cxn ang="0">
                      <a:pos x="2" y="11"/>
                    </a:cxn>
                    <a:cxn ang="0">
                      <a:pos x="5" y="7"/>
                    </a:cxn>
                    <a:cxn ang="0">
                      <a:pos x="7" y="4"/>
                    </a:cxn>
                    <a:cxn ang="0">
                      <a:pos x="8" y="1"/>
                    </a:cxn>
                    <a:cxn ang="0">
                      <a:pos x="10" y="0"/>
                    </a:cxn>
                    <a:cxn ang="0">
                      <a:pos x="12" y="0"/>
                    </a:cxn>
                    <a:cxn ang="0">
                      <a:pos x="15" y="0"/>
                    </a:cxn>
                    <a:cxn ang="0">
                      <a:pos x="19" y="2"/>
                    </a:cxn>
                    <a:cxn ang="0">
                      <a:pos x="24" y="4"/>
                    </a:cxn>
                    <a:cxn ang="0">
                      <a:pos x="29" y="8"/>
                    </a:cxn>
                    <a:cxn ang="0">
                      <a:pos x="32" y="12"/>
                    </a:cxn>
                    <a:cxn ang="0">
                      <a:pos x="34" y="17"/>
                    </a:cxn>
                    <a:cxn ang="0">
                      <a:pos x="34" y="22"/>
                    </a:cxn>
                    <a:cxn ang="0">
                      <a:pos x="33" y="27"/>
                    </a:cxn>
                    <a:cxn ang="0">
                      <a:pos x="31" y="31"/>
                    </a:cxn>
                    <a:cxn ang="0">
                      <a:pos x="27" y="35"/>
                    </a:cxn>
                    <a:cxn ang="0">
                      <a:pos x="22" y="37"/>
                    </a:cxn>
                    <a:cxn ang="0">
                      <a:pos x="20" y="38"/>
                    </a:cxn>
                    <a:cxn ang="0">
                      <a:pos x="19" y="38"/>
                    </a:cxn>
                    <a:cxn ang="0">
                      <a:pos x="17" y="39"/>
                    </a:cxn>
                    <a:cxn ang="0">
                      <a:pos x="15" y="39"/>
                    </a:cxn>
                  </a:cxnLst>
                  <a:pathLst>
                    <a:path w="143" h="161">
                      <a:moveTo>
                        <a:pt x="62" y="161"/>
                      </a:moveTo>
                      <a:lnTo>
                        <a:pt x="43" y="150"/>
                      </a:lnTo>
                      <a:lnTo>
                        <a:pt x="28" y="139"/>
                      </a:lnTo>
                      <a:lnTo>
                        <a:pt x="15" y="128"/>
                      </a:lnTo>
                      <a:lnTo>
                        <a:pt x="7" y="116"/>
                      </a:lnTo>
                      <a:lnTo>
                        <a:pt x="2" y="103"/>
                      </a:lnTo>
                      <a:lnTo>
                        <a:pt x="0" y="88"/>
                      </a:lnTo>
                      <a:lnTo>
                        <a:pt x="3" y="69"/>
                      </a:lnTo>
                      <a:lnTo>
                        <a:pt x="9" y="47"/>
                      </a:lnTo>
                      <a:lnTo>
                        <a:pt x="20" y="29"/>
                      </a:lnTo>
                      <a:lnTo>
                        <a:pt x="28" y="15"/>
                      </a:lnTo>
                      <a:lnTo>
                        <a:pt x="35" y="6"/>
                      </a:lnTo>
                      <a:lnTo>
                        <a:pt x="41" y="1"/>
                      </a:lnTo>
                      <a:lnTo>
                        <a:pt x="50" y="0"/>
                      </a:lnTo>
                      <a:lnTo>
                        <a:pt x="62" y="2"/>
                      </a:lnTo>
                      <a:lnTo>
                        <a:pt x="78" y="7"/>
                      </a:lnTo>
                      <a:lnTo>
                        <a:pt x="101" y="15"/>
                      </a:lnTo>
                      <a:lnTo>
                        <a:pt x="121" y="31"/>
                      </a:lnTo>
                      <a:lnTo>
                        <a:pt x="134" y="50"/>
                      </a:lnTo>
                      <a:lnTo>
                        <a:pt x="141" y="69"/>
                      </a:lnTo>
                      <a:lnTo>
                        <a:pt x="143" y="90"/>
                      </a:lnTo>
                      <a:lnTo>
                        <a:pt x="138" y="110"/>
                      </a:lnTo>
                      <a:lnTo>
                        <a:pt x="129" y="128"/>
                      </a:lnTo>
                      <a:lnTo>
                        <a:pt x="114" y="143"/>
                      </a:lnTo>
                      <a:lnTo>
                        <a:pt x="93" y="154"/>
                      </a:lnTo>
                      <a:lnTo>
                        <a:pt x="85" y="156"/>
                      </a:lnTo>
                      <a:lnTo>
                        <a:pt x="78" y="158"/>
                      </a:lnTo>
                      <a:lnTo>
                        <a:pt x="70" y="159"/>
                      </a:lnTo>
                      <a:lnTo>
                        <a:pt x="62" y="16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2" name="Freeform 37"/>
                <p:cNvSpPr/>
                <p:nvPr/>
              </p:nvSpPr>
              <p:spPr>
                <a:xfrm rot="-3070211">
                  <a:off x="4688" y="2318"/>
                  <a:ext cx="20" cy="28"/>
                </a:xfrm>
                <a:custGeom>
                  <a:avLst/>
                  <a:gdLst/>
                  <a:ahLst/>
                  <a:cxnLst>
                    <a:cxn ang="0">
                      <a:pos x="10" y="28"/>
                    </a:cxn>
                    <a:cxn ang="0">
                      <a:pos x="6" y="27"/>
                    </a:cxn>
                    <a:cxn ang="0">
                      <a:pos x="4" y="27"/>
                    </a:cxn>
                    <a:cxn ang="0">
                      <a:pos x="2" y="26"/>
                    </a:cxn>
                    <a:cxn ang="0">
                      <a:pos x="1" y="25"/>
                    </a:cxn>
                    <a:cxn ang="0">
                      <a:pos x="0" y="24"/>
                    </a:cxn>
                    <a:cxn ang="0">
                      <a:pos x="0" y="22"/>
                    </a:cxn>
                    <a:cxn ang="0">
                      <a:pos x="0" y="19"/>
                    </a:cxn>
                    <a:cxn ang="0">
                      <a:pos x="0" y="15"/>
                    </a:cxn>
                    <a:cxn ang="0">
                      <a:pos x="2" y="12"/>
                    </a:cxn>
                    <a:cxn ang="0">
                      <a:pos x="3" y="8"/>
                    </a:cxn>
                    <a:cxn ang="0">
                      <a:pos x="6" y="4"/>
                    </a:cxn>
                    <a:cxn ang="0">
                      <a:pos x="9" y="2"/>
                    </a:cxn>
                    <a:cxn ang="0">
                      <a:pos x="11" y="0"/>
                    </a:cxn>
                    <a:cxn ang="0">
                      <a:pos x="14" y="0"/>
                    </a:cxn>
                    <a:cxn ang="0">
                      <a:pos x="17" y="2"/>
                    </a:cxn>
                    <a:cxn ang="0">
                      <a:pos x="20" y="7"/>
                    </a:cxn>
                    <a:cxn ang="0">
                      <a:pos x="20" y="10"/>
                    </a:cxn>
                    <a:cxn ang="0">
                      <a:pos x="20" y="13"/>
                    </a:cxn>
                    <a:cxn ang="0">
                      <a:pos x="19" y="17"/>
                    </a:cxn>
                    <a:cxn ang="0">
                      <a:pos x="18" y="20"/>
                    </a:cxn>
                    <a:cxn ang="0">
                      <a:pos x="16" y="23"/>
                    </a:cxn>
                    <a:cxn ang="0">
                      <a:pos x="15" y="25"/>
                    </a:cxn>
                    <a:cxn ang="0">
                      <a:pos x="12" y="27"/>
                    </a:cxn>
                    <a:cxn ang="0">
                      <a:pos x="10" y="28"/>
                    </a:cxn>
                  </a:cxnLst>
                  <a:pathLst>
                    <a:path w="84" h="115">
                      <a:moveTo>
                        <a:pt x="41" y="115"/>
                      </a:moveTo>
                      <a:lnTo>
                        <a:pt x="26" y="112"/>
                      </a:lnTo>
                      <a:lnTo>
                        <a:pt x="15" y="110"/>
                      </a:lnTo>
                      <a:lnTo>
                        <a:pt x="8" y="106"/>
                      </a:lnTo>
                      <a:lnTo>
                        <a:pt x="4" y="103"/>
                      </a:lnTo>
                      <a:lnTo>
                        <a:pt x="2" y="97"/>
                      </a:lnTo>
                      <a:lnTo>
                        <a:pt x="0" y="89"/>
                      </a:lnTo>
                      <a:lnTo>
                        <a:pt x="0" y="77"/>
                      </a:lnTo>
                      <a:lnTo>
                        <a:pt x="2" y="62"/>
                      </a:lnTo>
                      <a:lnTo>
                        <a:pt x="7" y="48"/>
                      </a:lnTo>
                      <a:lnTo>
                        <a:pt x="14" y="33"/>
                      </a:lnTo>
                      <a:lnTo>
                        <a:pt x="25" y="18"/>
                      </a:lnTo>
                      <a:lnTo>
                        <a:pt x="36" y="7"/>
                      </a:lnTo>
                      <a:lnTo>
                        <a:pt x="48" y="0"/>
                      </a:lnTo>
                      <a:lnTo>
                        <a:pt x="60" y="1"/>
                      </a:lnTo>
                      <a:lnTo>
                        <a:pt x="73" y="9"/>
                      </a:lnTo>
                      <a:lnTo>
                        <a:pt x="84" y="30"/>
                      </a:lnTo>
                      <a:lnTo>
                        <a:pt x="84" y="42"/>
                      </a:lnTo>
                      <a:lnTo>
                        <a:pt x="82" y="55"/>
                      </a:lnTo>
                      <a:lnTo>
                        <a:pt x="80" y="68"/>
                      </a:lnTo>
                      <a:lnTo>
                        <a:pt x="75" y="82"/>
                      </a:lnTo>
                      <a:lnTo>
                        <a:pt x="69" y="93"/>
                      </a:lnTo>
                      <a:lnTo>
                        <a:pt x="61" y="104"/>
                      </a:lnTo>
                      <a:lnTo>
                        <a:pt x="52" y="112"/>
                      </a:lnTo>
                      <a:lnTo>
                        <a:pt x="41" y="115"/>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3" name="Freeform 38"/>
                <p:cNvSpPr/>
                <p:nvPr/>
              </p:nvSpPr>
              <p:spPr>
                <a:xfrm rot="-3070211">
                  <a:off x="4740" y="2011"/>
                  <a:ext cx="154" cy="150"/>
                </a:xfrm>
                <a:custGeom>
                  <a:avLst/>
                  <a:gdLst/>
                  <a:ahLst/>
                  <a:cxnLst>
                    <a:cxn ang="0">
                      <a:pos x="89" y="138"/>
                    </a:cxn>
                    <a:cxn ang="0">
                      <a:pos x="81" y="140"/>
                    </a:cxn>
                    <a:cxn ang="0">
                      <a:pos x="73" y="148"/>
                    </a:cxn>
                    <a:cxn ang="0">
                      <a:pos x="68" y="140"/>
                    </a:cxn>
                    <a:cxn ang="0">
                      <a:pos x="60" y="138"/>
                    </a:cxn>
                    <a:cxn ang="0">
                      <a:pos x="52" y="143"/>
                    </a:cxn>
                    <a:cxn ang="0">
                      <a:pos x="43" y="139"/>
                    </a:cxn>
                    <a:cxn ang="0">
                      <a:pos x="43" y="129"/>
                    </a:cxn>
                    <a:cxn ang="0">
                      <a:pos x="34" y="128"/>
                    </a:cxn>
                    <a:cxn ang="0">
                      <a:pos x="27" y="133"/>
                    </a:cxn>
                    <a:cxn ang="0">
                      <a:pos x="21" y="129"/>
                    </a:cxn>
                    <a:cxn ang="0">
                      <a:pos x="21" y="115"/>
                    </a:cxn>
                    <a:cxn ang="0">
                      <a:pos x="14" y="112"/>
                    </a:cxn>
                    <a:cxn ang="0">
                      <a:pos x="6" y="106"/>
                    </a:cxn>
                    <a:cxn ang="0">
                      <a:pos x="12" y="95"/>
                    </a:cxn>
                    <a:cxn ang="0">
                      <a:pos x="6" y="87"/>
                    </a:cxn>
                    <a:cxn ang="0">
                      <a:pos x="0" y="83"/>
                    </a:cxn>
                    <a:cxn ang="0">
                      <a:pos x="6" y="74"/>
                    </a:cxn>
                    <a:cxn ang="0">
                      <a:pos x="11" y="61"/>
                    </a:cxn>
                    <a:cxn ang="0">
                      <a:pos x="6" y="50"/>
                    </a:cxn>
                    <a:cxn ang="0">
                      <a:pos x="13" y="49"/>
                    </a:cxn>
                    <a:cxn ang="0">
                      <a:pos x="23" y="42"/>
                    </a:cxn>
                    <a:cxn ang="0">
                      <a:pos x="19" y="29"/>
                    </a:cxn>
                    <a:cxn ang="0">
                      <a:pos x="19" y="17"/>
                    </a:cxn>
                    <a:cxn ang="0">
                      <a:pos x="32" y="20"/>
                    </a:cxn>
                    <a:cxn ang="0">
                      <a:pos x="41" y="20"/>
                    </a:cxn>
                    <a:cxn ang="0">
                      <a:pos x="49" y="12"/>
                    </a:cxn>
                    <a:cxn ang="0">
                      <a:pos x="54" y="1"/>
                    </a:cxn>
                    <a:cxn ang="0">
                      <a:pos x="61" y="2"/>
                    </a:cxn>
                    <a:cxn ang="0">
                      <a:pos x="70" y="8"/>
                    </a:cxn>
                    <a:cxn ang="0">
                      <a:pos x="80" y="4"/>
                    </a:cxn>
                    <a:cxn ang="0">
                      <a:pos x="90" y="0"/>
                    </a:cxn>
                    <a:cxn ang="0">
                      <a:pos x="94" y="12"/>
                    </a:cxn>
                    <a:cxn ang="0">
                      <a:pos x="104" y="16"/>
                    </a:cxn>
                    <a:cxn ang="0">
                      <a:pos x="111" y="10"/>
                    </a:cxn>
                    <a:cxn ang="0">
                      <a:pos x="117" y="11"/>
                    </a:cxn>
                    <a:cxn ang="0">
                      <a:pos x="118" y="23"/>
                    </a:cxn>
                    <a:cxn ang="0">
                      <a:pos x="128" y="30"/>
                    </a:cxn>
                    <a:cxn ang="0">
                      <a:pos x="137" y="30"/>
                    </a:cxn>
                    <a:cxn ang="0">
                      <a:pos x="135" y="37"/>
                    </a:cxn>
                    <a:cxn ang="0">
                      <a:pos x="139" y="52"/>
                    </a:cxn>
                    <a:cxn ang="0">
                      <a:pos x="147" y="50"/>
                    </a:cxn>
                    <a:cxn ang="0">
                      <a:pos x="148" y="59"/>
                    </a:cxn>
                    <a:cxn ang="0">
                      <a:pos x="142" y="73"/>
                    </a:cxn>
                    <a:cxn ang="0">
                      <a:pos x="149" y="76"/>
                    </a:cxn>
                    <a:cxn ang="0">
                      <a:pos x="154" y="84"/>
                    </a:cxn>
                    <a:cxn ang="0">
                      <a:pos x="145" y="92"/>
                    </a:cxn>
                    <a:cxn ang="0">
                      <a:pos x="147" y="101"/>
                    </a:cxn>
                    <a:cxn ang="0">
                      <a:pos x="147" y="107"/>
                    </a:cxn>
                    <a:cxn ang="0">
                      <a:pos x="141" y="108"/>
                    </a:cxn>
                    <a:cxn ang="0">
                      <a:pos x="136" y="115"/>
                    </a:cxn>
                    <a:cxn ang="0">
                      <a:pos x="128" y="114"/>
                    </a:cxn>
                    <a:cxn ang="0">
                      <a:pos x="123" y="124"/>
                    </a:cxn>
                    <a:cxn ang="0">
                      <a:pos x="119" y="134"/>
                    </a:cxn>
                    <a:cxn ang="0">
                      <a:pos x="111" y="129"/>
                    </a:cxn>
                    <a:cxn ang="0">
                      <a:pos x="104" y="133"/>
                    </a:cxn>
                    <a:cxn ang="0">
                      <a:pos x="102" y="146"/>
                    </a:cxn>
                    <a:cxn ang="0">
                      <a:pos x="94" y="150"/>
                    </a:cxn>
                  </a:cxnLst>
                  <a:pathLst>
                    <a:path w="635" h="617">
                      <a:moveTo>
                        <a:pt x="376" y="614"/>
                      </a:moveTo>
                      <a:lnTo>
                        <a:pt x="375" y="603"/>
                      </a:lnTo>
                      <a:lnTo>
                        <a:pt x="374" y="592"/>
                      </a:lnTo>
                      <a:lnTo>
                        <a:pt x="374" y="581"/>
                      </a:lnTo>
                      <a:lnTo>
                        <a:pt x="374" y="570"/>
                      </a:lnTo>
                      <a:lnTo>
                        <a:pt x="366" y="568"/>
                      </a:lnTo>
                      <a:lnTo>
                        <a:pt x="359" y="566"/>
                      </a:lnTo>
                      <a:lnTo>
                        <a:pt x="353" y="566"/>
                      </a:lnTo>
                      <a:lnTo>
                        <a:pt x="349" y="566"/>
                      </a:lnTo>
                      <a:lnTo>
                        <a:pt x="343" y="569"/>
                      </a:lnTo>
                      <a:lnTo>
                        <a:pt x="338" y="571"/>
                      </a:lnTo>
                      <a:lnTo>
                        <a:pt x="332" y="576"/>
                      </a:lnTo>
                      <a:lnTo>
                        <a:pt x="325" y="581"/>
                      </a:lnTo>
                      <a:lnTo>
                        <a:pt x="321" y="588"/>
                      </a:lnTo>
                      <a:lnTo>
                        <a:pt x="318" y="595"/>
                      </a:lnTo>
                      <a:lnTo>
                        <a:pt x="314" y="603"/>
                      </a:lnTo>
                      <a:lnTo>
                        <a:pt x="311" y="610"/>
                      </a:lnTo>
                      <a:lnTo>
                        <a:pt x="300" y="610"/>
                      </a:lnTo>
                      <a:lnTo>
                        <a:pt x="294" y="610"/>
                      </a:lnTo>
                      <a:lnTo>
                        <a:pt x="288" y="610"/>
                      </a:lnTo>
                      <a:lnTo>
                        <a:pt x="282" y="609"/>
                      </a:lnTo>
                      <a:lnTo>
                        <a:pt x="281" y="598"/>
                      </a:lnTo>
                      <a:lnTo>
                        <a:pt x="280" y="586"/>
                      </a:lnTo>
                      <a:lnTo>
                        <a:pt x="279" y="577"/>
                      </a:lnTo>
                      <a:lnTo>
                        <a:pt x="277" y="572"/>
                      </a:lnTo>
                      <a:lnTo>
                        <a:pt x="272" y="570"/>
                      </a:lnTo>
                      <a:lnTo>
                        <a:pt x="266" y="568"/>
                      </a:lnTo>
                      <a:lnTo>
                        <a:pt x="260" y="568"/>
                      </a:lnTo>
                      <a:lnTo>
                        <a:pt x="254" y="566"/>
                      </a:lnTo>
                      <a:lnTo>
                        <a:pt x="249" y="566"/>
                      </a:lnTo>
                      <a:lnTo>
                        <a:pt x="243" y="568"/>
                      </a:lnTo>
                      <a:lnTo>
                        <a:pt x="237" y="570"/>
                      </a:lnTo>
                      <a:lnTo>
                        <a:pt x="231" y="572"/>
                      </a:lnTo>
                      <a:lnTo>
                        <a:pt x="222" y="580"/>
                      </a:lnTo>
                      <a:lnTo>
                        <a:pt x="217" y="585"/>
                      </a:lnTo>
                      <a:lnTo>
                        <a:pt x="214" y="589"/>
                      </a:lnTo>
                      <a:lnTo>
                        <a:pt x="209" y="596"/>
                      </a:lnTo>
                      <a:lnTo>
                        <a:pt x="200" y="595"/>
                      </a:lnTo>
                      <a:lnTo>
                        <a:pt x="192" y="593"/>
                      </a:lnTo>
                      <a:lnTo>
                        <a:pt x="185" y="589"/>
                      </a:lnTo>
                      <a:lnTo>
                        <a:pt x="177" y="584"/>
                      </a:lnTo>
                      <a:lnTo>
                        <a:pt x="178" y="573"/>
                      </a:lnTo>
                      <a:lnTo>
                        <a:pt x="181" y="565"/>
                      </a:lnTo>
                      <a:lnTo>
                        <a:pt x="183" y="557"/>
                      </a:lnTo>
                      <a:lnTo>
                        <a:pt x="186" y="548"/>
                      </a:lnTo>
                      <a:lnTo>
                        <a:pt x="184" y="540"/>
                      </a:lnTo>
                      <a:lnTo>
                        <a:pt x="182" y="533"/>
                      </a:lnTo>
                      <a:lnTo>
                        <a:pt x="177" y="530"/>
                      </a:lnTo>
                      <a:lnTo>
                        <a:pt x="173" y="527"/>
                      </a:lnTo>
                      <a:lnTo>
                        <a:pt x="167" y="526"/>
                      </a:lnTo>
                      <a:lnTo>
                        <a:pt x="161" y="526"/>
                      </a:lnTo>
                      <a:lnTo>
                        <a:pt x="154" y="526"/>
                      </a:lnTo>
                      <a:lnTo>
                        <a:pt x="146" y="526"/>
                      </a:lnTo>
                      <a:lnTo>
                        <a:pt x="139" y="528"/>
                      </a:lnTo>
                      <a:lnTo>
                        <a:pt x="135" y="531"/>
                      </a:lnTo>
                      <a:lnTo>
                        <a:pt x="129" y="534"/>
                      </a:lnTo>
                      <a:lnTo>
                        <a:pt x="125" y="538"/>
                      </a:lnTo>
                      <a:lnTo>
                        <a:pt x="121" y="541"/>
                      </a:lnTo>
                      <a:lnTo>
                        <a:pt x="116" y="543"/>
                      </a:lnTo>
                      <a:lnTo>
                        <a:pt x="111" y="546"/>
                      </a:lnTo>
                      <a:lnTo>
                        <a:pt x="107" y="548"/>
                      </a:lnTo>
                      <a:lnTo>
                        <a:pt x="99" y="548"/>
                      </a:lnTo>
                      <a:lnTo>
                        <a:pt x="94" y="548"/>
                      </a:lnTo>
                      <a:lnTo>
                        <a:pt x="91" y="546"/>
                      </a:lnTo>
                      <a:lnTo>
                        <a:pt x="86" y="540"/>
                      </a:lnTo>
                      <a:lnTo>
                        <a:pt x="87" y="532"/>
                      </a:lnTo>
                      <a:lnTo>
                        <a:pt x="88" y="526"/>
                      </a:lnTo>
                      <a:lnTo>
                        <a:pt x="92" y="520"/>
                      </a:lnTo>
                      <a:lnTo>
                        <a:pt x="95" y="513"/>
                      </a:lnTo>
                      <a:lnTo>
                        <a:pt x="94" y="495"/>
                      </a:lnTo>
                      <a:lnTo>
                        <a:pt x="93" y="483"/>
                      </a:lnTo>
                      <a:lnTo>
                        <a:pt x="87" y="474"/>
                      </a:lnTo>
                      <a:lnTo>
                        <a:pt x="75" y="462"/>
                      </a:lnTo>
                      <a:lnTo>
                        <a:pt x="71" y="460"/>
                      </a:lnTo>
                      <a:lnTo>
                        <a:pt x="68" y="460"/>
                      </a:lnTo>
                      <a:lnTo>
                        <a:pt x="64" y="459"/>
                      </a:lnTo>
                      <a:lnTo>
                        <a:pt x="62" y="459"/>
                      </a:lnTo>
                      <a:lnTo>
                        <a:pt x="57" y="459"/>
                      </a:lnTo>
                      <a:lnTo>
                        <a:pt x="53" y="459"/>
                      </a:lnTo>
                      <a:lnTo>
                        <a:pt x="46" y="459"/>
                      </a:lnTo>
                      <a:lnTo>
                        <a:pt x="38" y="459"/>
                      </a:lnTo>
                      <a:lnTo>
                        <a:pt x="32" y="451"/>
                      </a:lnTo>
                      <a:lnTo>
                        <a:pt x="27" y="444"/>
                      </a:lnTo>
                      <a:lnTo>
                        <a:pt x="24" y="437"/>
                      </a:lnTo>
                      <a:lnTo>
                        <a:pt x="23" y="428"/>
                      </a:lnTo>
                      <a:lnTo>
                        <a:pt x="30" y="421"/>
                      </a:lnTo>
                      <a:lnTo>
                        <a:pt x="38" y="415"/>
                      </a:lnTo>
                      <a:lnTo>
                        <a:pt x="44" y="411"/>
                      </a:lnTo>
                      <a:lnTo>
                        <a:pt x="48" y="403"/>
                      </a:lnTo>
                      <a:lnTo>
                        <a:pt x="48" y="391"/>
                      </a:lnTo>
                      <a:lnTo>
                        <a:pt x="47" y="381"/>
                      </a:lnTo>
                      <a:lnTo>
                        <a:pt x="44" y="371"/>
                      </a:lnTo>
                      <a:lnTo>
                        <a:pt x="37" y="360"/>
                      </a:lnTo>
                      <a:lnTo>
                        <a:pt x="32" y="359"/>
                      </a:lnTo>
                      <a:lnTo>
                        <a:pt x="27" y="358"/>
                      </a:lnTo>
                      <a:lnTo>
                        <a:pt x="24" y="357"/>
                      </a:lnTo>
                      <a:lnTo>
                        <a:pt x="19" y="354"/>
                      </a:lnTo>
                      <a:lnTo>
                        <a:pt x="15" y="353"/>
                      </a:lnTo>
                      <a:lnTo>
                        <a:pt x="10" y="352"/>
                      </a:lnTo>
                      <a:lnTo>
                        <a:pt x="6" y="350"/>
                      </a:lnTo>
                      <a:lnTo>
                        <a:pt x="1" y="349"/>
                      </a:lnTo>
                      <a:lnTo>
                        <a:pt x="1" y="341"/>
                      </a:lnTo>
                      <a:lnTo>
                        <a:pt x="1" y="331"/>
                      </a:lnTo>
                      <a:lnTo>
                        <a:pt x="1" y="323"/>
                      </a:lnTo>
                      <a:lnTo>
                        <a:pt x="0" y="315"/>
                      </a:lnTo>
                      <a:lnTo>
                        <a:pt x="8" y="311"/>
                      </a:lnTo>
                      <a:lnTo>
                        <a:pt x="17" y="306"/>
                      </a:lnTo>
                      <a:lnTo>
                        <a:pt x="25" y="303"/>
                      </a:lnTo>
                      <a:lnTo>
                        <a:pt x="33" y="299"/>
                      </a:lnTo>
                      <a:lnTo>
                        <a:pt x="44" y="290"/>
                      </a:lnTo>
                      <a:lnTo>
                        <a:pt x="50" y="283"/>
                      </a:lnTo>
                      <a:lnTo>
                        <a:pt x="53" y="274"/>
                      </a:lnTo>
                      <a:lnTo>
                        <a:pt x="53" y="259"/>
                      </a:lnTo>
                      <a:lnTo>
                        <a:pt x="45" y="251"/>
                      </a:lnTo>
                      <a:lnTo>
                        <a:pt x="38" y="246"/>
                      </a:lnTo>
                      <a:lnTo>
                        <a:pt x="31" y="240"/>
                      </a:lnTo>
                      <a:lnTo>
                        <a:pt x="19" y="232"/>
                      </a:lnTo>
                      <a:lnTo>
                        <a:pt x="20" y="223"/>
                      </a:lnTo>
                      <a:lnTo>
                        <a:pt x="23" y="214"/>
                      </a:lnTo>
                      <a:lnTo>
                        <a:pt x="26" y="206"/>
                      </a:lnTo>
                      <a:lnTo>
                        <a:pt x="32" y="199"/>
                      </a:lnTo>
                      <a:lnTo>
                        <a:pt x="37" y="199"/>
                      </a:lnTo>
                      <a:lnTo>
                        <a:pt x="41" y="199"/>
                      </a:lnTo>
                      <a:lnTo>
                        <a:pt x="46" y="200"/>
                      </a:lnTo>
                      <a:lnTo>
                        <a:pt x="50" y="200"/>
                      </a:lnTo>
                      <a:lnTo>
                        <a:pt x="55" y="200"/>
                      </a:lnTo>
                      <a:lnTo>
                        <a:pt x="59" y="200"/>
                      </a:lnTo>
                      <a:lnTo>
                        <a:pt x="64" y="200"/>
                      </a:lnTo>
                      <a:lnTo>
                        <a:pt x="69" y="200"/>
                      </a:lnTo>
                      <a:lnTo>
                        <a:pt x="80" y="189"/>
                      </a:lnTo>
                      <a:lnTo>
                        <a:pt x="88" y="179"/>
                      </a:lnTo>
                      <a:lnTo>
                        <a:pt x="94" y="172"/>
                      </a:lnTo>
                      <a:lnTo>
                        <a:pt x="97" y="165"/>
                      </a:lnTo>
                      <a:lnTo>
                        <a:pt x="98" y="160"/>
                      </a:lnTo>
                      <a:lnTo>
                        <a:pt x="95" y="152"/>
                      </a:lnTo>
                      <a:lnTo>
                        <a:pt x="92" y="141"/>
                      </a:lnTo>
                      <a:lnTo>
                        <a:pt x="86" y="129"/>
                      </a:lnTo>
                      <a:lnTo>
                        <a:pt x="79" y="121"/>
                      </a:lnTo>
                      <a:lnTo>
                        <a:pt x="72" y="112"/>
                      </a:lnTo>
                      <a:lnTo>
                        <a:pt x="64" y="104"/>
                      </a:lnTo>
                      <a:lnTo>
                        <a:pt x="57" y="96"/>
                      </a:lnTo>
                      <a:lnTo>
                        <a:pt x="61" y="85"/>
                      </a:lnTo>
                      <a:lnTo>
                        <a:pt x="69" y="77"/>
                      </a:lnTo>
                      <a:lnTo>
                        <a:pt x="78" y="71"/>
                      </a:lnTo>
                      <a:lnTo>
                        <a:pt x="91" y="65"/>
                      </a:lnTo>
                      <a:lnTo>
                        <a:pt x="100" y="68"/>
                      </a:lnTo>
                      <a:lnTo>
                        <a:pt x="108" y="70"/>
                      </a:lnTo>
                      <a:lnTo>
                        <a:pt x="115" y="74"/>
                      </a:lnTo>
                      <a:lnTo>
                        <a:pt x="123" y="79"/>
                      </a:lnTo>
                      <a:lnTo>
                        <a:pt x="131" y="84"/>
                      </a:lnTo>
                      <a:lnTo>
                        <a:pt x="139" y="87"/>
                      </a:lnTo>
                      <a:lnTo>
                        <a:pt x="147" y="89"/>
                      </a:lnTo>
                      <a:lnTo>
                        <a:pt x="158" y="91"/>
                      </a:lnTo>
                      <a:lnTo>
                        <a:pt x="160" y="88"/>
                      </a:lnTo>
                      <a:lnTo>
                        <a:pt x="164" y="85"/>
                      </a:lnTo>
                      <a:lnTo>
                        <a:pt x="170" y="81"/>
                      </a:lnTo>
                      <a:lnTo>
                        <a:pt x="177" y="78"/>
                      </a:lnTo>
                      <a:lnTo>
                        <a:pt x="185" y="73"/>
                      </a:lnTo>
                      <a:lnTo>
                        <a:pt x="192" y="71"/>
                      </a:lnTo>
                      <a:lnTo>
                        <a:pt x="198" y="68"/>
                      </a:lnTo>
                      <a:lnTo>
                        <a:pt x="203" y="66"/>
                      </a:lnTo>
                      <a:lnTo>
                        <a:pt x="204" y="51"/>
                      </a:lnTo>
                      <a:lnTo>
                        <a:pt x="205" y="39"/>
                      </a:lnTo>
                      <a:lnTo>
                        <a:pt x="207" y="26"/>
                      </a:lnTo>
                      <a:lnTo>
                        <a:pt x="209" y="11"/>
                      </a:lnTo>
                      <a:lnTo>
                        <a:pt x="214" y="9"/>
                      </a:lnTo>
                      <a:lnTo>
                        <a:pt x="219" y="6"/>
                      </a:lnTo>
                      <a:lnTo>
                        <a:pt x="223" y="4"/>
                      </a:lnTo>
                      <a:lnTo>
                        <a:pt x="228" y="2"/>
                      </a:lnTo>
                      <a:lnTo>
                        <a:pt x="232" y="1"/>
                      </a:lnTo>
                      <a:lnTo>
                        <a:pt x="237" y="0"/>
                      </a:lnTo>
                      <a:lnTo>
                        <a:pt x="242" y="0"/>
                      </a:lnTo>
                      <a:lnTo>
                        <a:pt x="247" y="0"/>
                      </a:lnTo>
                      <a:lnTo>
                        <a:pt x="251" y="9"/>
                      </a:lnTo>
                      <a:lnTo>
                        <a:pt x="253" y="16"/>
                      </a:lnTo>
                      <a:lnTo>
                        <a:pt x="258" y="24"/>
                      </a:lnTo>
                      <a:lnTo>
                        <a:pt x="262" y="31"/>
                      </a:lnTo>
                      <a:lnTo>
                        <a:pt x="270" y="32"/>
                      </a:lnTo>
                      <a:lnTo>
                        <a:pt x="279" y="33"/>
                      </a:lnTo>
                      <a:lnTo>
                        <a:pt x="287" y="33"/>
                      </a:lnTo>
                      <a:lnTo>
                        <a:pt x="296" y="33"/>
                      </a:lnTo>
                      <a:lnTo>
                        <a:pt x="305" y="32"/>
                      </a:lnTo>
                      <a:lnTo>
                        <a:pt x="313" y="31"/>
                      </a:lnTo>
                      <a:lnTo>
                        <a:pt x="320" y="27"/>
                      </a:lnTo>
                      <a:lnTo>
                        <a:pt x="327" y="24"/>
                      </a:lnTo>
                      <a:lnTo>
                        <a:pt x="329" y="15"/>
                      </a:lnTo>
                      <a:lnTo>
                        <a:pt x="332" y="9"/>
                      </a:lnTo>
                      <a:lnTo>
                        <a:pt x="336" y="5"/>
                      </a:lnTo>
                      <a:lnTo>
                        <a:pt x="344" y="1"/>
                      </a:lnTo>
                      <a:lnTo>
                        <a:pt x="353" y="0"/>
                      </a:lnTo>
                      <a:lnTo>
                        <a:pt x="363" y="0"/>
                      </a:lnTo>
                      <a:lnTo>
                        <a:pt x="371" y="2"/>
                      </a:lnTo>
                      <a:lnTo>
                        <a:pt x="378" y="9"/>
                      </a:lnTo>
                      <a:lnTo>
                        <a:pt x="378" y="19"/>
                      </a:lnTo>
                      <a:lnTo>
                        <a:pt x="378" y="26"/>
                      </a:lnTo>
                      <a:lnTo>
                        <a:pt x="379" y="34"/>
                      </a:lnTo>
                      <a:lnTo>
                        <a:pt x="381" y="45"/>
                      </a:lnTo>
                      <a:lnTo>
                        <a:pt x="386" y="49"/>
                      </a:lnTo>
                      <a:lnTo>
                        <a:pt x="391" y="55"/>
                      </a:lnTo>
                      <a:lnTo>
                        <a:pt x="399" y="61"/>
                      </a:lnTo>
                      <a:lnTo>
                        <a:pt x="408" y="65"/>
                      </a:lnTo>
                      <a:lnTo>
                        <a:pt x="416" y="69"/>
                      </a:lnTo>
                      <a:lnTo>
                        <a:pt x="423" y="69"/>
                      </a:lnTo>
                      <a:lnTo>
                        <a:pt x="429" y="66"/>
                      </a:lnTo>
                      <a:lnTo>
                        <a:pt x="433" y="61"/>
                      </a:lnTo>
                      <a:lnTo>
                        <a:pt x="436" y="57"/>
                      </a:lnTo>
                      <a:lnTo>
                        <a:pt x="441" y="53"/>
                      </a:lnTo>
                      <a:lnTo>
                        <a:pt x="446" y="49"/>
                      </a:lnTo>
                      <a:lnTo>
                        <a:pt x="451" y="45"/>
                      </a:lnTo>
                      <a:lnTo>
                        <a:pt x="456" y="40"/>
                      </a:lnTo>
                      <a:lnTo>
                        <a:pt x="462" y="38"/>
                      </a:lnTo>
                      <a:lnTo>
                        <a:pt x="466" y="35"/>
                      </a:lnTo>
                      <a:lnTo>
                        <a:pt x="471" y="34"/>
                      </a:lnTo>
                      <a:lnTo>
                        <a:pt x="476" y="38"/>
                      </a:lnTo>
                      <a:lnTo>
                        <a:pt x="480" y="41"/>
                      </a:lnTo>
                      <a:lnTo>
                        <a:pt x="484" y="46"/>
                      </a:lnTo>
                      <a:lnTo>
                        <a:pt x="488" y="49"/>
                      </a:lnTo>
                      <a:lnTo>
                        <a:pt x="489" y="54"/>
                      </a:lnTo>
                      <a:lnTo>
                        <a:pt x="488" y="58"/>
                      </a:lnTo>
                      <a:lnTo>
                        <a:pt x="487" y="66"/>
                      </a:lnTo>
                      <a:lnTo>
                        <a:pt x="485" y="81"/>
                      </a:lnTo>
                      <a:lnTo>
                        <a:pt x="487" y="94"/>
                      </a:lnTo>
                      <a:lnTo>
                        <a:pt x="492" y="104"/>
                      </a:lnTo>
                      <a:lnTo>
                        <a:pt x="499" y="114"/>
                      </a:lnTo>
                      <a:lnTo>
                        <a:pt x="508" y="124"/>
                      </a:lnTo>
                      <a:lnTo>
                        <a:pt x="515" y="125"/>
                      </a:lnTo>
                      <a:lnTo>
                        <a:pt x="520" y="124"/>
                      </a:lnTo>
                      <a:lnTo>
                        <a:pt x="527" y="123"/>
                      </a:lnTo>
                      <a:lnTo>
                        <a:pt x="533" y="121"/>
                      </a:lnTo>
                      <a:lnTo>
                        <a:pt x="540" y="119"/>
                      </a:lnTo>
                      <a:lnTo>
                        <a:pt x="547" y="117"/>
                      </a:lnTo>
                      <a:lnTo>
                        <a:pt x="554" y="116"/>
                      </a:lnTo>
                      <a:lnTo>
                        <a:pt x="562" y="116"/>
                      </a:lnTo>
                      <a:lnTo>
                        <a:pt x="564" y="123"/>
                      </a:lnTo>
                      <a:lnTo>
                        <a:pt x="567" y="127"/>
                      </a:lnTo>
                      <a:lnTo>
                        <a:pt x="567" y="132"/>
                      </a:lnTo>
                      <a:lnTo>
                        <a:pt x="567" y="137"/>
                      </a:lnTo>
                      <a:lnTo>
                        <a:pt x="563" y="142"/>
                      </a:lnTo>
                      <a:lnTo>
                        <a:pt x="561" y="147"/>
                      </a:lnTo>
                      <a:lnTo>
                        <a:pt x="558" y="152"/>
                      </a:lnTo>
                      <a:lnTo>
                        <a:pt x="556" y="161"/>
                      </a:lnTo>
                      <a:lnTo>
                        <a:pt x="556" y="175"/>
                      </a:lnTo>
                      <a:lnTo>
                        <a:pt x="558" y="187"/>
                      </a:lnTo>
                      <a:lnTo>
                        <a:pt x="562" y="201"/>
                      </a:lnTo>
                      <a:lnTo>
                        <a:pt x="568" y="214"/>
                      </a:lnTo>
                      <a:lnTo>
                        <a:pt x="573" y="213"/>
                      </a:lnTo>
                      <a:lnTo>
                        <a:pt x="579" y="212"/>
                      </a:lnTo>
                      <a:lnTo>
                        <a:pt x="584" y="209"/>
                      </a:lnTo>
                      <a:lnTo>
                        <a:pt x="588" y="207"/>
                      </a:lnTo>
                      <a:lnTo>
                        <a:pt x="593" y="206"/>
                      </a:lnTo>
                      <a:lnTo>
                        <a:pt x="598" y="205"/>
                      </a:lnTo>
                      <a:lnTo>
                        <a:pt x="605" y="206"/>
                      </a:lnTo>
                      <a:lnTo>
                        <a:pt x="611" y="208"/>
                      </a:lnTo>
                      <a:lnTo>
                        <a:pt x="615" y="216"/>
                      </a:lnTo>
                      <a:lnTo>
                        <a:pt x="616" y="222"/>
                      </a:lnTo>
                      <a:lnTo>
                        <a:pt x="617" y="229"/>
                      </a:lnTo>
                      <a:lnTo>
                        <a:pt x="617" y="237"/>
                      </a:lnTo>
                      <a:lnTo>
                        <a:pt x="611" y="243"/>
                      </a:lnTo>
                      <a:lnTo>
                        <a:pt x="606" y="248"/>
                      </a:lnTo>
                      <a:lnTo>
                        <a:pt x="600" y="253"/>
                      </a:lnTo>
                      <a:lnTo>
                        <a:pt x="594" y="259"/>
                      </a:lnTo>
                      <a:lnTo>
                        <a:pt x="590" y="271"/>
                      </a:lnTo>
                      <a:lnTo>
                        <a:pt x="586" y="286"/>
                      </a:lnTo>
                      <a:lnTo>
                        <a:pt x="585" y="300"/>
                      </a:lnTo>
                      <a:lnTo>
                        <a:pt x="591" y="313"/>
                      </a:lnTo>
                      <a:lnTo>
                        <a:pt x="596" y="314"/>
                      </a:lnTo>
                      <a:lnTo>
                        <a:pt x="601" y="314"/>
                      </a:lnTo>
                      <a:lnTo>
                        <a:pt x="606" y="314"/>
                      </a:lnTo>
                      <a:lnTo>
                        <a:pt x="610" y="313"/>
                      </a:lnTo>
                      <a:lnTo>
                        <a:pt x="615" y="313"/>
                      </a:lnTo>
                      <a:lnTo>
                        <a:pt x="620" y="313"/>
                      </a:lnTo>
                      <a:lnTo>
                        <a:pt x="625" y="314"/>
                      </a:lnTo>
                      <a:lnTo>
                        <a:pt x="631" y="315"/>
                      </a:lnTo>
                      <a:lnTo>
                        <a:pt x="633" y="327"/>
                      </a:lnTo>
                      <a:lnTo>
                        <a:pt x="635" y="336"/>
                      </a:lnTo>
                      <a:lnTo>
                        <a:pt x="633" y="344"/>
                      </a:lnTo>
                      <a:lnTo>
                        <a:pt x="629" y="353"/>
                      </a:lnTo>
                      <a:lnTo>
                        <a:pt x="622" y="356"/>
                      </a:lnTo>
                      <a:lnTo>
                        <a:pt x="616" y="358"/>
                      </a:lnTo>
                      <a:lnTo>
                        <a:pt x="610" y="361"/>
                      </a:lnTo>
                      <a:lnTo>
                        <a:pt x="603" y="366"/>
                      </a:lnTo>
                      <a:lnTo>
                        <a:pt x="598" y="379"/>
                      </a:lnTo>
                      <a:lnTo>
                        <a:pt x="593" y="388"/>
                      </a:lnTo>
                      <a:lnTo>
                        <a:pt x="592" y="397"/>
                      </a:lnTo>
                      <a:lnTo>
                        <a:pt x="593" y="412"/>
                      </a:lnTo>
                      <a:lnTo>
                        <a:pt x="598" y="413"/>
                      </a:lnTo>
                      <a:lnTo>
                        <a:pt x="603" y="414"/>
                      </a:lnTo>
                      <a:lnTo>
                        <a:pt x="608" y="417"/>
                      </a:lnTo>
                      <a:lnTo>
                        <a:pt x="613" y="418"/>
                      </a:lnTo>
                      <a:lnTo>
                        <a:pt x="613" y="422"/>
                      </a:lnTo>
                      <a:lnTo>
                        <a:pt x="613" y="426"/>
                      </a:lnTo>
                      <a:lnTo>
                        <a:pt x="611" y="429"/>
                      </a:lnTo>
                      <a:lnTo>
                        <a:pt x="610" y="435"/>
                      </a:lnTo>
                      <a:lnTo>
                        <a:pt x="606" y="440"/>
                      </a:lnTo>
                      <a:lnTo>
                        <a:pt x="601" y="442"/>
                      </a:lnTo>
                      <a:lnTo>
                        <a:pt x="598" y="443"/>
                      </a:lnTo>
                      <a:lnTo>
                        <a:pt x="594" y="444"/>
                      </a:lnTo>
                      <a:lnTo>
                        <a:pt x="590" y="444"/>
                      </a:lnTo>
                      <a:lnTo>
                        <a:pt x="585" y="444"/>
                      </a:lnTo>
                      <a:lnTo>
                        <a:pt x="580" y="445"/>
                      </a:lnTo>
                      <a:lnTo>
                        <a:pt x="575" y="447"/>
                      </a:lnTo>
                      <a:lnTo>
                        <a:pt x="577" y="456"/>
                      </a:lnTo>
                      <a:lnTo>
                        <a:pt x="577" y="462"/>
                      </a:lnTo>
                      <a:lnTo>
                        <a:pt x="573" y="466"/>
                      </a:lnTo>
                      <a:lnTo>
                        <a:pt x="565" y="471"/>
                      </a:lnTo>
                      <a:lnTo>
                        <a:pt x="560" y="471"/>
                      </a:lnTo>
                      <a:lnTo>
                        <a:pt x="556" y="470"/>
                      </a:lnTo>
                      <a:lnTo>
                        <a:pt x="553" y="467"/>
                      </a:lnTo>
                      <a:lnTo>
                        <a:pt x="548" y="464"/>
                      </a:lnTo>
                      <a:lnTo>
                        <a:pt x="540" y="465"/>
                      </a:lnTo>
                      <a:lnTo>
                        <a:pt x="534" y="465"/>
                      </a:lnTo>
                      <a:lnTo>
                        <a:pt x="529" y="467"/>
                      </a:lnTo>
                      <a:lnTo>
                        <a:pt x="524" y="470"/>
                      </a:lnTo>
                      <a:lnTo>
                        <a:pt x="519" y="473"/>
                      </a:lnTo>
                      <a:lnTo>
                        <a:pt x="516" y="478"/>
                      </a:lnTo>
                      <a:lnTo>
                        <a:pt x="512" y="485"/>
                      </a:lnTo>
                      <a:lnTo>
                        <a:pt x="508" y="492"/>
                      </a:lnTo>
                      <a:lnTo>
                        <a:pt x="508" y="508"/>
                      </a:lnTo>
                      <a:lnTo>
                        <a:pt x="509" y="518"/>
                      </a:lnTo>
                      <a:lnTo>
                        <a:pt x="510" y="527"/>
                      </a:lnTo>
                      <a:lnTo>
                        <a:pt x="510" y="539"/>
                      </a:lnTo>
                      <a:lnTo>
                        <a:pt x="503" y="547"/>
                      </a:lnTo>
                      <a:lnTo>
                        <a:pt x="499" y="550"/>
                      </a:lnTo>
                      <a:lnTo>
                        <a:pt x="492" y="553"/>
                      </a:lnTo>
                      <a:lnTo>
                        <a:pt x="481" y="553"/>
                      </a:lnTo>
                      <a:lnTo>
                        <a:pt x="478" y="546"/>
                      </a:lnTo>
                      <a:lnTo>
                        <a:pt x="474" y="540"/>
                      </a:lnTo>
                      <a:lnTo>
                        <a:pt x="470" y="535"/>
                      </a:lnTo>
                      <a:lnTo>
                        <a:pt x="464" y="530"/>
                      </a:lnTo>
                      <a:lnTo>
                        <a:pt x="457" y="531"/>
                      </a:lnTo>
                      <a:lnTo>
                        <a:pt x="450" y="532"/>
                      </a:lnTo>
                      <a:lnTo>
                        <a:pt x="444" y="533"/>
                      </a:lnTo>
                      <a:lnTo>
                        <a:pt x="440" y="536"/>
                      </a:lnTo>
                      <a:lnTo>
                        <a:pt x="435" y="540"/>
                      </a:lnTo>
                      <a:lnTo>
                        <a:pt x="432" y="545"/>
                      </a:lnTo>
                      <a:lnTo>
                        <a:pt x="428" y="549"/>
                      </a:lnTo>
                      <a:lnTo>
                        <a:pt x="425" y="556"/>
                      </a:lnTo>
                      <a:lnTo>
                        <a:pt x="424" y="565"/>
                      </a:lnTo>
                      <a:lnTo>
                        <a:pt x="424" y="574"/>
                      </a:lnTo>
                      <a:lnTo>
                        <a:pt x="424" y="584"/>
                      </a:lnTo>
                      <a:lnTo>
                        <a:pt x="424" y="593"/>
                      </a:lnTo>
                      <a:lnTo>
                        <a:pt x="419" y="600"/>
                      </a:lnTo>
                      <a:lnTo>
                        <a:pt x="414" y="606"/>
                      </a:lnTo>
                      <a:lnTo>
                        <a:pt x="410" y="610"/>
                      </a:lnTo>
                      <a:lnTo>
                        <a:pt x="405" y="614"/>
                      </a:lnTo>
                      <a:lnTo>
                        <a:pt x="399" y="616"/>
                      </a:lnTo>
                      <a:lnTo>
                        <a:pt x="393" y="617"/>
                      </a:lnTo>
                      <a:lnTo>
                        <a:pt x="386" y="616"/>
                      </a:lnTo>
                      <a:lnTo>
                        <a:pt x="376" y="614"/>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4" name="Freeform 39"/>
                <p:cNvSpPr/>
                <p:nvPr/>
              </p:nvSpPr>
              <p:spPr>
                <a:xfrm rot="-3070211">
                  <a:off x="4819" y="2087"/>
                  <a:ext cx="45" cy="31"/>
                </a:xfrm>
                <a:custGeom>
                  <a:avLst/>
                  <a:gdLst/>
                  <a:ahLst/>
                  <a:cxnLst>
                    <a:cxn ang="0">
                      <a:pos x="2" y="24"/>
                    </a:cxn>
                    <a:cxn ang="0">
                      <a:pos x="2" y="24"/>
                    </a:cxn>
                    <a:cxn ang="0">
                      <a:pos x="1" y="23"/>
                    </a:cxn>
                    <a:cxn ang="0">
                      <a:pos x="1" y="22"/>
                    </a:cxn>
                    <a:cxn ang="0">
                      <a:pos x="0" y="20"/>
                    </a:cxn>
                    <a:cxn ang="0">
                      <a:pos x="0" y="20"/>
                    </a:cxn>
                    <a:cxn ang="0">
                      <a:pos x="1" y="18"/>
                    </a:cxn>
                    <a:cxn ang="0">
                      <a:pos x="1" y="15"/>
                    </a:cxn>
                    <a:cxn ang="0">
                      <a:pos x="4" y="9"/>
                    </a:cxn>
                    <a:cxn ang="0">
                      <a:pos x="5" y="7"/>
                    </a:cxn>
                    <a:cxn ang="0">
                      <a:pos x="7" y="4"/>
                    </a:cxn>
                    <a:cxn ang="0">
                      <a:pos x="8" y="3"/>
                    </a:cxn>
                    <a:cxn ang="0">
                      <a:pos x="11" y="3"/>
                    </a:cxn>
                    <a:cxn ang="0">
                      <a:pos x="13" y="3"/>
                    </a:cxn>
                    <a:cxn ang="0">
                      <a:pos x="15" y="3"/>
                    </a:cxn>
                    <a:cxn ang="0">
                      <a:pos x="17" y="2"/>
                    </a:cxn>
                    <a:cxn ang="0">
                      <a:pos x="19" y="2"/>
                    </a:cxn>
                    <a:cxn ang="0">
                      <a:pos x="21" y="1"/>
                    </a:cxn>
                    <a:cxn ang="0">
                      <a:pos x="23" y="1"/>
                    </a:cxn>
                    <a:cxn ang="0">
                      <a:pos x="25" y="0"/>
                    </a:cxn>
                    <a:cxn ang="0">
                      <a:pos x="27" y="0"/>
                    </a:cxn>
                    <a:cxn ang="0">
                      <a:pos x="29" y="1"/>
                    </a:cxn>
                    <a:cxn ang="0">
                      <a:pos x="31" y="2"/>
                    </a:cxn>
                    <a:cxn ang="0">
                      <a:pos x="33" y="4"/>
                    </a:cxn>
                    <a:cxn ang="0">
                      <a:pos x="36" y="7"/>
                    </a:cxn>
                    <a:cxn ang="0">
                      <a:pos x="38" y="9"/>
                    </a:cxn>
                    <a:cxn ang="0">
                      <a:pos x="41" y="11"/>
                    </a:cxn>
                    <a:cxn ang="0">
                      <a:pos x="43" y="13"/>
                    </a:cxn>
                    <a:cxn ang="0">
                      <a:pos x="45" y="15"/>
                    </a:cxn>
                    <a:cxn ang="0">
                      <a:pos x="39" y="24"/>
                    </a:cxn>
                    <a:cxn ang="0">
                      <a:pos x="32" y="29"/>
                    </a:cxn>
                    <a:cxn ang="0">
                      <a:pos x="25" y="31"/>
                    </a:cxn>
                    <a:cxn ang="0">
                      <a:pos x="18" y="31"/>
                    </a:cxn>
                    <a:cxn ang="0">
                      <a:pos x="12" y="29"/>
                    </a:cxn>
                    <a:cxn ang="0">
                      <a:pos x="7" y="27"/>
                    </a:cxn>
                    <a:cxn ang="0">
                      <a:pos x="3" y="25"/>
                    </a:cxn>
                    <a:cxn ang="0">
                      <a:pos x="2" y="24"/>
                    </a:cxn>
                  </a:cxnLst>
                  <a:pathLst>
                    <a:path w="186" h="127">
                      <a:moveTo>
                        <a:pt x="9" y="98"/>
                      </a:moveTo>
                      <a:lnTo>
                        <a:pt x="7" y="97"/>
                      </a:lnTo>
                      <a:lnTo>
                        <a:pt x="6" y="96"/>
                      </a:lnTo>
                      <a:lnTo>
                        <a:pt x="4" y="91"/>
                      </a:lnTo>
                      <a:lnTo>
                        <a:pt x="0" y="83"/>
                      </a:lnTo>
                      <a:lnTo>
                        <a:pt x="0" y="80"/>
                      </a:lnTo>
                      <a:lnTo>
                        <a:pt x="3" y="73"/>
                      </a:lnTo>
                      <a:lnTo>
                        <a:pt x="6" y="61"/>
                      </a:lnTo>
                      <a:lnTo>
                        <a:pt x="15" y="38"/>
                      </a:lnTo>
                      <a:lnTo>
                        <a:pt x="20" y="29"/>
                      </a:lnTo>
                      <a:lnTo>
                        <a:pt x="27" y="18"/>
                      </a:lnTo>
                      <a:lnTo>
                        <a:pt x="35" y="11"/>
                      </a:lnTo>
                      <a:lnTo>
                        <a:pt x="44" y="13"/>
                      </a:lnTo>
                      <a:lnTo>
                        <a:pt x="53" y="12"/>
                      </a:lnTo>
                      <a:lnTo>
                        <a:pt x="62" y="11"/>
                      </a:lnTo>
                      <a:lnTo>
                        <a:pt x="70" y="9"/>
                      </a:lnTo>
                      <a:lnTo>
                        <a:pt x="78" y="7"/>
                      </a:lnTo>
                      <a:lnTo>
                        <a:pt x="86" y="5"/>
                      </a:lnTo>
                      <a:lnTo>
                        <a:pt x="94" y="3"/>
                      </a:lnTo>
                      <a:lnTo>
                        <a:pt x="102" y="1"/>
                      </a:lnTo>
                      <a:lnTo>
                        <a:pt x="110" y="0"/>
                      </a:lnTo>
                      <a:lnTo>
                        <a:pt x="118" y="4"/>
                      </a:lnTo>
                      <a:lnTo>
                        <a:pt x="127" y="9"/>
                      </a:lnTo>
                      <a:lnTo>
                        <a:pt x="138" y="18"/>
                      </a:lnTo>
                      <a:lnTo>
                        <a:pt x="149" y="27"/>
                      </a:lnTo>
                      <a:lnTo>
                        <a:pt x="159" y="37"/>
                      </a:lnTo>
                      <a:lnTo>
                        <a:pt x="170" y="46"/>
                      </a:lnTo>
                      <a:lnTo>
                        <a:pt x="179" y="54"/>
                      </a:lnTo>
                      <a:lnTo>
                        <a:pt x="186" y="61"/>
                      </a:lnTo>
                      <a:lnTo>
                        <a:pt x="162" y="97"/>
                      </a:lnTo>
                      <a:lnTo>
                        <a:pt x="134" y="118"/>
                      </a:lnTo>
                      <a:lnTo>
                        <a:pt x="105" y="127"/>
                      </a:lnTo>
                      <a:lnTo>
                        <a:pt x="76" y="126"/>
                      </a:lnTo>
                      <a:lnTo>
                        <a:pt x="50" y="120"/>
                      </a:lnTo>
                      <a:lnTo>
                        <a:pt x="28" y="112"/>
                      </a:lnTo>
                      <a:lnTo>
                        <a:pt x="14" y="104"/>
                      </a:lnTo>
                      <a:lnTo>
                        <a:pt x="9" y="9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5" name="Freeform 40"/>
                <p:cNvSpPr/>
                <p:nvPr/>
              </p:nvSpPr>
              <p:spPr>
                <a:xfrm rot="-3070211">
                  <a:off x="4825" y="2093"/>
                  <a:ext cx="33" cy="21"/>
                </a:xfrm>
                <a:custGeom>
                  <a:avLst/>
                  <a:gdLst/>
                  <a:ahLst/>
                  <a:cxnLst>
                    <a:cxn ang="0">
                      <a:pos x="0" y="15"/>
                    </a:cxn>
                    <a:cxn ang="0">
                      <a:pos x="2" y="11"/>
                    </a:cxn>
                    <a:cxn ang="0">
                      <a:pos x="3" y="8"/>
                    </a:cxn>
                    <a:cxn ang="0">
                      <a:pos x="5" y="5"/>
                    </a:cxn>
                    <a:cxn ang="0">
                      <a:pos x="7" y="2"/>
                    </a:cxn>
                    <a:cxn ang="0">
                      <a:pos x="10" y="2"/>
                    </a:cxn>
                    <a:cxn ang="0">
                      <a:pos x="12" y="2"/>
                    </a:cxn>
                    <a:cxn ang="0">
                      <a:pos x="14" y="2"/>
                    </a:cxn>
                    <a:cxn ang="0">
                      <a:pos x="16" y="1"/>
                    </a:cxn>
                    <a:cxn ang="0">
                      <a:pos x="18" y="1"/>
                    </a:cxn>
                    <a:cxn ang="0">
                      <a:pos x="20" y="0"/>
                    </a:cxn>
                    <a:cxn ang="0">
                      <a:pos x="22" y="0"/>
                    </a:cxn>
                    <a:cxn ang="0">
                      <a:pos x="24" y="0"/>
                    </a:cxn>
                    <a:cxn ang="0">
                      <a:pos x="25" y="1"/>
                    </a:cxn>
                    <a:cxn ang="0">
                      <a:pos x="26" y="2"/>
                    </a:cxn>
                    <a:cxn ang="0">
                      <a:pos x="27" y="4"/>
                    </a:cxn>
                    <a:cxn ang="0">
                      <a:pos x="28" y="5"/>
                    </a:cxn>
                    <a:cxn ang="0">
                      <a:pos x="29" y="6"/>
                    </a:cxn>
                    <a:cxn ang="0">
                      <a:pos x="31" y="7"/>
                    </a:cxn>
                    <a:cxn ang="0">
                      <a:pos x="32" y="8"/>
                    </a:cxn>
                    <a:cxn ang="0">
                      <a:pos x="33" y="9"/>
                    </a:cxn>
                    <a:cxn ang="0">
                      <a:pos x="31" y="11"/>
                    </a:cxn>
                    <a:cxn ang="0">
                      <a:pos x="30" y="14"/>
                    </a:cxn>
                    <a:cxn ang="0">
                      <a:pos x="29" y="17"/>
                    </a:cxn>
                    <a:cxn ang="0">
                      <a:pos x="27" y="19"/>
                    </a:cxn>
                    <a:cxn ang="0">
                      <a:pos x="24" y="19"/>
                    </a:cxn>
                    <a:cxn ang="0">
                      <a:pos x="20" y="20"/>
                    </a:cxn>
                    <a:cxn ang="0">
                      <a:pos x="16" y="21"/>
                    </a:cxn>
                    <a:cxn ang="0">
                      <a:pos x="11" y="21"/>
                    </a:cxn>
                    <a:cxn ang="0">
                      <a:pos x="7" y="21"/>
                    </a:cxn>
                    <a:cxn ang="0">
                      <a:pos x="3" y="20"/>
                    </a:cxn>
                    <a:cxn ang="0">
                      <a:pos x="0" y="18"/>
                    </a:cxn>
                    <a:cxn ang="0">
                      <a:pos x="0" y="15"/>
                    </a:cxn>
                  </a:cxnLst>
                  <a:pathLst>
                    <a:path w="136" h="86">
                      <a:moveTo>
                        <a:pt x="0" y="61"/>
                      </a:moveTo>
                      <a:lnTo>
                        <a:pt x="7" y="47"/>
                      </a:lnTo>
                      <a:lnTo>
                        <a:pt x="14" y="33"/>
                      </a:lnTo>
                      <a:lnTo>
                        <a:pt x="21" y="20"/>
                      </a:lnTo>
                      <a:lnTo>
                        <a:pt x="30" y="8"/>
                      </a:lnTo>
                      <a:lnTo>
                        <a:pt x="41" y="8"/>
                      </a:lnTo>
                      <a:lnTo>
                        <a:pt x="49" y="8"/>
                      </a:lnTo>
                      <a:lnTo>
                        <a:pt x="58" y="7"/>
                      </a:lnTo>
                      <a:lnTo>
                        <a:pt x="66" y="6"/>
                      </a:lnTo>
                      <a:lnTo>
                        <a:pt x="74" y="3"/>
                      </a:lnTo>
                      <a:lnTo>
                        <a:pt x="82" y="2"/>
                      </a:lnTo>
                      <a:lnTo>
                        <a:pt x="90" y="1"/>
                      </a:lnTo>
                      <a:lnTo>
                        <a:pt x="99" y="0"/>
                      </a:lnTo>
                      <a:lnTo>
                        <a:pt x="104" y="6"/>
                      </a:lnTo>
                      <a:lnTo>
                        <a:pt x="107" y="10"/>
                      </a:lnTo>
                      <a:lnTo>
                        <a:pt x="112" y="15"/>
                      </a:lnTo>
                      <a:lnTo>
                        <a:pt x="117" y="20"/>
                      </a:lnTo>
                      <a:lnTo>
                        <a:pt x="121" y="23"/>
                      </a:lnTo>
                      <a:lnTo>
                        <a:pt x="126" y="28"/>
                      </a:lnTo>
                      <a:lnTo>
                        <a:pt x="130" y="31"/>
                      </a:lnTo>
                      <a:lnTo>
                        <a:pt x="136" y="36"/>
                      </a:lnTo>
                      <a:lnTo>
                        <a:pt x="128" y="47"/>
                      </a:lnTo>
                      <a:lnTo>
                        <a:pt x="122" y="58"/>
                      </a:lnTo>
                      <a:lnTo>
                        <a:pt x="118" y="68"/>
                      </a:lnTo>
                      <a:lnTo>
                        <a:pt x="110" y="76"/>
                      </a:lnTo>
                      <a:lnTo>
                        <a:pt x="99" y="78"/>
                      </a:lnTo>
                      <a:lnTo>
                        <a:pt x="84" y="82"/>
                      </a:lnTo>
                      <a:lnTo>
                        <a:pt x="66" y="84"/>
                      </a:lnTo>
                      <a:lnTo>
                        <a:pt x="46" y="86"/>
                      </a:lnTo>
                      <a:lnTo>
                        <a:pt x="28" y="85"/>
                      </a:lnTo>
                      <a:lnTo>
                        <a:pt x="13" y="82"/>
                      </a:lnTo>
                      <a:lnTo>
                        <a:pt x="2" y="74"/>
                      </a:lnTo>
                      <a:lnTo>
                        <a:pt x="0" y="6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6" name="Freeform 41"/>
                <p:cNvSpPr/>
                <p:nvPr/>
              </p:nvSpPr>
              <p:spPr>
                <a:xfrm rot="-3070211">
                  <a:off x="4613" y="2253"/>
                  <a:ext cx="88" cy="56"/>
                </a:xfrm>
                <a:custGeom>
                  <a:avLst/>
                  <a:gdLst/>
                  <a:ahLst/>
                  <a:cxnLst>
                    <a:cxn ang="0">
                      <a:pos x="53" y="56"/>
                    </a:cxn>
                    <a:cxn ang="0">
                      <a:pos x="47" y="53"/>
                    </a:cxn>
                    <a:cxn ang="0">
                      <a:pos x="42" y="50"/>
                    </a:cxn>
                    <a:cxn ang="0">
                      <a:pos x="38" y="49"/>
                    </a:cxn>
                    <a:cxn ang="0">
                      <a:pos x="34" y="49"/>
                    </a:cxn>
                    <a:cxn ang="0">
                      <a:pos x="31" y="49"/>
                    </a:cxn>
                    <a:cxn ang="0">
                      <a:pos x="27" y="49"/>
                    </a:cxn>
                    <a:cxn ang="0">
                      <a:pos x="22" y="50"/>
                    </a:cxn>
                    <a:cxn ang="0">
                      <a:pos x="15" y="51"/>
                    </a:cxn>
                    <a:cxn ang="0">
                      <a:pos x="14" y="49"/>
                    </a:cxn>
                    <a:cxn ang="0">
                      <a:pos x="13" y="48"/>
                    </a:cxn>
                    <a:cxn ang="0">
                      <a:pos x="12" y="47"/>
                    </a:cxn>
                    <a:cxn ang="0">
                      <a:pos x="12" y="45"/>
                    </a:cxn>
                    <a:cxn ang="0">
                      <a:pos x="11" y="41"/>
                    </a:cxn>
                    <a:cxn ang="0">
                      <a:pos x="8" y="35"/>
                    </a:cxn>
                    <a:cxn ang="0">
                      <a:pos x="6" y="28"/>
                    </a:cxn>
                    <a:cxn ang="0">
                      <a:pos x="3" y="22"/>
                    </a:cxn>
                    <a:cxn ang="0">
                      <a:pos x="1" y="15"/>
                    </a:cxn>
                    <a:cxn ang="0">
                      <a:pos x="0" y="10"/>
                    </a:cxn>
                    <a:cxn ang="0">
                      <a:pos x="0" y="5"/>
                    </a:cxn>
                    <a:cxn ang="0">
                      <a:pos x="1" y="2"/>
                    </a:cxn>
                    <a:cxn ang="0">
                      <a:pos x="7" y="1"/>
                    </a:cxn>
                    <a:cxn ang="0">
                      <a:pos x="12" y="1"/>
                    </a:cxn>
                    <a:cxn ang="0">
                      <a:pos x="18" y="0"/>
                    </a:cxn>
                    <a:cxn ang="0">
                      <a:pos x="24" y="0"/>
                    </a:cxn>
                    <a:cxn ang="0">
                      <a:pos x="30" y="0"/>
                    </a:cxn>
                    <a:cxn ang="0">
                      <a:pos x="36" y="0"/>
                    </a:cxn>
                    <a:cxn ang="0">
                      <a:pos x="42" y="1"/>
                    </a:cxn>
                    <a:cxn ang="0">
                      <a:pos x="48" y="2"/>
                    </a:cxn>
                    <a:cxn ang="0">
                      <a:pos x="54" y="3"/>
                    </a:cxn>
                    <a:cxn ang="0">
                      <a:pos x="60" y="4"/>
                    </a:cxn>
                    <a:cxn ang="0">
                      <a:pos x="65" y="6"/>
                    </a:cxn>
                    <a:cxn ang="0">
                      <a:pos x="70" y="9"/>
                    </a:cxn>
                    <a:cxn ang="0">
                      <a:pos x="75" y="12"/>
                    </a:cxn>
                    <a:cxn ang="0">
                      <a:pos x="80" y="15"/>
                    </a:cxn>
                    <a:cxn ang="0">
                      <a:pos x="84" y="19"/>
                    </a:cxn>
                    <a:cxn ang="0">
                      <a:pos x="88" y="24"/>
                    </a:cxn>
                    <a:cxn ang="0">
                      <a:pos x="87" y="28"/>
                    </a:cxn>
                    <a:cxn ang="0">
                      <a:pos x="85" y="30"/>
                    </a:cxn>
                    <a:cxn ang="0">
                      <a:pos x="82" y="33"/>
                    </a:cxn>
                    <a:cxn ang="0">
                      <a:pos x="80" y="35"/>
                    </a:cxn>
                    <a:cxn ang="0">
                      <a:pos x="77" y="37"/>
                    </a:cxn>
                    <a:cxn ang="0">
                      <a:pos x="74" y="40"/>
                    </a:cxn>
                    <a:cxn ang="0">
                      <a:pos x="71" y="43"/>
                    </a:cxn>
                    <a:cxn ang="0">
                      <a:pos x="67" y="47"/>
                    </a:cxn>
                    <a:cxn ang="0">
                      <a:pos x="63" y="50"/>
                    </a:cxn>
                    <a:cxn ang="0">
                      <a:pos x="59" y="53"/>
                    </a:cxn>
                    <a:cxn ang="0">
                      <a:pos x="56" y="55"/>
                    </a:cxn>
                    <a:cxn ang="0">
                      <a:pos x="53" y="56"/>
                    </a:cxn>
                  </a:cxnLst>
                  <a:pathLst>
                    <a:path w="362" h="228">
                      <a:moveTo>
                        <a:pt x="218" y="228"/>
                      </a:moveTo>
                      <a:lnTo>
                        <a:pt x="192" y="214"/>
                      </a:lnTo>
                      <a:lnTo>
                        <a:pt x="171" y="205"/>
                      </a:lnTo>
                      <a:lnTo>
                        <a:pt x="155" y="200"/>
                      </a:lnTo>
                      <a:lnTo>
                        <a:pt x="141" y="198"/>
                      </a:lnTo>
                      <a:lnTo>
                        <a:pt x="126" y="198"/>
                      </a:lnTo>
                      <a:lnTo>
                        <a:pt x="110" y="200"/>
                      </a:lnTo>
                      <a:lnTo>
                        <a:pt x="89" y="204"/>
                      </a:lnTo>
                      <a:lnTo>
                        <a:pt x="61" y="206"/>
                      </a:lnTo>
                      <a:lnTo>
                        <a:pt x="57" y="200"/>
                      </a:lnTo>
                      <a:lnTo>
                        <a:pt x="53" y="197"/>
                      </a:lnTo>
                      <a:lnTo>
                        <a:pt x="51" y="192"/>
                      </a:lnTo>
                      <a:lnTo>
                        <a:pt x="51" y="185"/>
                      </a:lnTo>
                      <a:lnTo>
                        <a:pt x="44" y="166"/>
                      </a:lnTo>
                      <a:lnTo>
                        <a:pt x="34" y="142"/>
                      </a:lnTo>
                      <a:lnTo>
                        <a:pt x="23" y="116"/>
                      </a:lnTo>
                      <a:lnTo>
                        <a:pt x="13" y="90"/>
                      </a:lnTo>
                      <a:lnTo>
                        <a:pt x="5" y="63"/>
                      </a:lnTo>
                      <a:lnTo>
                        <a:pt x="0" y="40"/>
                      </a:lnTo>
                      <a:lnTo>
                        <a:pt x="0" y="22"/>
                      </a:lnTo>
                      <a:lnTo>
                        <a:pt x="6" y="8"/>
                      </a:lnTo>
                      <a:lnTo>
                        <a:pt x="28" y="6"/>
                      </a:lnTo>
                      <a:lnTo>
                        <a:pt x="51" y="3"/>
                      </a:lnTo>
                      <a:lnTo>
                        <a:pt x="75" y="2"/>
                      </a:lnTo>
                      <a:lnTo>
                        <a:pt x="99" y="1"/>
                      </a:lnTo>
                      <a:lnTo>
                        <a:pt x="125" y="0"/>
                      </a:lnTo>
                      <a:lnTo>
                        <a:pt x="149" y="1"/>
                      </a:lnTo>
                      <a:lnTo>
                        <a:pt x="173" y="3"/>
                      </a:lnTo>
                      <a:lnTo>
                        <a:pt x="199" y="7"/>
                      </a:lnTo>
                      <a:lnTo>
                        <a:pt x="222" y="11"/>
                      </a:lnTo>
                      <a:lnTo>
                        <a:pt x="246" y="17"/>
                      </a:lnTo>
                      <a:lnTo>
                        <a:pt x="268" y="25"/>
                      </a:lnTo>
                      <a:lnTo>
                        <a:pt x="290" y="36"/>
                      </a:lnTo>
                      <a:lnTo>
                        <a:pt x="310" y="48"/>
                      </a:lnTo>
                      <a:lnTo>
                        <a:pt x="329" y="62"/>
                      </a:lnTo>
                      <a:lnTo>
                        <a:pt x="346" y="79"/>
                      </a:lnTo>
                      <a:lnTo>
                        <a:pt x="362" y="99"/>
                      </a:lnTo>
                      <a:lnTo>
                        <a:pt x="359" y="112"/>
                      </a:lnTo>
                      <a:lnTo>
                        <a:pt x="351" y="123"/>
                      </a:lnTo>
                      <a:lnTo>
                        <a:pt x="339" y="134"/>
                      </a:lnTo>
                      <a:lnTo>
                        <a:pt x="329" y="143"/>
                      </a:lnTo>
                      <a:lnTo>
                        <a:pt x="318" y="152"/>
                      </a:lnTo>
                      <a:lnTo>
                        <a:pt x="306" y="164"/>
                      </a:lnTo>
                      <a:lnTo>
                        <a:pt x="291" y="177"/>
                      </a:lnTo>
                      <a:lnTo>
                        <a:pt x="275" y="191"/>
                      </a:lnTo>
                      <a:lnTo>
                        <a:pt x="258" y="204"/>
                      </a:lnTo>
                      <a:lnTo>
                        <a:pt x="243" y="215"/>
                      </a:lnTo>
                      <a:lnTo>
                        <a:pt x="230" y="225"/>
                      </a:lnTo>
                      <a:lnTo>
                        <a:pt x="218" y="22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7" name="Freeform 42"/>
                <p:cNvSpPr/>
                <p:nvPr/>
              </p:nvSpPr>
              <p:spPr>
                <a:xfrm rot="-3070211">
                  <a:off x="4781" y="2089"/>
                  <a:ext cx="29" cy="42"/>
                </a:xfrm>
                <a:custGeom>
                  <a:avLst/>
                  <a:gdLst/>
                  <a:ahLst/>
                  <a:cxnLst>
                    <a:cxn ang="0">
                      <a:pos x="8" y="41"/>
                    </a:cxn>
                    <a:cxn ang="0">
                      <a:pos x="7" y="41"/>
                    </a:cxn>
                    <a:cxn ang="0">
                      <a:pos x="7" y="40"/>
                    </a:cxn>
                    <a:cxn ang="0">
                      <a:pos x="6" y="39"/>
                    </a:cxn>
                    <a:cxn ang="0">
                      <a:pos x="5" y="38"/>
                    </a:cxn>
                    <a:cxn ang="0">
                      <a:pos x="3" y="37"/>
                    </a:cxn>
                    <a:cxn ang="0">
                      <a:pos x="2" y="34"/>
                    </a:cxn>
                    <a:cxn ang="0">
                      <a:pos x="1" y="29"/>
                    </a:cxn>
                    <a:cxn ang="0">
                      <a:pos x="0" y="23"/>
                    </a:cxn>
                    <a:cxn ang="0">
                      <a:pos x="0" y="17"/>
                    </a:cxn>
                    <a:cxn ang="0">
                      <a:pos x="1" y="11"/>
                    </a:cxn>
                    <a:cxn ang="0">
                      <a:pos x="3" y="4"/>
                    </a:cxn>
                    <a:cxn ang="0">
                      <a:pos x="6" y="0"/>
                    </a:cxn>
                    <a:cxn ang="0">
                      <a:pos x="8" y="1"/>
                    </a:cxn>
                    <a:cxn ang="0">
                      <a:pos x="10" y="2"/>
                    </a:cxn>
                    <a:cxn ang="0">
                      <a:pos x="11" y="2"/>
                    </a:cxn>
                    <a:cxn ang="0">
                      <a:pos x="13" y="3"/>
                    </a:cxn>
                    <a:cxn ang="0">
                      <a:pos x="14" y="4"/>
                    </a:cxn>
                    <a:cxn ang="0">
                      <a:pos x="15" y="5"/>
                    </a:cxn>
                    <a:cxn ang="0">
                      <a:pos x="16" y="6"/>
                    </a:cxn>
                    <a:cxn ang="0">
                      <a:pos x="18" y="7"/>
                    </a:cxn>
                    <a:cxn ang="0">
                      <a:pos x="20" y="8"/>
                    </a:cxn>
                    <a:cxn ang="0">
                      <a:pos x="22" y="9"/>
                    </a:cxn>
                    <a:cxn ang="0">
                      <a:pos x="23" y="9"/>
                    </a:cxn>
                    <a:cxn ang="0">
                      <a:pos x="25" y="10"/>
                    </a:cxn>
                    <a:cxn ang="0">
                      <a:pos x="26" y="11"/>
                    </a:cxn>
                    <a:cxn ang="0">
                      <a:pos x="27" y="12"/>
                    </a:cxn>
                    <a:cxn ang="0">
                      <a:pos x="28" y="13"/>
                    </a:cxn>
                    <a:cxn ang="0">
                      <a:pos x="29" y="15"/>
                    </a:cxn>
                    <a:cxn ang="0">
                      <a:pos x="27" y="18"/>
                    </a:cxn>
                    <a:cxn ang="0">
                      <a:pos x="27" y="20"/>
                    </a:cxn>
                    <a:cxn ang="0">
                      <a:pos x="27" y="22"/>
                    </a:cxn>
                    <a:cxn ang="0">
                      <a:pos x="28" y="25"/>
                    </a:cxn>
                    <a:cxn ang="0">
                      <a:pos x="29" y="27"/>
                    </a:cxn>
                    <a:cxn ang="0">
                      <a:pos x="29" y="29"/>
                    </a:cxn>
                    <a:cxn ang="0">
                      <a:pos x="29" y="32"/>
                    </a:cxn>
                    <a:cxn ang="0">
                      <a:pos x="28" y="33"/>
                    </a:cxn>
                    <a:cxn ang="0">
                      <a:pos x="25" y="34"/>
                    </a:cxn>
                    <a:cxn ang="0">
                      <a:pos x="23" y="36"/>
                    </a:cxn>
                    <a:cxn ang="0">
                      <a:pos x="20" y="38"/>
                    </a:cxn>
                    <a:cxn ang="0">
                      <a:pos x="18" y="40"/>
                    </a:cxn>
                    <a:cxn ang="0">
                      <a:pos x="15" y="41"/>
                    </a:cxn>
                    <a:cxn ang="0">
                      <a:pos x="13" y="42"/>
                    </a:cxn>
                    <a:cxn ang="0">
                      <a:pos x="10" y="42"/>
                    </a:cxn>
                    <a:cxn ang="0">
                      <a:pos x="8" y="41"/>
                    </a:cxn>
                  </a:cxnLst>
                  <a:pathLst>
                    <a:path w="120" h="170">
                      <a:moveTo>
                        <a:pt x="33" y="167"/>
                      </a:moveTo>
                      <a:lnTo>
                        <a:pt x="29" y="164"/>
                      </a:lnTo>
                      <a:lnTo>
                        <a:pt x="27" y="160"/>
                      </a:lnTo>
                      <a:lnTo>
                        <a:pt x="23" y="157"/>
                      </a:lnTo>
                      <a:lnTo>
                        <a:pt x="20" y="153"/>
                      </a:lnTo>
                      <a:lnTo>
                        <a:pt x="13" y="150"/>
                      </a:lnTo>
                      <a:lnTo>
                        <a:pt x="7" y="137"/>
                      </a:lnTo>
                      <a:lnTo>
                        <a:pt x="3" y="117"/>
                      </a:lnTo>
                      <a:lnTo>
                        <a:pt x="0" y="93"/>
                      </a:lnTo>
                      <a:lnTo>
                        <a:pt x="2" y="68"/>
                      </a:lnTo>
                      <a:lnTo>
                        <a:pt x="5" y="43"/>
                      </a:lnTo>
                      <a:lnTo>
                        <a:pt x="13" y="18"/>
                      </a:lnTo>
                      <a:lnTo>
                        <a:pt x="26" y="0"/>
                      </a:lnTo>
                      <a:lnTo>
                        <a:pt x="33" y="3"/>
                      </a:lnTo>
                      <a:lnTo>
                        <a:pt x="40" y="7"/>
                      </a:lnTo>
                      <a:lnTo>
                        <a:pt x="45" y="9"/>
                      </a:lnTo>
                      <a:lnTo>
                        <a:pt x="52" y="13"/>
                      </a:lnTo>
                      <a:lnTo>
                        <a:pt x="57" y="16"/>
                      </a:lnTo>
                      <a:lnTo>
                        <a:pt x="63" y="20"/>
                      </a:lnTo>
                      <a:lnTo>
                        <a:pt x="68" y="24"/>
                      </a:lnTo>
                      <a:lnTo>
                        <a:pt x="74" y="29"/>
                      </a:lnTo>
                      <a:lnTo>
                        <a:pt x="82" y="32"/>
                      </a:lnTo>
                      <a:lnTo>
                        <a:pt x="89" y="35"/>
                      </a:lnTo>
                      <a:lnTo>
                        <a:pt x="96" y="38"/>
                      </a:lnTo>
                      <a:lnTo>
                        <a:pt x="103" y="40"/>
                      </a:lnTo>
                      <a:lnTo>
                        <a:pt x="109" y="44"/>
                      </a:lnTo>
                      <a:lnTo>
                        <a:pt x="113" y="48"/>
                      </a:lnTo>
                      <a:lnTo>
                        <a:pt x="117" y="54"/>
                      </a:lnTo>
                      <a:lnTo>
                        <a:pt x="119" y="62"/>
                      </a:lnTo>
                      <a:lnTo>
                        <a:pt x="113" y="71"/>
                      </a:lnTo>
                      <a:lnTo>
                        <a:pt x="111" y="81"/>
                      </a:lnTo>
                      <a:lnTo>
                        <a:pt x="112" y="91"/>
                      </a:lnTo>
                      <a:lnTo>
                        <a:pt x="116" y="100"/>
                      </a:lnTo>
                      <a:lnTo>
                        <a:pt x="119" y="109"/>
                      </a:lnTo>
                      <a:lnTo>
                        <a:pt x="120" y="119"/>
                      </a:lnTo>
                      <a:lnTo>
                        <a:pt x="120" y="128"/>
                      </a:lnTo>
                      <a:lnTo>
                        <a:pt x="116" y="135"/>
                      </a:lnTo>
                      <a:lnTo>
                        <a:pt x="104" y="139"/>
                      </a:lnTo>
                      <a:lnTo>
                        <a:pt x="94" y="146"/>
                      </a:lnTo>
                      <a:lnTo>
                        <a:pt x="83" y="153"/>
                      </a:lnTo>
                      <a:lnTo>
                        <a:pt x="73" y="160"/>
                      </a:lnTo>
                      <a:lnTo>
                        <a:pt x="63" y="166"/>
                      </a:lnTo>
                      <a:lnTo>
                        <a:pt x="53" y="169"/>
                      </a:lnTo>
                      <a:lnTo>
                        <a:pt x="43" y="170"/>
                      </a:lnTo>
                      <a:lnTo>
                        <a:pt x="33" y="167"/>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8" name="Freeform 43"/>
                <p:cNvSpPr/>
                <p:nvPr/>
              </p:nvSpPr>
              <p:spPr>
                <a:xfrm rot="-3070211">
                  <a:off x="4818" y="2034"/>
                  <a:ext cx="27" cy="46"/>
                </a:xfrm>
                <a:custGeom>
                  <a:avLst/>
                  <a:gdLst/>
                  <a:ahLst/>
                  <a:cxnLst>
                    <a:cxn ang="0">
                      <a:pos x="1" y="35"/>
                    </a:cxn>
                    <a:cxn ang="0">
                      <a:pos x="1" y="33"/>
                    </a:cxn>
                    <a:cxn ang="0">
                      <a:pos x="1" y="31"/>
                    </a:cxn>
                    <a:cxn ang="0">
                      <a:pos x="0" y="28"/>
                    </a:cxn>
                    <a:cxn ang="0">
                      <a:pos x="0" y="24"/>
                    </a:cxn>
                    <a:cxn ang="0">
                      <a:pos x="0" y="22"/>
                    </a:cxn>
                    <a:cxn ang="0">
                      <a:pos x="0" y="20"/>
                    </a:cxn>
                    <a:cxn ang="0">
                      <a:pos x="0" y="18"/>
                    </a:cxn>
                    <a:cxn ang="0">
                      <a:pos x="0" y="16"/>
                    </a:cxn>
                    <a:cxn ang="0">
                      <a:pos x="1" y="14"/>
                    </a:cxn>
                    <a:cxn ang="0">
                      <a:pos x="3" y="12"/>
                    </a:cxn>
                    <a:cxn ang="0">
                      <a:pos x="5" y="10"/>
                    </a:cxn>
                    <a:cxn ang="0">
                      <a:pos x="6" y="7"/>
                    </a:cxn>
                    <a:cxn ang="0">
                      <a:pos x="8" y="4"/>
                    </a:cxn>
                    <a:cxn ang="0">
                      <a:pos x="10" y="2"/>
                    </a:cxn>
                    <a:cxn ang="0">
                      <a:pos x="13" y="1"/>
                    </a:cxn>
                    <a:cxn ang="0">
                      <a:pos x="14" y="0"/>
                    </a:cxn>
                    <a:cxn ang="0">
                      <a:pos x="15" y="0"/>
                    </a:cxn>
                    <a:cxn ang="0">
                      <a:pos x="15" y="0"/>
                    </a:cxn>
                    <a:cxn ang="0">
                      <a:pos x="15" y="1"/>
                    </a:cxn>
                    <a:cxn ang="0">
                      <a:pos x="15" y="1"/>
                    </a:cxn>
                    <a:cxn ang="0">
                      <a:pos x="19" y="4"/>
                    </a:cxn>
                    <a:cxn ang="0">
                      <a:pos x="22" y="7"/>
                    </a:cxn>
                    <a:cxn ang="0">
                      <a:pos x="24" y="10"/>
                    </a:cxn>
                    <a:cxn ang="0">
                      <a:pos x="26" y="13"/>
                    </a:cxn>
                    <a:cxn ang="0">
                      <a:pos x="27" y="17"/>
                    </a:cxn>
                    <a:cxn ang="0">
                      <a:pos x="27" y="20"/>
                    </a:cxn>
                    <a:cxn ang="0">
                      <a:pos x="27" y="25"/>
                    </a:cxn>
                    <a:cxn ang="0">
                      <a:pos x="27" y="30"/>
                    </a:cxn>
                    <a:cxn ang="0">
                      <a:pos x="26" y="34"/>
                    </a:cxn>
                    <a:cxn ang="0">
                      <a:pos x="25" y="37"/>
                    </a:cxn>
                    <a:cxn ang="0">
                      <a:pos x="25" y="41"/>
                    </a:cxn>
                    <a:cxn ang="0">
                      <a:pos x="24" y="45"/>
                    </a:cxn>
                    <a:cxn ang="0">
                      <a:pos x="22" y="46"/>
                    </a:cxn>
                    <a:cxn ang="0">
                      <a:pos x="20" y="45"/>
                    </a:cxn>
                    <a:cxn ang="0">
                      <a:pos x="16" y="44"/>
                    </a:cxn>
                    <a:cxn ang="0">
                      <a:pos x="13" y="43"/>
                    </a:cxn>
                    <a:cxn ang="0">
                      <a:pos x="9" y="40"/>
                    </a:cxn>
                    <a:cxn ang="0">
                      <a:pos x="5" y="38"/>
                    </a:cxn>
                    <a:cxn ang="0">
                      <a:pos x="3" y="37"/>
                    </a:cxn>
                    <a:cxn ang="0">
                      <a:pos x="1" y="35"/>
                    </a:cxn>
                  </a:cxnLst>
                  <a:pathLst>
                    <a:path w="109" h="189">
                      <a:moveTo>
                        <a:pt x="6" y="145"/>
                      </a:moveTo>
                      <a:lnTo>
                        <a:pt x="4" y="137"/>
                      </a:lnTo>
                      <a:lnTo>
                        <a:pt x="3" y="129"/>
                      </a:lnTo>
                      <a:lnTo>
                        <a:pt x="1" y="117"/>
                      </a:lnTo>
                      <a:lnTo>
                        <a:pt x="0" y="99"/>
                      </a:lnTo>
                      <a:lnTo>
                        <a:pt x="0" y="90"/>
                      </a:lnTo>
                      <a:lnTo>
                        <a:pt x="1" y="82"/>
                      </a:lnTo>
                      <a:lnTo>
                        <a:pt x="1" y="74"/>
                      </a:lnTo>
                      <a:lnTo>
                        <a:pt x="1" y="66"/>
                      </a:lnTo>
                      <a:lnTo>
                        <a:pt x="6" y="59"/>
                      </a:lnTo>
                      <a:lnTo>
                        <a:pt x="11" y="51"/>
                      </a:lnTo>
                      <a:lnTo>
                        <a:pt x="19" y="40"/>
                      </a:lnTo>
                      <a:lnTo>
                        <a:pt x="26" y="29"/>
                      </a:lnTo>
                      <a:lnTo>
                        <a:pt x="34" y="18"/>
                      </a:lnTo>
                      <a:lnTo>
                        <a:pt x="42" y="9"/>
                      </a:lnTo>
                      <a:lnTo>
                        <a:pt x="51" y="3"/>
                      </a:lnTo>
                      <a:lnTo>
                        <a:pt x="57" y="0"/>
                      </a:lnTo>
                      <a:lnTo>
                        <a:pt x="59" y="1"/>
                      </a:lnTo>
                      <a:lnTo>
                        <a:pt x="59" y="2"/>
                      </a:lnTo>
                      <a:lnTo>
                        <a:pt x="59" y="3"/>
                      </a:lnTo>
                      <a:lnTo>
                        <a:pt x="59" y="4"/>
                      </a:lnTo>
                      <a:lnTo>
                        <a:pt x="76" y="17"/>
                      </a:lnTo>
                      <a:lnTo>
                        <a:pt x="89" y="29"/>
                      </a:lnTo>
                      <a:lnTo>
                        <a:pt x="98" y="41"/>
                      </a:lnTo>
                      <a:lnTo>
                        <a:pt x="104" y="53"/>
                      </a:lnTo>
                      <a:lnTo>
                        <a:pt x="107" y="68"/>
                      </a:lnTo>
                      <a:lnTo>
                        <a:pt x="108" y="83"/>
                      </a:lnTo>
                      <a:lnTo>
                        <a:pt x="109" y="101"/>
                      </a:lnTo>
                      <a:lnTo>
                        <a:pt x="108" y="123"/>
                      </a:lnTo>
                      <a:lnTo>
                        <a:pt x="106" y="138"/>
                      </a:lnTo>
                      <a:lnTo>
                        <a:pt x="102" y="154"/>
                      </a:lnTo>
                      <a:lnTo>
                        <a:pt x="99" y="169"/>
                      </a:lnTo>
                      <a:lnTo>
                        <a:pt x="97" y="185"/>
                      </a:lnTo>
                      <a:lnTo>
                        <a:pt x="90" y="189"/>
                      </a:lnTo>
                      <a:lnTo>
                        <a:pt x="79" y="186"/>
                      </a:lnTo>
                      <a:lnTo>
                        <a:pt x="65" y="182"/>
                      </a:lnTo>
                      <a:lnTo>
                        <a:pt x="51" y="175"/>
                      </a:lnTo>
                      <a:lnTo>
                        <a:pt x="36" y="166"/>
                      </a:lnTo>
                      <a:lnTo>
                        <a:pt x="22" y="158"/>
                      </a:lnTo>
                      <a:lnTo>
                        <a:pt x="11" y="151"/>
                      </a:lnTo>
                      <a:lnTo>
                        <a:pt x="6" y="145"/>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69" name="Freeform 44"/>
                <p:cNvSpPr/>
                <p:nvPr/>
              </p:nvSpPr>
              <p:spPr>
                <a:xfrm rot="-3070211">
                  <a:off x="4615" y="2257"/>
                  <a:ext cx="79" cy="46"/>
                </a:xfrm>
                <a:custGeom>
                  <a:avLst/>
                  <a:gdLst/>
                  <a:ahLst/>
                  <a:cxnLst>
                    <a:cxn ang="0">
                      <a:pos x="47" y="46"/>
                    </a:cxn>
                    <a:cxn ang="0">
                      <a:pos x="41" y="43"/>
                    </a:cxn>
                    <a:cxn ang="0">
                      <a:pos x="37" y="41"/>
                    </a:cxn>
                    <a:cxn ang="0">
                      <a:pos x="33" y="40"/>
                    </a:cxn>
                    <a:cxn ang="0">
                      <a:pos x="30" y="39"/>
                    </a:cxn>
                    <a:cxn ang="0">
                      <a:pos x="27" y="39"/>
                    </a:cxn>
                    <a:cxn ang="0">
                      <a:pos x="23" y="39"/>
                    </a:cxn>
                    <a:cxn ang="0">
                      <a:pos x="19" y="40"/>
                    </a:cxn>
                    <a:cxn ang="0">
                      <a:pos x="13" y="40"/>
                    </a:cxn>
                    <a:cxn ang="0">
                      <a:pos x="9" y="31"/>
                    </a:cxn>
                    <a:cxn ang="0">
                      <a:pos x="6" y="23"/>
                    </a:cxn>
                    <a:cxn ang="0">
                      <a:pos x="3" y="17"/>
                    </a:cxn>
                    <a:cxn ang="0">
                      <a:pos x="2" y="13"/>
                    </a:cxn>
                    <a:cxn ang="0">
                      <a:pos x="1" y="10"/>
                    </a:cxn>
                    <a:cxn ang="0">
                      <a:pos x="0" y="7"/>
                    </a:cxn>
                    <a:cxn ang="0">
                      <a:pos x="0" y="6"/>
                    </a:cxn>
                    <a:cxn ang="0">
                      <a:pos x="1" y="4"/>
                    </a:cxn>
                    <a:cxn ang="0">
                      <a:pos x="2" y="4"/>
                    </a:cxn>
                    <a:cxn ang="0">
                      <a:pos x="2" y="3"/>
                    </a:cxn>
                    <a:cxn ang="0">
                      <a:pos x="2" y="2"/>
                    </a:cxn>
                    <a:cxn ang="0">
                      <a:pos x="2" y="2"/>
                    </a:cxn>
                    <a:cxn ang="0">
                      <a:pos x="7" y="1"/>
                    </a:cxn>
                    <a:cxn ang="0">
                      <a:pos x="12" y="1"/>
                    </a:cxn>
                    <a:cxn ang="0">
                      <a:pos x="17" y="0"/>
                    </a:cxn>
                    <a:cxn ang="0">
                      <a:pos x="22" y="0"/>
                    </a:cxn>
                    <a:cxn ang="0">
                      <a:pos x="27" y="0"/>
                    </a:cxn>
                    <a:cxn ang="0">
                      <a:pos x="31" y="0"/>
                    </a:cxn>
                    <a:cxn ang="0">
                      <a:pos x="36" y="0"/>
                    </a:cxn>
                    <a:cxn ang="0">
                      <a:pos x="41" y="1"/>
                    </a:cxn>
                    <a:cxn ang="0">
                      <a:pos x="46" y="2"/>
                    </a:cxn>
                    <a:cxn ang="0">
                      <a:pos x="51" y="3"/>
                    </a:cxn>
                    <a:cxn ang="0">
                      <a:pos x="55" y="4"/>
                    </a:cxn>
                    <a:cxn ang="0">
                      <a:pos x="60" y="6"/>
                    </a:cxn>
                    <a:cxn ang="0">
                      <a:pos x="65" y="9"/>
                    </a:cxn>
                    <a:cxn ang="0">
                      <a:pos x="69" y="12"/>
                    </a:cxn>
                    <a:cxn ang="0">
                      <a:pos x="74" y="15"/>
                    </a:cxn>
                    <a:cxn ang="0">
                      <a:pos x="78" y="20"/>
                    </a:cxn>
                    <a:cxn ang="0">
                      <a:pos x="79" y="23"/>
                    </a:cxn>
                    <a:cxn ang="0">
                      <a:pos x="77" y="26"/>
                    </a:cxn>
                    <a:cxn ang="0">
                      <a:pos x="74" y="29"/>
                    </a:cxn>
                    <a:cxn ang="0">
                      <a:pos x="69" y="32"/>
                    </a:cxn>
                    <a:cxn ang="0">
                      <a:pos x="64" y="35"/>
                    </a:cxn>
                    <a:cxn ang="0">
                      <a:pos x="59" y="38"/>
                    </a:cxn>
                    <a:cxn ang="0">
                      <a:pos x="55" y="40"/>
                    </a:cxn>
                    <a:cxn ang="0">
                      <a:pos x="52" y="42"/>
                    </a:cxn>
                    <a:cxn ang="0">
                      <a:pos x="49" y="45"/>
                    </a:cxn>
                    <a:cxn ang="0">
                      <a:pos x="48" y="46"/>
                    </a:cxn>
                    <a:cxn ang="0">
                      <a:pos x="47" y="46"/>
                    </a:cxn>
                    <a:cxn ang="0">
                      <a:pos x="47" y="46"/>
                    </a:cxn>
                  </a:cxnLst>
                  <a:pathLst>
                    <a:path w="324" h="190">
                      <a:moveTo>
                        <a:pt x="192" y="190"/>
                      </a:moveTo>
                      <a:lnTo>
                        <a:pt x="170" y="178"/>
                      </a:lnTo>
                      <a:lnTo>
                        <a:pt x="151" y="169"/>
                      </a:lnTo>
                      <a:lnTo>
                        <a:pt x="137" y="165"/>
                      </a:lnTo>
                      <a:lnTo>
                        <a:pt x="124" y="161"/>
                      </a:lnTo>
                      <a:lnTo>
                        <a:pt x="111" y="161"/>
                      </a:lnTo>
                      <a:lnTo>
                        <a:pt x="95" y="162"/>
                      </a:lnTo>
                      <a:lnTo>
                        <a:pt x="76" y="165"/>
                      </a:lnTo>
                      <a:lnTo>
                        <a:pt x="52" y="167"/>
                      </a:lnTo>
                      <a:lnTo>
                        <a:pt x="37" y="128"/>
                      </a:lnTo>
                      <a:lnTo>
                        <a:pt x="23" y="96"/>
                      </a:lnTo>
                      <a:lnTo>
                        <a:pt x="14" y="71"/>
                      </a:lnTo>
                      <a:lnTo>
                        <a:pt x="7" y="53"/>
                      </a:lnTo>
                      <a:lnTo>
                        <a:pt x="3" y="40"/>
                      </a:lnTo>
                      <a:lnTo>
                        <a:pt x="0" y="30"/>
                      </a:lnTo>
                      <a:lnTo>
                        <a:pt x="2" y="24"/>
                      </a:lnTo>
                      <a:lnTo>
                        <a:pt x="6" y="18"/>
                      </a:lnTo>
                      <a:lnTo>
                        <a:pt x="7" y="16"/>
                      </a:lnTo>
                      <a:lnTo>
                        <a:pt x="7" y="13"/>
                      </a:lnTo>
                      <a:lnTo>
                        <a:pt x="8" y="10"/>
                      </a:lnTo>
                      <a:lnTo>
                        <a:pt x="8" y="8"/>
                      </a:lnTo>
                      <a:lnTo>
                        <a:pt x="29" y="6"/>
                      </a:lnTo>
                      <a:lnTo>
                        <a:pt x="49" y="3"/>
                      </a:lnTo>
                      <a:lnTo>
                        <a:pt x="70" y="2"/>
                      </a:lnTo>
                      <a:lnTo>
                        <a:pt x="89" y="1"/>
                      </a:lnTo>
                      <a:lnTo>
                        <a:pt x="110" y="0"/>
                      </a:lnTo>
                      <a:lnTo>
                        <a:pt x="129" y="0"/>
                      </a:lnTo>
                      <a:lnTo>
                        <a:pt x="149" y="1"/>
                      </a:lnTo>
                      <a:lnTo>
                        <a:pt x="169" y="3"/>
                      </a:lnTo>
                      <a:lnTo>
                        <a:pt x="188" y="7"/>
                      </a:lnTo>
                      <a:lnTo>
                        <a:pt x="208" y="11"/>
                      </a:lnTo>
                      <a:lnTo>
                        <a:pt x="227" y="18"/>
                      </a:lnTo>
                      <a:lnTo>
                        <a:pt x="246" y="26"/>
                      </a:lnTo>
                      <a:lnTo>
                        <a:pt x="265" y="37"/>
                      </a:lnTo>
                      <a:lnTo>
                        <a:pt x="284" y="49"/>
                      </a:lnTo>
                      <a:lnTo>
                        <a:pt x="302" y="64"/>
                      </a:lnTo>
                      <a:lnTo>
                        <a:pt x="321" y="82"/>
                      </a:lnTo>
                      <a:lnTo>
                        <a:pt x="324" y="94"/>
                      </a:lnTo>
                      <a:lnTo>
                        <a:pt x="317" y="107"/>
                      </a:lnTo>
                      <a:lnTo>
                        <a:pt x="303" y="121"/>
                      </a:lnTo>
                      <a:lnTo>
                        <a:pt x="284" y="134"/>
                      </a:lnTo>
                      <a:lnTo>
                        <a:pt x="262" y="145"/>
                      </a:lnTo>
                      <a:lnTo>
                        <a:pt x="242" y="157"/>
                      </a:lnTo>
                      <a:lnTo>
                        <a:pt x="225" y="167"/>
                      </a:lnTo>
                      <a:lnTo>
                        <a:pt x="215" y="175"/>
                      </a:lnTo>
                      <a:lnTo>
                        <a:pt x="203" y="184"/>
                      </a:lnTo>
                      <a:lnTo>
                        <a:pt x="197" y="188"/>
                      </a:lnTo>
                      <a:lnTo>
                        <a:pt x="194" y="190"/>
                      </a:lnTo>
                      <a:lnTo>
                        <a:pt x="192" y="19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0" name="Freeform 45"/>
                <p:cNvSpPr/>
                <p:nvPr/>
              </p:nvSpPr>
              <p:spPr>
                <a:xfrm rot="-3070211">
                  <a:off x="4785" y="2095"/>
                  <a:ext cx="21" cy="32"/>
                </a:xfrm>
                <a:custGeom>
                  <a:avLst/>
                  <a:gdLst/>
                  <a:ahLst/>
                  <a:cxnLst>
                    <a:cxn ang="0">
                      <a:pos x="5" y="0"/>
                    </a:cxn>
                    <a:cxn ang="0">
                      <a:pos x="7" y="0"/>
                    </a:cxn>
                    <a:cxn ang="0">
                      <a:pos x="8" y="2"/>
                    </a:cxn>
                    <a:cxn ang="0">
                      <a:pos x="10" y="2"/>
                    </a:cxn>
                    <a:cxn ang="0">
                      <a:pos x="13" y="4"/>
                    </a:cxn>
                    <a:cxn ang="0">
                      <a:pos x="15" y="5"/>
                    </a:cxn>
                    <a:cxn ang="0">
                      <a:pos x="16" y="6"/>
                    </a:cxn>
                    <a:cxn ang="0">
                      <a:pos x="18" y="8"/>
                    </a:cxn>
                    <a:cxn ang="0">
                      <a:pos x="19" y="9"/>
                    </a:cxn>
                    <a:cxn ang="0">
                      <a:pos x="20" y="12"/>
                    </a:cxn>
                    <a:cxn ang="0">
                      <a:pos x="20" y="16"/>
                    </a:cxn>
                    <a:cxn ang="0">
                      <a:pos x="20" y="20"/>
                    </a:cxn>
                    <a:cxn ang="0">
                      <a:pos x="21" y="23"/>
                    </a:cxn>
                    <a:cxn ang="0">
                      <a:pos x="20" y="24"/>
                    </a:cxn>
                    <a:cxn ang="0">
                      <a:pos x="20" y="24"/>
                    </a:cxn>
                    <a:cxn ang="0">
                      <a:pos x="19" y="25"/>
                    </a:cxn>
                    <a:cxn ang="0">
                      <a:pos x="18" y="25"/>
                    </a:cxn>
                    <a:cxn ang="0">
                      <a:pos x="16" y="26"/>
                    </a:cxn>
                    <a:cxn ang="0">
                      <a:pos x="14" y="27"/>
                    </a:cxn>
                    <a:cxn ang="0">
                      <a:pos x="11" y="29"/>
                    </a:cxn>
                    <a:cxn ang="0">
                      <a:pos x="6" y="32"/>
                    </a:cxn>
                    <a:cxn ang="0">
                      <a:pos x="3" y="31"/>
                    </a:cxn>
                    <a:cxn ang="0">
                      <a:pos x="1" y="27"/>
                    </a:cxn>
                    <a:cxn ang="0">
                      <a:pos x="0" y="22"/>
                    </a:cxn>
                    <a:cxn ang="0">
                      <a:pos x="0" y="16"/>
                    </a:cxn>
                    <a:cxn ang="0">
                      <a:pos x="0" y="11"/>
                    </a:cxn>
                    <a:cxn ang="0">
                      <a:pos x="1" y="5"/>
                    </a:cxn>
                    <a:cxn ang="0">
                      <a:pos x="3" y="2"/>
                    </a:cxn>
                    <a:cxn ang="0">
                      <a:pos x="5" y="0"/>
                    </a:cxn>
                  </a:cxnLst>
                  <a:pathLst>
                    <a:path w="85" h="135">
                      <a:moveTo>
                        <a:pt x="20" y="0"/>
                      </a:moveTo>
                      <a:lnTo>
                        <a:pt x="27" y="2"/>
                      </a:lnTo>
                      <a:lnTo>
                        <a:pt x="34" y="7"/>
                      </a:lnTo>
                      <a:lnTo>
                        <a:pt x="42" y="10"/>
                      </a:lnTo>
                      <a:lnTo>
                        <a:pt x="51" y="16"/>
                      </a:lnTo>
                      <a:lnTo>
                        <a:pt x="59" y="21"/>
                      </a:lnTo>
                      <a:lnTo>
                        <a:pt x="66" y="26"/>
                      </a:lnTo>
                      <a:lnTo>
                        <a:pt x="73" y="32"/>
                      </a:lnTo>
                      <a:lnTo>
                        <a:pt x="78" y="37"/>
                      </a:lnTo>
                      <a:lnTo>
                        <a:pt x="79" y="52"/>
                      </a:lnTo>
                      <a:lnTo>
                        <a:pt x="81" y="67"/>
                      </a:lnTo>
                      <a:lnTo>
                        <a:pt x="82" y="83"/>
                      </a:lnTo>
                      <a:lnTo>
                        <a:pt x="85" y="98"/>
                      </a:lnTo>
                      <a:lnTo>
                        <a:pt x="82" y="100"/>
                      </a:lnTo>
                      <a:lnTo>
                        <a:pt x="80" y="101"/>
                      </a:lnTo>
                      <a:lnTo>
                        <a:pt x="78" y="104"/>
                      </a:lnTo>
                      <a:lnTo>
                        <a:pt x="73" y="107"/>
                      </a:lnTo>
                      <a:lnTo>
                        <a:pt x="66" y="110"/>
                      </a:lnTo>
                      <a:lnTo>
                        <a:pt x="56" y="116"/>
                      </a:lnTo>
                      <a:lnTo>
                        <a:pt x="43" y="124"/>
                      </a:lnTo>
                      <a:lnTo>
                        <a:pt x="25" y="135"/>
                      </a:lnTo>
                      <a:lnTo>
                        <a:pt x="13" y="129"/>
                      </a:lnTo>
                      <a:lnTo>
                        <a:pt x="5" y="114"/>
                      </a:lnTo>
                      <a:lnTo>
                        <a:pt x="1" y="93"/>
                      </a:lnTo>
                      <a:lnTo>
                        <a:pt x="0" y="69"/>
                      </a:lnTo>
                      <a:lnTo>
                        <a:pt x="1" y="45"/>
                      </a:lnTo>
                      <a:lnTo>
                        <a:pt x="5" y="23"/>
                      </a:lnTo>
                      <a:lnTo>
                        <a:pt x="12" y="7"/>
                      </a:lnTo>
                      <a:lnTo>
                        <a:pt x="20" y="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1" name="Freeform 46"/>
                <p:cNvSpPr/>
                <p:nvPr/>
              </p:nvSpPr>
              <p:spPr>
                <a:xfrm rot="-3070211">
                  <a:off x="4822" y="2043"/>
                  <a:ext cx="19" cy="32"/>
                </a:xfrm>
                <a:custGeom>
                  <a:avLst/>
                  <a:gdLst/>
                  <a:ahLst/>
                  <a:cxnLst>
                    <a:cxn ang="0">
                      <a:pos x="0" y="23"/>
                    </a:cxn>
                    <a:cxn ang="0">
                      <a:pos x="0" y="20"/>
                    </a:cxn>
                    <a:cxn ang="0">
                      <a:pos x="0" y="18"/>
                    </a:cxn>
                    <a:cxn ang="0">
                      <a:pos x="0" y="14"/>
                    </a:cxn>
                    <a:cxn ang="0">
                      <a:pos x="0" y="11"/>
                    </a:cxn>
                    <a:cxn ang="0">
                      <a:pos x="2" y="11"/>
                    </a:cxn>
                    <a:cxn ang="0">
                      <a:pos x="4" y="9"/>
                    </a:cxn>
                    <a:cxn ang="0">
                      <a:pos x="6" y="7"/>
                    </a:cxn>
                    <a:cxn ang="0">
                      <a:pos x="8" y="5"/>
                    </a:cxn>
                    <a:cxn ang="0">
                      <a:pos x="9" y="3"/>
                    </a:cxn>
                    <a:cxn ang="0">
                      <a:pos x="11" y="1"/>
                    </a:cxn>
                    <a:cxn ang="0">
                      <a:pos x="12" y="0"/>
                    </a:cxn>
                    <a:cxn ang="0">
                      <a:pos x="14" y="0"/>
                    </a:cxn>
                    <a:cxn ang="0">
                      <a:pos x="18" y="7"/>
                    </a:cxn>
                    <a:cxn ang="0">
                      <a:pos x="19" y="15"/>
                    </a:cxn>
                    <a:cxn ang="0">
                      <a:pos x="19" y="22"/>
                    </a:cxn>
                    <a:cxn ang="0">
                      <a:pos x="17" y="31"/>
                    </a:cxn>
                    <a:cxn ang="0">
                      <a:pos x="16" y="32"/>
                    </a:cxn>
                    <a:cxn ang="0">
                      <a:pos x="14" y="32"/>
                    </a:cxn>
                    <a:cxn ang="0">
                      <a:pos x="11" y="31"/>
                    </a:cxn>
                    <a:cxn ang="0">
                      <a:pos x="9" y="30"/>
                    </a:cxn>
                    <a:cxn ang="0">
                      <a:pos x="6" y="28"/>
                    </a:cxn>
                    <a:cxn ang="0">
                      <a:pos x="4" y="26"/>
                    </a:cxn>
                    <a:cxn ang="0">
                      <a:pos x="2" y="25"/>
                    </a:cxn>
                    <a:cxn ang="0">
                      <a:pos x="0" y="23"/>
                    </a:cxn>
                  </a:cxnLst>
                  <a:pathLst>
                    <a:path w="77" h="131">
                      <a:moveTo>
                        <a:pt x="1" y="96"/>
                      </a:moveTo>
                      <a:lnTo>
                        <a:pt x="1" y="83"/>
                      </a:lnTo>
                      <a:lnTo>
                        <a:pt x="1" y="72"/>
                      </a:lnTo>
                      <a:lnTo>
                        <a:pt x="0" y="59"/>
                      </a:lnTo>
                      <a:lnTo>
                        <a:pt x="0" y="46"/>
                      </a:lnTo>
                      <a:lnTo>
                        <a:pt x="8" y="43"/>
                      </a:lnTo>
                      <a:lnTo>
                        <a:pt x="16" y="37"/>
                      </a:lnTo>
                      <a:lnTo>
                        <a:pt x="24" y="29"/>
                      </a:lnTo>
                      <a:lnTo>
                        <a:pt x="31" y="20"/>
                      </a:lnTo>
                      <a:lnTo>
                        <a:pt x="38" y="12"/>
                      </a:lnTo>
                      <a:lnTo>
                        <a:pt x="45" y="5"/>
                      </a:lnTo>
                      <a:lnTo>
                        <a:pt x="50" y="1"/>
                      </a:lnTo>
                      <a:lnTo>
                        <a:pt x="57" y="0"/>
                      </a:lnTo>
                      <a:lnTo>
                        <a:pt x="73" y="30"/>
                      </a:lnTo>
                      <a:lnTo>
                        <a:pt x="77" y="60"/>
                      </a:lnTo>
                      <a:lnTo>
                        <a:pt x="75" y="91"/>
                      </a:lnTo>
                      <a:lnTo>
                        <a:pt x="70" y="127"/>
                      </a:lnTo>
                      <a:lnTo>
                        <a:pt x="64" y="131"/>
                      </a:lnTo>
                      <a:lnTo>
                        <a:pt x="56" y="131"/>
                      </a:lnTo>
                      <a:lnTo>
                        <a:pt x="46" y="128"/>
                      </a:lnTo>
                      <a:lnTo>
                        <a:pt x="35" y="122"/>
                      </a:lnTo>
                      <a:lnTo>
                        <a:pt x="25" y="115"/>
                      </a:lnTo>
                      <a:lnTo>
                        <a:pt x="15" y="108"/>
                      </a:lnTo>
                      <a:lnTo>
                        <a:pt x="7" y="101"/>
                      </a:lnTo>
                      <a:lnTo>
                        <a:pt x="1" y="96"/>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2" name="Freeform 47"/>
                <p:cNvSpPr/>
                <p:nvPr/>
              </p:nvSpPr>
              <p:spPr>
                <a:xfrm rot="-3070211">
                  <a:off x="4550" y="2021"/>
                  <a:ext cx="197" cy="200"/>
                </a:xfrm>
                <a:custGeom>
                  <a:avLst/>
                  <a:gdLst/>
                  <a:ahLst/>
                  <a:cxnLst>
                    <a:cxn ang="0">
                      <a:pos x="95" y="188"/>
                    </a:cxn>
                    <a:cxn ang="0">
                      <a:pos x="82" y="189"/>
                    </a:cxn>
                    <a:cxn ang="0">
                      <a:pos x="71" y="194"/>
                    </a:cxn>
                    <a:cxn ang="0">
                      <a:pos x="65" y="181"/>
                    </a:cxn>
                    <a:cxn ang="0">
                      <a:pos x="57" y="171"/>
                    </a:cxn>
                    <a:cxn ang="0">
                      <a:pos x="44" y="176"/>
                    </a:cxn>
                    <a:cxn ang="0">
                      <a:pos x="38" y="166"/>
                    </a:cxn>
                    <a:cxn ang="0">
                      <a:pos x="33" y="153"/>
                    </a:cxn>
                    <a:cxn ang="0">
                      <a:pos x="19" y="150"/>
                    </a:cxn>
                    <a:cxn ang="0">
                      <a:pos x="18" y="140"/>
                    </a:cxn>
                    <a:cxn ang="0">
                      <a:pos x="13" y="129"/>
                    </a:cxn>
                    <a:cxn ang="0">
                      <a:pos x="4" y="129"/>
                    </a:cxn>
                    <a:cxn ang="0">
                      <a:pos x="7" y="116"/>
                    </a:cxn>
                    <a:cxn ang="0">
                      <a:pos x="14" y="98"/>
                    </a:cxn>
                    <a:cxn ang="0">
                      <a:pos x="3" y="85"/>
                    </a:cxn>
                    <a:cxn ang="0">
                      <a:pos x="12" y="85"/>
                    </a:cxn>
                    <a:cxn ang="0">
                      <a:pos x="10" y="69"/>
                    </a:cxn>
                    <a:cxn ang="0">
                      <a:pos x="13" y="58"/>
                    </a:cxn>
                    <a:cxn ang="0">
                      <a:pos x="26" y="60"/>
                    </a:cxn>
                    <a:cxn ang="0">
                      <a:pos x="27" y="45"/>
                    </a:cxn>
                    <a:cxn ang="0">
                      <a:pos x="24" y="39"/>
                    </a:cxn>
                    <a:cxn ang="0">
                      <a:pos x="33" y="43"/>
                    </a:cxn>
                    <a:cxn ang="0">
                      <a:pos x="42" y="39"/>
                    </a:cxn>
                    <a:cxn ang="0">
                      <a:pos x="37" y="21"/>
                    </a:cxn>
                    <a:cxn ang="0">
                      <a:pos x="45" y="23"/>
                    </a:cxn>
                    <a:cxn ang="0">
                      <a:pos x="60" y="27"/>
                    </a:cxn>
                    <a:cxn ang="0">
                      <a:pos x="61" y="13"/>
                    </a:cxn>
                    <a:cxn ang="0">
                      <a:pos x="70" y="7"/>
                    </a:cxn>
                    <a:cxn ang="0">
                      <a:pos x="86" y="20"/>
                    </a:cxn>
                    <a:cxn ang="0">
                      <a:pos x="92" y="3"/>
                    </a:cxn>
                    <a:cxn ang="0">
                      <a:pos x="101" y="1"/>
                    </a:cxn>
                    <a:cxn ang="0">
                      <a:pos x="112" y="17"/>
                    </a:cxn>
                    <a:cxn ang="0">
                      <a:pos x="123" y="6"/>
                    </a:cxn>
                    <a:cxn ang="0">
                      <a:pos x="135" y="5"/>
                    </a:cxn>
                    <a:cxn ang="0">
                      <a:pos x="139" y="19"/>
                    </a:cxn>
                    <a:cxn ang="0">
                      <a:pos x="152" y="25"/>
                    </a:cxn>
                    <a:cxn ang="0">
                      <a:pos x="168" y="25"/>
                    </a:cxn>
                    <a:cxn ang="0">
                      <a:pos x="167" y="43"/>
                    </a:cxn>
                    <a:cxn ang="0">
                      <a:pos x="182" y="45"/>
                    </a:cxn>
                    <a:cxn ang="0">
                      <a:pos x="182" y="63"/>
                    </a:cxn>
                    <a:cxn ang="0">
                      <a:pos x="191" y="72"/>
                    </a:cxn>
                    <a:cxn ang="0">
                      <a:pos x="191" y="86"/>
                    </a:cxn>
                    <a:cxn ang="0">
                      <a:pos x="186" y="100"/>
                    </a:cxn>
                    <a:cxn ang="0">
                      <a:pos x="197" y="115"/>
                    </a:cxn>
                    <a:cxn ang="0">
                      <a:pos x="185" y="119"/>
                    </a:cxn>
                    <a:cxn ang="0">
                      <a:pos x="188" y="133"/>
                    </a:cxn>
                    <a:cxn ang="0">
                      <a:pos x="181" y="144"/>
                    </a:cxn>
                    <a:cxn ang="0">
                      <a:pos x="168" y="150"/>
                    </a:cxn>
                    <a:cxn ang="0">
                      <a:pos x="170" y="167"/>
                    </a:cxn>
                    <a:cxn ang="0">
                      <a:pos x="162" y="171"/>
                    </a:cxn>
                    <a:cxn ang="0">
                      <a:pos x="151" y="170"/>
                    </a:cxn>
                    <a:cxn ang="0">
                      <a:pos x="145" y="178"/>
                    </a:cxn>
                    <a:cxn ang="0">
                      <a:pos x="140" y="192"/>
                    </a:cxn>
                    <a:cxn ang="0">
                      <a:pos x="128" y="189"/>
                    </a:cxn>
                    <a:cxn ang="0">
                      <a:pos x="114" y="190"/>
                    </a:cxn>
                    <a:cxn ang="0">
                      <a:pos x="106" y="200"/>
                    </a:cxn>
                  </a:cxnLst>
                  <a:pathLst>
                    <a:path w="814" h="820">
                      <a:moveTo>
                        <a:pt x="407" y="820"/>
                      </a:moveTo>
                      <a:lnTo>
                        <a:pt x="402" y="807"/>
                      </a:lnTo>
                      <a:lnTo>
                        <a:pt x="404" y="802"/>
                      </a:lnTo>
                      <a:lnTo>
                        <a:pt x="406" y="797"/>
                      </a:lnTo>
                      <a:lnTo>
                        <a:pt x="406" y="786"/>
                      </a:lnTo>
                      <a:lnTo>
                        <a:pt x="402" y="777"/>
                      </a:lnTo>
                      <a:lnTo>
                        <a:pt x="398" y="773"/>
                      </a:lnTo>
                      <a:lnTo>
                        <a:pt x="393" y="769"/>
                      </a:lnTo>
                      <a:lnTo>
                        <a:pt x="387" y="767"/>
                      </a:lnTo>
                      <a:lnTo>
                        <a:pt x="381" y="766"/>
                      </a:lnTo>
                      <a:lnTo>
                        <a:pt x="374" y="766"/>
                      </a:lnTo>
                      <a:lnTo>
                        <a:pt x="366" y="765"/>
                      </a:lnTo>
                      <a:lnTo>
                        <a:pt x="356" y="765"/>
                      </a:lnTo>
                      <a:lnTo>
                        <a:pt x="349" y="767"/>
                      </a:lnTo>
                      <a:lnTo>
                        <a:pt x="344" y="769"/>
                      </a:lnTo>
                      <a:lnTo>
                        <a:pt x="337" y="773"/>
                      </a:lnTo>
                      <a:lnTo>
                        <a:pt x="331" y="775"/>
                      </a:lnTo>
                      <a:lnTo>
                        <a:pt x="325" y="782"/>
                      </a:lnTo>
                      <a:lnTo>
                        <a:pt x="319" y="787"/>
                      </a:lnTo>
                      <a:lnTo>
                        <a:pt x="314" y="792"/>
                      </a:lnTo>
                      <a:lnTo>
                        <a:pt x="308" y="798"/>
                      </a:lnTo>
                      <a:lnTo>
                        <a:pt x="303" y="798"/>
                      </a:lnTo>
                      <a:lnTo>
                        <a:pt x="299" y="797"/>
                      </a:lnTo>
                      <a:lnTo>
                        <a:pt x="294" y="797"/>
                      </a:lnTo>
                      <a:lnTo>
                        <a:pt x="290" y="796"/>
                      </a:lnTo>
                      <a:lnTo>
                        <a:pt x="284" y="795"/>
                      </a:lnTo>
                      <a:lnTo>
                        <a:pt x="279" y="794"/>
                      </a:lnTo>
                      <a:lnTo>
                        <a:pt x="276" y="791"/>
                      </a:lnTo>
                      <a:lnTo>
                        <a:pt x="271" y="789"/>
                      </a:lnTo>
                      <a:lnTo>
                        <a:pt x="271" y="771"/>
                      </a:lnTo>
                      <a:lnTo>
                        <a:pt x="271" y="757"/>
                      </a:lnTo>
                      <a:lnTo>
                        <a:pt x="270" y="743"/>
                      </a:lnTo>
                      <a:lnTo>
                        <a:pt x="268" y="723"/>
                      </a:lnTo>
                      <a:lnTo>
                        <a:pt x="264" y="715"/>
                      </a:lnTo>
                      <a:lnTo>
                        <a:pt x="262" y="709"/>
                      </a:lnTo>
                      <a:lnTo>
                        <a:pt x="258" y="706"/>
                      </a:lnTo>
                      <a:lnTo>
                        <a:pt x="255" y="704"/>
                      </a:lnTo>
                      <a:lnTo>
                        <a:pt x="250" y="701"/>
                      </a:lnTo>
                      <a:lnTo>
                        <a:pt x="243" y="701"/>
                      </a:lnTo>
                      <a:lnTo>
                        <a:pt x="237" y="701"/>
                      </a:lnTo>
                      <a:lnTo>
                        <a:pt x="227" y="701"/>
                      </a:lnTo>
                      <a:lnTo>
                        <a:pt x="222" y="704"/>
                      </a:lnTo>
                      <a:lnTo>
                        <a:pt x="216" y="706"/>
                      </a:lnTo>
                      <a:lnTo>
                        <a:pt x="208" y="709"/>
                      </a:lnTo>
                      <a:lnTo>
                        <a:pt x="201" y="714"/>
                      </a:lnTo>
                      <a:lnTo>
                        <a:pt x="194" y="718"/>
                      </a:lnTo>
                      <a:lnTo>
                        <a:pt x="187" y="720"/>
                      </a:lnTo>
                      <a:lnTo>
                        <a:pt x="182" y="722"/>
                      </a:lnTo>
                      <a:lnTo>
                        <a:pt x="179" y="723"/>
                      </a:lnTo>
                      <a:lnTo>
                        <a:pt x="171" y="718"/>
                      </a:lnTo>
                      <a:lnTo>
                        <a:pt x="164" y="711"/>
                      </a:lnTo>
                      <a:lnTo>
                        <a:pt x="156" y="704"/>
                      </a:lnTo>
                      <a:lnTo>
                        <a:pt x="148" y="697"/>
                      </a:lnTo>
                      <a:lnTo>
                        <a:pt x="149" y="690"/>
                      </a:lnTo>
                      <a:lnTo>
                        <a:pt x="152" y="684"/>
                      </a:lnTo>
                      <a:lnTo>
                        <a:pt x="157" y="680"/>
                      </a:lnTo>
                      <a:lnTo>
                        <a:pt x="161" y="673"/>
                      </a:lnTo>
                      <a:lnTo>
                        <a:pt x="161" y="665"/>
                      </a:lnTo>
                      <a:lnTo>
                        <a:pt x="159" y="659"/>
                      </a:lnTo>
                      <a:lnTo>
                        <a:pt x="157" y="655"/>
                      </a:lnTo>
                      <a:lnTo>
                        <a:pt x="150" y="653"/>
                      </a:lnTo>
                      <a:lnTo>
                        <a:pt x="144" y="645"/>
                      </a:lnTo>
                      <a:lnTo>
                        <a:pt x="140" y="637"/>
                      </a:lnTo>
                      <a:lnTo>
                        <a:pt x="136" y="629"/>
                      </a:lnTo>
                      <a:lnTo>
                        <a:pt x="132" y="622"/>
                      </a:lnTo>
                      <a:lnTo>
                        <a:pt x="126" y="616"/>
                      </a:lnTo>
                      <a:lnTo>
                        <a:pt x="119" y="612"/>
                      </a:lnTo>
                      <a:lnTo>
                        <a:pt x="109" y="609"/>
                      </a:lnTo>
                      <a:lnTo>
                        <a:pt x="96" y="608"/>
                      </a:lnTo>
                      <a:lnTo>
                        <a:pt x="89" y="612"/>
                      </a:lnTo>
                      <a:lnTo>
                        <a:pt x="83" y="614"/>
                      </a:lnTo>
                      <a:lnTo>
                        <a:pt x="78" y="614"/>
                      </a:lnTo>
                      <a:lnTo>
                        <a:pt x="70" y="615"/>
                      </a:lnTo>
                      <a:lnTo>
                        <a:pt x="65" y="612"/>
                      </a:lnTo>
                      <a:lnTo>
                        <a:pt x="61" y="608"/>
                      </a:lnTo>
                      <a:lnTo>
                        <a:pt x="59" y="605"/>
                      </a:lnTo>
                      <a:lnTo>
                        <a:pt x="58" y="599"/>
                      </a:lnTo>
                      <a:lnTo>
                        <a:pt x="64" y="591"/>
                      </a:lnTo>
                      <a:lnTo>
                        <a:pt x="70" y="583"/>
                      </a:lnTo>
                      <a:lnTo>
                        <a:pt x="75" y="576"/>
                      </a:lnTo>
                      <a:lnTo>
                        <a:pt x="81" y="568"/>
                      </a:lnTo>
                      <a:lnTo>
                        <a:pt x="80" y="560"/>
                      </a:lnTo>
                      <a:lnTo>
                        <a:pt x="79" y="553"/>
                      </a:lnTo>
                      <a:lnTo>
                        <a:pt x="75" y="547"/>
                      </a:lnTo>
                      <a:lnTo>
                        <a:pt x="72" y="541"/>
                      </a:lnTo>
                      <a:lnTo>
                        <a:pt x="66" y="537"/>
                      </a:lnTo>
                      <a:lnTo>
                        <a:pt x="60" y="532"/>
                      </a:lnTo>
                      <a:lnTo>
                        <a:pt x="53" y="530"/>
                      </a:lnTo>
                      <a:lnTo>
                        <a:pt x="45" y="527"/>
                      </a:lnTo>
                      <a:lnTo>
                        <a:pt x="41" y="527"/>
                      </a:lnTo>
                      <a:lnTo>
                        <a:pt x="37" y="527"/>
                      </a:lnTo>
                      <a:lnTo>
                        <a:pt x="33" y="527"/>
                      </a:lnTo>
                      <a:lnTo>
                        <a:pt x="28" y="527"/>
                      </a:lnTo>
                      <a:lnTo>
                        <a:pt x="23" y="527"/>
                      </a:lnTo>
                      <a:lnTo>
                        <a:pt x="20" y="527"/>
                      </a:lnTo>
                      <a:lnTo>
                        <a:pt x="15" y="529"/>
                      </a:lnTo>
                      <a:lnTo>
                        <a:pt x="11" y="529"/>
                      </a:lnTo>
                      <a:lnTo>
                        <a:pt x="10" y="516"/>
                      </a:lnTo>
                      <a:lnTo>
                        <a:pt x="7" y="503"/>
                      </a:lnTo>
                      <a:lnTo>
                        <a:pt x="4" y="491"/>
                      </a:lnTo>
                      <a:lnTo>
                        <a:pt x="0" y="478"/>
                      </a:lnTo>
                      <a:lnTo>
                        <a:pt x="11" y="477"/>
                      </a:lnTo>
                      <a:lnTo>
                        <a:pt x="20" y="476"/>
                      </a:lnTo>
                      <a:lnTo>
                        <a:pt x="27" y="474"/>
                      </a:lnTo>
                      <a:lnTo>
                        <a:pt x="34" y="472"/>
                      </a:lnTo>
                      <a:lnTo>
                        <a:pt x="40" y="468"/>
                      </a:lnTo>
                      <a:lnTo>
                        <a:pt x="46" y="463"/>
                      </a:lnTo>
                      <a:lnTo>
                        <a:pt x="52" y="457"/>
                      </a:lnTo>
                      <a:lnTo>
                        <a:pt x="59" y="449"/>
                      </a:lnTo>
                      <a:lnTo>
                        <a:pt x="60" y="431"/>
                      </a:lnTo>
                      <a:lnTo>
                        <a:pt x="60" y="417"/>
                      </a:lnTo>
                      <a:lnTo>
                        <a:pt x="56" y="403"/>
                      </a:lnTo>
                      <a:lnTo>
                        <a:pt x="45" y="388"/>
                      </a:lnTo>
                      <a:lnTo>
                        <a:pt x="38" y="382"/>
                      </a:lnTo>
                      <a:lnTo>
                        <a:pt x="31" y="378"/>
                      </a:lnTo>
                      <a:lnTo>
                        <a:pt x="25" y="373"/>
                      </a:lnTo>
                      <a:lnTo>
                        <a:pt x="15" y="371"/>
                      </a:lnTo>
                      <a:lnTo>
                        <a:pt x="13" y="363"/>
                      </a:lnTo>
                      <a:lnTo>
                        <a:pt x="12" y="357"/>
                      </a:lnTo>
                      <a:lnTo>
                        <a:pt x="11" y="350"/>
                      </a:lnTo>
                      <a:lnTo>
                        <a:pt x="11" y="342"/>
                      </a:lnTo>
                      <a:lnTo>
                        <a:pt x="18" y="344"/>
                      </a:lnTo>
                      <a:lnTo>
                        <a:pt x="22" y="347"/>
                      </a:lnTo>
                      <a:lnTo>
                        <a:pt x="28" y="349"/>
                      </a:lnTo>
                      <a:lnTo>
                        <a:pt x="33" y="350"/>
                      </a:lnTo>
                      <a:lnTo>
                        <a:pt x="37" y="351"/>
                      </a:lnTo>
                      <a:lnTo>
                        <a:pt x="43" y="351"/>
                      </a:lnTo>
                      <a:lnTo>
                        <a:pt x="49" y="350"/>
                      </a:lnTo>
                      <a:lnTo>
                        <a:pt x="57" y="349"/>
                      </a:lnTo>
                      <a:lnTo>
                        <a:pt x="64" y="340"/>
                      </a:lnTo>
                      <a:lnTo>
                        <a:pt x="71" y="326"/>
                      </a:lnTo>
                      <a:lnTo>
                        <a:pt x="72" y="313"/>
                      </a:lnTo>
                      <a:lnTo>
                        <a:pt x="65" y="304"/>
                      </a:lnTo>
                      <a:lnTo>
                        <a:pt x="58" y="297"/>
                      </a:lnTo>
                      <a:lnTo>
                        <a:pt x="51" y="290"/>
                      </a:lnTo>
                      <a:lnTo>
                        <a:pt x="43" y="284"/>
                      </a:lnTo>
                      <a:lnTo>
                        <a:pt x="35" y="279"/>
                      </a:lnTo>
                      <a:lnTo>
                        <a:pt x="33" y="269"/>
                      </a:lnTo>
                      <a:lnTo>
                        <a:pt x="34" y="260"/>
                      </a:lnTo>
                      <a:lnTo>
                        <a:pt x="37" y="249"/>
                      </a:lnTo>
                      <a:lnTo>
                        <a:pt x="40" y="238"/>
                      </a:lnTo>
                      <a:lnTo>
                        <a:pt x="44" y="238"/>
                      </a:lnTo>
                      <a:lnTo>
                        <a:pt x="48" y="238"/>
                      </a:lnTo>
                      <a:lnTo>
                        <a:pt x="52" y="238"/>
                      </a:lnTo>
                      <a:lnTo>
                        <a:pt x="57" y="239"/>
                      </a:lnTo>
                      <a:lnTo>
                        <a:pt x="63" y="242"/>
                      </a:lnTo>
                      <a:lnTo>
                        <a:pt x="68" y="244"/>
                      </a:lnTo>
                      <a:lnTo>
                        <a:pt x="76" y="246"/>
                      </a:lnTo>
                      <a:lnTo>
                        <a:pt x="84" y="249"/>
                      </a:lnTo>
                      <a:lnTo>
                        <a:pt x="93" y="250"/>
                      </a:lnTo>
                      <a:lnTo>
                        <a:pt x="99" y="250"/>
                      </a:lnTo>
                      <a:lnTo>
                        <a:pt x="106" y="247"/>
                      </a:lnTo>
                      <a:lnTo>
                        <a:pt x="111" y="244"/>
                      </a:lnTo>
                      <a:lnTo>
                        <a:pt x="125" y="237"/>
                      </a:lnTo>
                      <a:lnTo>
                        <a:pt x="133" y="226"/>
                      </a:lnTo>
                      <a:lnTo>
                        <a:pt x="133" y="212"/>
                      </a:lnTo>
                      <a:lnTo>
                        <a:pt x="126" y="196"/>
                      </a:lnTo>
                      <a:lnTo>
                        <a:pt x="121" y="193"/>
                      </a:lnTo>
                      <a:lnTo>
                        <a:pt x="117" y="190"/>
                      </a:lnTo>
                      <a:lnTo>
                        <a:pt x="111" y="186"/>
                      </a:lnTo>
                      <a:lnTo>
                        <a:pt x="105" y="183"/>
                      </a:lnTo>
                      <a:lnTo>
                        <a:pt x="101" y="178"/>
                      </a:lnTo>
                      <a:lnTo>
                        <a:pt x="96" y="175"/>
                      </a:lnTo>
                      <a:lnTo>
                        <a:pt x="93" y="170"/>
                      </a:lnTo>
                      <a:lnTo>
                        <a:pt x="90" y="166"/>
                      </a:lnTo>
                      <a:lnTo>
                        <a:pt x="94" y="161"/>
                      </a:lnTo>
                      <a:lnTo>
                        <a:pt x="96" y="159"/>
                      </a:lnTo>
                      <a:lnTo>
                        <a:pt x="98" y="158"/>
                      </a:lnTo>
                      <a:lnTo>
                        <a:pt x="102" y="156"/>
                      </a:lnTo>
                      <a:lnTo>
                        <a:pt x="106" y="158"/>
                      </a:lnTo>
                      <a:lnTo>
                        <a:pt x="111" y="159"/>
                      </a:lnTo>
                      <a:lnTo>
                        <a:pt x="117" y="162"/>
                      </a:lnTo>
                      <a:lnTo>
                        <a:pt x="122" y="166"/>
                      </a:lnTo>
                      <a:lnTo>
                        <a:pt x="128" y="169"/>
                      </a:lnTo>
                      <a:lnTo>
                        <a:pt x="133" y="173"/>
                      </a:lnTo>
                      <a:lnTo>
                        <a:pt x="137" y="175"/>
                      </a:lnTo>
                      <a:lnTo>
                        <a:pt x="141" y="177"/>
                      </a:lnTo>
                      <a:lnTo>
                        <a:pt x="146" y="177"/>
                      </a:lnTo>
                      <a:lnTo>
                        <a:pt x="151" y="176"/>
                      </a:lnTo>
                      <a:lnTo>
                        <a:pt x="157" y="174"/>
                      </a:lnTo>
                      <a:lnTo>
                        <a:pt x="163" y="171"/>
                      </a:lnTo>
                      <a:lnTo>
                        <a:pt x="167" y="169"/>
                      </a:lnTo>
                      <a:lnTo>
                        <a:pt x="172" y="166"/>
                      </a:lnTo>
                      <a:lnTo>
                        <a:pt x="173" y="161"/>
                      </a:lnTo>
                      <a:lnTo>
                        <a:pt x="173" y="156"/>
                      </a:lnTo>
                      <a:lnTo>
                        <a:pt x="165" y="152"/>
                      </a:lnTo>
                      <a:lnTo>
                        <a:pt x="155" y="133"/>
                      </a:lnTo>
                      <a:lnTo>
                        <a:pt x="146" y="112"/>
                      </a:lnTo>
                      <a:lnTo>
                        <a:pt x="141" y="98"/>
                      </a:lnTo>
                      <a:lnTo>
                        <a:pt x="146" y="94"/>
                      </a:lnTo>
                      <a:lnTo>
                        <a:pt x="150" y="92"/>
                      </a:lnTo>
                      <a:lnTo>
                        <a:pt x="154" y="88"/>
                      </a:lnTo>
                      <a:lnTo>
                        <a:pt x="157" y="86"/>
                      </a:lnTo>
                      <a:lnTo>
                        <a:pt x="162" y="84"/>
                      </a:lnTo>
                      <a:lnTo>
                        <a:pt x="165" y="82"/>
                      </a:lnTo>
                      <a:lnTo>
                        <a:pt x="170" y="80"/>
                      </a:lnTo>
                      <a:lnTo>
                        <a:pt x="175" y="79"/>
                      </a:lnTo>
                      <a:lnTo>
                        <a:pt x="178" y="83"/>
                      </a:lnTo>
                      <a:lnTo>
                        <a:pt x="182" y="87"/>
                      </a:lnTo>
                      <a:lnTo>
                        <a:pt x="188" y="93"/>
                      </a:lnTo>
                      <a:lnTo>
                        <a:pt x="196" y="101"/>
                      </a:lnTo>
                      <a:lnTo>
                        <a:pt x="207" y="107"/>
                      </a:lnTo>
                      <a:lnTo>
                        <a:pt x="212" y="110"/>
                      </a:lnTo>
                      <a:lnTo>
                        <a:pt x="218" y="113"/>
                      </a:lnTo>
                      <a:lnTo>
                        <a:pt x="225" y="115"/>
                      </a:lnTo>
                      <a:lnTo>
                        <a:pt x="231" y="115"/>
                      </a:lnTo>
                      <a:lnTo>
                        <a:pt x="240" y="113"/>
                      </a:lnTo>
                      <a:lnTo>
                        <a:pt x="249" y="110"/>
                      </a:lnTo>
                      <a:lnTo>
                        <a:pt x="260" y="107"/>
                      </a:lnTo>
                      <a:lnTo>
                        <a:pt x="268" y="102"/>
                      </a:lnTo>
                      <a:lnTo>
                        <a:pt x="272" y="98"/>
                      </a:lnTo>
                      <a:lnTo>
                        <a:pt x="273" y="94"/>
                      </a:lnTo>
                      <a:lnTo>
                        <a:pt x="269" y="90"/>
                      </a:lnTo>
                      <a:lnTo>
                        <a:pt x="264" y="77"/>
                      </a:lnTo>
                      <a:lnTo>
                        <a:pt x="258" y="67"/>
                      </a:lnTo>
                      <a:lnTo>
                        <a:pt x="254" y="54"/>
                      </a:lnTo>
                      <a:lnTo>
                        <a:pt x="255" y="40"/>
                      </a:lnTo>
                      <a:lnTo>
                        <a:pt x="260" y="38"/>
                      </a:lnTo>
                      <a:lnTo>
                        <a:pt x="264" y="37"/>
                      </a:lnTo>
                      <a:lnTo>
                        <a:pt x="270" y="34"/>
                      </a:lnTo>
                      <a:lnTo>
                        <a:pt x="275" y="32"/>
                      </a:lnTo>
                      <a:lnTo>
                        <a:pt x="279" y="31"/>
                      </a:lnTo>
                      <a:lnTo>
                        <a:pt x="285" y="30"/>
                      </a:lnTo>
                      <a:lnTo>
                        <a:pt x="290" y="29"/>
                      </a:lnTo>
                      <a:lnTo>
                        <a:pt x="294" y="29"/>
                      </a:lnTo>
                      <a:lnTo>
                        <a:pt x="299" y="42"/>
                      </a:lnTo>
                      <a:lnTo>
                        <a:pt x="305" y="56"/>
                      </a:lnTo>
                      <a:lnTo>
                        <a:pt x="311" y="69"/>
                      </a:lnTo>
                      <a:lnTo>
                        <a:pt x="321" y="80"/>
                      </a:lnTo>
                      <a:lnTo>
                        <a:pt x="337" y="84"/>
                      </a:lnTo>
                      <a:lnTo>
                        <a:pt x="347" y="84"/>
                      </a:lnTo>
                      <a:lnTo>
                        <a:pt x="354" y="82"/>
                      </a:lnTo>
                      <a:lnTo>
                        <a:pt x="358" y="77"/>
                      </a:lnTo>
                      <a:lnTo>
                        <a:pt x="360" y="71"/>
                      </a:lnTo>
                      <a:lnTo>
                        <a:pt x="362" y="64"/>
                      </a:lnTo>
                      <a:lnTo>
                        <a:pt x="364" y="57"/>
                      </a:lnTo>
                      <a:lnTo>
                        <a:pt x="370" y="52"/>
                      </a:lnTo>
                      <a:lnTo>
                        <a:pt x="376" y="38"/>
                      </a:lnTo>
                      <a:lnTo>
                        <a:pt x="379" y="26"/>
                      </a:lnTo>
                      <a:lnTo>
                        <a:pt x="382" y="14"/>
                      </a:lnTo>
                      <a:lnTo>
                        <a:pt x="384" y="0"/>
                      </a:lnTo>
                      <a:lnTo>
                        <a:pt x="389" y="0"/>
                      </a:lnTo>
                      <a:lnTo>
                        <a:pt x="393" y="1"/>
                      </a:lnTo>
                      <a:lnTo>
                        <a:pt x="398" y="1"/>
                      </a:lnTo>
                      <a:lnTo>
                        <a:pt x="404" y="2"/>
                      </a:lnTo>
                      <a:lnTo>
                        <a:pt x="408" y="2"/>
                      </a:lnTo>
                      <a:lnTo>
                        <a:pt x="413" y="3"/>
                      </a:lnTo>
                      <a:lnTo>
                        <a:pt x="419" y="3"/>
                      </a:lnTo>
                      <a:lnTo>
                        <a:pt x="423" y="4"/>
                      </a:lnTo>
                      <a:lnTo>
                        <a:pt x="425" y="22"/>
                      </a:lnTo>
                      <a:lnTo>
                        <a:pt x="429" y="38"/>
                      </a:lnTo>
                      <a:lnTo>
                        <a:pt x="435" y="52"/>
                      </a:lnTo>
                      <a:lnTo>
                        <a:pt x="447" y="63"/>
                      </a:lnTo>
                      <a:lnTo>
                        <a:pt x="452" y="64"/>
                      </a:lnTo>
                      <a:lnTo>
                        <a:pt x="457" y="67"/>
                      </a:lnTo>
                      <a:lnTo>
                        <a:pt x="461" y="68"/>
                      </a:lnTo>
                      <a:lnTo>
                        <a:pt x="467" y="70"/>
                      </a:lnTo>
                      <a:lnTo>
                        <a:pt x="472" y="71"/>
                      </a:lnTo>
                      <a:lnTo>
                        <a:pt x="476" y="71"/>
                      </a:lnTo>
                      <a:lnTo>
                        <a:pt x="481" y="71"/>
                      </a:lnTo>
                      <a:lnTo>
                        <a:pt x="485" y="70"/>
                      </a:lnTo>
                      <a:lnTo>
                        <a:pt x="490" y="55"/>
                      </a:lnTo>
                      <a:lnTo>
                        <a:pt x="499" y="39"/>
                      </a:lnTo>
                      <a:lnTo>
                        <a:pt x="510" y="25"/>
                      </a:lnTo>
                      <a:lnTo>
                        <a:pt x="519" y="12"/>
                      </a:lnTo>
                      <a:lnTo>
                        <a:pt x="526" y="12"/>
                      </a:lnTo>
                      <a:lnTo>
                        <a:pt x="531" y="12"/>
                      </a:lnTo>
                      <a:lnTo>
                        <a:pt x="536" y="14"/>
                      </a:lnTo>
                      <a:lnTo>
                        <a:pt x="542" y="15"/>
                      </a:lnTo>
                      <a:lnTo>
                        <a:pt x="546" y="17"/>
                      </a:lnTo>
                      <a:lnTo>
                        <a:pt x="552" y="19"/>
                      </a:lnTo>
                      <a:lnTo>
                        <a:pt x="558" y="22"/>
                      </a:lnTo>
                      <a:lnTo>
                        <a:pt x="564" y="25"/>
                      </a:lnTo>
                      <a:lnTo>
                        <a:pt x="564" y="32"/>
                      </a:lnTo>
                      <a:lnTo>
                        <a:pt x="564" y="39"/>
                      </a:lnTo>
                      <a:lnTo>
                        <a:pt x="563" y="46"/>
                      </a:lnTo>
                      <a:lnTo>
                        <a:pt x="563" y="52"/>
                      </a:lnTo>
                      <a:lnTo>
                        <a:pt x="566" y="63"/>
                      </a:lnTo>
                      <a:lnTo>
                        <a:pt x="571" y="71"/>
                      </a:lnTo>
                      <a:lnTo>
                        <a:pt x="575" y="78"/>
                      </a:lnTo>
                      <a:lnTo>
                        <a:pt x="584" y="86"/>
                      </a:lnTo>
                      <a:lnTo>
                        <a:pt x="593" y="91"/>
                      </a:lnTo>
                      <a:lnTo>
                        <a:pt x="599" y="94"/>
                      </a:lnTo>
                      <a:lnTo>
                        <a:pt x="605" y="97"/>
                      </a:lnTo>
                      <a:lnTo>
                        <a:pt x="610" y="99"/>
                      </a:lnTo>
                      <a:lnTo>
                        <a:pt x="616" y="100"/>
                      </a:lnTo>
                      <a:lnTo>
                        <a:pt x="621" y="101"/>
                      </a:lnTo>
                      <a:lnTo>
                        <a:pt x="629" y="101"/>
                      </a:lnTo>
                      <a:lnTo>
                        <a:pt x="639" y="101"/>
                      </a:lnTo>
                      <a:lnTo>
                        <a:pt x="646" y="99"/>
                      </a:lnTo>
                      <a:lnTo>
                        <a:pt x="651" y="94"/>
                      </a:lnTo>
                      <a:lnTo>
                        <a:pt x="658" y="90"/>
                      </a:lnTo>
                      <a:lnTo>
                        <a:pt x="664" y="84"/>
                      </a:lnTo>
                      <a:lnTo>
                        <a:pt x="675" y="86"/>
                      </a:lnTo>
                      <a:lnTo>
                        <a:pt x="686" y="93"/>
                      </a:lnTo>
                      <a:lnTo>
                        <a:pt x="694" y="102"/>
                      </a:lnTo>
                      <a:lnTo>
                        <a:pt x="697" y="113"/>
                      </a:lnTo>
                      <a:lnTo>
                        <a:pt x="695" y="120"/>
                      </a:lnTo>
                      <a:lnTo>
                        <a:pt x="692" y="126"/>
                      </a:lnTo>
                      <a:lnTo>
                        <a:pt x="688" y="135"/>
                      </a:lnTo>
                      <a:lnTo>
                        <a:pt x="686" y="141"/>
                      </a:lnTo>
                      <a:lnTo>
                        <a:pt x="686" y="155"/>
                      </a:lnTo>
                      <a:lnTo>
                        <a:pt x="687" y="166"/>
                      </a:lnTo>
                      <a:lnTo>
                        <a:pt x="692" y="176"/>
                      </a:lnTo>
                      <a:lnTo>
                        <a:pt x="701" y="186"/>
                      </a:lnTo>
                      <a:lnTo>
                        <a:pt x="708" y="188"/>
                      </a:lnTo>
                      <a:lnTo>
                        <a:pt x="716" y="188"/>
                      </a:lnTo>
                      <a:lnTo>
                        <a:pt x="723" y="188"/>
                      </a:lnTo>
                      <a:lnTo>
                        <a:pt x="730" y="186"/>
                      </a:lnTo>
                      <a:lnTo>
                        <a:pt x="738" y="186"/>
                      </a:lnTo>
                      <a:lnTo>
                        <a:pt x="745" y="185"/>
                      </a:lnTo>
                      <a:lnTo>
                        <a:pt x="751" y="185"/>
                      </a:lnTo>
                      <a:lnTo>
                        <a:pt x="758" y="185"/>
                      </a:lnTo>
                      <a:lnTo>
                        <a:pt x="763" y="192"/>
                      </a:lnTo>
                      <a:lnTo>
                        <a:pt x="768" y="199"/>
                      </a:lnTo>
                      <a:lnTo>
                        <a:pt x="771" y="207"/>
                      </a:lnTo>
                      <a:lnTo>
                        <a:pt x="772" y="215"/>
                      </a:lnTo>
                      <a:lnTo>
                        <a:pt x="763" y="228"/>
                      </a:lnTo>
                      <a:lnTo>
                        <a:pt x="755" y="243"/>
                      </a:lnTo>
                      <a:lnTo>
                        <a:pt x="750" y="259"/>
                      </a:lnTo>
                      <a:lnTo>
                        <a:pt x="748" y="274"/>
                      </a:lnTo>
                      <a:lnTo>
                        <a:pt x="751" y="282"/>
                      </a:lnTo>
                      <a:lnTo>
                        <a:pt x="755" y="288"/>
                      </a:lnTo>
                      <a:lnTo>
                        <a:pt x="758" y="294"/>
                      </a:lnTo>
                      <a:lnTo>
                        <a:pt x="765" y="299"/>
                      </a:lnTo>
                      <a:lnTo>
                        <a:pt x="775" y="299"/>
                      </a:lnTo>
                      <a:lnTo>
                        <a:pt x="781" y="298"/>
                      </a:lnTo>
                      <a:lnTo>
                        <a:pt x="788" y="297"/>
                      </a:lnTo>
                      <a:lnTo>
                        <a:pt x="796" y="297"/>
                      </a:lnTo>
                      <a:lnTo>
                        <a:pt x="798" y="309"/>
                      </a:lnTo>
                      <a:lnTo>
                        <a:pt x="801" y="319"/>
                      </a:lnTo>
                      <a:lnTo>
                        <a:pt x="803" y="330"/>
                      </a:lnTo>
                      <a:lnTo>
                        <a:pt x="804" y="343"/>
                      </a:lnTo>
                      <a:lnTo>
                        <a:pt x="799" y="347"/>
                      </a:lnTo>
                      <a:lnTo>
                        <a:pt x="794" y="350"/>
                      </a:lnTo>
                      <a:lnTo>
                        <a:pt x="791" y="353"/>
                      </a:lnTo>
                      <a:lnTo>
                        <a:pt x="787" y="356"/>
                      </a:lnTo>
                      <a:lnTo>
                        <a:pt x="783" y="359"/>
                      </a:lnTo>
                      <a:lnTo>
                        <a:pt x="777" y="362"/>
                      </a:lnTo>
                      <a:lnTo>
                        <a:pt x="771" y="364"/>
                      </a:lnTo>
                      <a:lnTo>
                        <a:pt x="762" y="366"/>
                      </a:lnTo>
                      <a:lnTo>
                        <a:pt x="760" y="385"/>
                      </a:lnTo>
                      <a:lnTo>
                        <a:pt x="762" y="397"/>
                      </a:lnTo>
                      <a:lnTo>
                        <a:pt x="770" y="408"/>
                      </a:lnTo>
                      <a:lnTo>
                        <a:pt x="786" y="416"/>
                      </a:lnTo>
                      <a:lnTo>
                        <a:pt x="793" y="417"/>
                      </a:lnTo>
                      <a:lnTo>
                        <a:pt x="800" y="419"/>
                      </a:lnTo>
                      <a:lnTo>
                        <a:pt x="808" y="423"/>
                      </a:lnTo>
                      <a:lnTo>
                        <a:pt x="813" y="426"/>
                      </a:lnTo>
                      <a:lnTo>
                        <a:pt x="814" y="451"/>
                      </a:lnTo>
                      <a:lnTo>
                        <a:pt x="814" y="464"/>
                      </a:lnTo>
                      <a:lnTo>
                        <a:pt x="814" y="470"/>
                      </a:lnTo>
                      <a:lnTo>
                        <a:pt x="813" y="472"/>
                      </a:lnTo>
                      <a:lnTo>
                        <a:pt x="800" y="476"/>
                      </a:lnTo>
                      <a:lnTo>
                        <a:pt x="790" y="479"/>
                      </a:lnTo>
                      <a:lnTo>
                        <a:pt x="783" y="481"/>
                      </a:lnTo>
                      <a:lnTo>
                        <a:pt x="777" y="483"/>
                      </a:lnTo>
                      <a:lnTo>
                        <a:pt x="772" y="485"/>
                      </a:lnTo>
                      <a:lnTo>
                        <a:pt x="768" y="486"/>
                      </a:lnTo>
                      <a:lnTo>
                        <a:pt x="763" y="488"/>
                      </a:lnTo>
                      <a:lnTo>
                        <a:pt x="758" y="491"/>
                      </a:lnTo>
                      <a:lnTo>
                        <a:pt x="749" y="504"/>
                      </a:lnTo>
                      <a:lnTo>
                        <a:pt x="748" y="512"/>
                      </a:lnTo>
                      <a:lnTo>
                        <a:pt x="751" y="521"/>
                      </a:lnTo>
                      <a:lnTo>
                        <a:pt x="761" y="532"/>
                      </a:lnTo>
                      <a:lnTo>
                        <a:pt x="765" y="537"/>
                      </a:lnTo>
                      <a:lnTo>
                        <a:pt x="770" y="540"/>
                      </a:lnTo>
                      <a:lnTo>
                        <a:pt x="775" y="545"/>
                      </a:lnTo>
                      <a:lnTo>
                        <a:pt x="779" y="548"/>
                      </a:lnTo>
                      <a:lnTo>
                        <a:pt x="778" y="559"/>
                      </a:lnTo>
                      <a:lnTo>
                        <a:pt x="777" y="571"/>
                      </a:lnTo>
                      <a:lnTo>
                        <a:pt x="775" y="583"/>
                      </a:lnTo>
                      <a:lnTo>
                        <a:pt x="770" y="592"/>
                      </a:lnTo>
                      <a:lnTo>
                        <a:pt x="763" y="591"/>
                      </a:lnTo>
                      <a:lnTo>
                        <a:pt x="755" y="591"/>
                      </a:lnTo>
                      <a:lnTo>
                        <a:pt x="748" y="591"/>
                      </a:lnTo>
                      <a:lnTo>
                        <a:pt x="740" y="590"/>
                      </a:lnTo>
                      <a:lnTo>
                        <a:pt x="723" y="595"/>
                      </a:lnTo>
                      <a:lnTo>
                        <a:pt x="711" y="598"/>
                      </a:lnTo>
                      <a:lnTo>
                        <a:pt x="705" y="600"/>
                      </a:lnTo>
                      <a:lnTo>
                        <a:pt x="701" y="602"/>
                      </a:lnTo>
                      <a:lnTo>
                        <a:pt x="699" y="606"/>
                      </a:lnTo>
                      <a:lnTo>
                        <a:pt x="696" y="610"/>
                      </a:lnTo>
                      <a:lnTo>
                        <a:pt x="693" y="617"/>
                      </a:lnTo>
                      <a:lnTo>
                        <a:pt x="686" y="628"/>
                      </a:lnTo>
                      <a:lnTo>
                        <a:pt x="685" y="632"/>
                      </a:lnTo>
                      <a:lnTo>
                        <a:pt x="685" y="637"/>
                      </a:lnTo>
                      <a:lnTo>
                        <a:pt x="685" y="640"/>
                      </a:lnTo>
                      <a:lnTo>
                        <a:pt x="685" y="644"/>
                      </a:lnTo>
                      <a:lnTo>
                        <a:pt x="695" y="666"/>
                      </a:lnTo>
                      <a:lnTo>
                        <a:pt x="701" y="677"/>
                      </a:lnTo>
                      <a:lnTo>
                        <a:pt x="703" y="683"/>
                      </a:lnTo>
                      <a:lnTo>
                        <a:pt x="703" y="688"/>
                      </a:lnTo>
                      <a:lnTo>
                        <a:pt x="700" y="695"/>
                      </a:lnTo>
                      <a:lnTo>
                        <a:pt x="696" y="699"/>
                      </a:lnTo>
                      <a:lnTo>
                        <a:pt x="692" y="704"/>
                      </a:lnTo>
                      <a:lnTo>
                        <a:pt x="686" y="708"/>
                      </a:lnTo>
                      <a:lnTo>
                        <a:pt x="680" y="706"/>
                      </a:lnTo>
                      <a:lnTo>
                        <a:pt x="674" y="705"/>
                      </a:lnTo>
                      <a:lnTo>
                        <a:pt x="670" y="703"/>
                      </a:lnTo>
                      <a:lnTo>
                        <a:pt x="665" y="700"/>
                      </a:lnTo>
                      <a:lnTo>
                        <a:pt x="659" y="698"/>
                      </a:lnTo>
                      <a:lnTo>
                        <a:pt x="655" y="696"/>
                      </a:lnTo>
                      <a:lnTo>
                        <a:pt x="650" y="693"/>
                      </a:lnTo>
                      <a:lnTo>
                        <a:pt x="644" y="691"/>
                      </a:lnTo>
                      <a:lnTo>
                        <a:pt x="635" y="691"/>
                      </a:lnTo>
                      <a:lnTo>
                        <a:pt x="628" y="692"/>
                      </a:lnTo>
                      <a:lnTo>
                        <a:pt x="622" y="695"/>
                      </a:lnTo>
                      <a:lnTo>
                        <a:pt x="618" y="697"/>
                      </a:lnTo>
                      <a:lnTo>
                        <a:pt x="613" y="700"/>
                      </a:lnTo>
                      <a:lnTo>
                        <a:pt x="609" y="706"/>
                      </a:lnTo>
                      <a:lnTo>
                        <a:pt x="605" y="712"/>
                      </a:lnTo>
                      <a:lnTo>
                        <a:pt x="602" y="720"/>
                      </a:lnTo>
                      <a:lnTo>
                        <a:pt x="602" y="723"/>
                      </a:lnTo>
                      <a:lnTo>
                        <a:pt x="601" y="727"/>
                      </a:lnTo>
                      <a:lnTo>
                        <a:pt x="601" y="730"/>
                      </a:lnTo>
                      <a:lnTo>
                        <a:pt x="599" y="735"/>
                      </a:lnTo>
                      <a:lnTo>
                        <a:pt x="599" y="752"/>
                      </a:lnTo>
                      <a:lnTo>
                        <a:pt x="601" y="762"/>
                      </a:lnTo>
                      <a:lnTo>
                        <a:pt x="601" y="769"/>
                      </a:lnTo>
                      <a:lnTo>
                        <a:pt x="601" y="774"/>
                      </a:lnTo>
                      <a:lnTo>
                        <a:pt x="595" y="777"/>
                      </a:lnTo>
                      <a:lnTo>
                        <a:pt x="588" y="782"/>
                      </a:lnTo>
                      <a:lnTo>
                        <a:pt x="580" y="786"/>
                      </a:lnTo>
                      <a:lnTo>
                        <a:pt x="572" y="789"/>
                      </a:lnTo>
                      <a:lnTo>
                        <a:pt x="564" y="792"/>
                      </a:lnTo>
                      <a:lnTo>
                        <a:pt x="556" y="795"/>
                      </a:lnTo>
                      <a:lnTo>
                        <a:pt x="548" y="797"/>
                      </a:lnTo>
                      <a:lnTo>
                        <a:pt x="541" y="797"/>
                      </a:lnTo>
                      <a:lnTo>
                        <a:pt x="536" y="789"/>
                      </a:lnTo>
                      <a:lnTo>
                        <a:pt x="533" y="782"/>
                      </a:lnTo>
                      <a:lnTo>
                        <a:pt x="528" y="774"/>
                      </a:lnTo>
                      <a:lnTo>
                        <a:pt x="523" y="767"/>
                      </a:lnTo>
                      <a:lnTo>
                        <a:pt x="515" y="762"/>
                      </a:lnTo>
                      <a:lnTo>
                        <a:pt x="506" y="760"/>
                      </a:lnTo>
                      <a:lnTo>
                        <a:pt x="499" y="760"/>
                      </a:lnTo>
                      <a:lnTo>
                        <a:pt x="491" y="762"/>
                      </a:lnTo>
                      <a:lnTo>
                        <a:pt x="484" y="767"/>
                      </a:lnTo>
                      <a:lnTo>
                        <a:pt x="477" y="772"/>
                      </a:lnTo>
                      <a:lnTo>
                        <a:pt x="472" y="779"/>
                      </a:lnTo>
                      <a:lnTo>
                        <a:pt x="466" y="786"/>
                      </a:lnTo>
                      <a:lnTo>
                        <a:pt x="465" y="794"/>
                      </a:lnTo>
                      <a:lnTo>
                        <a:pt x="462" y="804"/>
                      </a:lnTo>
                      <a:lnTo>
                        <a:pt x="461" y="813"/>
                      </a:lnTo>
                      <a:lnTo>
                        <a:pt x="459" y="818"/>
                      </a:lnTo>
                      <a:lnTo>
                        <a:pt x="452" y="818"/>
                      </a:lnTo>
                      <a:lnTo>
                        <a:pt x="446" y="818"/>
                      </a:lnTo>
                      <a:lnTo>
                        <a:pt x="439" y="818"/>
                      </a:lnTo>
                      <a:lnTo>
                        <a:pt x="434" y="819"/>
                      </a:lnTo>
                      <a:lnTo>
                        <a:pt x="427" y="819"/>
                      </a:lnTo>
                      <a:lnTo>
                        <a:pt x="420" y="819"/>
                      </a:lnTo>
                      <a:lnTo>
                        <a:pt x="414" y="820"/>
                      </a:lnTo>
                      <a:lnTo>
                        <a:pt x="407" y="820"/>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3" name="Freeform 48"/>
                <p:cNvSpPr/>
                <p:nvPr/>
              </p:nvSpPr>
              <p:spPr>
                <a:xfrm rot="-3070211">
                  <a:off x="4764" y="2058"/>
                  <a:ext cx="42" cy="33"/>
                </a:xfrm>
                <a:custGeom>
                  <a:avLst/>
                  <a:gdLst/>
                  <a:ahLst/>
                  <a:cxnLst>
                    <a:cxn ang="0">
                      <a:pos x="15" y="29"/>
                    </a:cxn>
                    <a:cxn ang="0">
                      <a:pos x="15" y="26"/>
                    </a:cxn>
                    <a:cxn ang="0">
                      <a:pos x="14" y="25"/>
                    </a:cxn>
                    <a:cxn ang="0">
                      <a:pos x="13" y="23"/>
                    </a:cxn>
                    <a:cxn ang="0">
                      <a:pos x="13" y="21"/>
                    </a:cxn>
                    <a:cxn ang="0">
                      <a:pos x="11" y="20"/>
                    </a:cxn>
                    <a:cxn ang="0">
                      <a:pos x="9" y="19"/>
                    </a:cxn>
                    <a:cxn ang="0">
                      <a:pos x="7" y="17"/>
                    </a:cxn>
                    <a:cxn ang="0">
                      <a:pos x="5" y="14"/>
                    </a:cxn>
                    <a:cxn ang="0">
                      <a:pos x="3" y="12"/>
                    </a:cxn>
                    <a:cxn ang="0">
                      <a:pos x="1" y="10"/>
                    </a:cxn>
                    <a:cxn ang="0">
                      <a:pos x="0" y="8"/>
                    </a:cxn>
                    <a:cxn ang="0">
                      <a:pos x="0" y="6"/>
                    </a:cxn>
                    <a:cxn ang="0">
                      <a:pos x="1" y="6"/>
                    </a:cxn>
                    <a:cxn ang="0">
                      <a:pos x="2" y="6"/>
                    </a:cxn>
                    <a:cxn ang="0">
                      <a:pos x="4" y="6"/>
                    </a:cxn>
                    <a:cxn ang="0">
                      <a:pos x="8" y="5"/>
                    </a:cxn>
                    <a:cxn ang="0">
                      <a:pos x="11" y="4"/>
                    </a:cxn>
                    <a:cxn ang="0">
                      <a:pos x="16" y="2"/>
                    </a:cxn>
                    <a:cxn ang="0">
                      <a:pos x="21" y="1"/>
                    </a:cxn>
                    <a:cxn ang="0">
                      <a:pos x="27" y="0"/>
                    </a:cxn>
                    <a:cxn ang="0">
                      <a:pos x="32" y="0"/>
                    </a:cxn>
                    <a:cxn ang="0">
                      <a:pos x="37" y="1"/>
                    </a:cxn>
                    <a:cxn ang="0">
                      <a:pos x="40" y="4"/>
                    </a:cxn>
                    <a:cxn ang="0">
                      <a:pos x="42" y="8"/>
                    </a:cxn>
                    <a:cxn ang="0">
                      <a:pos x="41" y="12"/>
                    </a:cxn>
                    <a:cxn ang="0">
                      <a:pos x="40" y="17"/>
                    </a:cxn>
                    <a:cxn ang="0">
                      <a:pos x="39" y="21"/>
                    </a:cxn>
                    <a:cxn ang="0">
                      <a:pos x="39" y="26"/>
                    </a:cxn>
                    <a:cxn ang="0">
                      <a:pos x="38" y="29"/>
                    </a:cxn>
                    <a:cxn ang="0">
                      <a:pos x="37" y="32"/>
                    </a:cxn>
                    <a:cxn ang="0">
                      <a:pos x="35" y="33"/>
                    </a:cxn>
                    <a:cxn ang="0">
                      <a:pos x="34" y="29"/>
                    </a:cxn>
                    <a:cxn ang="0">
                      <a:pos x="31" y="29"/>
                    </a:cxn>
                    <a:cxn ang="0">
                      <a:pos x="29" y="30"/>
                    </a:cxn>
                    <a:cxn ang="0">
                      <a:pos x="26" y="30"/>
                    </a:cxn>
                    <a:cxn ang="0">
                      <a:pos x="23" y="31"/>
                    </a:cxn>
                    <a:cxn ang="0">
                      <a:pos x="20" y="31"/>
                    </a:cxn>
                    <a:cxn ang="0">
                      <a:pos x="18" y="31"/>
                    </a:cxn>
                    <a:cxn ang="0">
                      <a:pos x="17" y="31"/>
                    </a:cxn>
                    <a:cxn ang="0">
                      <a:pos x="15" y="29"/>
                    </a:cxn>
                  </a:cxnLst>
                  <a:pathLst>
                    <a:path w="173" h="139">
                      <a:moveTo>
                        <a:pt x="63" y="124"/>
                      </a:moveTo>
                      <a:lnTo>
                        <a:pt x="60" y="111"/>
                      </a:lnTo>
                      <a:lnTo>
                        <a:pt x="58" y="104"/>
                      </a:lnTo>
                      <a:lnTo>
                        <a:pt x="55" y="98"/>
                      </a:lnTo>
                      <a:lnTo>
                        <a:pt x="52" y="90"/>
                      </a:lnTo>
                      <a:lnTo>
                        <a:pt x="46" y="86"/>
                      </a:lnTo>
                      <a:lnTo>
                        <a:pt x="39" y="78"/>
                      </a:lnTo>
                      <a:lnTo>
                        <a:pt x="30" y="70"/>
                      </a:lnTo>
                      <a:lnTo>
                        <a:pt x="21" y="60"/>
                      </a:lnTo>
                      <a:lnTo>
                        <a:pt x="13" y="50"/>
                      </a:lnTo>
                      <a:lnTo>
                        <a:pt x="6" y="41"/>
                      </a:lnTo>
                      <a:lnTo>
                        <a:pt x="1" y="33"/>
                      </a:lnTo>
                      <a:lnTo>
                        <a:pt x="0" y="27"/>
                      </a:lnTo>
                      <a:lnTo>
                        <a:pt x="5" y="27"/>
                      </a:lnTo>
                      <a:lnTo>
                        <a:pt x="9" y="27"/>
                      </a:lnTo>
                      <a:lnTo>
                        <a:pt x="17" y="25"/>
                      </a:lnTo>
                      <a:lnTo>
                        <a:pt x="32" y="21"/>
                      </a:lnTo>
                      <a:lnTo>
                        <a:pt x="46" y="15"/>
                      </a:lnTo>
                      <a:lnTo>
                        <a:pt x="66" y="10"/>
                      </a:lnTo>
                      <a:lnTo>
                        <a:pt x="88" y="4"/>
                      </a:lnTo>
                      <a:lnTo>
                        <a:pt x="111" y="0"/>
                      </a:lnTo>
                      <a:lnTo>
                        <a:pt x="133" y="2"/>
                      </a:lnTo>
                      <a:lnTo>
                        <a:pt x="152" y="5"/>
                      </a:lnTo>
                      <a:lnTo>
                        <a:pt x="166" y="15"/>
                      </a:lnTo>
                      <a:lnTo>
                        <a:pt x="173" y="33"/>
                      </a:lnTo>
                      <a:lnTo>
                        <a:pt x="168" y="52"/>
                      </a:lnTo>
                      <a:lnTo>
                        <a:pt x="165" y="70"/>
                      </a:lnTo>
                      <a:lnTo>
                        <a:pt x="161" y="88"/>
                      </a:lnTo>
                      <a:lnTo>
                        <a:pt x="159" y="108"/>
                      </a:lnTo>
                      <a:lnTo>
                        <a:pt x="156" y="121"/>
                      </a:lnTo>
                      <a:lnTo>
                        <a:pt x="151" y="135"/>
                      </a:lnTo>
                      <a:lnTo>
                        <a:pt x="146" y="139"/>
                      </a:lnTo>
                      <a:lnTo>
                        <a:pt x="141" y="123"/>
                      </a:lnTo>
                      <a:lnTo>
                        <a:pt x="129" y="124"/>
                      </a:lnTo>
                      <a:lnTo>
                        <a:pt x="118" y="126"/>
                      </a:lnTo>
                      <a:lnTo>
                        <a:pt x="106" y="128"/>
                      </a:lnTo>
                      <a:lnTo>
                        <a:pt x="95" y="131"/>
                      </a:lnTo>
                      <a:lnTo>
                        <a:pt x="84" y="132"/>
                      </a:lnTo>
                      <a:lnTo>
                        <a:pt x="75" y="132"/>
                      </a:lnTo>
                      <a:lnTo>
                        <a:pt x="68" y="130"/>
                      </a:lnTo>
                      <a:lnTo>
                        <a:pt x="63" y="12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4" name="Freeform 49"/>
                <p:cNvSpPr/>
                <p:nvPr/>
              </p:nvSpPr>
              <p:spPr>
                <a:xfrm rot="-3070211">
                  <a:off x="4771" y="2061"/>
                  <a:ext cx="29" cy="23"/>
                </a:xfrm>
                <a:custGeom>
                  <a:avLst/>
                  <a:gdLst/>
                  <a:ahLst/>
                  <a:cxnLst>
                    <a:cxn ang="0">
                      <a:pos x="5" y="12"/>
                    </a:cxn>
                    <a:cxn ang="0">
                      <a:pos x="4" y="10"/>
                    </a:cxn>
                    <a:cxn ang="0">
                      <a:pos x="4" y="7"/>
                    </a:cxn>
                    <a:cxn ang="0">
                      <a:pos x="3" y="5"/>
                    </a:cxn>
                    <a:cxn ang="0">
                      <a:pos x="0" y="6"/>
                    </a:cxn>
                    <a:cxn ang="0">
                      <a:pos x="4" y="4"/>
                    </a:cxn>
                    <a:cxn ang="0">
                      <a:pos x="8" y="3"/>
                    </a:cxn>
                    <a:cxn ang="0">
                      <a:pos x="11" y="2"/>
                    </a:cxn>
                    <a:cxn ang="0">
                      <a:pos x="14" y="1"/>
                    </a:cxn>
                    <a:cxn ang="0">
                      <a:pos x="17" y="1"/>
                    </a:cxn>
                    <a:cxn ang="0">
                      <a:pos x="19" y="0"/>
                    </a:cxn>
                    <a:cxn ang="0">
                      <a:pos x="21" y="0"/>
                    </a:cxn>
                    <a:cxn ang="0">
                      <a:pos x="23" y="0"/>
                    </a:cxn>
                    <a:cxn ang="0">
                      <a:pos x="25" y="0"/>
                    </a:cxn>
                    <a:cxn ang="0">
                      <a:pos x="26" y="0"/>
                    </a:cxn>
                    <a:cxn ang="0">
                      <a:pos x="28" y="0"/>
                    </a:cxn>
                    <a:cxn ang="0">
                      <a:pos x="29" y="1"/>
                    </a:cxn>
                    <a:cxn ang="0">
                      <a:pos x="29" y="6"/>
                    </a:cxn>
                    <a:cxn ang="0">
                      <a:pos x="28" y="12"/>
                    </a:cxn>
                    <a:cxn ang="0">
                      <a:pos x="27" y="17"/>
                    </a:cxn>
                    <a:cxn ang="0">
                      <a:pos x="26" y="22"/>
                    </a:cxn>
                    <a:cxn ang="0">
                      <a:pos x="26" y="22"/>
                    </a:cxn>
                    <a:cxn ang="0">
                      <a:pos x="25" y="22"/>
                    </a:cxn>
                    <a:cxn ang="0">
                      <a:pos x="23" y="21"/>
                    </a:cxn>
                    <a:cxn ang="0">
                      <a:pos x="21" y="21"/>
                    </a:cxn>
                    <a:cxn ang="0">
                      <a:pos x="16" y="21"/>
                    </a:cxn>
                    <a:cxn ang="0">
                      <a:pos x="13" y="22"/>
                    </a:cxn>
                    <a:cxn ang="0">
                      <a:pos x="11" y="23"/>
                    </a:cxn>
                    <a:cxn ang="0">
                      <a:pos x="10" y="23"/>
                    </a:cxn>
                    <a:cxn ang="0">
                      <a:pos x="9" y="22"/>
                    </a:cxn>
                    <a:cxn ang="0">
                      <a:pos x="8" y="20"/>
                    </a:cxn>
                    <a:cxn ang="0">
                      <a:pos x="7" y="17"/>
                    </a:cxn>
                    <a:cxn ang="0">
                      <a:pos x="5" y="12"/>
                    </a:cxn>
                  </a:cxnLst>
                  <a:pathLst>
                    <a:path w="121" h="98">
                      <a:moveTo>
                        <a:pt x="19" y="50"/>
                      </a:moveTo>
                      <a:lnTo>
                        <a:pt x="15" y="43"/>
                      </a:lnTo>
                      <a:lnTo>
                        <a:pt x="15" y="31"/>
                      </a:lnTo>
                      <a:lnTo>
                        <a:pt x="12" y="23"/>
                      </a:lnTo>
                      <a:lnTo>
                        <a:pt x="0" y="27"/>
                      </a:lnTo>
                      <a:lnTo>
                        <a:pt x="17" y="19"/>
                      </a:lnTo>
                      <a:lnTo>
                        <a:pt x="32" y="13"/>
                      </a:lnTo>
                      <a:lnTo>
                        <a:pt x="45" y="9"/>
                      </a:lnTo>
                      <a:lnTo>
                        <a:pt x="59" y="5"/>
                      </a:lnTo>
                      <a:lnTo>
                        <a:pt x="71" y="3"/>
                      </a:lnTo>
                      <a:lnTo>
                        <a:pt x="81" y="2"/>
                      </a:lnTo>
                      <a:lnTo>
                        <a:pt x="89" y="1"/>
                      </a:lnTo>
                      <a:lnTo>
                        <a:pt x="97" y="0"/>
                      </a:lnTo>
                      <a:lnTo>
                        <a:pt x="104" y="0"/>
                      </a:lnTo>
                      <a:lnTo>
                        <a:pt x="110" y="0"/>
                      </a:lnTo>
                      <a:lnTo>
                        <a:pt x="116" y="2"/>
                      </a:lnTo>
                      <a:lnTo>
                        <a:pt x="121" y="4"/>
                      </a:lnTo>
                      <a:lnTo>
                        <a:pt x="120" y="27"/>
                      </a:lnTo>
                      <a:lnTo>
                        <a:pt x="117" y="49"/>
                      </a:lnTo>
                      <a:lnTo>
                        <a:pt x="113" y="71"/>
                      </a:lnTo>
                      <a:lnTo>
                        <a:pt x="110" y="93"/>
                      </a:lnTo>
                      <a:lnTo>
                        <a:pt x="108" y="93"/>
                      </a:lnTo>
                      <a:lnTo>
                        <a:pt x="104" y="92"/>
                      </a:lnTo>
                      <a:lnTo>
                        <a:pt x="98" y="91"/>
                      </a:lnTo>
                      <a:lnTo>
                        <a:pt x="88" y="88"/>
                      </a:lnTo>
                      <a:lnTo>
                        <a:pt x="68" y="91"/>
                      </a:lnTo>
                      <a:lnTo>
                        <a:pt x="55" y="94"/>
                      </a:lnTo>
                      <a:lnTo>
                        <a:pt x="47" y="98"/>
                      </a:lnTo>
                      <a:lnTo>
                        <a:pt x="41" y="98"/>
                      </a:lnTo>
                      <a:lnTo>
                        <a:pt x="37" y="94"/>
                      </a:lnTo>
                      <a:lnTo>
                        <a:pt x="33" y="86"/>
                      </a:lnTo>
                      <a:lnTo>
                        <a:pt x="28" y="72"/>
                      </a:lnTo>
                      <a:lnTo>
                        <a:pt x="19" y="5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5" name="Freeform 50"/>
                <p:cNvSpPr/>
                <p:nvPr/>
              </p:nvSpPr>
              <p:spPr>
                <a:xfrm rot="-3070211">
                  <a:off x="4632" y="2145"/>
                  <a:ext cx="52" cy="40"/>
                </a:xfrm>
                <a:custGeom>
                  <a:avLst/>
                  <a:gdLst/>
                  <a:ahLst/>
                  <a:cxnLst>
                    <a:cxn ang="0">
                      <a:pos x="0" y="10"/>
                    </a:cxn>
                    <a:cxn ang="0">
                      <a:pos x="1" y="9"/>
                    </a:cxn>
                    <a:cxn ang="0">
                      <a:pos x="1" y="8"/>
                    </a:cxn>
                    <a:cxn ang="0">
                      <a:pos x="2" y="8"/>
                    </a:cxn>
                    <a:cxn ang="0">
                      <a:pos x="2" y="7"/>
                    </a:cxn>
                    <a:cxn ang="0">
                      <a:pos x="5" y="6"/>
                    </a:cxn>
                    <a:cxn ang="0">
                      <a:pos x="8" y="6"/>
                    </a:cxn>
                    <a:cxn ang="0">
                      <a:pos x="12" y="5"/>
                    </a:cxn>
                    <a:cxn ang="0">
                      <a:pos x="15" y="4"/>
                    </a:cxn>
                    <a:cxn ang="0">
                      <a:pos x="18" y="4"/>
                    </a:cxn>
                    <a:cxn ang="0">
                      <a:pos x="22" y="3"/>
                    </a:cxn>
                    <a:cxn ang="0">
                      <a:pos x="24" y="2"/>
                    </a:cxn>
                    <a:cxn ang="0">
                      <a:pos x="27" y="0"/>
                    </a:cxn>
                    <a:cxn ang="0">
                      <a:pos x="28" y="0"/>
                    </a:cxn>
                    <a:cxn ang="0">
                      <a:pos x="29" y="0"/>
                    </a:cxn>
                    <a:cxn ang="0">
                      <a:pos x="30" y="0"/>
                    </a:cxn>
                    <a:cxn ang="0">
                      <a:pos x="31" y="0"/>
                    </a:cxn>
                    <a:cxn ang="0">
                      <a:pos x="33" y="1"/>
                    </a:cxn>
                    <a:cxn ang="0">
                      <a:pos x="35" y="2"/>
                    </a:cxn>
                    <a:cxn ang="0">
                      <a:pos x="37" y="3"/>
                    </a:cxn>
                    <a:cxn ang="0">
                      <a:pos x="39" y="4"/>
                    </a:cxn>
                    <a:cxn ang="0">
                      <a:pos x="42" y="5"/>
                    </a:cxn>
                    <a:cxn ang="0">
                      <a:pos x="44" y="6"/>
                    </a:cxn>
                    <a:cxn ang="0">
                      <a:pos x="46" y="7"/>
                    </a:cxn>
                    <a:cxn ang="0">
                      <a:pos x="48" y="8"/>
                    </a:cxn>
                    <a:cxn ang="0">
                      <a:pos x="52" y="12"/>
                    </a:cxn>
                    <a:cxn ang="0">
                      <a:pos x="52" y="21"/>
                    </a:cxn>
                    <a:cxn ang="0">
                      <a:pos x="51" y="30"/>
                    </a:cxn>
                    <a:cxn ang="0">
                      <a:pos x="50" y="37"/>
                    </a:cxn>
                    <a:cxn ang="0">
                      <a:pos x="50" y="38"/>
                    </a:cxn>
                    <a:cxn ang="0">
                      <a:pos x="49" y="39"/>
                    </a:cxn>
                    <a:cxn ang="0">
                      <a:pos x="48" y="39"/>
                    </a:cxn>
                    <a:cxn ang="0">
                      <a:pos x="48" y="40"/>
                    </a:cxn>
                    <a:cxn ang="0">
                      <a:pos x="45" y="40"/>
                    </a:cxn>
                    <a:cxn ang="0">
                      <a:pos x="41" y="40"/>
                    </a:cxn>
                    <a:cxn ang="0">
                      <a:pos x="38" y="40"/>
                    </a:cxn>
                    <a:cxn ang="0">
                      <a:pos x="34" y="39"/>
                    </a:cxn>
                    <a:cxn ang="0">
                      <a:pos x="30" y="38"/>
                    </a:cxn>
                    <a:cxn ang="0">
                      <a:pos x="26" y="36"/>
                    </a:cxn>
                    <a:cxn ang="0">
                      <a:pos x="22" y="34"/>
                    </a:cxn>
                    <a:cxn ang="0">
                      <a:pos x="18" y="33"/>
                    </a:cxn>
                    <a:cxn ang="0">
                      <a:pos x="15" y="30"/>
                    </a:cxn>
                    <a:cxn ang="0">
                      <a:pos x="11" y="28"/>
                    </a:cxn>
                    <a:cxn ang="0">
                      <a:pos x="8" y="25"/>
                    </a:cxn>
                    <a:cxn ang="0">
                      <a:pos x="5" y="22"/>
                    </a:cxn>
                    <a:cxn ang="0">
                      <a:pos x="3" y="19"/>
                    </a:cxn>
                    <a:cxn ang="0">
                      <a:pos x="1" y="16"/>
                    </a:cxn>
                    <a:cxn ang="0">
                      <a:pos x="0" y="13"/>
                    </a:cxn>
                    <a:cxn ang="0">
                      <a:pos x="0" y="10"/>
                    </a:cxn>
                  </a:cxnLst>
                  <a:pathLst>
                    <a:path w="212" h="167">
                      <a:moveTo>
                        <a:pt x="0" y="41"/>
                      </a:moveTo>
                      <a:lnTo>
                        <a:pt x="4" y="38"/>
                      </a:lnTo>
                      <a:lnTo>
                        <a:pt x="6" y="35"/>
                      </a:lnTo>
                      <a:lnTo>
                        <a:pt x="7" y="33"/>
                      </a:lnTo>
                      <a:lnTo>
                        <a:pt x="8" y="30"/>
                      </a:lnTo>
                      <a:lnTo>
                        <a:pt x="21" y="25"/>
                      </a:lnTo>
                      <a:lnTo>
                        <a:pt x="34" y="23"/>
                      </a:lnTo>
                      <a:lnTo>
                        <a:pt x="47" y="21"/>
                      </a:lnTo>
                      <a:lnTo>
                        <a:pt x="61" y="18"/>
                      </a:lnTo>
                      <a:lnTo>
                        <a:pt x="74" y="17"/>
                      </a:lnTo>
                      <a:lnTo>
                        <a:pt x="88" y="14"/>
                      </a:lnTo>
                      <a:lnTo>
                        <a:pt x="99" y="9"/>
                      </a:lnTo>
                      <a:lnTo>
                        <a:pt x="111" y="1"/>
                      </a:lnTo>
                      <a:lnTo>
                        <a:pt x="115" y="1"/>
                      </a:lnTo>
                      <a:lnTo>
                        <a:pt x="119" y="0"/>
                      </a:lnTo>
                      <a:lnTo>
                        <a:pt x="122" y="0"/>
                      </a:lnTo>
                      <a:lnTo>
                        <a:pt x="127" y="0"/>
                      </a:lnTo>
                      <a:lnTo>
                        <a:pt x="135" y="4"/>
                      </a:lnTo>
                      <a:lnTo>
                        <a:pt x="144" y="8"/>
                      </a:lnTo>
                      <a:lnTo>
                        <a:pt x="152" y="12"/>
                      </a:lnTo>
                      <a:lnTo>
                        <a:pt x="161" y="17"/>
                      </a:lnTo>
                      <a:lnTo>
                        <a:pt x="170" y="21"/>
                      </a:lnTo>
                      <a:lnTo>
                        <a:pt x="179" y="25"/>
                      </a:lnTo>
                      <a:lnTo>
                        <a:pt x="187" y="30"/>
                      </a:lnTo>
                      <a:lnTo>
                        <a:pt x="196" y="34"/>
                      </a:lnTo>
                      <a:lnTo>
                        <a:pt x="211" y="52"/>
                      </a:lnTo>
                      <a:lnTo>
                        <a:pt x="212" y="87"/>
                      </a:lnTo>
                      <a:lnTo>
                        <a:pt x="209" y="127"/>
                      </a:lnTo>
                      <a:lnTo>
                        <a:pt x="205" y="156"/>
                      </a:lnTo>
                      <a:lnTo>
                        <a:pt x="202" y="159"/>
                      </a:lnTo>
                      <a:lnTo>
                        <a:pt x="199" y="161"/>
                      </a:lnTo>
                      <a:lnTo>
                        <a:pt x="196" y="162"/>
                      </a:lnTo>
                      <a:lnTo>
                        <a:pt x="194" y="165"/>
                      </a:lnTo>
                      <a:lnTo>
                        <a:pt x="182" y="167"/>
                      </a:lnTo>
                      <a:lnTo>
                        <a:pt x="168" y="167"/>
                      </a:lnTo>
                      <a:lnTo>
                        <a:pt x="155" y="166"/>
                      </a:lnTo>
                      <a:lnTo>
                        <a:pt x="138" y="162"/>
                      </a:lnTo>
                      <a:lnTo>
                        <a:pt x="122" y="158"/>
                      </a:lnTo>
                      <a:lnTo>
                        <a:pt x="106" y="152"/>
                      </a:lnTo>
                      <a:lnTo>
                        <a:pt x="90" y="144"/>
                      </a:lnTo>
                      <a:lnTo>
                        <a:pt x="75" y="136"/>
                      </a:lnTo>
                      <a:lnTo>
                        <a:pt x="60" y="127"/>
                      </a:lnTo>
                      <a:lnTo>
                        <a:pt x="46" y="116"/>
                      </a:lnTo>
                      <a:lnTo>
                        <a:pt x="34" y="105"/>
                      </a:lnTo>
                      <a:lnTo>
                        <a:pt x="22" y="93"/>
                      </a:lnTo>
                      <a:lnTo>
                        <a:pt x="13" y="80"/>
                      </a:lnTo>
                      <a:lnTo>
                        <a:pt x="6" y="68"/>
                      </a:lnTo>
                      <a:lnTo>
                        <a:pt x="1" y="54"/>
                      </a:lnTo>
                      <a:lnTo>
                        <a:pt x="0" y="4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6" name="Freeform 51"/>
                <p:cNvSpPr/>
                <p:nvPr/>
              </p:nvSpPr>
              <p:spPr>
                <a:xfrm rot="-3070211">
                  <a:off x="4672" y="2077"/>
                  <a:ext cx="51" cy="51"/>
                </a:xfrm>
                <a:custGeom>
                  <a:avLst/>
                  <a:gdLst/>
                  <a:ahLst/>
                  <a:cxnLst>
                    <a:cxn ang="0">
                      <a:pos x="12" y="51"/>
                    </a:cxn>
                    <a:cxn ang="0">
                      <a:pos x="10" y="49"/>
                    </a:cxn>
                    <a:cxn ang="0">
                      <a:pos x="8" y="45"/>
                    </a:cxn>
                    <a:cxn ang="0">
                      <a:pos x="6" y="40"/>
                    </a:cxn>
                    <a:cxn ang="0">
                      <a:pos x="4" y="35"/>
                    </a:cxn>
                    <a:cxn ang="0">
                      <a:pos x="2" y="29"/>
                    </a:cxn>
                    <a:cxn ang="0">
                      <a:pos x="0" y="24"/>
                    </a:cxn>
                    <a:cxn ang="0">
                      <a:pos x="0" y="20"/>
                    </a:cxn>
                    <a:cxn ang="0">
                      <a:pos x="0" y="18"/>
                    </a:cxn>
                    <a:cxn ang="0">
                      <a:pos x="4" y="17"/>
                    </a:cxn>
                    <a:cxn ang="0">
                      <a:pos x="7" y="16"/>
                    </a:cxn>
                    <a:cxn ang="0">
                      <a:pos x="10" y="15"/>
                    </a:cxn>
                    <a:cxn ang="0">
                      <a:pos x="12" y="14"/>
                    </a:cxn>
                    <a:cxn ang="0">
                      <a:pos x="14" y="13"/>
                    </a:cxn>
                    <a:cxn ang="0">
                      <a:pos x="16" y="12"/>
                    </a:cxn>
                    <a:cxn ang="0">
                      <a:pos x="19" y="9"/>
                    </a:cxn>
                    <a:cxn ang="0">
                      <a:pos x="21" y="7"/>
                    </a:cxn>
                    <a:cxn ang="0">
                      <a:pos x="22" y="5"/>
                    </a:cxn>
                    <a:cxn ang="0">
                      <a:pos x="23" y="3"/>
                    </a:cxn>
                    <a:cxn ang="0">
                      <a:pos x="24" y="2"/>
                    </a:cxn>
                    <a:cxn ang="0">
                      <a:pos x="25" y="0"/>
                    </a:cxn>
                    <a:cxn ang="0">
                      <a:pos x="28" y="0"/>
                    </a:cxn>
                    <a:cxn ang="0">
                      <a:pos x="30" y="1"/>
                    </a:cxn>
                    <a:cxn ang="0">
                      <a:pos x="33" y="2"/>
                    </a:cxn>
                    <a:cxn ang="0">
                      <a:pos x="36" y="3"/>
                    </a:cxn>
                    <a:cxn ang="0">
                      <a:pos x="38" y="4"/>
                    </a:cxn>
                    <a:cxn ang="0">
                      <a:pos x="40" y="4"/>
                    </a:cxn>
                    <a:cxn ang="0">
                      <a:pos x="43" y="4"/>
                    </a:cxn>
                    <a:cxn ang="0">
                      <a:pos x="45" y="4"/>
                    </a:cxn>
                    <a:cxn ang="0">
                      <a:pos x="47" y="4"/>
                    </a:cxn>
                    <a:cxn ang="0">
                      <a:pos x="50" y="5"/>
                    </a:cxn>
                    <a:cxn ang="0">
                      <a:pos x="51" y="6"/>
                    </a:cxn>
                    <a:cxn ang="0">
                      <a:pos x="50" y="8"/>
                    </a:cxn>
                    <a:cxn ang="0">
                      <a:pos x="47" y="14"/>
                    </a:cxn>
                    <a:cxn ang="0">
                      <a:pos x="45" y="20"/>
                    </a:cxn>
                    <a:cxn ang="0">
                      <a:pos x="42" y="26"/>
                    </a:cxn>
                    <a:cxn ang="0">
                      <a:pos x="39" y="32"/>
                    </a:cxn>
                    <a:cxn ang="0">
                      <a:pos x="36" y="37"/>
                    </a:cxn>
                    <a:cxn ang="0">
                      <a:pos x="32" y="42"/>
                    </a:cxn>
                    <a:cxn ang="0">
                      <a:pos x="27" y="46"/>
                    </a:cxn>
                    <a:cxn ang="0">
                      <a:pos x="22" y="49"/>
                    </a:cxn>
                    <a:cxn ang="0">
                      <a:pos x="19" y="50"/>
                    </a:cxn>
                    <a:cxn ang="0">
                      <a:pos x="18" y="50"/>
                    </a:cxn>
                    <a:cxn ang="0">
                      <a:pos x="17" y="50"/>
                    </a:cxn>
                    <a:cxn ang="0">
                      <a:pos x="16" y="50"/>
                    </a:cxn>
                    <a:cxn ang="0">
                      <a:pos x="15" y="51"/>
                    </a:cxn>
                    <a:cxn ang="0">
                      <a:pos x="14" y="51"/>
                    </a:cxn>
                    <a:cxn ang="0">
                      <a:pos x="13" y="51"/>
                    </a:cxn>
                    <a:cxn ang="0">
                      <a:pos x="12" y="51"/>
                    </a:cxn>
                  </a:cxnLst>
                  <a:pathLst>
                    <a:path w="208" h="212">
                      <a:moveTo>
                        <a:pt x="49" y="212"/>
                      </a:moveTo>
                      <a:lnTo>
                        <a:pt x="42" y="203"/>
                      </a:lnTo>
                      <a:lnTo>
                        <a:pt x="33" y="186"/>
                      </a:lnTo>
                      <a:lnTo>
                        <a:pt x="24" y="167"/>
                      </a:lnTo>
                      <a:lnTo>
                        <a:pt x="15" y="144"/>
                      </a:lnTo>
                      <a:lnTo>
                        <a:pt x="8" y="122"/>
                      </a:lnTo>
                      <a:lnTo>
                        <a:pt x="2" y="101"/>
                      </a:lnTo>
                      <a:lnTo>
                        <a:pt x="0" y="85"/>
                      </a:lnTo>
                      <a:lnTo>
                        <a:pt x="1" y="75"/>
                      </a:lnTo>
                      <a:lnTo>
                        <a:pt x="16" y="71"/>
                      </a:lnTo>
                      <a:lnTo>
                        <a:pt x="28" y="68"/>
                      </a:lnTo>
                      <a:lnTo>
                        <a:pt x="39" y="64"/>
                      </a:lnTo>
                      <a:lnTo>
                        <a:pt x="48" y="60"/>
                      </a:lnTo>
                      <a:lnTo>
                        <a:pt x="57" y="55"/>
                      </a:lnTo>
                      <a:lnTo>
                        <a:pt x="67" y="48"/>
                      </a:lnTo>
                      <a:lnTo>
                        <a:pt x="76" y="39"/>
                      </a:lnTo>
                      <a:lnTo>
                        <a:pt x="87" y="29"/>
                      </a:lnTo>
                      <a:lnTo>
                        <a:pt x="91" y="19"/>
                      </a:lnTo>
                      <a:lnTo>
                        <a:pt x="93" y="12"/>
                      </a:lnTo>
                      <a:lnTo>
                        <a:pt x="96" y="7"/>
                      </a:lnTo>
                      <a:lnTo>
                        <a:pt x="102" y="0"/>
                      </a:lnTo>
                      <a:lnTo>
                        <a:pt x="114" y="0"/>
                      </a:lnTo>
                      <a:lnTo>
                        <a:pt x="124" y="3"/>
                      </a:lnTo>
                      <a:lnTo>
                        <a:pt x="134" y="7"/>
                      </a:lnTo>
                      <a:lnTo>
                        <a:pt x="145" y="11"/>
                      </a:lnTo>
                      <a:lnTo>
                        <a:pt x="154" y="16"/>
                      </a:lnTo>
                      <a:lnTo>
                        <a:pt x="164" y="18"/>
                      </a:lnTo>
                      <a:lnTo>
                        <a:pt x="175" y="18"/>
                      </a:lnTo>
                      <a:lnTo>
                        <a:pt x="185" y="16"/>
                      </a:lnTo>
                      <a:lnTo>
                        <a:pt x="193" y="17"/>
                      </a:lnTo>
                      <a:lnTo>
                        <a:pt x="202" y="22"/>
                      </a:lnTo>
                      <a:lnTo>
                        <a:pt x="208" y="27"/>
                      </a:lnTo>
                      <a:lnTo>
                        <a:pt x="202" y="34"/>
                      </a:lnTo>
                      <a:lnTo>
                        <a:pt x="193" y="60"/>
                      </a:lnTo>
                      <a:lnTo>
                        <a:pt x="184" y="84"/>
                      </a:lnTo>
                      <a:lnTo>
                        <a:pt x="172" y="108"/>
                      </a:lnTo>
                      <a:lnTo>
                        <a:pt x="161" y="132"/>
                      </a:lnTo>
                      <a:lnTo>
                        <a:pt x="146" y="154"/>
                      </a:lnTo>
                      <a:lnTo>
                        <a:pt x="130" y="174"/>
                      </a:lnTo>
                      <a:lnTo>
                        <a:pt x="110" y="191"/>
                      </a:lnTo>
                      <a:lnTo>
                        <a:pt x="88" y="205"/>
                      </a:lnTo>
                      <a:lnTo>
                        <a:pt x="79" y="207"/>
                      </a:lnTo>
                      <a:lnTo>
                        <a:pt x="73" y="208"/>
                      </a:lnTo>
                      <a:lnTo>
                        <a:pt x="68" y="209"/>
                      </a:lnTo>
                      <a:lnTo>
                        <a:pt x="64" y="209"/>
                      </a:lnTo>
                      <a:lnTo>
                        <a:pt x="61" y="211"/>
                      </a:lnTo>
                      <a:lnTo>
                        <a:pt x="57" y="211"/>
                      </a:lnTo>
                      <a:lnTo>
                        <a:pt x="54" y="212"/>
                      </a:lnTo>
                      <a:lnTo>
                        <a:pt x="49" y="212"/>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7" name="Freeform 52"/>
                <p:cNvSpPr/>
                <p:nvPr/>
              </p:nvSpPr>
              <p:spPr>
                <a:xfrm rot="-3070211">
                  <a:off x="4641" y="2145"/>
                  <a:ext cx="37" cy="32"/>
                </a:xfrm>
                <a:custGeom>
                  <a:avLst/>
                  <a:gdLst/>
                  <a:ahLst/>
                  <a:cxnLst>
                    <a:cxn ang="0">
                      <a:pos x="6" y="21"/>
                    </a:cxn>
                    <a:cxn ang="0">
                      <a:pos x="4" y="20"/>
                    </a:cxn>
                    <a:cxn ang="0">
                      <a:pos x="3" y="18"/>
                    </a:cxn>
                    <a:cxn ang="0">
                      <a:pos x="1" y="16"/>
                    </a:cxn>
                    <a:cxn ang="0">
                      <a:pos x="0" y="14"/>
                    </a:cxn>
                    <a:cxn ang="0">
                      <a:pos x="0" y="11"/>
                    </a:cxn>
                    <a:cxn ang="0">
                      <a:pos x="1" y="9"/>
                    </a:cxn>
                    <a:cxn ang="0">
                      <a:pos x="3" y="7"/>
                    </a:cxn>
                    <a:cxn ang="0">
                      <a:pos x="5" y="5"/>
                    </a:cxn>
                    <a:cxn ang="0">
                      <a:pos x="8" y="4"/>
                    </a:cxn>
                    <a:cxn ang="0">
                      <a:pos x="12" y="3"/>
                    </a:cxn>
                    <a:cxn ang="0">
                      <a:pos x="16" y="2"/>
                    </a:cxn>
                    <a:cxn ang="0">
                      <a:pos x="20" y="0"/>
                    </a:cxn>
                    <a:cxn ang="0">
                      <a:pos x="22" y="0"/>
                    </a:cxn>
                    <a:cxn ang="0">
                      <a:pos x="25" y="1"/>
                    </a:cxn>
                    <a:cxn ang="0">
                      <a:pos x="28" y="2"/>
                    </a:cxn>
                    <a:cxn ang="0">
                      <a:pos x="31" y="4"/>
                    </a:cxn>
                    <a:cxn ang="0">
                      <a:pos x="34" y="6"/>
                    </a:cxn>
                    <a:cxn ang="0">
                      <a:pos x="36" y="7"/>
                    </a:cxn>
                    <a:cxn ang="0">
                      <a:pos x="37" y="9"/>
                    </a:cxn>
                    <a:cxn ang="0">
                      <a:pos x="37" y="9"/>
                    </a:cxn>
                    <a:cxn ang="0">
                      <a:pos x="37" y="14"/>
                    </a:cxn>
                    <a:cxn ang="0">
                      <a:pos x="37" y="21"/>
                    </a:cxn>
                    <a:cxn ang="0">
                      <a:pos x="36" y="28"/>
                    </a:cxn>
                    <a:cxn ang="0">
                      <a:pos x="35" y="32"/>
                    </a:cxn>
                    <a:cxn ang="0">
                      <a:pos x="31" y="31"/>
                    </a:cxn>
                    <a:cxn ang="0">
                      <a:pos x="28" y="30"/>
                    </a:cxn>
                    <a:cxn ang="0">
                      <a:pos x="25" y="29"/>
                    </a:cxn>
                    <a:cxn ang="0">
                      <a:pos x="21" y="29"/>
                    </a:cxn>
                    <a:cxn ang="0">
                      <a:pos x="19" y="28"/>
                    </a:cxn>
                    <a:cxn ang="0">
                      <a:pos x="15" y="27"/>
                    </a:cxn>
                    <a:cxn ang="0">
                      <a:pos x="11" y="25"/>
                    </a:cxn>
                    <a:cxn ang="0">
                      <a:pos x="6" y="21"/>
                    </a:cxn>
                  </a:cxnLst>
                  <a:pathLst>
                    <a:path w="154" h="134">
                      <a:moveTo>
                        <a:pt x="23" y="89"/>
                      </a:moveTo>
                      <a:lnTo>
                        <a:pt x="17" y="82"/>
                      </a:lnTo>
                      <a:lnTo>
                        <a:pt x="11" y="74"/>
                      </a:lnTo>
                      <a:lnTo>
                        <a:pt x="5" y="67"/>
                      </a:lnTo>
                      <a:lnTo>
                        <a:pt x="0" y="60"/>
                      </a:lnTo>
                      <a:lnTo>
                        <a:pt x="0" y="47"/>
                      </a:lnTo>
                      <a:lnTo>
                        <a:pt x="4" y="37"/>
                      </a:lnTo>
                      <a:lnTo>
                        <a:pt x="11" y="30"/>
                      </a:lnTo>
                      <a:lnTo>
                        <a:pt x="22" y="23"/>
                      </a:lnTo>
                      <a:lnTo>
                        <a:pt x="33" y="17"/>
                      </a:lnTo>
                      <a:lnTo>
                        <a:pt x="48" y="13"/>
                      </a:lnTo>
                      <a:lnTo>
                        <a:pt x="65" y="7"/>
                      </a:lnTo>
                      <a:lnTo>
                        <a:pt x="84" y="0"/>
                      </a:lnTo>
                      <a:lnTo>
                        <a:pt x="93" y="0"/>
                      </a:lnTo>
                      <a:lnTo>
                        <a:pt x="103" y="4"/>
                      </a:lnTo>
                      <a:lnTo>
                        <a:pt x="116" y="9"/>
                      </a:lnTo>
                      <a:lnTo>
                        <a:pt x="130" y="17"/>
                      </a:lnTo>
                      <a:lnTo>
                        <a:pt x="140" y="24"/>
                      </a:lnTo>
                      <a:lnTo>
                        <a:pt x="149" y="31"/>
                      </a:lnTo>
                      <a:lnTo>
                        <a:pt x="154" y="37"/>
                      </a:lnTo>
                      <a:lnTo>
                        <a:pt x="154" y="38"/>
                      </a:lnTo>
                      <a:lnTo>
                        <a:pt x="153" y="58"/>
                      </a:lnTo>
                      <a:lnTo>
                        <a:pt x="152" y="89"/>
                      </a:lnTo>
                      <a:lnTo>
                        <a:pt x="149" y="118"/>
                      </a:lnTo>
                      <a:lnTo>
                        <a:pt x="145" y="134"/>
                      </a:lnTo>
                      <a:lnTo>
                        <a:pt x="129" y="128"/>
                      </a:lnTo>
                      <a:lnTo>
                        <a:pt x="115" y="124"/>
                      </a:lnTo>
                      <a:lnTo>
                        <a:pt x="102" y="122"/>
                      </a:lnTo>
                      <a:lnTo>
                        <a:pt x="89" y="120"/>
                      </a:lnTo>
                      <a:lnTo>
                        <a:pt x="77" y="116"/>
                      </a:lnTo>
                      <a:lnTo>
                        <a:pt x="62" y="112"/>
                      </a:lnTo>
                      <a:lnTo>
                        <a:pt x="45" y="103"/>
                      </a:lnTo>
                      <a:lnTo>
                        <a:pt x="23" y="8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8" name="Freeform 53"/>
                <p:cNvSpPr/>
                <p:nvPr/>
              </p:nvSpPr>
              <p:spPr>
                <a:xfrm rot="-3070211">
                  <a:off x="4677" y="2082"/>
                  <a:ext cx="40" cy="44"/>
                </a:xfrm>
                <a:custGeom>
                  <a:avLst/>
                  <a:gdLst/>
                  <a:ahLst/>
                  <a:cxnLst>
                    <a:cxn ang="0">
                      <a:pos x="9" y="44"/>
                    </a:cxn>
                    <a:cxn ang="0">
                      <a:pos x="7" y="40"/>
                    </a:cxn>
                    <a:cxn ang="0">
                      <a:pos x="6" y="38"/>
                    </a:cxn>
                    <a:cxn ang="0">
                      <a:pos x="6" y="37"/>
                    </a:cxn>
                    <a:cxn ang="0">
                      <a:pos x="6" y="36"/>
                    </a:cxn>
                    <a:cxn ang="0">
                      <a:pos x="4" y="32"/>
                    </a:cxn>
                    <a:cxn ang="0">
                      <a:pos x="3" y="27"/>
                    </a:cxn>
                    <a:cxn ang="0">
                      <a:pos x="1" y="23"/>
                    </a:cxn>
                    <a:cxn ang="0">
                      <a:pos x="0" y="19"/>
                    </a:cxn>
                    <a:cxn ang="0">
                      <a:pos x="4" y="17"/>
                    </a:cxn>
                    <a:cxn ang="0">
                      <a:pos x="7" y="16"/>
                    </a:cxn>
                    <a:cxn ang="0">
                      <a:pos x="11" y="15"/>
                    </a:cxn>
                    <a:cxn ang="0">
                      <a:pos x="15" y="12"/>
                    </a:cxn>
                    <a:cxn ang="0">
                      <a:pos x="18" y="10"/>
                    </a:cxn>
                    <a:cxn ang="0">
                      <a:pos x="20" y="7"/>
                    </a:cxn>
                    <a:cxn ang="0">
                      <a:pos x="22" y="4"/>
                    </a:cxn>
                    <a:cxn ang="0">
                      <a:pos x="23" y="0"/>
                    </a:cxn>
                    <a:cxn ang="0">
                      <a:pos x="26" y="1"/>
                    </a:cxn>
                    <a:cxn ang="0">
                      <a:pos x="28" y="1"/>
                    </a:cxn>
                    <a:cxn ang="0">
                      <a:pos x="30" y="2"/>
                    </a:cxn>
                    <a:cxn ang="0">
                      <a:pos x="32" y="2"/>
                    </a:cxn>
                    <a:cxn ang="0">
                      <a:pos x="34" y="3"/>
                    </a:cxn>
                    <a:cxn ang="0">
                      <a:pos x="35" y="3"/>
                    </a:cxn>
                    <a:cxn ang="0">
                      <a:pos x="38" y="3"/>
                    </a:cxn>
                    <a:cxn ang="0">
                      <a:pos x="40" y="4"/>
                    </a:cxn>
                    <a:cxn ang="0">
                      <a:pos x="39" y="8"/>
                    </a:cxn>
                    <a:cxn ang="0">
                      <a:pos x="38" y="13"/>
                    </a:cxn>
                    <a:cxn ang="0">
                      <a:pos x="36" y="17"/>
                    </a:cxn>
                    <a:cxn ang="0">
                      <a:pos x="34" y="21"/>
                    </a:cxn>
                    <a:cxn ang="0">
                      <a:pos x="32" y="25"/>
                    </a:cxn>
                    <a:cxn ang="0">
                      <a:pos x="30" y="29"/>
                    </a:cxn>
                    <a:cxn ang="0">
                      <a:pos x="28" y="33"/>
                    </a:cxn>
                    <a:cxn ang="0">
                      <a:pos x="25" y="37"/>
                    </a:cxn>
                    <a:cxn ang="0">
                      <a:pos x="23" y="38"/>
                    </a:cxn>
                    <a:cxn ang="0">
                      <a:pos x="21" y="39"/>
                    </a:cxn>
                    <a:cxn ang="0">
                      <a:pos x="19" y="40"/>
                    </a:cxn>
                    <a:cxn ang="0">
                      <a:pos x="17" y="41"/>
                    </a:cxn>
                    <a:cxn ang="0">
                      <a:pos x="15" y="41"/>
                    </a:cxn>
                    <a:cxn ang="0">
                      <a:pos x="13" y="42"/>
                    </a:cxn>
                    <a:cxn ang="0">
                      <a:pos x="11" y="43"/>
                    </a:cxn>
                    <a:cxn ang="0">
                      <a:pos x="9" y="44"/>
                    </a:cxn>
                  </a:cxnLst>
                  <a:pathLst>
                    <a:path w="167" h="180">
                      <a:moveTo>
                        <a:pt x="37" y="180"/>
                      </a:moveTo>
                      <a:lnTo>
                        <a:pt x="30" y="164"/>
                      </a:lnTo>
                      <a:lnTo>
                        <a:pt x="27" y="154"/>
                      </a:lnTo>
                      <a:lnTo>
                        <a:pt x="24" y="151"/>
                      </a:lnTo>
                      <a:lnTo>
                        <a:pt x="23" y="148"/>
                      </a:lnTo>
                      <a:lnTo>
                        <a:pt x="17" y="129"/>
                      </a:lnTo>
                      <a:lnTo>
                        <a:pt x="12" y="112"/>
                      </a:lnTo>
                      <a:lnTo>
                        <a:pt x="6" y="93"/>
                      </a:lnTo>
                      <a:lnTo>
                        <a:pt x="0" y="76"/>
                      </a:lnTo>
                      <a:lnTo>
                        <a:pt x="15" y="71"/>
                      </a:lnTo>
                      <a:lnTo>
                        <a:pt x="31" y="67"/>
                      </a:lnTo>
                      <a:lnTo>
                        <a:pt x="46" y="60"/>
                      </a:lnTo>
                      <a:lnTo>
                        <a:pt x="61" y="51"/>
                      </a:lnTo>
                      <a:lnTo>
                        <a:pt x="74" y="40"/>
                      </a:lnTo>
                      <a:lnTo>
                        <a:pt x="85" y="29"/>
                      </a:lnTo>
                      <a:lnTo>
                        <a:pt x="93" y="15"/>
                      </a:lnTo>
                      <a:lnTo>
                        <a:pt x="98" y="0"/>
                      </a:lnTo>
                      <a:lnTo>
                        <a:pt x="107" y="4"/>
                      </a:lnTo>
                      <a:lnTo>
                        <a:pt x="116" y="6"/>
                      </a:lnTo>
                      <a:lnTo>
                        <a:pt x="125" y="8"/>
                      </a:lnTo>
                      <a:lnTo>
                        <a:pt x="133" y="10"/>
                      </a:lnTo>
                      <a:lnTo>
                        <a:pt x="140" y="12"/>
                      </a:lnTo>
                      <a:lnTo>
                        <a:pt x="148" y="13"/>
                      </a:lnTo>
                      <a:lnTo>
                        <a:pt x="157" y="14"/>
                      </a:lnTo>
                      <a:lnTo>
                        <a:pt x="167" y="15"/>
                      </a:lnTo>
                      <a:lnTo>
                        <a:pt x="163" y="33"/>
                      </a:lnTo>
                      <a:lnTo>
                        <a:pt x="158" y="52"/>
                      </a:lnTo>
                      <a:lnTo>
                        <a:pt x="151" y="69"/>
                      </a:lnTo>
                      <a:lnTo>
                        <a:pt x="144" y="85"/>
                      </a:lnTo>
                      <a:lnTo>
                        <a:pt x="135" y="103"/>
                      </a:lnTo>
                      <a:lnTo>
                        <a:pt x="126" y="119"/>
                      </a:lnTo>
                      <a:lnTo>
                        <a:pt x="115" y="135"/>
                      </a:lnTo>
                      <a:lnTo>
                        <a:pt x="104" y="151"/>
                      </a:lnTo>
                      <a:lnTo>
                        <a:pt x="95" y="156"/>
                      </a:lnTo>
                      <a:lnTo>
                        <a:pt x="87" y="160"/>
                      </a:lnTo>
                      <a:lnTo>
                        <a:pt x="78" y="164"/>
                      </a:lnTo>
                      <a:lnTo>
                        <a:pt x="70" y="167"/>
                      </a:lnTo>
                      <a:lnTo>
                        <a:pt x="62" y="169"/>
                      </a:lnTo>
                      <a:lnTo>
                        <a:pt x="54" y="173"/>
                      </a:lnTo>
                      <a:lnTo>
                        <a:pt x="46" y="176"/>
                      </a:lnTo>
                      <a:lnTo>
                        <a:pt x="37" y="18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79" name="Freeform 54"/>
                <p:cNvSpPr/>
                <p:nvPr/>
              </p:nvSpPr>
              <p:spPr>
                <a:xfrm rot="-3070211">
                  <a:off x="4642" y="2100"/>
                  <a:ext cx="20" cy="26"/>
                </a:xfrm>
                <a:custGeom>
                  <a:avLst/>
                  <a:gdLst/>
                  <a:ahLst/>
                  <a:cxnLst>
                    <a:cxn ang="0">
                      <a:pos x="3" y="25"/>
                    </a:cxn>
                    <a:cxn ang="0">
                      <a:pos x="2" y="24"/>
                    </a:cxn>
                    <a:cxn ang="0">
                      <a:pos x="2" y="23"/>
                    </a:cxn>
                    <a:cxn ang="0">
                      <a:pos x="2" y="23"/>
                    </a:cxn>
                    <a:cxn ang="0">
                      <a:pos x="1" y="22"/>
                    </a:cxn>
                    <a:cxn ang="0">
                      <a:pos x="0" y="16"/>
                    </a:cxn>
                    <a:cxn ang="0">
                      <a:pos x="0" y="10"/>
                    </a:cxn>
                    <a:cxn ang="0">
                      <a:pos x="2" y="4"/>
                    </a:cxn>
                    <a:cxn ang="0">
                      <a:pos x="6" y="0"/>
                    </a:cxn>
                    <a:cxn ang="0">
                      <a:pos x="11" y="0"/>
                    </a:cxn>
                    <a:cxn ang="0">
                      <a:pos x="14" y="1"/>
                    </a:cxn>
                    <a:cxn ang="0">
                      <a:pos x="17" y="2"/>
                    </a:cxn>
                    <a:cxn ang="0">
                      <a:pos x="19" y="4"/>
                    </a:cxn>
                    <a:cxn ang="0">
                      <a:pos x="20" y="7"/>
                    </a:cxn>
                    <a:cxn ang="0">
                      <a:pos x="20" y="11"/>
                    </a:cxn>
                    <a:cxn ang="0">
                      <a:pos x="20" y="15"/>
                    </a:cxn>
                    <a:cxn ang="0">
                      <a:pos x="18" y="20"/>
                    </a:cxn>
                    <a:cxn ang="0">
                      <a:pos x="16" y="22"/>
                    </a:cxn>
                    <a:cxn ang="0">
                      <a:pos x="15" y="23"/>
                    </a:cxn>
                    <a:cxn ang="0">
                      <a:pos x="13" y="25"/>
                    </a:cxn>
                    <a:cxn ang="0">
                      <a:pos x="12" y="25"/>
                    </a:cxn>
                    <a:cxn ang="0">
                      <a:pos x="10" y="26"/>
                    </a:cxn>
                    <a:cxn ang="0">
                      <a:pos x="8" y="26"/>
                    </a:cxn>
                    <a:cxn ang="0">
                      <a:pos x="6" y="26"/>
                    </a:cxn>
                    <a:cxn ang="0">
                      <a:pos x="3" y="25"/>
                    </a:cxn>
                  </a:cxnLst>
                  <a:pathLst>
                    <a:path w="84" h="106">
                      <a:moveTo>
                        <a:pt x="12" y="101"/>
                      </a:moveTo>
                      <a:lnTo>
                        <a:pt x="10" y="99"/>
                      </a:lnTo>
                      <a:lnTo>
                        <a:pt x="9" y="95"/>
                      </a:lnTo>
                      <a:lnTo>
                        <a:pt x="7" y="93"/>
                      </a:lnTo>
                      <a:lnTo>
                        <a:pt x="4" y="90"/>
                      </a:lnTo>
                      <a:lnTo>
                        <a:pt x="0" y="66"/>
                      </a:lnTo>
                      <a:lnTo>
                        <a:pt x="0" y="41"/>
                      </a:lnTo>
                      <a:lnTo>
                        <a:pt x="7" y="17"/>
                      </a:lnTo>
                      <a:lnTo>
                        <a:pt x="24" y="0"/>
                      </a:lnTo>
                      <a:lnTo>
                        <a:pt x="45" y="1"/>
                      </a:lnTo>
                      <a:lnTo>
                        <a:pt x="60" y="4"/>
                      </a:lnTo>
                      <a:lnTo>
                        <a:pt x="72" y="10"/>
                      </a:lnTo>
                      <a:lnTo>
                        <a:pt x="79" y="18"/>
                      </a:lnTo>
                      <a:lnTo>
                        <a:pt x="84" y="28"/>
                      </a:lnTo>
                      <a:lnTo>
                        <a:pt x="84" y="43"/>
                      </a:lnTo>
                      <a:lnTo>
                        <a:pt x="82" y="60"/>
                      </a:lnTo>
                      <a:lnTo>
                        <a:pt x="76" y="80"/>
                      </a:lnTo>
                      <a:lnTo>
                        <a:pt x="69" y="88"/>
                      </a:lnTo>
                      <a:lnTo>
                        <a:pt x="63" y="94"/>
                      </a:lnTo>
                      <a:lnTo>
                        <a:pt x="56" y="100"/>
                      </a:lnTo>
                      <a:lnTo>
                        <a:pt x="49" y="103"/>
                      </a:lnTo>
                      <a:lnTo>
                        <a:pt x="41" y="106"/>
                      </a:lnTo>
                      <a:lnTo>
                        <a:pt x="33" y="106"/>
                      </a:lnTo>
                      <a:lnTo>
                        <a:pt x="24" y="104"/>
                      </a:lnTo>
                      <a:lnTo>
                        <a:pt x="12" y="10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0" name="Freeform 55"/>
                <p:cNvSpPr/>
                <p:nvPr/>
              </p:nvSpPr>
              <p:spPr>
                <a:xfrm rot="-3070211">
                  <a:off x="4643" y="2104"/>
                  <a:ext cx="16" cy="16"/>
                </a:xfrm>
                <a:custGeom>
                  <a:avLst/>
                  <a:gdLst/>
                  <a:ahLst/>
                  <a:cxnLst>
                    <a:cxn ang="0">
                      <a:pos x="4" y="0"/>
                    </a:cxn>
                    <a:cxn ang="0">
                      <a:pos x="8" y="0"/>
                    </a:cxn>
                    <a:cxn ang="0">
                      <a:pos x="12" y="1"/>
                    </a:cxn>
                    <a:cxn ang="0">
                      <a:pos x="14" y="2"/>
                    </a:cxn>
                    <a:cxn ang="0">
                      <a:pos x="16" y="4"/>
                    </a:cxn>
                    <a:cxn ang="0">
                      <a:pos x="16" y="7"/>
                    </a:cxn>
                    <a:cxn ang="0">
                      <a:pos x="16" y="10"/>
                    </a:cxn>
                    <a:cxn ang="0">
                      <a:pos x="14" y="13"/>
                    </a:cxn>
                    <a:cxn ang="0">
                      <a:pos x="12" y="16"/>
                    </a:cxn>
                    <a:cxn ang="0">
                      <a:pos x="8" y="16"/>
                    </a:cxn>
                    <a:cxn ang="0">
                      <a:pos x="5" y="15"/>
                    </a:cxn>
                    <a:cxn ang="0">
                      <a:pos x="3" y="14"/>
                    </a:cxn>
                    <a:cxn ang="0">
                      <a:pos x="1" y="12"/>
                    </a:cxn>
                    <a:cxn ang="0">
                      <a:pos x="0" y="10"/>
                    </a:cxn>
                    <a:cxn ang="0">
                      <a:pos x="0" y="8"/>
                    </a:cxn>
                    <a:cxn ang="0">
                      <a:pos x="2" y="4"/>
                    </a:cxn>
                    <a:cxn ang="0">
                      <a:pos x="4" y="0"/>
                    </a:cxn>
                  </a:cxnLst>
                  <a:pathLst>
                    <a:path w="64" h="64">
                      <a:moveTo>
                        <a:pt x="14" y="1"/>
                      </a:moveTo>
                      <a:lnTo>
                        <a:pt x="31" y="0"/>
                      </a:lnTo>
                      <a:lnTo>
                        <a:pt x="46" y="2"/>
                      </a:lnTo>
                      <a:lnTo>
                        <a:pt x="56" y="8"/>
                      </a:lnTo>
                      <a:lnTo>
                        <a:pt x="62" y="17"/>
                      </a:lnTo>
                      <a:lnTo>
                        <a:pt x="64" y="28"/>
                      </a:lnTo>
                      <a:lnTo>
                        <a:pt x="63" y="39"/>
                      </a:lnTo>
                      <a:lnTo>
                        <a:pt x="56" y="52"/>
                      </a:lnTo>
                      <a:lnTo>
                        <a:pt x="46" y="64"/>
                      </a:lnTo>
                      <a:lnTo>
                        <a:pt x="31" y="63"/>
                      </a:lnTo>
                      <a:lnTo>
                        <a:pt x="19" y="61"/>
                      </a:lnTo>
                      <a:lnTo>
                        <a:pt x="10" y="56"/>
                      </a:lnTo>
                      <a:lnTo>
                        <a:pt x="3" y="49"/>
                      </a:lnTo>
                      <a:lnTo>
                        <a:pt x="0" y="40"/>
                      </a:lnTo>
                      <a:lnTo>
                        <a:pt x="1" y="30"/>
                      </a:lnTo>
                      <a:lnTo>
                        <a:pt x="6" y="16"/>
                      </a:lnTo>
                      <a:lnTo>
                        <a:pt x="14" y="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1" name="Freeform 56"/>
                <p:cNvSpPr/>
                <p:nvPr/>
              </p:nvSpPr>
              <p:spPr>
                <a:xfrm rot="-3070211">
                  <a:off x="4576" y="2097"/>
                  <a:ext cx="60" cy="61"/>
                </a:xfrm>
                <a:custGeom>
                  <a:avLst/>
                  <a:gdLst/>
                  <a:ahLst/>
                  <a:cxnLst>
                    <a:cxn ang="0">
                      <a:pos x="0" y="56"/>
                    </a:cxn>
                    <a:cxn ang="0">
                      <a:pos x="0" y="49"/>
                    </a:cxn>
                    <a:cxn ang="0">
                      <a:pos x="1" y="42"/>
                    </a:cxn>
                    <a:cxn ang="0">
                      <a:pos x="2" y="36"/>
                    </a:cxn>
                    <a:cxn ang="0">
                      <a:pos x="5" y="31"/>
                    </a:cxn>
                    <a:cxn ang="0">
                      <a:pos x="7" y="26"/>
                    </a:cxn>
                    <a:cxn ang="0">
                      <a:pos x="11" y="21"/>
                    </a:cxn>
                    <a:cxn ang="0">
                      <a:pos x="16" y="17"/>
                    </a:cxn>
                    <a:cxn ang="0">
                      <a:pos x="21" y="12"/>
                    </a:cxn>
                    <a:cxn ang="0">
                      <a:pos x="23" y="11"/>
                    </a:cxn>
                    <a:cxn ang="0">
                      <a:pos x="24" y="10"/>
                    </a:cxn>
                    <a:cxn ang="0">
                      <a:pos x="26" y="9"/>
                    </a:cxn>
                    <a:cxn ang="0">
                      <a:pos x="27" y="8"/>
                    </a:cxn>
                    <a:cxn ang="0">
                      <a:pos x="29" y="8"/>
                    </a:cxn>
                    <a:cxn ang="0">
                      <a:pos x="31" y="6"/>
                    </a:cxn>
                    <a:cxn ang="0">
                      <a:pos x="34" y="5"/>
                    </a:cxn>
                    <a:cxn ang="0">
                      <a:pos x="38" y="3"/>
                    </a:cxn>
                    <a:cxn ang="0">
                      <a:pos x="40" y="2"/>
                    </a:cxn>
                    <a:cxn ang="0">
                      <a:pos x="42" y="2"/>
                    </a:cxn>
                    <a:cxn ang="0">
                      <a:pos x="44" y="1"/>
                    </a:cxn>
                    <a:cxn ang="0">
                      <a:pos x="47" y="0"/>
                    </a:cxn>
                    <a:cxn ang="0">
                      <a:pos x="49" y="0"/>
                    </a:cxn>
                    <a:cxn ang="0">
                      <a:pos x="51" y="0"/>
                    </a:cxn>
                    <a:cxn ang="0">
                      <a:pos x="53" y="0"/>
                    </a:cxn>
                    <a:cxn ang="0">
                      <a:pos x="55" y="0"/>
                    </a:cxn>
                    <a:cxn ang="0">
                      <a:pos x="56" y="7"/>
                    </a:cxn>
                    <a:cxn ang="0">
                      <a:pos x="58" y="13"/>
                    </a:cxn>
                    <a:cxn ang="0">
                      <a:pos x="59" y="19"/>
                    </a:cxn>
                    <a:cxn ang="0">
                      <a:pos x="60" y="26"/>
                    </a:cxn>
                    <a:cxn ang="0">
                      <a:pos x="54" y="28"/>
                    </a:cxn>
                    <a:cxn ang="0">
                      <a:pos x="49" y="32"/>
                    </a:cxn>
                    <a:cxn ang="0">
                      <a:pos x="44" y="37"/>
                    </a:cxn>
                    <a:cxn ang="0">
                      <a:pos x="39" y="42"/>
                    </a:cxn>
                    <a:cxn ang="0">
                      <a:pos x="35" y="47"/>
                    </a:cxn>
                    <a:cxn ang="0">
                      <a:pos x="32" y="51"/>
                    </a:cxn>
                    <a:cxn ang="0">
                      <a:pos x="30" y="55"/>
                    </a:cxn>
                    <a:cxn ang="0">
                      <a:pos x="29" y="57"/>
                    </a:cxn>
                    <a:cxn ang="0">
                      <a:pos x="26" y="57"/>
                    </a:cxn>
                    <a:cxn ang="0">
                      <a:pos x="22" y="57"/>
                    </a:cxn>
                    <a:cxn ang="0">
                      <a:pos x="20" y="58"/>
                    </a:cxn>
                    <a:cxn ang="0">
                      <a:pos x="16" y="58"/>
                    </a:cxn>
                    <a:cxn ang="0">
                      <a:pos x="13" y="58"/>
                    </a:cxn>
                    <a:cxn ang="0">
                      <a:pos x="9" y="59"/>
                    </a:cxn>
                    <a:cxn ang="0">
                      <a:pos x="6" y="60"/>
                    </a:cxn>
                    <a:cxn ang="0">
                      <a:pos x="2" y="61"/>
                    </a:cxn>
                    <a:cxn ang="0">
                      <a:pos x="1" y="60"/>
                    </a:cxn>
                    <a:cxn ang="0">
                      <a:pos x="0" y="59"/>
                    </a:cxn>
                    <a:cxn ang="0">
                      <a:pos x="0" y="58"/>
                    </a:cxn>
                    <a:cxn ang="0">
                      <a:pos x="0" y="56"/>
                    </a:cxn>
                  </a:cxnLst>
                  <a:pathLst>
                    <a:path w="249" h="249">
                      <a:moveTo>
                        <a:pt x="0" y="228"/>
                      </a:moveTo>
                      <a:lnTo>
                        <a:pt x="1" y="198"/>
                      </a:lnTo>
                      <a:lnTo>
                        <a:pt x="5" y="172"/>
                      </a:lnTo>
                      <a:lnTo>
                        <a:pt x="10" y="147"/>
                      </a:lnTo>
                      <a:lnTo>
                        <a:pt x="20" y="127"/>
                      </a:lnTo>
                      <a:lnTo>
                        <a:pt x="31" y="107"/>
                      </a:lnTo>
                      <a:lnTo>
                        <a:pt x="47" y="87"/>
                      </a:lnTo>
                      <a:lnTo>
                        <a:pt x="66" y="68"/>
                      </a:lnTo>
                      <a:lnTo>
                        <a:pt x="89" y="48"/>
                      </a:lnTo>
                      <a:lnTo>
                        <a:pt x="96" y="44"/>
                      </a:lnTo>
                      <a:lnTo>
                        <a:pt x="101" y="40"/>
                      </a:lnTo>
                      <a:lnTo>
                        <a:pt x="106" y="38"/>
                      </a:lnTo>
                      <a:lnTo>
                        <a:pt x="112" y="34"/>
                      </a:lnTo>
                      <a:lnTo>
                        <a:pt x="120" y="31"/>
                      </a:lnTo>
                      <a:lnTo>
                        <a:pt x="129" y="26"/>
                      </a:lnTo>
                      <a:lnTo>
                        <a:pt x="142" y="21"/>
                      </a:lnTo>
                      <a:lnTo>
                        <a:pt x="159" y="13"/>
                      </a:lnTo>
                      <a:lnTo>
                        <a:pt x="167" y="10"/>
                      </a:lnTo>
                      <a:lnTo>
                        <a:pt x="176" y="8"/>
                      </a:lnTo>
                      <a:lnTo>
                        <a:pt x="184" y="5"/>
                      </a:lnTo>
                      <a:lnTo>
                        <a:pt x="194" y="2"/>
                      </a:lnTo>
                      <a:lnTo>
                        <a:pt x="203" y="1"/>
                      </a:lnTo>
                      <a:lnTo>
                        <a:pt x="212" y="0"/>
                      </a:lnTo>
                      <a:lnTo>
                        <a:pt x="220" y="0"/>
                      </a:lnTo>
                      <a:lnTo>
                        <a:pt x="229" y="2"/>
                      </a:lnTo>
                      <a:lnTo>
                        <a:pt x="234" y="28"/>
                      </a:lnTo>
                      <a:lnTo>
                        <a:pt x="239" y="53"/>
                      </a:lnTo>
                      <a:lnTo>
                        <a:pt x="243" y="79"/>
                      </a:lnTo>
                      <a:lnTo>
                        <a:pt x="249" y="105"/>
                      </a:lnTo>
                      <a:lnTo>
                        <a:pt x="226" y="116"/>
                      </a:lnTo>
                      <a:lnTo>
                        <a:pt x="203" y="132"/>
                      </a:lnTo>
                      <a:lnTo>
                        <a:pt x="181" y="151"/>
                      </a:lnTo>
                      <a:lnTo>
                        <a:pt x="161" y="172"/>
                      </a:lnTo>
                      <a:lnTo>
                        <a:pt x="145" y="191"/>
                      </a:lnTo>
                      <a:lnTo>
                        <a:pt x="133" y="210"/>
                      </a:lnTo>
                      <a:lnTo>
                        <a:pt x="124" y="223"/>
                      </a:lnTo>
                      <a:lnTo>
                        <a:pt x="122" y="233"/>
                      </a:lnTo>
                      <a:lnTo>
                        <a:pt x="108" y="233"/>
                      </a:lnTo>
                      <a:lnTo>
                        <a:pt x="93" y="234"/>
                      </a:lnTo>
                      <a:lnTo>
                        <a:pt x="81" y="235"/>
                      </a:lnTo>
                      <a:lnTo>
                        <a:pt x="67" y="237"/>
                      </a:lnTo>
                      <a:lnTo>
                        <a:pt x="53" y="238"/>
                      </a:lnTo>
                      <a:lnTo>
                        <a:pt x="39" y="242"/>
                      </a:lnTo>
                      <a:lnTo>
                        <a:pt x="25" y="245"/>
                      </a:lnTo>
                      <a:lnTo>
                        <a:pt x="10" y="249"/>
                      </a:lnTo>
                      <a:lnTo>
                        <a:pt x="5" y="246"/>
                      </a:lnTo>
                      <a:lnTo>
                        <a:pt x="1" y="242"/>
                      </a:lnTo>
                      <a:lnTo>
                        <a:pt x="0" y="235"/>
                      </a:lnTo>
                      <a:lnTo>
                        <a:pt x="0" y="22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2" name="Freeform 57"/>
                <p:cNvSpPr/>
                <p:nvPr/>
              </p:nvSpPr>
              <p:spPr>
                <a:xfrm rot="-3070211">
                  <a:off x="4579" y="2101"/>
                  <a:ext cx="53" cy="50"/>
                </a:xfrm>
                <a:custGeom>
                  <a:avLst/>
                  <a:gdLst/>
                  <a:ahLst/>
                  <a:cxnLst>
                    <a:cxn ang="0">
                      <a:pos x="0" y="50"/>
                    </a:cxn>
                    <a:cxn ang="0">
                      <a:pos x="1" y="39"/>
                    </a:cxn>
                    <a:cxn ang="0">
                      <a:pos x="3" y="31"/>
                    </a:cxn>
                    <a:cxn ang="0">
                      <a:pos x="5" y="25"/>
                    </a:cxn>
                    <a:cxn ang="0">
                      <a:pos x="9" y="19"/>
                    </a:cxn>
                    <a:cxn ang="0">
                      <a:pos x="14" y="15"/>
                    </a:cxn>
                    <a:cxn ang="0">
                      <a:pos x="19" y="12"/>
                    </a:cxn>
                    <a:cxn ang="0">
                      <a:pos x="26" y="8"/>
                    </a:cxn>
                    <a:cxn ang="0">
                      <a:pos x="34" y="4"/>
                    </a:cxn>
                    <a:cxn ang="0">
                      <a:pos x="36" y="4"/>
                    </a:cxn>
                    <a:cxn ang="0">
                      <a:pos x="38" y="3"/>
                    </a:cxn>
                    <a:cxn ang="0">
                      <a:pos x="40" y="2"/>
                    </a:cxn>
                    <a:cxn ang="0">
                      <a:pos x="42" y="2"/>
                    </a:cxn>
                    <a:cxn ang="0">
                      <a:pos x="43" y="1"/>
                    </a:cxn>
                    <a:cxn ang="0">
                      <a:pos x="45" y="0"/>
                    </a:cxn>
                    <a:cxn ang="0">
                      <a:pos x="47" y="0"/>
                    </a:cxn>
                    <a:cxn ang="0">
                      <a:pos x="48" y="0"/>
                    </a:cxn>
                    <a:cxn ang="0">
                      <a:pos x="50" y="5"/>
                    </a:cxn>
                    <a:cxn ang="0">
                      <a:pos x="52" y="11"/>
                    </a:cxn>
                    <a:cxn ang="0">
                      <a:pos x="53" y="16"/>
                    </a:cxn>
                    <a:cxn ang="0">
                      <a:pos x="53" y="20"/>
                    </a:cxn>
                    <a:cxn ang="0">
                      <a:pos x="52" y="20"/>
                    </a:cxn>
                    <a:cxn ang="0">
                      <a:pos x="51" y="20"/>
                    </a:cxn>
                    <a:cxn ang="0">
                      <a:pos x="50" y="21"/>
                    </a:cxn>
                    <a:cxn ang="0">
                      <a:pos x="49" y="21"/>
                    </a:cxn>
                    <a:cxn ang="0">
                      <a:pos x="48" y="22"/>
                    </a:cxn>
                    <a:cxn ang="0">
                      <a:pos x="47" y="22"/>
                    </a:cxn>
                    <a:cxn ang="0">
                      <a:pos x="46" y="22"/>
                    </a:cxn>
                    <a:cxn ang="0">
                      <a:pos x="44" y="22"/>
                    </a:cxn>
                    <a:cxn ang="0">
                      <a:pos x="41" y="25"/>
                    </a:cxn>
                    <a:cxn ang="0">
                      <a:pos x="38" y="28"/>
                    </a:cxn>
                    <a:cxn ang="0">
                      <a:pos x="35" y="32"/>
                    </a:cxn>
                    <a:cxn ang="0">
                      <a:pos x="33" y="36"/>
                    </a:cxn>
                    <a:cxn ang="0">
                      <a:pos x="31" y="39"/>
                    </a:cxn>
                    <a:cxn ang="0">
                      <a:pos x="28" y="43"/>
                    </a:cxn>
                    <a:cxn ang="0">
                      <a:pos x="26" y="45"/>
                    </a:cxn>
                    <a:cxn ang="0">
                      <a:pos x="24" y="47"/>
                    </a:cxn>
                    <a:cxn ang="0">
                      <a:pos x="23" y="47"/>
                    </a:cxn>
                    <a:cxn ang="0">
                      <a:pos x="21" y="48"/>
                    </a:cxn>
                    <a:cxn ang="0">
                      <a:pos x="20" y="48"/>
                    </a:cxn>
                    <a:cxn ang="0">
                      <a:pos x="18" y="48"/>
                    </a:cxn>
                    <a:cxn ang="0">
                      <a:pos x="17" y="48"/>
                    </a:cxn>
                    <a:cxn ang="0">
                      <a:pos x="15" y="48"/>
                    </a:cxn>
                    <a:cxn ang="0">
                      <a:pos x="14" y="48"/>
                    </a:cxn>
                    <a:cxn ang="0">
                      <a:pos x="12" y="48"/>
                    </a:cxn>
                    <a:cxn ang="0">
                      <a:pos x="10" y="49"/>
                    </a:cxn>
                    <a:cxn ang="0">
                      <a:pos x="8" y="49"/>
                    </a:cxn>
                    <a:cxn ang="0">
                      <a:pos x="7" y="49"/>
                    </a:cxn>
                    <a:cxn ang="0">
                      <a:pos x="5" y="49"/>
                    </a:cxn>
                    <a:cxn ang="0">
                      <a:pos x="5" y="49"/>
                    </a:cxn>
                    <a:cxn ang="0">
                      <a:pos x="3" y="50"/>
                    </a:cxn>
                    <a:cxn ang="0">
                      <a:pos x="2" y="50"/>
                    </a:cxn>
                    <a:cxn ang="0">
                      <a:pos x="0" y="50"/>
                    </a:cxn>
                  </a:cxnLst>
                  <a:pathLst>
                    <a:path w="222" h="209">
                      <a:moveTo>
                        <a:pt x="0" y="209"/>
                      </a:moveTo>
                      <a:lnTo>
                        <a:pt x="5" y="165"/>
                      </a:lnTo>
                      <a:lnTo>
                        <a:pt x="12" y="129"/>
                      </a:lnTo>
                      <a:lnTo>
                        <a:pt x="22" y="103"/>
                      </a:lnTo>
                      <a:lnTo>
                        <a:pt x="37" y="81"/>
                      </a:lnTo>
                      <a:lnTo>
                        <a:pt x="57" y="64"/>
                      </a:lnTo>
                      <a:lnTo>
                        <a:pt x="81" y="49"/>
                      </a:lnTo>
                      <a:lnTo>
                        <a:pt x="110" y="34"/>
                      </a:lnTo>
                      <a:lnTo>
                        <a:pt x="144" y="17"/>
                      </a:lnTo>
                      <a:lnTo>
                        <a:pt x="151" y="15"/>
                      </a:lnTo>
                      <a:lnTo>
                        <a:pt x="158" y="13"/>
                      </a:lnTo>
                      <a:lnTo>
                        <a:pt x="166" y="9"/>
                      </a:lnTo>
                      <a:lnTo>
                        <a:pt x="174" y="7"/>
                      </a:lnTo>
                      <a:lnTo>
                        <a:pt x="181" y="4"/>
                      </a:lnTo>
                      <a:lnTo>
                        <a:pt x="189" y="2"/>
                      </a:lnTo>
                      <a:lnTo>
                        <a:pt x="196" y="0"/>
                      </a:lnTo>
                      <a:lnTo>
                        <a:pt x="203" y="0"/>
                      </a:lnTo>
                      <a:lnTo>
                        <a:pt x="210" y="19"/>
                      </a:lnTo>
                      <a:lnTo>
                        <a:pt x="217" y="44"/>
                      </a:lnTo>
                      <a:lnTo>
                        <a:pt x="222" y="67"/>
                      </a:lnTo>
                      <a:lnTo>
                        <a:pt x="222" y="83"/>
                      </a:lnTo>
                      <a:lnTo>
                        <a:pt x="217" y="84"/>
                      </a:lnTo>
                      <a:lnTo>
                        <a:pt x="212" y="85"/>
                      </a:lnTo>
                      <a:lnTo>
                        <a:pt x="209" y="87"/>
                      </a:lnTo>
                      <a:lnTo>
                        <a:pt x="204" y="88"/>
                      </a:lnTo>
                      <a:lnTo>
                        <a:pt x="200" y="90"/>
                      </a:lnTo>
                      <a:lnTo>
                        <a:pt x="195" y="91"/>
                      </a:lnTo>
                      <a:lnTo>
                        <a:pt x="191" y="92"/>
                      </a:lnTo>
                      <a:lnTo>
                        <a:pt x="186" y="94"/>
                      </a:lnTo>
                      <a:lnTo>
                        <a:pt x="171" y="105"/>
                      </a:lnTo>
                      <a:lnTo>
                        <a:pt x="158" y="119"/>
                      </a:lnTo>
                      <a:lnTo>
                        <a:pt x="147" y="134"/>
                      </a:lnTo>
                      <a:lnTo>
                        <a:pt x="138" y="149"/>
                      </a:lnTo>
                      <a:lnTo>
                        <a:pt x="128" y="164"/>
                      </a:lnTo>
                      <a:lnTo>
                        <a:pt x="119" y="178"/>
                      </a:lnTo>
                      <a:lnTo>
                        <a:pt x="110" y="189"/>
                      </a:lnTo>
                      <a:lnTo>
                        <a:pt x="101" y="198"/>
                      </a:lnTo>
                      <a:lnTo>
                        <a:pt x="95" y="198"/>
                      </a:lnTo>
                      <a:lnTo>
                        <a:pt x="88" y="200"/>
                      </a:lnTo>
                      <a:lnTo>
                        <a:pt x="82" y="200"/>
                      </a:lnTo>
                      <a:lnTo>
                        <a:pt x="76" y="200"/>
                      </a:lnTo>
                      <a:lnTo>
                        <a:pt x="70" y="200"/>
                      </a:lnTo>
                      <a:lnTo>
                        <a:pt x="64" y="200"/>
                      </a:lnTo>
                      <a:lnTo>
                        <a:pt x="57" y="201"/>
                      </a:lnTo>
                      <a:lnTo>
                        <a:pt x="51" y="201"/>
                      </a:lnTo>
                      <a:lnTo>
                        <a:pt x="42" y="203"/>
                      </a:lnTo>
                      <a:lnTo>
                        <a:pt x="34" y="204"/>
                      </a:lnTo>
                      <a:lnTo>
                        <a:pt x="28" y="205"/>
                      </a:lnTo>
                      <a:lnTo>
                        <a:pt x="23" y="206"/>
                      </a:lnTo>
                      <a:lnTo>
                        <a:pt x="19" y="206"/>
                      </a:lnTo>
                      <a:lnTo>
                        <a:pt x="13" y="208"/>
                      </a:lnTo>
                      <a:lnTo>
                        <a:pt x="7" y="208"/>
                      </a:lnTo>
                      <a:lnTo>
                        <a:pt x="0" y="20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3" name="Freeform 58"/>
                <p:cNvSpPr/>
                <p:nvPr/>
              </p:nvSpPr>
              <p:spPr>
                <a:xfrm rot="-3070211">
                  <a:off x="4619" y="2040"/>
                  <a:ext cx="54" cy="46"/>
                </a:xfrm>
                <a:custGeom>
                  <a:avLst/>
                  <a:gdLst/>
                  <a:ahLst/>
                  <a:cxnLst>
                    <a:cxn ang="0">
                      <a:pos x="26" y="45"/>
                    </a:cxn>
                    <a:cxn ang="0">
                      <a:pos x="24" y="39"/>
                    </a:cxn>
                    <a:cxn ang="0">
                      <a:pos x="21" y="35"/>
                    </a:cxn>
                    <a:cxn ang="0">
                      <a:pos x="18" y="33"/>
                    </a:cxn>
                    <a:cxn ang="0">
                      <a:pos x="15" y="31"/>
                    </a:cxn>
                    <a:cxn ang="0">
                      <a:pos x="11" y="30"/>
                    </a:cxn>
                    <a:cxn ang="0">
                      <a:pos x="7" y="29"/>
                    </a:cxn>
                    <a:cxn ang="0">
                      <a:pos x="4" y="27"/>
                    </a:cxn>
                    <a:cxn ang="0">
                      <a:pos x="0" y="25"/>
                    </a:cxn>
                    <a:cxn ang="0">
                      <a:pos x="0" y="19"/>
                    </a:cxn>
                    <a:cxn ang="0">
                      <a:pos x="1" y="14"/>
                    </a:cxn>
                    <a:cxn ang="0">
                      <a:pos x="2" y="9"/>
                    </a:cxn>
                    <a:cxn ang="0">
                      <a:pos x="3" y="3"/>
                    </a:cxn>
                    <a:cxn ang="0">
                      <a:pos x="6" y="1"/>
                    </a:cxn>
                    <a:cxn ang="0">
                      <a:pos x="10" y="0"/>
                    </a:cxn>
                    <a:cxn ang="0">
                      <a:pos x="15" y="0"/>
                    </a:cxn>
                    <a:cxn ang="0">
                      <a:pos x="19" y="1"/>
                    </a:cxn>
                    <a:cxn ang="0">
                      <a:pos x="23" y="3"/>
                    </a:cxn>
                    <a:cxn ang="0">
                      <a:pos x="28" y="6"/>
                    </a:cxn>
                    <a:cxn ang="0">
                      <a:pos x="32" y="9"/>
                    </a:cxn>
                    <a:cxn ang="0">
                      <a:pos x="36" y="12"/>
                    </a:cxn>
                    <a:cxn ang="0">
                      <a:pos x="40" y="16"/>
                    </a:cxn>
                    <a:cxn ang="0">
                      <a:pos x="43" y="20"/>
                    </a:cxn>
                    <a:cxn ang="0">
                      <a:pos x="46" y="24"/>
                    </a:cxn>
                    <a:cxn ang="0">
                      <a:pos x="48" y="27"/>
                    </a:cxn>
                    <a:cxn ang="0">
                      <a:pos x="50" y="30"/>
                    </a:cxn>
                    <a:cxn ang="0">
                      <a:pos x="51" y="33"/>
                    </a:cxn>
                    <a:cxn ang="0">
                      <a:pos x="52" y="35"/>
                    </a:cxn>
                    <a:cxn ang="0">
                      <a:pos x="51" y="36"/>
                    </a:cxn>
                    <a:cxn ang="0">
                      <a:pos x="52" y="38"/>
                    </a:cxn>
                    <a:cxn ang="0">
                      <a:pos x="53" y="40"/>
                    </a:cxn>
                    <a:cxn ang="0">
                      <a:pos x="54" y="42"/>
                    </a:cxn>
                    <a:cxn ang="0">
                      <a:pos x="54" y="44"/>
                    </a:cxn>
                    <a:cxn ang="0">
                      <a:pos x="52" y="44"/>
                    </a:cxn>
                    <a:cxn ang="0">
                      <a:pos x="49" y="45"/>
                    </a:cxn>
                    <a:cxn ang="0">
                      <a:pos x="44" y="46"/>
                    </a:cxn>
                    <a:cxn ang="0">
                      <a:pos x="40" y="46"/>
                    </a:cxn>
                    <a:cxn ang="0">
                      <a:pos x="35" y="46"/>
                    </a:cxn>
                    <a:cxn ang="0">
                      <a:pos x="31" y="46"/>
                    </a:cxn>
                    <a:cxn ang="0">
                      <a:pos x="28" y="46"/>
                    </a:cxn>
                    <a:cxn ang="0">
                      <a:pos x="26" y="45"/>
                    </a:cxn>
                  </a:cxnLst>
                  <a:pathLst>
                    <a:path w="220" h="189">
                      <a:moveTo>
                        <a:pt x="106" y="184"/>
                      </a:moveTo>
                      <a:lnTo>
                        <a:pt x="96" y="160"/>
                      </a:lnTo>
                      <a:lnTo>
                        <a:pt x="86" y="144"/>
                      </a:lnTo>
                      <a:lnTo>
                        <a:pt x="73" y="134"/>
                      </a:lnTo>
                      <a:lnTo>
                        <a:pt x="60" y="128"/>
                      </a:lnTo>
                      <a:lnTo>
                        <a:pt x="45" y="123"/>
                      </a:lnTo>
                      <a:lnTo>
                        <a:pt x="30" y="119"/>
                      </a:lnTo>
                      <a:lnTo>
                        <a:pt x="15" y="112"/>
                      </a:lnTo>
                      <a:lnTo>
                        <a:pt x="0" y="103"/>
                      </a:lnTo>
                      <a:lnTo>
                        <a:pt x="1" y="79"/>
                      </a:lnTo>
                      <a:lnTo>
                        <a:pt x="3" y="59"/>
                      </a:lnTo>
                      <a:lnTo>
                        <a:pt x="7" y="37"/>
                      </a:lnTo>
                      <a:lnTo>
                        <a:pt x="11" y="14"/>
                      </a:lnTo>
                      <a:lnTo>
                        <a:pt x="26" y="5"/>
                      </a:lnTo>
                      <a:lnTo>
                        <a:pt x="42" y="0"/>
                      </a:lnTo>
                      <a:lnTo>
                        <a:pt x="60" y="0"/>
                      </a:lnTo>
                      <a:lnTo>
                        <a:pt x="78" y="5"/>
                      </a:lnTo>
                      <a:lnTo>
                        <a:pt x="95" y="13"/>
                      </a:lnTo>
                      <a:lnTo>
                        <a:pt x="113" y="23"/>
                      </a:lnTo>
                      <a:lnTo>
                        <a:pt x="130" y="36"/>
                      </a:lnTo>
                      <a:lnTo>
                        <a:pt x="146" y="51"/>
                      </a:lnTo>
                      <a:lnTo>
                        <a:pt x="162" y="66"/>
                      </a:lnTo>
                      <a:lnTo>
                        <a:pt x="175" y="82"/>
                      </a:lnTo>
                      <a:lnTo>
                        <a:pt x="187" y="97"/>
                      </a:lnTo>
                      <a:lnTo>
                        <a:pt x="197" y="112"/>
                      </a:lnTo>
                      <a:lnTo>
                        <a:pt x="205" y="124"/>
                      </a:lnTo>
                      <a:lnTo>
                        <a:pt x="209" y="135"/>
                      </a:lnTo>
                      <a:lnTo>
                        <a:pt x="210" y="143"/>
                      </a:lnTo>
                      <a:lnTo>
                        <a:pt x="208" y="147"/>
                      </a:lnTo>
                      <a:lnTo>
                        <a:pt x="210" y="157"/>
                      </a:lnTo>
                      <a:lnTo>
                        <a:pt x="215" y="166"/>
                      </a:lnTo>
                      <a:lnTo>
                        <a:pt x="219" y="174"/>
                      </a:lnTo>
                      <a:lnTo>
                        <a:pt x="220" y="179"/>
                      </a:lnTo>
                      <a:lnTo>
                        <a:pt x="212" y="182"/>
                      </a:lnTo>
                      <a:lnTo>
                        <a:pt x="198" y="184"/>
                      </a:lnTo>
                      <a:lnTo>
                        <a:pt x="180" y="187"/>
                      </a:lnTo>
                      <a:lnTo>
                        <a:pt x="162" y="188"/>
                      </a:lnTo>
                      <a:lnTo>
                        <a:pt x="144" y="189"/>
                      </a:lnTo>
                      <a:lnTo>
                        <a:pt x="126" y="189"/>
                      </a:lnTo>
                      <a:lnTo>
                        <a:pt x="114" y="187"/>
                      </a:lnTo>
                      <a:lnTo>
                        <a:pt x="106" y="18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4" name="Freeform 59"/>
                <p:cNvSpPr/>
                <p:nvPr/>
              </p:nvSpPr>
              <p:spPr>
                <a:xfrm rot="-3070211">
                  <a:off x="4624" y="2047"/>
                  <a:ext cx="42" cy="36"/>
                </a:xfrm>
                <a:custGeom>
                  <a:avLst/>
                  <a:gdLst/>
                  <a:ahLst/>
                  <a:cxnLst>
                    <a:cxn ang="0">
                      <a:pos x="25" y="36"/>
                    </a:cxn>
                    <a:cxn ang="0">
                      <a:pos x="24" y="34"/>
                    </a:cxn>
                    <a:cxn ang="0">
                      <a:pos x="23" y="33"/>
                    </a:cxn>
                    <a:cxn ang="0">
                      <a:pos x="22" y="32"/>
                    </a:cxn>
                    <a:cxn ang="0">
                      <a:pos x="20" y="31"/>
                    </a:cxn>
                    <a:cxn ang="0">
                      <a:pos x="19" y="28"/>
                    </a:cxn>
                    <a:cxn ang="0">
                      <a:pos x="17" y="25"/>
                    </a:cxn>
                    <a:cxn ang="0">
                      <a:pos x="15" y="23"/>
                    </a:cxn>
                    <a:cxn ang="0">
                      <a:pos x="12" y="21"/>
                    </a:cxn>
                    <a:cxn ang="0">
                      <a:pos x="9" y="19"/>
                    </a:cxn>
                    <a:cxn ang="0">
                      <a:pos x="6" y="18"/>
                    </a:cxn>
                    <a:cxn ang="0">
                      <a:pos x="3" y="17"/>
                    </a:cxn>
                    <a:cxn ang="0">
                      <a:pos x="0" y="16"/>
                    </a:cxn>
                    <a:cxn ang="0">
                      <a:pos x="0" y="12"/>
                    </a:cxn>
                    <a:cxn ang="0">
                      <a:pos x="0" y="8"/>
                    </a:cxn>
                    <a:cxn ang="0">
                      <a:pos x="2" y="4"/>
                    </a:cxn>
                    <a:cxn ang="0">
                      <a:pos x="4" y="0"/>
                    </a:cxn>
                    <a:cxn ang="0">
                      <a:pos x="5" y="0"/>
                    </a:cxn>
                    <a:cxn ang="0">
                      <a:pos x="6" y="0"/>
                    </a:cxn>
                    <a:cxn ang="0">
                      <a:pos x="6" y="0"/>
                    </a:cxn>
                    <a:cxn ang="0">
                      <a:pos x="8" y="0"/>
                    </a:cxn>
                    <a:cxn ang="0">
                      <a:pos x="13" y="1"/>
                    </a:cxn>
                    <a:cxn ang="0">
                      <a:pos x="19" y="4"/>
                    </a:cxn>
                    <a:cxn ang="0">
                      <a:pos x="25" y="7"/>
                    </a:cxn>
                    <a:cxn ang="0">
                      <a:pos x="30" y="12"/>
                    </a:cxn>
                    <a:cxn ang="0">
                      <a:pos x="35" y="17"/>
                    </a:cxn>
                    <a:cxn ang="0">
                      <a:pos x="39" y="23"/>
                    </a:cxn>
                    <a:cxn ang="0">
                      <a:pos x="41" y="29"/>
                    </a:cxn>
                    <a:cxn ang="0">
                      <a:pos x="42" y="35"/>
                    </a:cxn>
                    <a:cxn ang="0">
                      <a:pos x="40" y="35"/>
                    </a:cxn>
                    <a:cxn ang="0">
                      <a:pos x="37" y="35"/>
                    </a:cxn>
                    <a:cxn ang="0">
                      <a:pos x="36" y="35"/>
                    </a:cxn>
                    <a:cxn ang="0">
                      <a:pos x="34" y="36"/>
                    </a:cxn>
                    <a:cxn ang="0">
                      <a:pos x="32" y="36"/>
                    </a:cxn>
                    <a:cxn ang="0">
                      <a:pos x="30" y="36"/>
                    </a:cxn>
                    <a:cxn ang="0">
                      <a:pos x="27" y="36"/>
                    </a:cxn>
                    <a:cxn ang="0">
                      <a:pos x="25" y="36"/>
                    </a:cxn>
                  </a:cxnLst>
                  <a:pathLst>
                    <a:path w="175" h="148">
                      <a:moveTo>
                        <a:pt x="103" y="148"/>
                      </a:moveTo>
                      <a:lnTo>
                        <a:pt x="100" y="141"/>
                      </a:lnTo>
                      <a:lnTo>
                        <a:pt x="97" y="135"/>
                      </a:lnTo>
                      <a:lnTo>
                        <a:pt x="92" y="131"/>
                      </a:lnTo>
                      <a:lnTo>
                        <a:pt x="85" y="127"/>
                      </a:lnTo>
                      <a:lnTo>
                        <a:pt x="80" y="114"/>
                      </a:lnTo>
                      <a:lnTo>
                        <a:pt x="72" y="103"/>
                      </a:lnTo>
                      <a:lnTo>
                        <a:pt x="62" y="93"/>
                      </a:lnTo>
                      <a:lnTo>
                        <a:pt x="52" y="86"/>
                      </a:lnTo>
                      <a:lnTo>
                        <a:pt x="39" y="80"/>
                      </a:lnTo>
                      <a:lnTo>
                        <a:pt x="25" y="75"/>
                      </a:lnTo>
                      <a:lnTo>
                        <a:pt x="12" y="70"/>
                      </a:lnTo>
                      <a:lnTo>
                        <a:pt x="0" y="66"/>
                      </a:lnTo>
                      <a:lnTo>
                        <a:pt x="0" y="50"/>
                      </a:lnTo>
                      <a:lnTo>
                        <a:pt x="2" y="31"/>
                      </a:lnTo>
                      <a:lnTo>
                        <a:pt x="7" y="15"/>
                      </a:lnTo>
                      <a:lnTo>
                        <a:pt x="16" y="2"/>
                      </a:lnTo>
                      <a:lnTo>
                        <a:pt x="19" y="2"/>
                      </a:lnTo>
                      <a:lnTo>
                        <a:pt x="24" y="1"/>
                      </a:lnTo>
                      <a:lnTo>
                        <a:pt x="27" y="1"/>
                      </a:lnTo>
                      <a:lnTo>
                        <a:pt x="32" y="0"/>
                      </a:lnTo>
                      <a:lnTo>
                        <a:pt x="55" y="5"/>
                      </a:lnTo>
                      <a:lnTo>
                        <a:pt x="79" y="15"/>
                      </a:lnTo>
                      <a:lnTo>
                        <a:pt x="103" y="30"/>
                      </a:lnTo>
                      <a:lnTo>
                        <a:pt x="126" y="48"/>
                      </a:lnTo>
                      <a:lnTo>
                        <a:pt x="145" y="70"/>
                      </a:lnTo>
                      <a:lnTo>
                        <a:pt x="161" y="93"/>
                      </a:lnTo>
                      <a:lnTo>
                        <a:pt x="171" y="118"/>
                      </a:lnTo>
                      <a:lnTo>
                        <a:pt x="175" y="142"/>
                      </a:lnTo>
                      <a:lnTo>
                        <a:pt x="166" y="143"/>
                      </a:lnTo>
                      <a:lnTo>
                        <a:pt x="156" y="144"/>
                      </a:lnTo>
                      <a:lnTo>
                        <a:pt x="148" y="145"/>
                      </a:lnTo>
                      <a:lnTo>
                        <a:pt x="140" y="146"/>
                      </a:lnTo>
                      <a:lnTo>
                        <a:pt x="132" y="146"/>
                      </a:lnTo>
                      <a:lnTo>
                        <a:pt x="123" y="146"/>
                      </a:lnTo>
                      <a:lnTo>
                        <a:pt x="114" y="148"/>
                      </a:lnTo>
                      <a:lnTo>
                        <a:pt x="103" y="148"/>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5" name="Freeform 60"/>
                <p:cNvSpPr/>
                <p:nvPr/>
              </p:nvSpPr>
              <p:spPr>
                <a:xfrm rot="-3070211">
                  <a:off x="4808" y="2076"/>
                  <a:ext cx="18" cy="21"/>
                </a:xfrm>
                <a:custGeom>
                  <a:avLst/>
                  <a:gdLst/>
                  <a:ahLst/>
                  <a:cxnLst>
                    <a:cxn ang="0">
                      <a:pos x="3" y="20"/>
                    </a:cxn>
                    <a:cxn ang="0">
                      <a:pos x="2" y="19"/>
                    </a:cxn>
                    <a:cxn ang="0">
                      <a:pos x="2" y="19"/>
                    </a:cxn>
                    <a:cxn ang="0">
                      <a:pos x="2" y="18"/>
                    </a:cxn>
                    <a:cxn ang="0">
                      <a:pos x="1" y="18"/>
                    </a:cxn>
                    <a:cxn ang="0">
                      <a:pos x="0" y="13"/>
                    </a:cxn>
                    <a:cxn ang="0">
                      <a:pos x="0" y="8"/>
                    </a:cxn>
                    <a:cxn ang="0">
                      <a:pos x="2" y="3"/>
                    </a:cxn>
                    <a:cxn ang="0">
                      <a:pos x="5" y="0"/>
                    </a:cxn>
                    <a:cxn ang="0">
                      <a:pos x="10" y="0"/>
                    </a:cxn>
                    <a:cxn ang="0">
                      <a:pos x="13" y="1"/>
                    </a:cxn>
                    <a:cxn ang="0">
                      <a:pos x="15" y="2"/>
                    </a:cxn>
                    <a:cxn ang="0">
                      <a:pos x="17" y="3"/>
                    </a:cxn>
                    <a:cxn ang="0">
                      <a:pos x="18" y="5"/>
                    </a:cxn>
                    <a:cxn ang="0">
                      <a:pos x="18" y="8"/>
                    </a:cxn>
                    <a:cxn ang="0">
                      <a:pos x="17" y="12"/>
                    </a:cxn>
                    <a:cxn ang="0">
                      <a:pos x="16" y="16"/>
                    </a:cxn>
                    <a:cxn ang="0">
                      <a:pos x="15" y="17"/>
                    </a:cxn>
                    <a:cxn ang="0">
                      <a:pos x="14" y="19"/>
                    </a:cxn>
                    <a:cxn ang="0">
                      <a:pos x="12" y="20"/>
                    </a:cxn>
                    <a:cxn ang="0">
                      <a:pos x="11" y="21"/>
                    </a:cxn>
                    <a:cxn ang="0">
                      <a:pos x="9" y="21"/>
                    </a:cxn>
                    <a:cxn ang="0">
                      <a:pos x="7" y="21"/>
                    </a:cxn>
                    <a:cxn ang="0">
                      <a:pos x="5" y="21"/>
                    </a:cxn>
                    <a:cxn ang="0">
                      <a:pos x="3" y="20"/>
                    </a:cxn>
                  </a:cxnLst>
                  <a:pathLst>
                    <a:path w="70" h="88">
                      <a:moveTo>
                        <a:pt x="10" y="83"/>
                      </a:moveTo>
                      <a:lnTo>
                        <a:pt x="9" y="81"/>
                      </a:lnTo>
                      <a:lnTo>
                        <a:pt x="8" y="79"/>
                      </a:lnTo>
                      <a:lnTo>
                        <a:pt x="6" y="76"/>
                      </a:lnTo>
                      <a:lnTo>
                        <a:pt x="4" y="74"/>
                      </a:lnTo>
                      <a:lnTo>
                        <a:pt x="0" y="54"/>
                      </a:lnTo>
                      <a:lnTo>
                        <a:pt x="0" y="34"/>
                      </a:lnTo>
                      <a:lnTo>
                        <a:pt x="6" y="14"/>
                      </a:lnTo>
                      <a:lnTo>
                        <a:pt x="19" y="0"/>
                      </a:lnTo>
                      <a:lnTo>
                        <a:pt x="37" y="1"/>
                      </a:lnTo>
                      <a:lnTo>
                        <a:pt x="49" y="4"/>
                      </a:lnTo>
                      <a:lnTo>
                        <a:pt x="60" y="8"/>
                      </a:lnTo>
                      <a:lnTo>
                        <a:pt x="67" y="14"/>
                      </a:lnTo>
                      <a:lnTo>
                        <a:pt x="70" y="23"/>
                      </a:lnTo>
                      <a:lnTo>
                        <a:pt x="70" y="35"/>
                      </a:lnTo>
                      <a:lnTo>
                        <a:pt x="68" y="49"/>
                      </a:lnTo>
                      <a:lnTo>
                        <a:pt x="63" y="66"/>
                      </a:lnTo>
                      <a:lnTo>
                        <a:pt x="57" y="73"/>
                      </a:lnTo>
                      <a:lnTo>
                        <a:pt x="53" y="78"/>
                      </a:lnTo>
                      <a:lnTo>
                        <a:pt x="47" y="82"/>
                      </a:lnTo>
                      <a:lnTo>
                        <a:pt x="41" y="86"/>
                      </a:lnTo>
                      <a:lnTo>
                        <a:pt x="34" y="87"/>
                      </a:lnTo>
                      <a:lnTo>
                        <a:pt x="27" y="88"/>
                      </a:lnTo>
                      <a:lnTo>
                        <a:pt x="19" y="87"/>
                      </a:lnTo>
                      <a:lnTo>
                        <a:pt x="10" y="83"/>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86" name="Freeform 61"/>
                <p:cNvSpPr/>
                <p:nvPr/>
              </p:nvSpPr>
              <p:spPr>
                <a:xfrm rot="-3070211">
                  <a:off x="4811" y="2080"/>
                  <a:ext cx="13" cy="13"/>
                </a:xfrm>
                <a:custGeom>
                  <a:avLst/>
                  <a:gdLst/>
                  <a:ahLst/>
                  <a:cxnLst>
                    <a:cxn ang="0">
                      <a:pos x="2" y="0"/>
                    </a:cxn>
                    <a:cxn ang="0">
                      <a:pos x="6" y="0"/>
                    </a:cxn>
                    <a:cxn ang="0">
                      <a:pos x="9" y="0"/>
                    </a:cxn>
                    <a:cxn ang="0">
                      <a:pos x="11" y="2"/>
                    </a:cxn>
                    <a:cxn ang="0">
                      <a:pos x="13" y="3"/>
                    </a:cxn>
                    <a:cxn ang="0">
                      <a:pos x="13" y="6"/>
                    </a:cxn>
                    <a:cxn ang="0">
                      <a:pos x="13" y="8"/>
                    </a:cxn>
                    <a:cxn ang="0">
                      <a:pos x="12" y="11"/>
                    </a:cxn>
                    <a:cxn ang="0">
                      <a:pos x="9" y="13"/>
                    </a:cxn>
                    <a:cxn ang="0">
                      <a:pos x="6" y="13"/>
                    </a:cxn>
                    <a:cxn ang="0">
                      <a:pos x="4" y="13"/>
                    </a:cxn>
                    <a:cxn ang="0">
                      <a:pos x="2" y="11"/>
                    </a:cxn>
                    <a:cxn ang="0">
                      <a:pos x="0" y="10"/>
                    </a:cxn>
                    <a:cxn ang="0">
                      <a:pos x="0" y="8"/>
                    </a:cxn>
                    <a:cxn ang="0">
                      <a:pos x="0" y="6"/>
                    </a:cxn>
                    <a:cxn ang="0">
                      <a:pos x="1" y="3"/>
                    </a:cxn>
                    <a:cxn ang="0">
                      <a:pos x="2" y="0"/>
                    </a:cxn>
                  </a:cxnLst>
                  <a:pathLst>
                    <a:path w="54" h="54">
                      <a:moveTo>
                        <a:pt x="10" y="1"/>
                      </a:moveTo>
                      <a:lnTo>
                        <a:pt x="25" y="0"/>
                      </a:lnTo>
                      <a:lnTo>
                        <a:pt x="37" y="2"/>
                      </a:lnTo>
                      <a:lnTo>
                        <a:pt x="46" y="7"/>
                      </a:lnTo>
                      <a:lnTo>
                        <a:pt x="52" y="14"/>
                      </a:lnTo>
                      <a:lnTo>
                        <a:pt x="54" y="23"/>
                      </a:lnTo>
                      <a:lnTo>
                        <a:pt x="53" y="32"/>
                      </a:lnTo>
                      <a:lnTo>
                        <a:pt x="48" y="44"/>
                      </a:lnTo>
                      <a:lnTo>
                        <a:pt x="39" y="54"/>
                      </a:lnTo>
                      <a:lnTo>
                        <a:pt x="26" y="54"/>
                      </a:lnTo>
                      <a:lnTo>
                        <a:pt x="16" y="52"/>
                      </a:lnTo>
                      <a:lnTo>
                        <a:pt x="8" y="47"/>
                      </a:lnTo>
                      <a:lnTo>
                        <a:pt x="2" y="41"/>
                      </a:lnTo>
                      <a:lnTo>
                        <a:pt x="0" y="33"/>
                      </a:lnTo>
                      <a:lnTo>
                        <a:pt x="0" y="24"/>
                      </a:lnTo>
                      <a:lnTo>
                        <a:pt x="3" y="14"/>
                      </a:lnTo>
                      <a:lnTo>
                        <a:pt x="10" y="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nvGrpSpPr>
                <p:cNvPr id="22887" name="Group 62"/>
                <p:cNvGrpSpPr/>
                <p:nvPr/>
              </p:nvGrpSpPr>
              <p:grpSpPr>
                <a:xfrm>
                  <a:off x="4861" y="2272"/>
                  <a:ext cx="348" cy="249"/>
                  <a:chOff x="4866" y="2476"/>
                  <a:chExt cx="348" cy="249"/>
                </a:xfrm>
              </p:grpSpPr>
              <p:grpSp>
                <p:nvGrpSpPr>
                  <p:cNvPr id="22888" name="Group 63"/>
                  <p:cNvGrpSpPr/>
                  <p:nvPr/>
                </p:nvGrpSpPr>
                <p:grpSpPr>
                  <a:xfrm>
                    <a:off x="4872" y="2539"/>
                    <a:ext cx="113" cy="186"/>
                    <a:chOff x="4845" y="864"/>
                    <a:chExt cx="113" cy="186"/>
                  </a:xfrm>
                </p:grpSpPr>
                <p:sp>
                  <p:nvSpPr>
                    <p:cNvPr id="22897" name="AutoShape 64"/>
                    <p:cNvSpPr/>
                    <p:nvPr/>
                  </p:nvSpPr>
                  <p:spPr>
                    <a:xfrm>
                      <a:off x="4847" y="864"/>
                      <a:ext cx="111" cy="186"/>
                    </a:xfrm>
                    <a:prstGeom prst="can">
                      <a:avLst>
                        <a:gd name="adj" fmla="val 41889"/>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98" name="Arc 65"/>
                    <p:cNvSpPr/>
                    <p:nvPr/>
                  </p:nvSpPr>
                  <p:spPr>
                    <a:xfrm rot="9932032">
                      <a:off x="4845" y="870"/>
                      <a:ext cx="102" cy="73"/>
                    </a:xfrm>
                    <a:custGeom>
                      <a:avLst/>
                      <a:gdLst/>
                      <a:ahLst/>
                      <a:cxnLst>
                        <a:cxn ang="0">
                          <a:pos x="0" y="2"/>
                        </a:cxn>
                        <a:cxn ang="0">
                          <a:pos x="102" y="35"/>
                        </a:cxn>
                        <a:cxn ang="0">
                          <a:pos x="23" y="73"/>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99" name="Arc 66"/>
                    <p:cNvSpPr/>
                    <p:nvPr/>
                  </p:nvSpPr>
                  <p:spPr>
                    <a:xfrm rot="9932032">
                      <a:off x="4845" y="911"/>
                      <a:ext cx="102" cy="71"/>
                    </a:xfrm>
                    <a:custGeom>
                      <a:avLst/>
                      <a:gdLst/>
                      <a:ahLst/>
                      <a:cxnLst>
                        <a:cxn ang="0">
                          <a:pos x="0" y="2"/>
                        </a:cxn>
                        <a:cxn ang="0">
                          <a:pos x="102" y="34"/>
                        </a:cxn>
                        <a:cxn ang="0">
                          <a:pos x="23" y="71"/>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900" name="Arc 67"/>
                    <p:cNvSpPr/>
                    <p:nvPr/>
                  </p:nvSpPr>
                  <p:spPr>
                    <a:xfrm rot="9932032">
                      <a:off x="4845" y="950"/>
                      <a:ext cx="102" cy="74"/>
                    </a:xfrm>
                    <a:custGeom>
                      <a:avLst/>
                      <a:gdLst/>
                      <a:ahLst/>
                      <a:cxnLst>
                        <a:cxn ang="0">
                          <a:pos x="0" y="2"/>
                        </a:cxn>
                        <a:cxn ang="0">
                          <a:pos x="102" y="36"/>
                        </a:cxn>
                        <a:cxn ang="0">
                          <a:pos x="23" y="74"/>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2889" name="Group 68"/>
                  <p:cNvGrpSpPr/>
                  <p:nvPr/>
                </p:nvGrpSpPr>
                <p:grpSpPr>
                  <a:xfrm>
                    <a:off x="5084" y="2539"/>
                    <a:ext cx="113" cy="186"/>
                    <a:chOff x="4845" y="864"/>
                    <a:chExt cx="113" cy="186"/>
                  </a:xfrm>
                </p:grpSpPr>
                <p:sp>
                  <p:nvSpPr>
                    <p:cNvPr id="22893" name="AutoShape 69"/>
                    <p:cNvSpPr/>
                    <p:nvPr/>
                  </p:nvSpPr>
                  <p:spPr>
                    <a:xfrm>
                      <a:off x="4847" y="864"/>
                      <a:ext cx="111" cy="186"/>
                    </a:xfrm>
                    <a:prstGeom prst="can">
                      <a:avLst>
                        <a:gd name="adj" fmla="val 41889"/>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94" name="Arc 70"/>
                    <p:cNvSpPr/>
                    <p:nvPr/>
                  </p:nvSpPr>
                  <p:spPr>
                    <a:xfrm rot="9932032">
                      <a:off x="4845" y="870"/>
                      <a:ext cx="102" cy="73"/>
                    </a:xfrm>
                    <a:custGeom>
                      <a:avLst/>
                      <a:gdLst/>
                      <a:ahLst/>
                      <a:cxnLst>
                        <a:cxn ang="0">
                          <a:pos x="0" y="2"/>
                        </a:cxn>
                        <a:cxn ang="0">
                          <a:pos x="102" y="35"/>
                        </a:cxn>
                        <a:cxn ang="0">
                          <a:pos x="23" y="73"/>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95" name="Arc 71"/>
                    <p:cNvSpPr/>
                    <p:nvPr/>
                  </p:nvSpPr>
                  <p:spPr>
                    <a:xfrm rot="9932032">
                      <a:off x="4845" y="911"/>
                      <a:ext cx="102" cy="71"/>
                    </a:xfrm>
                    <a:custGeom>
                      <a:avLst/>
                      <a:gdLst/>
                      <a:ahLst/>
                      <a:cxnLst>
                        <a:cxn ang="0">
                          <a:pos x="0" y="2"/>
                        </a:cxn>
                        <a:cxn ang="0">
                          <a:pos x="102" y="34"/>
                        </a:cxn>
                        <a:cxn ang="0">
                          <a:pos x="23" y="71"/>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96" name="Arc 72"/>
                    <p:cNvSpPr/>
                    <p:nvPr/>
                  </p:nvSpPr>
                  <p:spPr>
                    <a:xfrm rot="9932032">
                      <a:off x="4845" y="950"/>
                      <a:ext cx="102" cy="74"/>
                    </a:xfrm>
                    <a:custGeom>
                      <a:avLst/>
                      <a:gdLst/>
                      <a:ahLst/>
                      <a:cxnLst>
                        <a:cxn ang="0">
                          <a:pos x="0" y="2"/>
                        </a:cxn>
                        <a:cxn ang="0">
                          <a:pos x="102" y="36"/>
                        </a:cxn>
                        <a:cxn ang="0">
                          <a:pos x="23" y="74"/>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sp>
                <p:nvSpPr>
                  <p:cNvPr id="22890" name="Line 73"/>
                  <p:cNvSpPr/>
                  <p:nvPr/>
                </p:nvSpPr>
                <p:spPr>
                  <a:xfrm>
                    <a:off x="4866" y="2476"/>
                    <a:ext cx="348" cy="1"/>
                  </a:xfrm>
                  <a:prstGeom prst="line">
                    <a:avLst/>
                  </a:prstGeom>
                  <a:ln w="9525" cap="flat" cmpd="sng">
                    <a:solidFill>
                      <a:schemeClr val="tx1"/>
                    </a:solidFill>
                    <a:prstDash val="solid"/>
                    <a:headEnd type="none" w="med" len="med"/>
                    <a:tailEnd type="none" w="med" len="med"/>
                  </a:ln>
                </p:spPr>
              </p:sp>
              <p:sp>
                <p:nvSpPr>
                  <p:cNvPr id="22891" name="Line 74"/>
                  <p:cNvSpPr/>
                  <p:nvPr/>
                </p:nvSpPr>
                <p:spPr>
                  <a:xfrm>
                    <a:off x="5151" y="2476"/>
                    <a:ext cx="1" cy="84"/>
                  </a:xfrm>
                  <a:prstGeom prst="line">
                    <a:avLst/>
                  </a:prstGeom>
                  <a:ln w="9525" cap="flat" cmpd="sng">
                    <a:solidFill>
                      <a:schemeClr val="tx1"/>
                    </a:solidFill>
                    <a:prstDash val="solid"/>
                    <a:headEnd type="none" w="med" len="med"/>
                    <a:tailEnd type="none" w="med" len="med"/>
                  </a:ln>
                </p:spPr>
              </p:sp>
              <p:sp>
                <p:nvSpPr>
                  <p:cNvPr id="22892" name="Line 75"/>
                  <p:cNvSpPr/>
                  <p:nvPr/>
                </p:nvSpPr>
                <p:spPr>
                  <a:xfrm>
                    <a:off x="4926" y="2476"/>
                    <a:ext cx="1" cy="84"/>
                  </a:xfrm>
                  <a:prstGeom prst="line">
                    <a:avLst/>
                  </a:prstGeom>
                  <a:ln w="9525" cap="flat" cmpd="sng">
                    <a:solidFill>
                      <a:schemeClr val="tx1"/>
                    </a:solidFill>
                    <a:prstDash val="solid"/>
                    <a:headEnd type="none" w="med" len="med"/>
                    <a:tailEnd type="none" w="med" len="med"/>
                  </a:ln>
                </p:spPr>
              </p:sp>
            </p:grpSp>
          </p:grpSp>
        </p:grpSp>
        <p:grpSp>
          <p:nvGrpSpPr>
            <p:cNvPr id="22556" name="Group 76"/>
            <p:cNvGrpSpPr/>
            <p:nvPr/>
          </p:nvGrpSpPr>
          <p:grpSpPr>
            <a:xfrm>
              <a:off x="1692" y="3042"/>
              <a:ext cx="356" cy="351"/>
              <a:chOff x="2148" y="2924"/>
              <a:chExt cx="356" cy="351"/>
            </a:xfrm>
          </p:grpSpPr>
          <p:sp>
            <p:nvSpPr>
              <p:cNvPr id="22825" name="Rectangle 77"/>
              <p:cNvSpPr/>
              <p:nvPr>
                <p:custDataLst>
                  <p:tags r:id="rId25"/>
                </p:custDataLst>
              </p:nvPr>
            </p:nvSpPr>
            <p:spPr>
              <a:xfrm>
                <a:off x="2148" y="2924"/>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826" name="Group 78"/>
              <p:cNvGrpSpPr/>
              <p:nvPr/>
            </p:nvGrpSpPr>
            <p:grpSpPr>
              <a:xfrm>
                <a:off x="2190" y="2953"/>
                <a:ext cx="273" cy="293"/>
                <a:chOff x="3761" y="1989"/>
                <a:chExt cx="596" cy="621"/>
              </a:xfrm>
            </p:grpSpPr>
            <p:grpSp>
              <p:nvGrpSpPr>
                <p:cNvPr id="22827" name="Group 79"/>
                <p:cNvGrpSpPr/>
                <p:nvPr/>
              </p:nvGrpSpPr>
              <p:grpSpPr>
                <a:xfrm>
                  <a:off x="3761" y="2135"/>
                  <a:ext cx="596" cy="216"/>
                  <a:chOff x="3769" y="2255"/>
                  <a:chExt cx="596" cy="216"/>
                </a:xfrm>
              </p:grpSpPr>
              <p:sp>
                <p:nvSpPr>
                  <p:cNvPr id="22849" name="AutoShape 80"/>
                  <p:cNvSpPr/>
                  <p:nvPr>
                    <p:custDataLst>
                      <p:tags r:id="rId26"/>
                    </p:custDataLst>
                  </p:nvPr>
                </p:nvSpPr>
                <p:spPr>
                  <a:xfrm rot="10800000">
                    <a:off x="3771" y="2255"/>
                    <a:ext cx="594" cy="74"/>
                  </a:xfrm>
                  <a:prstGeom prst="triangle">
                    <a:avLst>
                      <a:gd name="adj" fmla="val 50000"/>
                    </a:avLst>
                  </a:prstGeom>
                  <a:solidFill>
                    <a:schemeClr val="tx1"/>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50" name="AutoShape 81"/>
                  <p:cNvSpPr/>
                  <p:nvPr>
                    <p:custDataLst>
                      <p:tags r:id="rId27"/>
                    </p:custDataLst>
                  </p:nvPr>
                </p:nvSpPr>
                <p:spPr>
                  <a:xfrm>
                    <a:off x="3769" y="2397"/>
                    <a:ext cx="594" cy="74"/>
                  </a:xfrm>
                  <a:prstGeom prst="triangle">
                    <a:avLst>
                      <a:gd name="adj" fmla="val 50000"/>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2828" name="Group 82"/>
                <p:cNvGrpSpPr/>
                <p:nvPr/>
              </p:nvGrpSpPr>
              <p:grpSpPr>
                <a:xfrm>
                  <a:off x="3761" y="1989"/>
                  <a:ext cx="592" cy="110"/>
                  <a:chOff x="3769" y="2109"/>
                  <a:chExt cx="592" cy="110"/>
                </a:xfrm>
              </p:grpSpPr>
              <p:sp>
                <p:nvSpPr>
                  <p:cNvPr id="22845" name="Rectangle 83"/>
                  <p:cNvSpPr/>
                  <p:nvPr/>
                </p:nvSpPr>
                <p:spPr>
                  <a:xfrm>
                    <a:off x="4084" y="2109"/>
                    <a:ext cx="120"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46" name="Rectangle 84"/>
                  <p:cNvSpPr/>
                  <p:nvPr/>
                </p:nvSpPr>
                <p:spPr>
                  <a:xfrm>
                    <a:off x="4243" y="2109"/>
                    <a:ext cx="118"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47" name="Rectangle 85"/>
                  <p:cNvSpPr/>
                  <p:nvPr/>
                </p:nvSpPr>
                <p:spPr>
                  <a:xfrm>
                    <a:off x="3769" y="2109"/>
                    <a:ext cx="118"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48" name="Rectangle 86"/>
                  <p:cNvSpPr/>
                  <p:nvPr/>
                </p:nvSpPr>
                <p:spPr>
                  <a:xfrm>
                    <a:off x="3926" y="2109"/>
                    <a:ext cx="120"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2829" name="Group 87"/>
                <p:cNvGrpSpPr/>
                <p:nvPr/>
              </p:nvGrpSpPr>
              <p:grpSpPr>
                <a:xfrm>
                  <a:off x="3761" y="2396"/>
                  <a:ext cx="592" cy="214"/>
                  <a:chOff x="3769" y="2543"/>
                  <a:chExt cx="592" cy="214"/>
                </a:xfrm>
              </p:grpSpPr>
              <p:grpSp>
                <p:nvGrpSpPr>
                  <p:cNvPr id="22830" name="Group 88"/>
                  <p:cNvGrpSpPr/>
                  <p:nvPr/>
                </p:nvGrpSpPr>
                <p:grpSpPr>
                  <a:xfrm>
                    <a:off x="3769" y="2543"/>
                    <a:ext cx="128" cy="214"/>
                    <a:chOff x="2636" y="906"/>
                    <a:chExt cx="161" cy="271"/>
                  </a:xfrm>
                </p:grpSpPr>
                <p:sp>
                  <p:nvSpPr>
                    <p:cNvPr id="22841" name="Rectangle 89"/>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42" name="Line 90"/>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843" name="Line 91"/>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844" name="Line 92"/>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831" name="Group 93"/>
                  <p:cNvGrpSpPr/>
                  <p:nvPr/>
                </p:nvGrpSpPr>
                <p:grpSpPr>
                  <a:xfrm>
                    <a:off x="4232" y="2543"/>
                    <a:ext cx="129" cy="214"/>
                    <a:chOff x="2636" y="906"/>
                    <a:chExt cx="161" cy="271"/>
                  </a:xfrm>
                </p:grpSpPr>
                <p:sp>
                  <p:nvSpPr>
                    <p:cNvPr id="22837" name="Rectangle 94"/>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38" name="Line 95"/>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839" name="Line 96"/>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840" name="Line 97"/>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832" name="Group 98"/>
                  <p:cNvGrpSpPr/>
                  <p:nvPr/>
                </p:nvGrpSpPr>
                <p:grpSpPr>
                  <a:xfrm>
                    <a:off x="4000" y="2543"/>
                    <a:ext cx="129" cy="214"/>
                    <a:chOff x="2636" y="906"/>
                    <a:chExt cx="161" cy="271"/>
                  </a:xfrm>
                </p:grpSpPr>
                <p:sp>
                  <p:nvSpPr>
                    <p:cNvPr id="22833" name="Rectangle 99"/>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834" name="Line 100"/>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835" name="Line 101"/>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836" name="Line 102"/>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grpSp>
        </p:grpSp>
        <p:grpSp>
          <p:nvGrpSpPr>
            <p:cNvPr id="22557" name="Group 103"/>
            <p:cNvGrpSpPr/>
            <p:nvPr/>
          </p:nvGrpSpPr>
          <p:grpSpPr>
            <a:xfrm>
              <a:off x="1692" y="2215"/>
              <a:ext cx="356" cy="351"/>
              <a:chOff x="2148" y="2052"/>
              <a:chExt cx="356" cy="351"/>
            </a:xfrm>
          </p:grpSpPr>
          <p:sp>
            <p:nvSpPr>
              <p:cNvPr id="22795" name="Rectangle 104"/>
              <p:cNvSpPr/>
              <p:nvPr>
                <p:custDataLst>
                  <p:tags r:id="rId28"/>
                </p:custDataLst>
              </p:nvPr>
            </p:nvSpPr>
            <p:spPr>
              <a:xfrm>
                <a:off x="2148" y="2052"/>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796" name="Group 105"/>
              <p:cNvGrpSpPr/>
              <p:nvPr/>
            </p:nvGrpSpPr>
            <p:grpSpPr>
              <a:xfrm>
                <a:off x="2164" y="2076"/>
                <a:ext cx="324" cy="301"/>
                <a:chOff x="420" y="1380"/>
                <a:chExt cx="1156" cy="945"/>
              </a:xfrm>
            </p:grpSpPr>
            <p:sp>
              <p:nvSpPr>
                <p:cNvPr id="22797" name="Freeform 106"/>
                <p:cNvSpPr/>
                <p:nvPr/>
              </p:nvSpPr>
              <p:spPr>
                <a:xfrm>
                  <a:off x="1155" y="2080"/>
                  <a:ext cx="411" cy="27"/>
                </a:xfrm>
                <a:custGeom>
                  <a:avLst/>
                  <a:gdLst/>
                  <a:ahLst/>
                  <a:cxnLst>
                    <a:cxn ang="0">
                      <a:pos x="0" y="0"/>
                    </a:cxn>
                    <a:cxn ang="0">
                      <a:pos x="411" y="0"/>
                    </a:cxn>
                  </a:cxnLst>
                  <a:pathLst>
                    <a:path w="1008" h="1">
                      <a:moveTo>
                        <a:pt x="0" y="0"/>
                      </a:moveTo>
                      <a:lnTo>
                        <a:pt x="1008"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98" name="Freeform 107"/>
                <p:cNvSpPr/>
                <p:nvPr/>
              </p:nvSpPr>
              <p:spPr>
                <a:xfrm>
                  <a:off x="460" y="2080"/>
                  <a:ext cx="195" cy="245"/>
                </a:xfrm>
                <a:custGeom>
                  <a:avLst/>
                  <a:gdLst/>
                  <a:ahLst/>
                  <a:cxnLst>
                    <a:cxn ang="0">
                      <a:pos x="195" y="0"/>
                    </a:cxn>
                    <a:cxn ang="0">
                      <a:pos x="0" y="0"/>
                    </a:cxn>
                    <a:cxn ang="0">
                      <a:pos x="0" y="245"/>
                    </a:cxn>
                  </a:cxnLst>
                  <a:pathLst>
                    <a:path w="314" h="496">
                      <a:moveTo>
                        <a:pt x="314" y="0"/>
                      </a:moveTo>
                      <a:lnTo>
                        <a:pt x="0" y="0"/>
                      </a:lnTo>
                      <a:lnTo>
                        <a:pt x="0" y="496"/>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99" name="Freeform 108"/>
                <p:cNvSpPr/>
                <p:nvPr/>
              </p:nvSpPr>
              <p:spPr>
                <a:xfrm>
                  <a:off x="911" y="1917"/>
                  <a:ext cx="656" cy="89"/>
                </a:xfrm>
                <a:custGeom>
                  <a:avLst/>
                  <a:gdLst/>
                  <a:ahLst/>
                  <a:cxnLst>
                    <a:cxn ang="0">
                      <a:pos x="656" y="89"/>
                    </a:cxn>
                    <a:cxn ang="0">
                      <a:pos x="0" y="89"/>
                    </a:cxn>
                    <a:cxn ang="0">
                      <a:pos x="0" y="0"/>
                    </a:cxn>
                  </a:cxnLst>
                  <a:pathLst>
                    <a:path w="1243" h="144">
                      <a:moveTo>
                        <a:pt x="1243" y="144"/>
                      </a:moveTo>
                      <a:lnTo>
                        <a:pt x="0" y="144"/>
                      </a:lnTo>
                      <a:lnTo>
                        <a:pt x="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00" name="Rectangle 109"/>
                <p:cNvSpPr/>
                <p:nvPr/>
              </p:nvSpPr>
              <p:spPr>
                <a:xfrm flipV="1">
                  <a:off x="563" y="2177"/>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1" name="Rectangle 110"/>
                <p:cNvSpPr/>
                <p:nvPr/>
              </p:nvSpPr>
              <p:spPr>
                <a:xfrm flipV="1">
                  <a:off x="563" y="2036"/>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2" name="Rectangle 111"/>
                <p:cNvSpPr/>
                <p:nvPr/>
              </p:nvSpPr>
              <p:spPr>
                <a:xfrm flipV="1">
                  <a:off x="563" y="1609"/>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3" name="Rectangle 112"/>
                <p:cNvSpPr/>
                <p:nvPr/>
              </p:nvSpPr>
              <p:spPr>
                <a:xfrm flipV="1">
                  <a:off x="563" y="1471"/>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4" name="Rectangle 113"/>
                <p:cNvSpPr/>
                <p:nvPr/>
              </p:nvSpPr>
              <p:spPr>
                <a:xfrm flipV="1">
                  <a:off x="563" y="1750"/>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5" name="Rectangle 114"/>
                <p:cNvSpPr/>
                <p:nvPr/>
              </p:nvSpPr>
              <p:spPr>
                <a:xfrm flipV="1">
                  <a:off x="816" y="2177"/>
                  <a:ext cx="203"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6" name="Rectangle 115"/>
                <p:cNvSpPr/>
                <p:nvPr/>
              </p:nvSpPr>
              <p:spPr>
                <a:xfrm flipV="1">
                  <a:off x="816" y="1609"/>
                  <a:ext cx="203"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7" name="Rectangle 116"/>
                <p:cNvSpPr/>
                <p:nvPr/>
              </p:nvSpPr>
              <p:spPr>
                <a:xfrm flipV="1">
                  <a:off x="816" y="1471"/>
                  <a:ext cx="203"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8" name="Rectangle 117"/>
                <p:cNvSpPr/>
                <p:nvPr/>
              </p:nvSpPr>
              <p:spPr>
                <a:xfrm flipV="1">
                  <a:off x="816" y="1895"/>
                  <a:ext cx="203"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09" name="Rectangle 118"/>
                <p:cNvSpPr/>
                <p:nvPr/>
              </p:nvSpPr>
              <p:spPr>
                <a:xfrm flipV="1">
                  <a:off x="1076" y="2036"/>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10" name="Rectangle 119"/>
                <p:cNvSpPr/>
                <p:nvPr/>
              </p:nvSpPr>
              <p:spPr>
                <a:xfrm flipV="1">
                  <a:off x="1076" y="1471"/>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11" name="Rectangle 120"/>
                <p:cNvSpPr/>
                <p:nvPr/>
              </p:nvSpPr>
              <p:spPr>
                <a:xfrm flipV="1">
                  <a:off x="1076" y="1750"/>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12" name="Rectangle 121"/>
                <p:cNvSpPr/>
                <p:nvPr/>
              </p:nvSpPr>
              <p:spPr>
                <a:xfrm flipV="1">
                  <a:off x="1076" y="1895"/>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2813" name="Freeform 122"/>
                <p:cNvSpPr/>
                <p:nvPr/>
              </p:nvSpPr>
              <p:spPr>
                <a:xfrm>
                  <a:off x="1155" y="1796"/>
                  <a:ext cx="415" cy="27"/>
                </a:xfrm>
                <a:custGeom>
                  <a:avLst/>
                  <a:gdLst/>
                  <a:ahLst/>
                  <a:cxnLst>
                    <a:cxn ang="0">
                      <a:pos x="0" y="0"/>
                    </a:cxn>
                    <a:cxn ang="0">
                      <a:pos x="415" y="0"/>
                    </a:cxn>
                  </a:cxnLst>
                  <a:pathLst>
                    <a:path w="660" h="1">
                      <a:moveTo>
                        <a:pt x="0" y="0"/>
                      </a:moveTo>
                      <a:lnTo>
                        <a:pt x="66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4" name="Freeform 123"/>
                <p:cNvSpPr/>
                <p:nvPr/>
              </p:nvSpPr>
              <p:spPr>
                <a:xfrm flipH="1">
                  <a:off x="630" y="2231"/>
                  <a:ext cx="27" cy="88"/>
                </a:xfrm>
                <a:custGeom>
                  <a:avLst/>
                  <a:gdLst/>
                  <a:ahLst/>
                  <a:cxnLst>
                    <a:cxn ang="0">
                      <a:pos x="0" y="0"/>
                    </a:cxn>
                    <a:cxn ang="0">
                      <a:pos x="0" y="88"/>
                    </a:cxn>
                  </a:cxnLst>
                  <a:pathLst>
                    <a:path w="1" h="252">
                      <a:moveTo>
                        <a:pt x="0" y="0"/>
                      </a:moveTo>
                      <a:lnTo>
                        <a:pt x="0" y="252"/>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5" name="Freeform 124"/>
                <p:cNvSpPr/>
                <p:nvPr/>
              </p:nvSpPr>
              <p:spPr>
                <a:xfrm>
                  <a:off x="925" y="1514"/>
                  <a:ext cx="645" cy="1"/>
                </a:xfrm>
                <a:custGeom>
                  <a:avLst/>
                  <a:gdLst/>
                  <a:ahLst/>
                  <a:cxnLst>
                    <a:cxn ang="0">
                      <a:pos x="645" y="0"/>
                    </a:cxn>
                    <a:cxn ang="0">
                      <a:pos x="0" y="0"/>
                    </a:cxn>
                  </a:cxnLst>
                  <a:pathLst>
                    <a:path w="645" h="1">
                      <a:moveTo>
                        <a:pt x="645" y="0"/>
                      </a:moveTo>
                      <a:lnTo>
                        <a:pt x="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6" name="Freeform 125"/>
                <p:cNvSpPr/>
                <p:nvPr/>
              </p:nvSpPr>
              <p:spPr>
                <a:xfrm>
                  <a:off x="695" y="1380"/>
                  <a:ext cx="95" cy="129"/>
                </a:xfrm>
                <a:custGeom>
                  <a:avLst/>
                  <a:gdLst/>
                  <a:ahLst/>
                  <a:cxnLst>
                    <a:cxn ang="0">
                      <a:pos x="0" y="129"/>
                    </a:cxn>
                    <a:cxn ang="0">
                      <a:pos x="94" y="129"/>
                    </a:cxn>
                    <a:cxn ang="0">
                      <a:pos x="95" y="0"/>
                    </a:cxn>
                  </a:cxnLst>
                  <a:pathLst>
                    <a:path w="95" h="129">
                      <a:moveTo>
                        <a:pt x="0" y="129"/>
                      </a:moveTo>
                      <a:lnTo>
                        <a:pt x="94" y="129"/>
                      </a:lnTo>
                      <a:lnTo>
                        <a:pt x="95"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7" name="Freeform 126"/>
                <p:cNvSpPr/>
                <p:nvPr/>
              </p:nvSpPr>
              <p:spPr>
                <a:xfrm>
                  <a:off x="657" y="1673"/>
                  <a:ext cx="836" cy="645"/>
                </a:xfrm>
                <a:custGeom>
                  <a:avLst/>
                  <a:gdLst/>
                  <a:ahLst/>
                  <a:cxnLst>
                    <a:cxn ang="0">
                      <a:pos x="0" y="0"/>
                    </a:cxn>
                    <a:cxn ang="0">
                      <a:pos x="0" y="47"/>
                    </a:cxn>
                    <a:cxn ang="0">
                      <a:pos x="836" y="47"/>
                    </a:cxn>
                    <a:cxn ang="0">
                      <a:pos x="835" y="645"/>
                    </a:cxn>
                  </a:cxnLst>
                  <a:pathLst>
                    <a:path w="836" h="645">
                      <a:moveTo>
                        <a:pt x="0" y="0"/>
                      </a:moveTo>
                      <a:lnTo>
                        <a:pt x="0" y="47"/>
                      </a:lnTo>
                      <a:lnTo>
                        <a:pt x="836" y="47"/>
                      </a:lnTo>
                      <a:lnTo>
                        <a:pt x="835" y="64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8" name="Freeform 127"/>
                <p:cNvSpPr/>
                <p:nvPr/>
              </p:nvSpPr>
              <p:spPr>
                <a:xfrm>
                  <a:off x="916" y="1575"/>
                  <a:ext cx="660" cy="56"/>
                </a:xfrm>
                <a:custGeom>
                  <a:avLst/>
                  <a:gdLst/>
                  <a:ahLst/>
                  <a:cxnLst>
                    <a:cxn ang="0">
                      <a:pos x="0" y="56"/>
                    </a:cxn>
                    <a:cxn ang="0">
                      <a:pos x="0" y="0"/>
                    </a:cxn>
                    <a:cxn ang="0">
                      <a:pos x="660" y="0"/>
                    </a:cxn>
                  </a:cxnLst>
                  <a:pathLst>
                    <a:path w="1576" h="91">
                      <a:moveTo>
                        <a:pt x="0" y="91"/>
                      </a:moveTo>
                      <a:lnTo>
                        <a:pt x="0" y="0"/>
                      </a:lnTo>
                      <a:lnTo>
                        <a:pt x="1576"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19" name="Line 128"/>
                <p:cNvSpPr/>
                <p:nvPr/>
              </p:nvSpPr>
              <p:spPr>
                <a:xfrm>
                  <a:off x="653" y="1795"/>
                  <a:ext cx="0" cy="296"/>
                </a:xfrm>
                <a:prstGeom prst="line">
                  <a:avLst/>
                </a:prstGeom>
                <a:ln w="9525" cap="flat" cmpd="sng">
                  <a:solidFill>
                    <a:schemeClr val="tx1"/>
                  </a:solidFill>
                  <a:prstDash val="solid"/>
                  <a:headEnd type="none" w="med" len="med"/>
                  <a:tailEnd type="none" w="med" len="med"/>
                </a:ln>
              </p:spPr>
            </p:sp>
            <p:sp>
              <p:nvSpPr>
                <p:cNvPr id="22820" name="Freeform 129"/>
                <p:cNvSpPr/>
                <p:nvPr/>
              </p:nvSpPr>
              <p:spPr>
                <a:xfrm>
                  <a:off x="916" y="1380"/>
                  <a:ext cx="127" cy="852"/>
                </a:xfrm>
                <a:custGeom>
                  <a:avLst/>
                  <a:gdLst/>
                  <a:ahLst/>
                  <a:cxnLst>
                    <a:cxn ang="0">
                      <a:pos x="126" y="0"/>
                    </a:cxn>
                    <a:cxn ang="0">
                      <a:pos x="127" y="777"/>
                    </a:cxn>
                    <a:cxn ang="0">
                      <a:pos x="0" y="777"/>
                    </a:cxn>
                    <a:cxn ang="0">
                      <a:pos x="0" y="852"/>
                    </a:cxn>
                  </a:cxnLst>
                  <a:pathLst>
                    <a:path w="127" h="852">
                      <a:moveTo>
                        <a:pt x="126" y="0"/>
                      </a:moveTo>
                      <a:lnTo>
                        <a:pt x="127" y="777"/>
                      </a:lnTo>
                      <a:lnTo>
                        <a:pt x="0" y="777"/>
                      </a:lnTo>
                      <a:lnTo>
                        <a:pt x="0" y="852"/>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21" name="Freeform 130"/>
                <p:cNvSpPr/>
                <p:nvPr/>
              </p:nvSpPr>
              <p:spPr>
                <a:xfrm flipH="1">
                  <a:off x="1152" y="1381"/>
                  <a:ext cx="27" cy="128"/>
                </a:xfrm>
                <a:custGeom>
                  <a:avLst/>
                  <a:gdLst/>
                  <a:ahLst/>
                  <a:cxnLst>
                    <a:cxn ang="0">
                      <a:pos x="0" y="0"/>
                    </a:cxn>
                    <a:cxn ang="0">
                      <a:pos x="0" y="128"/>
                    </a:cxn>
                  </a:cxnLst>
                  <a:pathLst>
                    <a:path w="1" h="675">
                      <a:moveTo>
                        <a:pt x="0" y="0"/>
                      </a:moveTo>
                      <a:lnTo>
                        <a:pt x="0" y="67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22" name="Freeform 131"/>
                <p:cNvSpPr/>
                <p:nvPr/>
              </p:nvSpPr>
              <p:spPr>
                <a:xfrm>
                  <a:off x="420" y="1437"/>
                  <a:ext cx="494" cy="53"/>
                </a:xfrm>
                <a:custGeom>
                  <a:avLst/>
                  <a:gdLst/>
                  <a:ahLst/>
                  <a:cxnLst>
                    <a:cxn ang="0">
                      <a:pos x="0" y="0"/>
                    </a:cxn>
                    <a:cxn ang="0">
                      <a:pos x="494" y="0"/>
                    </a:cxn>
                    <a:cxn ang="0">
                      <a:pos x="494" y="53"/>
                    </a:cxn>
                  </a:cxnLst>
                  <a:pathLst>
                    <a:path w="798" h="85">
                      <a:moveTo>
                        <a:pt x="0" y="0"/>
                      </a:moveTo>
                      <a:lnTo>
                        <a:pt x="798" y="0"/>
                      </a:lnTo>
                      <a:lnTo>
                        <a:pt x="798" y="8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823" name="Line 132"/>
                <p:cNvSpPr/>
                <p:nvPr/>
              </p:nvSpPr>
              <p:spPr>
                <a:xfrm>
                  <a:off x="1168" y="1935"/>
                  <a:ext cx="406" cy="0"/>
                </a:xfrm>
                <a:prstGeom prst="line">
                  <a:avLst/>
                </a:prstGeom>
                <a:ln w="9525" cap="flat" cmpd="sng">
                  <a:solidFill>
                    <a:schemeClr val="tx1"/>
                  </a:solidFill>
                  <a:prstDash val="solid"/>
                  <a:headEnd type="none" w="med" len="med"/>
                  <a:tailEnd type="none" w="med" len="med"/>
                </a:ln>
              </p:spPr>
            </p:sp>
            <p:sp>
              <p:nvSpPr>
                <p:cNvPr id="22824" name="Freeform 133"/>
                <p:cNvSpPr/>
                <p:nvPr/>
              </p:nvSpPr>
              <p:spPr>
                <a:xfrm>
                  <a:off x="1179" y="1800"/>
                  <a:ext cx="391" cy="61"/>
                </a:xfrm>
                <a:custGeom>
                  <a:avLst/>
                  <a:gdLst/>
                  <a:ahLst/>
                  <a:cxnLst>
                    <a:cxn ang="0">
                      <a:pos x="0" y="0"/>
                    </a:cxn>
                    <a:cxn ang="0">
                      <a:pos x="0" y="61"/>
                    </a:cxn>
                    <a:cxn ang="0">
                      <a:pos x="391" y="61"/>
                    </a:cxn>
                  </a:cxnLst>
                  <a:pathLst>
                    <a:path w="1917" h="99">
                      <a:moveTo>
                        <a:pt x="0" y="0"/>
                      </a:moveTo>
                      <a:lnTo>
                        <a:pt x="0" y="99"/>
                      </a:lnTo>
                      <a:lnTo>
                        <a:pt x="1917" y="99"/>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grpSp>
          <p:nvGrpSpPr>
            <p:cNvPr id="22558" name="Group 134"/>
            <p:cNvGrpSpPr/>
            <p:nvPr/>
          </p:nvGrpSpPr>
          <p:grpSpPr>
            <a:xfrm>
              <a:off x="1692" y="1751"/>
              <a:ext cx="356" cy="351"/>
              <a:chOff x="2148" y="1588"/>
              <a:chExt cx="356" cy="351"/>
            </a:xfrm>
          </p:grpSpPr>
          <p:sp>
            <p:nvSpPr>
              <p:cNvPr id="22753" name="Rectangle 135"/>
              <p:cNvSpPr/>
              <p:nvPr>
                <p:custDataLst>
                  <p:tags r:id="rId29"/>
                </p:custDataLst>
              </p:nvPr>
            </p:nvSpPr>
            <p:spPr>
              <a:xfrm>
                <a:off x="2148" y="1588"/>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754" name="Group 136"/>
              <p:cNvGrpSpPr/>
              <p:nvPr/>
            </p:nvGrpSpPr>
            <p:grpSpPr>
              <a:xfrm>
                <a:off x="2165" y="1640"/>
                <a:ext cx="320" cy="247"/>
                <a:chOff x="1315" y="2160"/>
                <a:chExt cx="697" cy="520"/>
              </a:xfrm>
            </p:grpSpPr>
            <p:grpSp>
              <p:nvGrpSpPr>
                <p:cNvPr id="22755" name="Group 137"/>
                <p:cNvGrpSpPr/>
                <p:nvPr/>
              </p:nvGrpSpPr>
              <p:grpSpPr>
                <a:xfrm rot="10800000">
                  <a:off x="1913" y="2494"/>
                  <a:ext cx="44" cy="76"/>
                  <a:chOff x="2251" y="1000"/>
                  <a:chExt cx="44" cy="76"/>
                </a:xfrm>
              </p:grpSpPr>
              <p:sp>
                <p:nvSpPr>
                  <p:cNvPr id="22793" name="Line 138"/>
                  <p:cNvSpPr/>
                  <p:nvPr>
                    <p:custDataLst>
                      <p:tags r:id="rId30"/>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94" name="Oval 139"/>
                  <p:cNvSpPr/>
                  <p:nvPr>
                    <p:custDataLst>
                      <p:tags r:id="rId31"/>
                    </p:custDataLst>
                  </p:nvPr>
                </p:nvSpPr>
                <p:spPr>
                  <a:xfrm>
                    <a:off x="2251" y="1015"/>
                    <a:ext cx="44" cy="44"/>
                  </a:xfrm>
                  <a:prstGeom prst="ellipse">
                    <a:avLst/>
                  </a:prstGeom>
                  <a:solidFill>
                    <a:schemeClr val="accent1"/>
                  </a:solidFill>
                  <a:ln w="9525" cap="flat" cmpd="sng">
                    <a:solidFill>
                      <a:schemeClr val="tx1"/>
                    </a:solidFill>
                    <a:prstDash val="solid"/>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grpSp>
            <p:grpSp>
              <p:nvGrpSpPr>
                <p:cNvPr id="22756" name="Group 140"/>
                <p:cNvGrpSpPr/>
                <p:nvPr/>
              </p:nvGrpSpPr>
              <p:grpSpPr>
                <a:xfrm>
                  <a:off x="1378" y="2190"/>
                  <a:ext cx="120" cy="99"/>
                  <a:chOff x="1378" y="2189"/>
                  <a:chExt cx="120" cy="99"/>
                </a:xfrm>
              </p:grpSpPr>
              <p:grpSp>
                <p:nvGrpSpPr>
                  <p:cNvPr id="22787" name="Group 141"/>
                  <p:cNvGrpSpPr/>
                  <p:nvPr/>
                </p:nvGrpSpPr>
                <p:grpSpPr>
                  <a:xfrm rot="-5400000">
                    <a:off x="1417" y="2150"/>
                    <a:ext cx="42" cy="120"/>
                    <a:chOff x="2253" y="956"/>
                    <a:chExt cx="42" cy="120"/>
                  </a:xfrm>
                </p:grpSpPr>
                <p:sp>
                  <p:nvSpPr>
                    <p:cNvPr id="22791" name="Line 142"/>
                    <p:cNvSpPr/>
                    <p:nvPr>
                      <p:custDataLst>
                        <p:tags r:id="rId32"/>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92" name="Oval 143"/>
                    <p:cNvSpPr/>
                    <p:nvPr>
                      <p:custDataLst>
                        <p:tags r:id="rId33"/>
                      </p:custDataLst>
                    </p:nvPr>
                  </p:nvSpPr>
                  <p:spPr>
                    <a:xfrm>
                      <a:off x="2253" y="956"/>
                      <a:ext cx="42" cy="46"/>
                    </a:xfrm>
                    <a:prstGeom prst="ellipse">
                      <a:avLst/>
                    </a:prstGeom>
                    <a:solidFill>
                      <a:schemeClr val="accent1"/>
                    </a:solidFill>
                    <a:ln w="9525" cap="flat" cmpd="sng">
                      <a:solidFill>
                        <a:schemeClr val="tx1"/>
                      </a:solidFill>
                      <a:prstDash val="solid"/>
                      <a:headEnd type="none" w="med" len="med"/>
                      <a:tailEnd type="none" w="med" len="med"/>
                    </a:ln>
                  </p:spPr>
                  <p:txBody>
                    <a:bodyPr vert="eaVert" wrap="none" anchor="ctr" anchorCtr="0"/>
                    <a:p>
                      <a:pPr algn="ctr" eaLnBrk="1" hangingPunct="1"/>
                      <a:endParaRPr lang="zh-CN" altLang="en-US" dirty="0">
                        <a:latin typeface="Arial" panose="020B0604020202020204" pitchFamily="34" charset="0"/>
                      </a:endParaRPr>
                    </a:p>
                  </p:txBody>
                </p:sp>
              </p:grpSp>
              <p:grpSp>
                <p:nvGrpSpPr>
                  <p:cNvPr id="22788" name="Group 144"/>
                  <p:cNvGrpSpPr/>
                  <p:nvPr/>
                </p:nvGrpSpPr>
                <p:grpSpPr>
                  <a:xfrm rot="-5400000">
                    <a:off x="1417" y="2207"/>
                    <a:ext cx="42" cy="120"/>
                    <a:chOff x="2253" y="956"/>
                    <a:chExt cx="42" cy="120"/>
                  </a:xfrm>
                </p:grpSpPr>
                <p:sp>
                  <p:nvSpPr>
                    <p:cNvPr id="22789" name="Line 145"/>
                    <p:cNvSpPr/>
                    <p:nvPr>
                      <p:custDataLst>
                        <p:tags r:id="rId34"/>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90" name="Oval 146"/>
                    <p:cNvSpPr/>
                    <p:nvPr>
                      <p:custDataLst>
                        <p:tags r:id="rId35"/>
                      </p:custDataLst>
                    </p:nvPr>
                  </p:nvSpPr>
                  <p:spPr>
                    <a:xfrm>
                      <a:off x="2253" y="956"/>
                      <a:ext cx="42" cy="46"/>
                    </a:xfrm>
                    <a:prstGeom prst="ellipse">
                      <a:avLst/>
                    </a:prstGeom>
                    <a:solidFill>
                      <a:schemeClr val="accent1"/>
                    </a:solidFill>
                    <a:ln w="9525" cap="flat" cmpd="sng">
                      <a:solidFill>
                        <a:schemeClr val="tx1"/>
                      </a:solidFill>
                      <a:prstDash val="solid"/>
                      <a:headEnd type="none" w="med" len="med"/>
                      <a:tailEnd type="none" w="med" len="med"/>
                    </a:ln>
                  </p:spPr>
                  <p:txBody>
                    <a:bodyPr vert="eaVert" wrap="none" anchor="ctr" anchorCtr="0"/>
                    <a:p>
                      <a:pPr algn="ctr" eaLnBrk="1" hangingPunct="1"/>
                      <a:endParaRPr lang="zh-CN" altLang="en-US" dirty="0">
                        <a:latin typeface="Arial" panose="020B0604020202020204" pitchFamily="34" charset="0"/>
                      </a:endParaRPr>
                    </a:p>
                  </p:txBody>
                </p:sp>
              </p:grpSp>
            </p:grpSp>
            <p:sp>
              <p:nvSpPr>
                <p:cNvPr id="22757" name="Rectangle 147"/>
                <p:cNvSpPr/>
                <p:nvPr>
                  <p:custDataLst>
                    <p:tags r:id="rId36"/>
                  </p:custDataLst>
                </p:nvPr>
              </p:nvSpPr>
              <p:spPr>
                <a:xfrm>
                  <a:off x="1496" y="2160"/>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2758" name="Rectangle 148"/>
                <p:cNvSpPr/>
                <p:nvPr>
                  <p:custDataLst>
                    <p:tags r:id="rId37"/>
                  </p:custDataLst>
                </p:nvPr>
              </p:nvSpPr>
              <p:spPr>
                <a:xfrm>
                  <a:off x="1857" y="2339"/>
                  <a:ext cx="155"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nvGrpSpPr>
                <p:cNvPr id="22759" name="Group 149"/>
                <p:cNvGrpSpPr/>
                <p:nvPr/>
              </p:nvGrpSpPr>
              <p:grpSpPr>
                <a:xfrm>
                  <a:off x="1823" y="2192"/>
                  <a:ext cx="121" cy="99"/>
                  <a:chOff x="1823" y="2191"/>
                  <a:chExt cx="121" cy="99"/>
                </a:xfrm>
              </p:grpSpPr>
              <p:grpSp>
                <p:nvGrpSpPr>
                  <p:cNvPr id="22781" name="Group 150"/>
                  <p:cNvGrpSpPr/>
                  <p:nvPr/>
                </p:nvGrpSpPr>
                <p:grpSpPr>
                  <a:xfrm rot="5400000">
                    <a:off x="1862" y="2151"/>
                    <a:ext cx="42" cy="121"/>
                    <a:chOff x="2253" y="955"/>
                    <a:chExt cx="42" cy="121"/>
                  </a:xfrm>
                </p:grpSpPr>
                <p:sp>
                  <p:nvSpPr>
                    <p:cNvPr id="22785" name="Line 151"/>
                    <p:cNvSpPr/>
                    <p:nvPr>
                      <p:custDataLst>
                        <p:tags r:id="rId38"/>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86" name="Oval 152"/>
                    <p:cNvSpPr/>
                    <p:nvPr>
                      <p:custDataLst>
                        <p:tags r:id="rId39"/>
                      </p:custDataLst>
                    </p:nvPr>
                  </p:nvSpPr>
                  <p:spPr>
                    <a:xfrm>
                      <a:off x="2253" y="955"/>
                      <a:ext cx="42" cy="45"/>
                    </a:xfrm>
                    <a:prstGeom prst="ellipse">
                      <a:avLst/>
                    </a:prstGeom>
                    <a:solidFill>
                      <a:schemeClr val="accent1"/>
                    </a:solidFill>
                    <a:ln w="9525" cap="flat" cmpd="sng">
                      <a:solidFill>
                        <a:schemeClr val="tx1"/>
                      </a:solidFill>
                      <a:prstDash val="solid"/>
                      <a:headEnd type="none" w="med" len="med"/>
                      <a:tailEnd type="none" w="med" len="med"/>
                    </a:ln>
                  </p:spPr>
                  <p:txBody>
                    <a:bodyPr rot="10800000" vert="eaVert" wrap="none" anchor="ctr" anchorCtr="0"/>
                    <a:p>
                      <a:pPr algn="ctr" eaLnBrk="1" hangingPunct="1"/>
                      <a:endParaRPr lang="zh-CN" altLang="en-US" dirty="0">
                        <a:latin typeface="Arial" panose="020B0604020202020204" pitchFamily="34" charset="0"/>
                      </a:endParaRPr>
                    </a:p>
                  </p:txBody>
                </p:sp>
              </p:grpSp>
              <p:grpSp>
                <p:nvGrpSpPr>
                  <p:cNvPr id="22782" name="Group 153"/>
                  <p:cNvGrpSpPr/>
                  <p:nvPr/>
                </p:nvGrpSpPr>
                <p:grpSpPr>
                  <a:xfrm rot="5400000">
                    <a:off x="1862" y="2208"/>
                    <a:ext cx="42" cy="121"/>
                    <a:chOff x="2253" y="955"/>
                    <a:chExt cx="42" cy="121"/>
                  </a:xfrm>
                </p:grpSpPr>
                <p:sp>
                  <p:nvSpPr>
                    <p:cNvPr id="22783" name="Line 154"/>
                    <p:cNvSpPr/>
                    <p:nvPr>
                      <p:custDataLst>
                        <p:tags r:id="rId40"/>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84" name="Oval 155"/>
                    <p:cNvSpPr/>
                    <p:nvPr>
                      <p:custDataLst>
                        <p:tags r:id="rId41"/>
                      </p:custDataLst>
                    </p:nvPr>
                  </p:nvSpPr>
                  <p:spPr>
                    <a:xfrm>
                      <a:off x="2253" y="955"/>
                      <a:ext cx="42" cy="45"/>
                    </a:xfrm>
                    <a:prstGeom prst="ellipse">
                      <a:avLst/>
                    </a:prstGeom>
                    <a:solidFill>
                      <a:schemeClr val="accent1"/>
                    </a:solidFill>
                    <a:ln w="9525" cap="flat" cmpd="sng">
                      <a:solidFill>
                        <a:schemeClr val="tx1"/>
                      </a:solidFill>
                      <a:prstDash val="solid"/>
                      <a:headEnd type="none" w="med" len="med"/>
                      <a:tailEnd type="none" w="med" len="med"/>
                    </a:ln>
                  </p:spPr>
                  <p:txBody>
                    <a:bodyPr rot="10800000" vert="eaVert" wrap="none" anchor="ctr" anchorCtr="0"/>
                    <a:p>
                      <a:pPr algn="ctr" eaLnBrk="1" hangingPunct="1"/>
                      <a:endParaRPr lang="zh-CN" altLang="en-US" dirty="0">
                        <a:latin typeface="Arial" panose="020B0604020202020204" pitchFamily="34" charset="0"/>
                      </a:endParaRPr>
                    </a:p>
                  </p:txBody>
                </p:sp>
              </p:grpSp>
            </p:grpSp>
            <p:grpSp>
              <p:nvGrpSpPr>
                <p:cNvPr id="22760" name="Group 156"/>
                <p:cNvGrpSpPr/>
                <p:nvPr/>
              </p:nvGrpSpPr>
              <p:grpSpPr>
                <a:xfrm rot="10800000">
                  <a:off x="1391" y="2494"/>
                  <a:ext cx="43" cy="76"/>
                  <a:chOff x="2230" y="1000"/>
                  <a:chExt cx="43" cy="76"/>
                </a:xfrm>
              </p:grpSpPr>
              <p:sp>
                <p:nvSpPr>
                  <p:cNvPr id="22779" name="Line 157"/>
                  <p:cNvSpPr/>
                  <p:nvPr>
                    <p:custDataLst>
                      <p:tags r:id="rId42"/>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80" name="Oval 158"/>
                  <p:cNvSpPr/>
                  <p:nvPr>
                    <p:custDataLst>
                      <p:tags r:id="rId43"/>
                    </p:custDataLst>
                  </p:nvPr>
                </p:nvSpPr>
                <p:spPr>
                  <a:xfrm>
                    <a:off x="2230" y="1015"/>
                    <a:ext cx="41" cy="44"/>
                  </a:xfrm>
                  <a:prstGeom prst="ellipse">
                    <a:avLst/>
                  </a:prstGeom>
                  <a:solidFill>
                    <a:schemeClr val="accent1"/>
                  </a:solidFill>
                  <a:ln w="9525" cap="flat" cmpd="sng">
                    <a:solidFill>
                      <a:schemeClr val="tx1"/>
                    </a:solidFill>
                    <a:prstDash val="solid"/>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grpSp>
            <p:grpSp>
              <p:nvGrpSpPr>
                <p:cNvPr id="22761" name="Group 159"/>
                <p:cNvGrpSpPr/>
                <p:nvPr/>
              </p:nvGrpSpPr>
              <p:grpSpPr>
                <a:xfrm>
                  <a:off x="1524" y="2398"/>
                  <a:ext cx="98" cy="118"/>
                  <a:chOff x="1525" y="2398"/>
                  <a:chExt cx="98" cy="118"/>
                </a:xfrm>
              </p:grpSpPr>
              <p:grpSp>
                <p:nvGrpSpPr>
                  <p:cNvPr id="22773" name="Group 160"/>
                  <p:cNvGrpSpPr/>
                  <p:nvPr/>
                </p:nvGrpSpPr>
                <p:grpSpPr>
                  <a:xfrm>
                    <a:off x="1525" y="2398"/>
                    <a:ext cx="44" cy="118"/>
                    <a:chOff x="2251" y="958"/>
                    <a:chExt cx="44" cy="118"/>
                  </a:xfrm>
                </p:grpSpPr>
                <p:sp>
                  <p:nvSpPr>
                    <p:cNvPr id="22777" name="Line 161"/>
                    <p:cNvSpPr/>
                    <p:nvPr>
                      <p:custDataLst>
                        <p:tags r:id="rId44"/>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78" name="Oval 162"/>
                    <p:cNvSpPr/>
                    <p:nvPr>
                      <p:custDataLst>
                        <p:tags r:id="rId45"/>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2774" name="Group 163"/>
                  <p:cNvGrpSpPr/>
                  <p:nvPr/>
                </p:nvGrpSpPr>
                <p:grpSpPr>
                  <a:xfrm>
                    <a:off x="1579" y="2398"/>
                    <a:ext cx="44" cy="118"/>
                    <a:chOff x="2251" y="958"/>
                    <a:chExt cx="44" cy="118"/>
                  </a:xfrm>
                </p:grpSpPr>
                <p:sp>
                  <p:nvSpPr>
                    <p:cNvPr id="22775" name="Line 164"/>
                    <p:cNvSpPr/>
                    <p:nvPr>
                      <p:custDataLst>
                        <p:tags r:id="rId46"/>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76" name="Oval 165"/>
                    <p:cNvSpPr/>
                    <p:nvPr>
                      <p:custDataLst>
                        <p:tags r:id="rId47"/>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sp>
              <p:nvSpPr>
                <p:cNvPr id="22762" name="Rectangle 166"/>
                <p:cNvSpPr/>
                <p:nvPr>
                  <p:custDataLst>
                    <p:tags r:id="rId48"/>
                  </p:custDataLst>
                </p:nvPr>
              </p:nvSpPr>
              <p:spPr>
                <a:xfrm>
                  <a:off x="1677" y="2160"/>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nvGrpSpPr>
                <p:cNvPr id="22763" name="Group 167"/>
                <p:cNvGrpSpPr/>
                <p:nvPr/>
              </p:nvGrpSpPr>
              <p:grpSpPr>
                <a:xfrm>
                  <a:off x="1706" y="2398"/>
                  <a:ext cx="98" cy="118"/>
                  <a:chOff x="1525" y="2398"/>
                  <a:chExt cx="98" cy="118"/>
                </a:xfrm>
              </p:grpSpPr>
              <p:grpSp>
                <p:nvGrpSpPr>
                  <p:cNvPr id="22767" name="Group 168"/>
                  <p:cNvGrpSpPr/>
                  <p:nvPr/>
                </p:nvGrpSpPr>
                <p:grpSpPr>
                  <a:xfrm>
                    <a:off x="1525" y="2398"/>
                    <a:ext cx="44" cy="118"/>
                    <a:chOff x="2251" y="958"/>
                    <a:chExt cx="44" cy="118"/>
                  </a:xfrm>
                </p:grpSpPr>
                <p:sp>
                  <p:nvSpPr>
                    <p:cNvPr id="22771" name="Line 169"/>
                    <p:cNvSpPr/>
                    <p:nvPr>
                      <p:custDataLst>
                        <p:tags r:id="rId49"/>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72" name="Oval 170"/>
                    <p:cNvSpPr/>
                    <p:nvPr>
                      <p:custDataLst>
                        <p:tags r:id="rId50"/>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2768" name="Group 171"/>
                  <p:cNvGrpSpPr/>
                  <p:nvPr/>
                </p:nvGrpSpPr>
                <p:grpSpPr>
                  <a:xfrm>
                    <a:off x="1579" y="2398"/>
                    <a:ext cx="44" cy="118"/>
                    <a:chOff x="2251" y="958"/>
                    <a:chExt cx="44" cy="118"/>
                  </a:xfrm>
                </p:grpSpPr>
                <p:sp>
                  <p:nvSpPr>
                    <p:cNvPr id="22769" name="Line 172"/>
                    <p:cNvSpPr/>
                    <p:nvPr>
                      <p:custDataLst>
                        <p:tags r:id="rId51"/>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2770" name="Oval 173"/>
                    <p:cNvSpPr/>
                    <p:nvPr>
                      <p:custDataLst>
                        <p:tags r:id="rId52"/>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sp>
              <p:nvSpPr>
                <p:cNvPr id="22764" name="Rectangle 174"/>
                <p:cNvSpPr/>
                <p:nvPr>
                  <p:custDataLst>
                    <p:tags r:id="rId53"/>
                  </p:custDataLst>
                </p:nvPr>
              </p:nvSpPr>
              <p:spPr>
                <a:xfrm>
                  <a:off x="1496" y="2518"/>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2765" name="Rectangle 175"/>
                <p:cNvSpPr/>
                <p:nvPr>
                  <p:custDataLst>
                    <p:tags r:id="rId54"/>
                  </p:custDataLst>
                </p:nvPr>
              </p:nvSpPr>
              <p:spPr>
                <a:xfrm>
                  <a:off x="1677" y="2518"/>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2766" name="Rectangle 176"/>
                <p:cNvSpPr/>
                <p:nvPr>
                  <p:custDataLst>
                    <p:tags r:id="rId55"/>
                  </p:custDataLst>
                </p:nvPr>
              </p:nvSpPr>
              <p:spPr>
                <a:xfrm>
                  <a:off x="1315" y="2339"/>
                  <a:ext cx="155"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grpSp>
        <p:grpSp>
          <p:nvGrpSpPr>
            <p:cNvPr id="22559" name="Group 177"/>
            <p:cNvGrpSpPr/>
            <p:nvPr/>
          </p:nvGrpSpPr>
          <p:grpSpPr>
            <a:xfrm>
              <a:off x="1692" y="1345"/>
              <a:ext cx="356" cy="351"/>
              <a:chOff x="2148" y="1182"/>
              <a:chExt cx="356" cy="351"/>
            </a:xfrm>
          </p:grpSpPr>
          <p:sp>
            <p:nvSpPr>
              <p:cNvPr id="22739" name="Rectangle 178"/>
              <p:cNvSpPr/>
              <p:nvPr>
                <p:custDataLst>
                  <p:tags r:id="rId56"/>
                </p:custDataLst>
              </p:nvPr>
            </p:nvSpPr>
            <p:spPr>
              <a:xfrm>
                <a:off x="2148" y="1182"/>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740" name="Group 179"/>
              <p:cNvGrpSpPr/>
              <p:nvPr/>
            </p:nvGrpSpPr>
            <p:grpSpPr>
              <a:xfrm>
                <a:off x="2169" y="1208"/>
                <a:ext cx="319" cy="300"/>
                <a:chOff x="4188" y="1628"/>
                <a:chExt cx="1171" cy="752"/>
              </a:xfrm>
            </p:grpSpPr>
            <p:grpSp>
              <p:nvGrpSpPr>
                <p:cNvPr id="22741" name="Group 180"/>
                <p:cNvGrpSpPr/>
                <p:nvPr/>
              </p:nvGrpSpPr>
              <p:grpSpPr>
                <a:xfrm>
                  <a:off x="4188" y="1628"/>
                  <a:ext cx="856" cy="205"/>
                  <a:chOff x="4204" y="1698"/>
                  <a:chExt cx="856" cy="205"/>
                </a:xfrm>
              </p:grpSpPr>
              <p:sp>
                <p:nvSpPr>
                  <p:cNvPr id="22750" name="Freeform 181"/>
                  <p:cNvSpPr/>
                  <p:nvPr>
                    <p:custDataLst>
                      <p:tags r:id="rId57"/>
                    </p:custDataLst>
                  </p:nvPr>
                </p:nvSpPr>
                <p:spPr>
                  <a:xfrm>
                    <a:off x="4204" y="1698"/>
                    <a:ext cx="310" cy="205"/>
                  </a:xfrm>
                  <a:custGeom>
                    <a:avLst/>
                    <a:gdLst/>
                    <a:ahLst/>
                    <a:cxnLst>
                      <a:cxn ang="0">
                        <a:pos x="0" y="0"/>
                      </a:cxn>
                      <a:cxn ang="0">
                        <a:pos x="273" y="0"/>
                      </a:cxn>
                      <a:cxn ang="0">
                        <a:pos x="310" y="103"/>
                      </a:cxn>
                      <a:cxn ang="0">
                        <a:pos x="273" y="205"/>
                      </a:cxn>
                      <a:cxn ang="0">
                        <a:pos x="0" y="205"/>
                      </a:cxn>
                      <a:cxn ang="0">
                        <a:pos x="0" y="103"/>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51" name="Freeform 182"/>
                  <p:cNvSpPr/>
                  <p:nvPr>
                    <p:custDataLst>
                      <p:tags r:id="rId58"/>
                    </p:custDataLst>
                  </p:nvPr>
                </p:nvSpPr>
                <p:spPr>
                  <a:xfrm>
                    <a:off x="4476" y="1698"/>
                    <a:ext cx="312" cy="205"/>
                  </a:xfrm>
                  <a:custGeom>
                    <a:avLst/>
                    <a:gdLst/>
                    <a:ahLst/>
                    <a:cxnLst>
                      <a:cxn ang="0">
                        <a:pos x="0" y="0"/>
                      </a:cxn>
                      <a:cxn ang="0">
                        <a:pos x="275" y="0"/>
                      </a:cxn>
                      <a:cxn ang="0">
                        <a:pos x="312" y="103"/>
                      </a:cxn>
                      <a:cxn ang="0">
                        <a:pos x="275" y="205"/>
                      </a:cxn>
                      <a:cxn ang="0">
                        <a:pos x="0" y="205"/>
                      </a:cxn>
                      <a:cxn ang="0">
                        <a:pos x="37" y="103"/>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52" name="Freeform 183"/>
                  <p:cNvSpPr/>
                  <p:nvPr>
                    <p:custDataLst>
                      <p:tags r:id="rId59"/>
                    </p:custDataLst>
                  </p:nvPr>
                </p:nvSpPr>
                <p:spPr>
                  <a:xfrm>
                    <a:off x="4749" y="1698"/>
                    <a:ext cx="311" cy="205"/>
                  </a:xfrm>
                  <a:custGeom>
                    <a:avLst/>
                    <a:gdLst/>
                    <a:ahLst/>
                    <a:cxnLst>
                      <a:cxn ang="0">
                        <a:pos x="0" y="0"/>
                      </a:cxn>
                      <a:cxn ang="0">
                        <a:pos x="274" y="0"/>
                      </a:cxn>
                      <a:cxn ang="0">
                        <a:pos x="311" y="103"/>
                      </a:cxn>
                      <a:cxn ang="0">
                        <a:pos x="274" y="205"/>
                      </a:cxn>
                      <a:cxn ang="0">
                        <a:pos x="0" y="205"/>
                      </a:cxn>
                      <a:cxn ang="0">
                        <a:pos x="37" y="103"/>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2742" name="Group 184"/>
                <p:cNvGrpSpPr/>
                <p:nvPr/>
              </p:nvGrpSpPr>
              <p:grpSpPr>
                <a:xfrm>
                  <a:off x="4503" y="1902"/>
                  <a:ext cx="856" cy="204"/>
                  <a:chOff x="4479" y="1937"/>
                  <a:chExt cx="856" cy="204"/>
                </a:xfrm>
              </p:grpSpPr>
              <p:sp>
                <p:nvSpPr>
                  <p:cNvPr id="22747" name="Freeform 185"/>
                  <p:cNvSpPr/>
                  <p:nvPr>
                    <p:custDataLst>
                      <p:tags r:id="rId60"/>
                    </p:custDataLst>
                  </p:nvPr>
                </p:nvSpPr>
                <p:spPr>
                  <a:xfrm>
                    <a:off x="4479" y="1937"/>
                    <a:ext cx="311" cy="204"/>
                  </a:xfrm>
                  <a:custGeom>
                    <a:avLst/>
                    <a:gdLst/>
                    <a:ahLst/>
                    <a:cxnLst>
                      <a:cxn ang="0">
                        <a:pos x="0" y="0"/>
                      </a:cxn>
                      <a:cxn ang="0">
                        <a:pos x="274" y="0"/>
                      </a:cxn>
                      <a:cxn ang="0">
                        <a:pos x="311" y="102"/>
                      </a:cxn>
                      <a:cxn ang="0">
                        <a:pos x="274" y="204"/>
                      </a:cxn>
                      <a:cxn ang="0">
                        <a:pos x="0" y="204"/>
                      </a:cxn>
                      <a:cxn ang="0">
                        <a:pos x="0" y="102"/>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48" name="Freeform 186"/>
                  <p:cNvSpPr/>
                  <p:nvPr>
                    <p:custDataLst>
                      <p:tags r:id="rId61"/>
                    </p:custDataLst>
                  </p:nvPr>
                </p:nvSpPr>
                <p:spPr>
                  <a:xfrm>
                    <a:off x="4751" y="1937"/>
                    <a:ext cx="312" cy="204"/>
                  </a:xfrm>
                  <a:custGeom>
                    <a:avLst/>
                    <a:gdLst/>
                    <a:ahLst/>
                    <a:cxnLst>
                      <a:cxn ang="0">
                        <a:pos x="0" y="0"/>
                      </a:cxn>
                      <a:cxn ang="0">
                        <a:pos x="275" y="0"/>
                      </a:cxn>
                      <a:cxn ang="0">
                        <a:pos x="312" y="102"/>
                      </a:cxn>
                      <a:cxn ang="0">
                        <a:pos x="275" y="204"/>
                      </a:cxn>
                      <a:cxn ang="0">
                        <a:pos x="0" y="204"/>
                      </a:cxn>
                      <a:cxn ang="0">
                        <a:pos x="37" y="102"/>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49" name="Freeform 187"/>
                  <p:cNvSpPr/>
                  <p:nvPr>
                    <p:custDataLst>
                      <p:tags r:id="rId62"/>
                    </p:custDataLst>
                  </p:nvPr>
                </p:nvSpPr>
                <p:spPr>
                  <a:xfrm>
                    <a:off x="5025" y="1937"/>
                    <a:ext cx="310" cy="204"/>
                  </a:xfrm>
                  <a:custGeom>
                    <a:avLst/>
                    <a:gdLst/>
                    <a:ahLst/>
                    <a:cxnLst>
                      <a:cxn ang="0">
                        <a:pos x="0" y="0"/>
                      </a:cxn>
                      <a:cxn ang="0">
                        <a:pos x="273" y="0"/>
                      </a:cxn>
                      <a:cxn ang="0">
                        <a:pos x="310" y="102"/>
                      </a:cxn>
                      <a:cxn ang="0">
                        <a:pos x="273" y="204"/>
                      </a:cxn>
                      <a:cxn ang="0">
                        <a:pos x="0" y="204"/>
                      </a:cxn>
                      <a:cxn ang="0">
                        <a:pos x="37" y="102"/>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2743" name="Group 188"/>
                <p:cNvGrpSpPr/>
                <p:nvPr/>
              </p:nvGrpSpPr>
              <p:grpSpPr>
                <a:xfrm>
                  <a:off x="4188" y="2175"/>
                  <a:ext cx="856" cy="205"/>
                  <a:chOff x="4204" y="2175"/>
                  <a:chExt cx="856" cy="205"/>
                </a:xfrm>
              </p:grpSpPr>
              <p:sp>
                <p:nvSpPr>
                  <p:cNvPr id="22744" name="Freeform 189"/>
                  <p:cNvSpPr/>
                  <p:nvPr>
                    <p:custDataLst>
                      <p:tags r:id="rId63"/>
                    </p:custDataLst>
                  </p:nvPr>
                </p:nvSpPr>
                <p:spPr>
                  <a:xfrm>
                    <a:off x="4204" y="2175"/>
                    <a:ext cx="310" cy="205"/>
                  </a:xfrm>
                  <a:custGeom>
                    <a:avLst/>
                    <a:gdLst/>
                    <a:ahLst/>
                    <a:cxnLst>
                      <a:cxn ang="0">
                        <a:pos x="0" y="0"/>
                      </a:cxn>
                      <a:cxn ang="0">
                        <a:pos x="273" y="0"/>
                      </a:cxn>
                      <a:cxn ang="0">
                        <a:pos x="310" y="103"/>
                      </a:cxn>
                      <a:cxn ang="0">
                        <a:pos x="273" y="205"/>
                      </a:cxn>
                      <a:cxn ang="0">
                        <a:pos x="0" y="205"/>
                      </a:cxn>
                      <a:cxn ang="0">
                        <a:pos x="0" y="103"/>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45" name="Freeform 190"/>
                  <p:cNvSpPr/>
                  <p:nvPr>
                    <p:custDataLst>
                      <p:tags r:id="rId64"/>
                    </p:custDataLst>
                  </p:nvPr>
                </p:nvSpPr>
                <p:spPr>
                  <a:xfrm>
                    <a:off x="4476" y="2175"/>
                    <a:ext cx="312" cy="205"/>
                  </a:xfrm>
                  <a:custGeom>
                    <a:avLst/>
                    <a:gdLst/>
                    <a:ahLst/>
                    <a:cxnLst>
                      <a:cxn ang="0">
                        <a:pos x="0" y="0"/>
                      </a:cxn>
                      <a:cxn ang="0">
                        <a:pos x="275" y="0"/>
                      </a:cxn>
                      <a:cxn ang="0">
                        <a:pos x="312" y="103"/>
                      </a:cxn>
                      <a:cxn ang="0">
                        <a:pos x="275" y="205"/>
                      </a:cxn>
                      <a:cxn ang="0">
                        <a:pos x="0" y="205"/>
                      </a:cxn>
                      <a:cxn ang="0">
                        <a:pos x="37" y="103"/>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2746" name="Freeform 191"/>
                  <p:cNvSpPr/>
                  <p:nvPr>
                    <p:custDataLst>
                      <p:tags r:id="rId65"/>
                    </p:custDataLst>
                  </p:nvPr>
                </p:nvSpPr>
                <p:spPr>
                  <a:xfrm>
                    <a:off x="4749" y="2175"/>
                    <a:ext cx="311" cy="205"/>
                  </a:xfrm>
                  <a:custGeom>
                    <a:avLst/>
                    <a:gdLst/>
                    <a:ahLst/>
                    <a:cxnLst>
                      <a:cxn ang="0">
                        <a:pos x="0" y="0"/>
                      </a:cxn>
                      <a:cxn ang="0">
                        <a:pos x="274" y="0"/>
                      </a:cxn>
                      <a:cxn ang="0">
                        <a:pos x="311" y="103"/>
                      </a:cxn>
                      <a:cxn ang="0">
                        <a:pos x="274" y="205"/>
                      </a:cxn>
                      <a:cxn ang="0">
                        <a:pos x="0" y="205"/>
                      </a:cxn>
                      <a:cxn ang="0">
                        <a:pos x="37" y="103"/>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grpSp>
        <p:grpSp>
          <p:nvGrpSpPr>
            <p:cNvPr id="22560" name="Group 192"/>
            <p:cNvGrpSpPr/>
            <p:nvPr/>
          </p:nvGrpSpPr>
          <p:grpSpPr>
            <a:xfrm>
              <a:off x="1688" y="2625"/>
              <a:ext cx="360" cy="345"/>
              <a:chOff x="2144" y="2462"/>
              <a:chExt cx="360" cy="345"/>
            </a:xfrm>
          </p:grpSpPr>
          <p:sp>
            <p:nvSpPr>
              <p:cNvPr id="22699" name="Rectangle 193"/>
              <p:cNvSpPr/>
              <p:nvPr>
                <p:custDataLst>
                  <p:tags r:id="rId66"/>
                </p:custDataLst>
              </p:nvPr>
            </p:nvSpPr>
            <p:spPr>
              <a:xfrm>
                <a:off x="2144" y="2462"/>
                <a:ext cx="360" cy="345"/>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2700" name="Group 194"/>
              <p:cNvGrpSpPr/>
              <p:nvPr/>
            </p:nvGrpSpPr>
            <p:grpSpPr>
              <a:xfrm>
                <a:off x="2168" y="2521"/>
                <a:ext cx="275" cy="100"/>
                <a:chOff x="3769" y="2543"/>
                <a:chExt cx="592" cy="214"/>
              </a:xfrm>
            </p:grpSpPr>
            <p:grpSp>
              <p:nvGrpSpPr>
                <p:cNvPr id="22724" name="Group 195"/>
                <p:cNvGrpSpPr/>
                <p:nvPr/>
              </p:nvGrpSpPr>
              <p:grpSpPr>
                <a:xfrm>
                  <a:off x="3769" y="2543"/>
                  <a:ext cx="128" cy="214"/>
                  <a:chOff x="2636" y="906"/>
                  <a:chExt cx="161" cy="271"/>
                </a:xfrm>
              </p:grpSpPr>
              <p:sp>
                <p:nvSpPr>
                  <p:cNvPr id="22735" name="Rectangle 196"/>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36" name="Line 197"/>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37" name="Line 198"/>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38" name="Line 199"/>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725" name="Group 200"/>
                <p:cNvGrpSpPr/>
                <p:nvPr/>
              </p:nvGrpSpPr>
              <p:grpSpPr>
                <a:xfrm>
                  <a:off x="4232" y="2543"/>
                  <a:ext cx="129" cy="214"/>
                  <a:chOff x="2636" y="906"/>
                  <a:chExt cx="161" cy="271"/>
                </a:xfrm>
              </p:grpSpPr>
              <p:sp>
                <p:nvSpPr>
                  <p:cNvPr id="22731" name="Rectangle 201"/>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32" name="Line 202"/>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33" name="Line 203"/>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34" name="Line 204"/>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726" name="Group 205"/>
                <p:cNvGrpSpPr/>
                <p:nvPr/>
              </p:nvGrpSpPr>
              <p:grpSpPr>
                <a:xfrm>
                  <a:off x="4000" y="2543"/>
                  <a:ext cx="129" cy="214"/>
                  <a:chOff x="2636" y="906"/>
                  <a:chExt cx="161" cy="271"/>
                </a:xfrm>
              </p:grpSpPr>
              <p:sp>
                <p:nvSpPr>
                  <p:cNvPr id="22727" name="Rectangle 206"/>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28" name="Line 207"/>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29" name="Line 208"/>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30" name="Line 209"/>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grpSp>
            <p:nvGrpSpPr>
              <p:cNvPr id="22701" name="Group 210"/>
              <p:cNvGrpSpPr/>
              <p:nvPr/>
            </p:nvGrpSpPr>
            <p:grpSpPr>
              <a:xfrm>
                <a:off x="2207" y="2663"/>
                <a:ext cx="273" cy="99"/>
                <a:chOff x="3769" y="2543"/>
                <a:chExt cx="592" cy="214"/>
              </a:xfrm>
            </p:grpSpPr>
            <p:grpSp>
              <p:nvGrpSpPr>
                <p:cNvPr id="22709" name="Group 211"/>
                <p:cNvGrpSpPr/>
                <p:nvPr/>
              </p:nvGrpSpPr>
              <p:grpSpPr>
                <a:xfrm>
                  <a:off x="3769" y="2543"/>
                  <a:ext cx="128" cy="214"/>
                  <a:chOff x="2636" y="906"/>
                  <a:chExt cx="161" cy="271"/>
                </a:xfrm>
              </p:grpSpPr>
              <p:sp>
                <p:nvSpPr>
                  <p:cNvPr id="22720" name="Rectangle 212"/>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21" name="Line 213"/>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22" name="Line 214"/>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23" name="Line 215"/>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710" name="Group 216"/>
                <p:cNvGrpSpPr/>
                <p:nvPr/>
              </p:nvGrpSpPr>
              <p:grpSpPr>
                <a:xfrm>
                  <a:off x="4232" y="2543"/>
                  <a:ext cx="129" cy="214"/>
                  <a:chOff x="2636" y="906"/>
                  <a:chExt cx="161" cy="271"/>
                </a:xfrm>
              </p:grpSpPr>
              <p:sp>
                <p:nvSpPr>
                  <p:cNvPr id="22716" name="Rectangle 217"/>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17" name="Line 218"/>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18" name="Line 219"/>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19" name="Line 220"/>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2711" name="Group 221"/>
                <p:cNvGrpSpPr/>
                <p:nvPr/>
              </p:nvGrpSpPr>
              <p:grpSpPr>
                <a:xfrm>
                  <a:off x="4000" y="2543"/>
                  <a:ext cx="129" cy="214"/>
                  <a:chOff x="2636" y="906"/>
                  <a:chExt cx="161" cy="271"/>
                </a:xfrm>
              </p:grpSpPr>
              <p:sp>
                <p:nvSpPr>
                  <p:cNvPr id="22712" name="Rectangle 222"/>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2713" name="Line 223"/>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2714" name="Line 224"/>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2715" name="Line 225"/>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sp>
            <p:nvSpPr>
              <p:cNvPr id="22702" name="Line 226"/>
              <p:cNvSpPr/>
              <p:nvPr/>
            </p:nvSpPr>
            <p:spPr>
              <a:xfrm>
                <a:off x="2170" y="2643"/>
                <a:ext cx="305" cy="0"/>
              </a:xfrm>
              <a:prstGeom prst="line">
                <a:avLst/>
              </a:prstGeom>
              <a:ln w="9525" cap="flat" cmpd="sng">
                <a:solidFill>
                  <a:schemeClr val="tx1"/>
                </a:solidFill>
                <a:prstDash val="solid"/>
                <a:headEnd type="none" w="med" len="med"/>
                <a:tailEnd type="none" w="med" len="med"/>
              </a:ln>
            </p:spPr>
          </p:sp>
          <p:sp>
            <p:nvSpPr>
              <p:cNvPr id="22703" name="Line 227"/>
              <p:cNvSpPr/>
              <p:nvPr/>
            </p:nvSpPr>
            <p:spPr>
              <a:xfrm rot="-5400000">
                <a:off x="2441" y="2652"/>
                <a:ext cx="18" cy="0"/>
              </a:xfrm>
              <a:prstGeom prst="line">
                <a:avLst/>
              </a:prstGeom>
              <a:ln w="9525" cap="flat" cmpd="sng">
                <a:solidFill>
                  <a:schemeClr val="tx1"/>
                </a:solidFill>
                <a:prstDash val="solid"/>
                <a:headEnd type="none" w="med" len="med"/>
                <a:tailEnd type="none" w="med" len="med"/>
              </a:ln>
            </p:spPr>
          </p:sp>
          <p:sp>
            <p:nvSpPr>
              <p:cNvPr id="22704" name="Line 228"/>
              <p:cNvSpPr/>
              <p:nvPr/>
            </p:nvSpPr>
            <p:spPr>
              <a:xfrm rot="-5400000">
                <a:off x="2185" y="2630"/>
                <a:ext cx="19" cy="0"/>
              </a:xfrm>
              <a:prstGeom prst="line">
                <a:avLst/>
              </a:prstGeom>
              <a:ln w="9525" cap="flat" cmpd="sng">
                <a:solidFill>
                  <a:schemeClr val="tx1"/>
                </a:solidFill>
                <a:prstDash val="solid"/>
                <a:headEnd type="none" w="med" len="med"/>
                <a:tailEnd type="none" w="med" len="med"/>
              </a:ln>
            </p:spPr>
          </p:sp>
          <p:sp>
            <p:nvSpPr>
              <p:cNvPr id="22705" name="Line 229"/>
              <p:cNvSpPr/>
              <p:nvPr/>
            </p:nvSpPr>
            <p:spPr>
              <a:xfrm rot="-5400000">
                <a:off x="2334" y="2650"/>
                <a:ext cx="19" cy="0"/>
              </a:xfrm>
              <a:prstGeom prst="line">
                <a:avLst/>
              </a:prstGeom>
              <a:ln w="9525" cap="flat" cmpd="sng">
                <a:solidFill>
                  <a:schemeClr val="tx1"/>
                </a:solidFill>
                <a:prstDash val="solid"/>
                <a:headEnd type="none" w="med" len="med"/>
                <a:tailEnd type="none" w="med" len="med"/>
              </a:ln>
            </p:spPr>
          </p:sp>
          <p:sp>
            <p:nvSpPr>
              <p:cNvPr id="22706" name="Line 230"/>
              <p:cNvSpPr/>
              <p:nvPr/>
            </p:nvSpPr>
            <p:spPr>
              <a:xfrm rot="-5400000">
                <a:off x="2404" y="2631"/>
                <a:ext cx="20" cy="0"/>
              </a:xfrm>
              <a:prstGeom prst="line">
                <a:avLst/>
              </a:prstGeom>
              <a:ln w="9525" cap="flat" cmpd="sng">
                <a:solidFill>
                  <a:schemeClr val="tx1"/>
                </a:solidFill>
                <a:prstDash val="solid"/>
                <a:headEnd type="none" w="med" len="med"/>
                <a:tailEnd type="none" w="med" len="med"/>
              </a:ln>
            </p:spPr>
          </p:sp>
          <p:sp>
            <p:nvSpPr>
              <p:cNvPr id="22707" name="Line 231"/>
              <p:cNvSpPr/>
              <p:nvPr/>
            </p:nvSpPr>
            <p:spPr>
              <a:xfrm rot="-5400000">
                <a:off x="2295" y="2630"/>
                <a:ext cx="19" cy="0"/>
              </a:xfrm>
              <a:prstGeom prst="line">
                <a:avLst/>
              </a:prstGeom>
              <a:ln w="9525" cap="flat" cmpd="sng">
                <a:solidFill>
                  <a:schemeClr val="tx1"/>
                </a:solidFill>
                <a:prstDash val="solid"/>
                <a:headEnd type="none" w="med" len="med"/>
                <a:tailEnd type="none" w="med" len="med"/>
              </a:ln>
            </p:spPr>
          </p:sp>
          <p:sp>
            <p:nvSpPr>
              <p:cNvPr id="22708" name="Line 232"/>
              <p:cNvSpPr/>
              <p:nvPr/>
            </p:nvSpPr>
            <p:spPr>
              <a:xfrm rot="-5400000">
                <a:off x="2226" y="2652"/>
                <a:ext cx="18" cy="0"/>
              </a:xfrm>
              <a:prstGeom prst="line">
                <a:avLst/>
              </a:prstGeom>
              <a:ln w="9525" cap="flat" cmpd="sng">
                <a:solidFill>
                  <a:schemeClr val="tx1"/>
                </a:solidFill>
                <a:prstDash val="solid"/>
                <a:headEnd type="none" w="med" len="med"/>
                <a:tailEnd type="none" w="med" len="med"/>
              </a:ln>
            </p:spPr>
          </p:sp>
        </p:grpSp>
        <p:pic>
          <p:nvPicPr>
            <p:cNvPr id="22561" name="Picture 233"/>
            <p:cNvPicPr>
              <a:picLocks noChangeAspect="1"/>
            </p:cNvPicPr>
            <p:nvPr>
              <p:custDataLst>
                <p:tags r:id="rId67"/>
              </p:custDataLst>
            </p:nvPr>
          </p:nvPicPr>
          <p:blipFill>
            <a:blip r:embed="rId68"/>
            <a:stretch>
              <a:fillRect/>
            </a:stretch>
          </p:blipFill>
          <p:spPr>
            <a:xfrm>
              <a:off x="2337" y="1775"/>
              <a:ext cx="363" cy="287"/>
            </a:xfrm>
            <a:prstGeom prst="rect">
              <a:avLst/>
            </a:prstGeom>
            <a:noFill/>
            <a:ln w="12700">
              <a:noFill/>
            </a:ln>
          </p:spPr>
        </p:pic>
        <p:sp>
          <p:nvSpPr>
            <p:cNvPr id="22562" name="AutoShape 234"/>
            <p:cNvSpPr/>
            <p:nvPr>
              <p:custDataLst>
                <p:tags r:id="rId69"/>
              </p:custDataLst>
            </p:nvPr>
          </p:nvSpPr>
          <p:spPr>
            <a:xfrm rot="5400000">
              <a:off x="1843" y="1676"/>
              <a:ext cx="721" cy="107"/>
            </a:xfrm>
            <a:prstGeom prst="triangle">
              <a:avLst>
                <a:gd name="adj" fmla="val 50000"/>
              </a:avLst>
            </a:prstGeom>
            <a:solidFill>
              <a:schemeClr val="accent1"/>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2563" name="Line 235"/>
            <p:cNvSpPr/>
            <p:nvPr>
              <p:custDataLst>
                <p:tags r:id="rId70"/>
              </p:custDataLst>
            </p:nvPr>
          </p:nvSpPr>
          <p:spPr>
            <a:xfrm>
              <a:off x="2302" y="2124"/>
              <a:ext cx="3093" cy="0"/>
            </a:xfrm>
            <a:prstGeom prst="line">
              <a:avLst/>
            </a:prstGeom>
            <a:ln w="9525" cap="flat" cmpd="sng">
              <a:solidFill>
                <a:schemeClr val="folHlink"/>
              </a:solidFill>
              <a:prstDash val="dash"/>
              <a:headEnd type="none" w="med" len="med"/>
              <a:tailEnd type="none" w="med" len="med"/>
            </a:ln>
          </p:spPr>
        </p:sp>
        <p:sp>
          <p:nvSpPr>
            <p:cNvPr id="22564" name="AutoShape 236"/>
            <p:cNvSpPr/>
            <p:nvPr>
              <p:custDataLst>
                <p:tags r:id="rId71"/>
              </p:custDataLst>
            </p:nvPr>
          </p:nvSpPr>
          <p:spPr>
            <a:xfrm rot="5400000">
              <a:off x="1457" y="3001"/>
              <a:ext cx="1493" cy="107"/>
            </a:xfrm>
            <a:prstGeom prst="triangle">
              <a:avLst>
                <a:gd name="adj" fmla="val 50000"/>
              </a:avLst>
            </a:prstGeom>
            <a:solidFill>
              <a:schemeClr val="accent1"/>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2565" name="Rectangle 237"/>
            <p:cNvSpPr/>
            <p:nvPr>
              <p:custDataLst>
                <p:tags r:id="rId72"/>
              </p:custDataLst>
            </p:nvPr>
          </p:nvSpPr>
          <p:spPr>
            <a:xfrm>
              <a:off x="143" y="606"/>
              <a:ext cx="1956"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en-US" sz="1600" b="1" dirty="0">
                  <a:sym typeface="Arial" panose="020B0604020202020204" pitchFamily="34" charset="0"/>
                </a:rPr>
                <a:t>企业架构</a:t>
              </a:r>
              <a:r>
                <a:rPr lang="en-US" altLang="zh-CN" sz="1600" b="1" dirty="0">
                  <a:sym typeface="Arial" panose="020B0604020202020204" pitchFamily="34" charset="0"/>
                </a:rPr>
                <a:t> (EA) </a:t>
              </a:r>
              <a:r>
                <a:rPr lang="zh-CN" altLang="en-US" sz="1600" b="1" dirty="0">
                  <a:sym typeface="Arial" panose="020B0604020202020204" pitchFamily="34" charset="0"/>
                </a:rPr>
                <a:t>的</a:t>
              </a:r>
              <a:r>
                <a:rPr lang="en-US" altLang="zh-CN" sz="1600" b="1" dirty="0">
                  <a:sym typeface="Arial" panose="020B0604020202020204" pitchFamily="34" charset="0"/>
                </a:rPr>
                <a:t>6</a:t>
              </a:r>
              <a:r>
                <a:rPr lang="zh-CN" altLang="en-US" sz="1600" b="1" dirty="0">
                  <a:sym typeface="Arial" panose="020B0604020202020204" pitchFamily="34" charset="0"/>
                </a:rPr>
                <a:t>层蓝图结构</a:t>
              </a:r>
              <a:endParaRPr lang="zh-CN" altLang="en-US" sz="1600" b="1" dirty="0">
                <a:sym typeface="Arial" panose="020B0604020202020204" pitchFamily="34" charset="0"/>
              </a:endParaRPr>
            </a:p>
          </p:txBody>
        </p:sp>
        <p:sp>
          <p:nvSpPr>
            <p:cNvPr id="22566" name="Line 238"/>
            <p:cNvSpPr/>
            <p:nvPr>
              <p:custDataLst>
                <p:tags r:id="rId73"/>
              </p:custDataLst>
            </p:nvPr>
          </p:nvSpPr>
          <p:spPr>
            <a:xfrm>
              <a:off x="2340" y="799"/>
              <a:ext cx="1420" cy="0"/>
            </a:xfrm>
            <a:prstGeom prst="line">
              <a:avLst/>
            </a:prstGeom>
            <a:ln w="12700" cap="flat" cmpd="sng">
              <a:solidFill>
                <a:schemeClr val="folHlink"/>
              </a:solidFill>
              <a:prstDash val="solid"/>
              <a:headEnd type="none" w="med" len="med"/>
              <a:tailEnd type="none" w="med" len="med"/>
            </a:ln>
          </p:spPr>
        </p:sp>
        <p:pic>
          <p:nvPicPr>
            <p:cNvPr id="22567" name="Picture 239"/>
            <p:cNvPicPr>
              <a:picLocks noChangeAspect="1"/>
            </p:cNvPicPr>
            <p:nvPr>
              <p:custDataLst>
                <p:tags r:id="rId74"/>
              </p:custDataLst>
            </p:nvPr>
          </p:nvPicPr>
          <p:blipFill>
            <a:blip r:embed="rId75"/>
            <a:stretch>
              <a:fillRect/>
            </a:stretch>
          </p:blipFill>
          <p:spPr>
            <a:xfrm flipH="1">
              <a:off x="2337" y="3468"/>
              <a:ext cx="282" cy="255"/>
            </a:xfrm>
            <a:prstGeom prst="rect">
              <a:avLst/>
            </a:prstGeom>
            <a:noFill/>
            <a:ln w="9525">
              <a:noFill/>
            </a:ln>
          </p:spPr>
        </p:pic>
        <p:pic>
          <p:nvPicPr>
            <p:cNvPr id="22568" name="Picture 240"/>
            <p:cNvPicPr>
              <a:picLocks noChangeAspect="1"/>
            </p:cNvPicPr>
            <p:nvPr>
              <p:custDataLst>
                <p:tags r:id="rId76"/>
              </p:custDataLst>
            </p:nvPr>
          </p:nvPicPr>
          <p:blipFill>
            <a:blip r:embed="rId77"/>
            <a:stretch>
              <a:fillRect/>
            </a:stretch>
          </p:blipFill>
          <p:spPr>
            <a:xfrm>
              <a:off x="2337" y="2217"/>
              <a:ext cx="274" cy="272"/>
            </a:xfrm>
            <a:prstGeom prst="rect">
              <a:avLst/>
            </a:prstGeom>
            <a:noFill/>
            <a:ln w="9525">
              <a:noFill/>
            </a:ln>
          </p:spPr>
        </p:pic>
        <p:pic>
          <p:nvPicPr>
            <p:cNvPr id="22569" name="Picture 241"/>
            <p:cNvPicPr>
              <a:picLocks noChangeAspect="1"/>
            </p:cNvPicPr>
            <p:nvPr>
              <p:custDataLst>
                <p:tags r:id="rId78"/>
              </p:custDataLst>
            </p:nvPr>
          </p:nvPicPr>
          <p:blipFill>
            <a:blip r:embed="rId79"/>
            <a:stretch>
              <a:fillRect/>
            </a:stretch>
          </p:blipFill>
          <p:spPr>
            <a:xfrm>
              <a:off x="2337" y="1360"/>
              <a:ext cx="310" cy="299"/>
            </a:xfrm>
            <a:prstGeom prst="rect">
              <a:avLst/>
            </a:prstGeom>
            <a:noFill/>
            <a:ln w="9525">
              <a:noFill/>
            </a:ln>
          </p:spPr>
        </p:pic>
        <p:sp>
          <p:nvSpPr>
            <p:cNvPr id="22570" name="Rectangle 242"/>
            <p:cNvSpPr/>
            <p:nvPr>
              <p:custDataLst>
                <p:tags r:id="rId80"/>
              </p:custDataLst>
            </p:nvPr>
          </p:nvSpPr>
          <p:spPr>
            <a:xfrm>
              <a:off x="487" y="862"/>
              <a:ext cx="1165" cy="368"/>
            </a:xfrm>
            <a:prstGeom prst="rect">
              <a:avLst/>
            </a:prstGeom>
            <a:solidFill>
              <a:schemeClr val="bg1"/>
            </a:solidFill>
            <a:ln w="9525" cap="flat" cmpd="sng">
              <a:solidFill>
                <a:schemeClr val="folHlink"/>
              </a:solidFill>
              <a:prstDash val="dash"/>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2571" name="Rectangle 243"/>
            <p:cNvSpPr/>
            <p:nvPr>
              <p:custDataLst>
                <p:tags r:id="rId81"/>
              </p:custDataLst>
            </p:nvPr>
          </p:nvSpPr>
          <p:spPr>
            <a:xfrm>
              <a:off x="493" y="971"/>
              <a:ext cx="1152" cy="146"/>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solidFill>
                    <a:srgbClr val="808080"/>
                  </a:solidFill>
                  <a:latin typeface="Arial" panose="020B0604020202020204" pitchFamily="34" charset="0"/>
                  <a:cs typeface="Arial" panose="020B0604020202020204" pitchFamily="34" charset="0"/>
                  <a:sym typeface="Arial" panose="020B0604020202020204" pitchFamily="34" charset="0"/>
                </a:rPr>
                <a:t>业务战略定位与目标</a:t>
              </a:r>
              <a:endParaRPr lang="en-US" altLang="zh-CN" sz="1600" b="1" dirty="0">
                <a:solidFill>
                  <a:srgbClr val="808080"/>
                </a:solidFill>
                <a:latin typeface="Arial" panose="020B0604020202020204" pitchFamily="34" charset="0"/>
                <a:ea typeface="Arial" panose="020B0604020202020204" pitchFamily="34" charset="0"/>
                <a:sym typeface="Arial" panose="020B0604020202020204" pitchFamily="34" charset="0"/>
              </a:endParaRPr>
            </a:p>
          </p:txBody>
        </p:sp>
        <p:grpSp>
          <p:nvGrpSpPr>
            <p:cNvPr id="22572" name="Group 244"/>
            <p:cNvGrpSpPr/>
            <p:nvPr/>
          </p:nvGrpSpPr>
          <p:grpSpPr>
            <a:xfrm>
              <a:off x="1692" y="871"/>
              <a:ext cx="356" cy="351"/>
              <a:chOff x="2752" y="896"/>
              <a:chExt cx="316" cy="290"/>
            </a:xfrm>
          </p:grpSpPr>
          <p:sp>
            <p:nvSpPr>
              <p:cNvPr id="22691" name="Rectangle 245"/>
              <p:cNvSpPr/>
              <p:nvPr/>
            </p:nvSpPr>
            <p:spPr>
              <a:xfrm>
                <a:off x="2752" y="896"/>
                <a:ext cx="316" cy="290"/>
              </a:xfrm>
              <a:prstGeom prst="rect">
                <a:avLst/>
              </a:prstGeom>
              <a:solidFill>
                <a:schemeClr val="bg1"/>
              </a:solidFill>
              <a:ln w="9525" cap="flat" cmpd="sng">
                <a:solidFill>
                  <a:srgbClr val="808080"/>
                </a:solidFill>
                <a:prstDash val="dash"/>
                <a:miter/>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2692" name="Line 246"/>
              <p:cNvSpPr/>
              <p:nvPr/>
            </p:nvSpPr>
            <p:spPr>
              <a:xfrm>
                <a:off x="2858" y="896"/>
                <a:ext cx="0" cy="290"/>
              </a:xfrm>
              <a:prstGeom prst="line">
                <a:avLst/>
              </a:prstGeom>
              <a:ln w="9525" cap="flat" cmpd="sng">
                <a:solidFill>
                  <a:srgbClr val="808080"/>
                </a:solidFill>
                <a:prstDash val="solid"/>
                <a:headEnd type="none" w="med" len="med"/>
                <a:tailEnd type="none" w="med" len="med"/>
              </a:ln>
            </p:spPr>
          </p:sp>
          <p:sp>
            <p:nvSpPr>
              <p:cNvPr id="22693" name="Line 247"/>
              <p:cNvSpPr/>
              <p:nvPr/>
            </p:nvSpPr>
            <p:spPr>
              <a:xfrm>
                <a:off x="2964" y="896"/>
                <a:ext cx="0" cy="290"/>
              </a:xfrm>
              <a:prstGeom prst="line">
                <a:avLst/>
              </a:prstGeom>
              <a:ln w="9525" cap="flat" cmpd="sng">
                <a:solidFill>
                  <a:srgbClr val="808080"/>
                </a:solidFill>
                <a:prstDash val="solid"/>
                <a:headEnd type="none" w="med" len="med"/>
                <a:tailEnd type="none" w="med" len="med"/>
              </a:ln>
            </p:spPr>
          </p:sp>
          <p:sp>
            <p:nvSpPr>
              <p:cNvPr id="22694" name="Line 248"/>
              <p:cNvSpPr/>
              <p:nvPr/>
            </p:nvSpPr>
            <p:spPr>
              <a:xfrm>
                <a:off x="2752" y="1027"/>
                <a:ext cx="316" cy="0"/>
              </a:xfrm>
              <a:prstGeom prst="line">
                <a:avLst/>
              </a:prstGeom>
              <a:ln w="9525" cap="flat" cmpd="sng">
                <a:solidFill>
                  <a:srgbClr val="808080"/>
                </a:solidFill>
                <a:prstDash val="solid"/>
                <a:headEnd type="none" w="med" len="med"/>
                <a:tailEnd type="none" w="med" len="med"/>
              </a:ln>
            </p:spPr>
          </p:sp>
          <p:sp>
            <p:nvSpPr>
              <p:cNvPr id="22695" name="Oval 249"/>
              <p:cNvSpPr/>
              <p:nvPr/>
            </p:nvSpPr>
            <p:spPr>
              <a:xfrm>
                <a:off x="2893" y="1060"/>
                <a:ext cx="71" cy="76"/>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2696" name="Oval 250"/>
              <p:cNvSpPr/>
              <p:nvPr/>
            </p:nvSpPr>
            <p:spPr>
              <a:xfrm>
                <a:off x="2780" y="941"/>
                <a:ext cx="100" cy="103"/>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2697" name="Oval 251"/>
              <p:cNvSpPr/>
              <p:nvPr/>
            </p:nvSpPr>
            <p:spPr>
              <a:xfrm>
                <a:off x="2783" y="1118"/>
                <a:ext cx="38" cy="39"/>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2698" name="Oval 252"/>
              <p:cNvSpPr/>
              <p:nvPr/>
            </p:nvSpPr>
            <p:spPr>
              <a:xfrm>
                <a:off x="2953" y="955"/>
                <a:ext cx="71" cy="76"/>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grpSp>
        <p:sp>
          <p:nvSpPr>
            <p:cNvPr id="22573" name="Line 253"/>
            <p:cNvSpPr/>
            <p:nvPr>
              <p:custDataLst>
                <p:tags r:id="rId82"/>
              </p:custDataLst>
            </p:nvPr>
          </p:nvSpPr>
          <p:spPr>
            <a:xfrm>
              <a:off x="2302" y="1266"/>
              <a:ext cx="3093" cy="0"/>
            </a:xfrm>
            <a:prstGeom prst="line">
              <a:avLst/>
            </a:prstGeom>
            <a:ln w="9525" cap="flat" cmpd="sng">
              <a:solidFill>
                <a:schemeClr val="folHlink"/>
              </a:solidFill>
              <a:prstDash val="dash"/>
              <a:headEnd type="none" w="med" len="med"/>
              <a:tailEnd type="none" w="med" len="med"/>
            </a:ln>
          </p:spPr>
        </p:sp>
        <p:sp>
          <p:nvSpPr>
            <p:cNvPr id="22574" name="Line 254"/>
            <p:cNvSpPr/>
            <p:nvPr>
              <p:custDataLst>
                <p:tags r:id="rId83"/>
              </p:custDataLst>
            </p:nvPr>
          </p:nvSpPr>
          <p:spPr>
            <a:xfrm>
              <a:off x="122" y="798"/>
              <a:ext cx="1946" cy="0"/>
            </a:xfrm>
            <a:prstGeom prst="line">
              <a:avLst/>
            </a:prstGeom>
            <a:ln w="12700" cap="flat" cmpd="sng">
              <a:solidFill>
                <a:schemeClr val="folHlink"/>
              </a:solidFill>
              <a:prstDash val="solid"/>
              <a:headEnd type="none" w="med" len="med"/>
              <a:tailEnd type="none" w="med" len="med"/>
            </a:ln>
          </p:spPr>
        </p:sp>
        <p:pic>
          <p:nvPicPr>
            <p:cNvPr id="22575" name="Picture 255"/>
            <p:cNvPicPr/>
            <p:nvPr/>
          </p:nvPicPr>
          <p:blipFill>
            <a:blip r:embed="rId84"/>
            <a:stretch>
              <a:fillRect/>
            </a:stretch>
          </p:blipFill>
          <p:spPr>
            <a:xfrm>
              <a:off x="2337" y="2651"/>
              <a:ext cx="320" cy="248"/>
            </a:xfrm>
            <a:prstGeom prst="rect">
              <a:avLst/>
            </a:prstGeom>
            <a:noFill/>
            <a:ln w="9525">
              <a:noFill/>
            </a:ln>
          </p:spPr>
        </p:pic>
        <p:pic>
          <p:nvPicPr>
            <p:cNvPr id="22576" name="Picture 256"/>
            <p:cNvPicPr>
              <a:picLocks noChangeAspect="1"/>
            </p:cNvPicPr>
            <p:nvPr>
              <p:custDataLst>
                <p:tags r:id="rId85"/>
              </p:custDataLst>
            </p:nvPr>
          </p:nvPicPr>
          <p:blipFill>
            <a:blip r:embed="rId86"/>
            <a:stretch>
              <a:fillRect/>
            </a:stretch>
          </p:blipFill>
          <p:spPr>
            <a:xfrm>
              <a:off x="2337" y="3058"/>
              <a:ext cx="297" cy="240"/>
            </a:xfrm>
            <a:prstGeom prst="rect">
              <a:avLst/>
            </a:prstGeom>
            <a:solidFill>
              <a:schemeClr val="bg1"/>
            </a:solidFill>
            <a:ln w="9525">
              <a:noFill/>
            </a:ln>
          </p:spPr>
        </p:pic>
        <p:sp>
          <p:nvSpPr>
            <p:cNvPr id="22577" name="Rectangle 257"/>
            <p:cNvSpPr/>
            <p:nvPr>
              <p:custDataLst>
                <p:tags r:id="rId87"/>
              </p:custDataLst>
            </p:nvPr>
          </p:nvSpPr>
          <p:spPr>
            <a:xfrm>
              <a:off x="3892" y="3457"/>
              <a:ext cx="1579" cy="32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医院、学校、菜场</a:t>
              </a:r>
              <a:endParaRPr lang="zh-CN" altLang="en-US" sz="1600" dirty="0"/>
            </a:p>
            <a:p>
              <a:pPr marL="144780" lvl="1" indent="-142875" defTabSz="895350" eaLnBrk="1" hangingPunct="1"/>
              <a:r>
                <a:rPr lang="zh-CN" altLang="en-US" sz="1600" dirty="0"/>
                <a:t>电</a:t>
              </a:r>
              <a:r>
                <a:rPr lang="en-US" altLang="zh-CN" sz="1600" dirty="0"/>
                <a:t>/</a:t>
              </a:r>
              <a:r>
                <a:rPr lang="zh-CN" altLang="en-US" sz="1600" dirty="0"/>
                <a:t>水</a:t>
              </a:r>
              <a:r>
                <a:rPr lang="en-US" altLang="zh-CN" sz="1600" dirty="0"/>
                <a:t>/</a:t>
              </a:r>
              <a:r>
                <a:rPr lang="zh-CN" altLang="en-US" sz="1600" dirty="0"/>
                <a:t>煤、通信网，及设备</a:t>
              </a:r>
              <a:endParaRPr lang="en-US" altLang="zh-CN" sz="1600" dirty="0"/>
            </a:p>
          </p:txBody>
        </p:sp>
        <p:sp>
          <p:nvSpPr>
            <p:cNvPr id="22578" name="Line 258"/>
            <p:cNvSpPr/>
            <p:nvPr>
              <p:custDataLst>
                <p:tags r:id="rId88"/>
              </p:custDataLst>
            </p:nvPr>
          </p:nvSpPr>
          <p:spPr>
            <a:xfrm>
              <a:off x="3843" y="799"/>
              <a:ext cx="1549" cy="0"/>
            </a:xfrm>
            <a:prstGeom prst="line">
              <a:avLst/>
            </a:prstGeom>
            <a:ln w="12700" cap="flat" cmpd="sng">
              <a:solidFill>
                <a:schemeClr val="folHlink"/>
              </a:solidFill>
              <a:prstDash val="solid"/>
              <a:headEnd type="none" w="med" len="med"/>
              <a:tailEnd type="none" w="med" len="med"/>
            </a:ln>
          </p:spPr>
        </p:sp>
        <p:sp>
          <p:nvSpPr>
            <p:cNvPr id="22579" name="Rectangle 259"/>
            <p:cNvSpPr/>
            <p:nvPr>
              <p:custDataLst>
                <p:tags r:id="rId89"/>
              </p:custDataLst>
            </p:nvPr>
          </p:nvSpPr>
          <p:spPr>
            <a:xfrm>
              <a:off x="3892" y="606"/>
              <a:ext cx="1498"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buNone/>
              </a:pPr>
              <a:r>
                <a:rPr lang="zh-CN" altLang="en-US" sz="1600" b="1" dirty="0"/>
                <a:t>举例</a:t>
              </a:r>
              <a:endParaRPr lang="zh-CN" altLang="en-US" sz="1600" b="1" dirty="0"/>
            </a:p>
          </p:txBody>
        </p:sp>
        <p:sp>
          <p:nvSpPr>
            <p:cNvPr id="22580" name="Rectangle 260"/>
            <p:cNvSpPr/>
            <p:nvPr>
              <p:custDataLst>
                <p:tags r:id="rId90"/>
              </p:custDataLst>
            </p:nvPr>
          </p:nvSpPr>
          <p:spPr>
            <a:xfrm>
              <a:off x="3892" y="888"/>
              <a:ext cx="1498"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solidFill>
                    <a:srgbClr val="808080"/>
                  </a:solidFill>
                </a:rPr>
                <a:t>金融中心、制造业中心</a:t>
              </a:r>
              <a:endParaRPr lang="en-US" altLang="zh-CN" sz="1600" dirty="0">
                <a:solidFill>
                  <a:srgbClr val="808080"/>
                </a:solidFill>
              </a:endParaRPr>
            </a:p>
          </p:txBody>
        </p:sp>
        <p:sp>
          <p:nvSpPr>
            <p:cNvPr id="22581" name="Rectangle 261"/>
            <p:cNvSpPr/>
            <p:nvPr>
              <p:custDataLst>
                <p:tags r:id="rId91"/>
              </p:custDataLst>
            </p:nvPr>
          </p:nvSpPr>
          <p:spPr>
            <a:xfrm>
              <a:off x="3892" y="2223"/>
              <a:ext cx="1585"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购物中心、办公楼、住宅</a:t>
              </a:r>
              <a:endParaRPr lang="zh-CN" altLang="en-US" sz="1600" b="1" dirty="0"/>
            </a:p>
          </p:txBody>
        </p:sp>
        <p:sp>
          <p:nvSpPr>
            <p:cNvPr id="22582" name="Rectangle 262"/>
            <p:cNvSpPr/>
            <p:nvPr>
              <p:custDataLst>
                <p:tags r:id="rId92"/>
              </p:custDataLst>
            </p:nvPr>
          </p:nvSpPr>
          <p:spPr>
            <a:xfrm>
              <a:off x="3892" y="2649"/>
              <a:ext cx="1498"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高速、高架、街道</a:t>
              </a:r>
              <a:endParaRPr lang="zh-CN" altLang="en-US" sz="1600" b="1" dirty="0"/>
            </a:p>
          </p:txBody>
        </p:sp>
        <p:sp>
          <p:nvSpPr>
            <p:cNvPr id="22583" name="Rectangle 263"/>
            <p:cNvSpPr/>
            <p:nvPr>
              <p:custDataLst>
                <p:tags r:id="rId93"/>
              </p:custDataLst>
            </p:nvPr>
          </p:nvSpPr>
          <p:spPr>
            <a:xfrm>
              <a:off x="3892" y="3077"/>
              <a:ext cx="1498"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公交、地铁、车辆</a:t>
              </a:r>
              <a:endParaRPr lang="zh-CN" altLang="en-US" sz="1600" dirty="0"/>
            </a:p>
          </p:txBody>
        </p:sp>
        <p:sp>
          <p:nvSpPr>
            <p:cNvPr id="22584" name="Rectangle 264"/>
            <p:cNvSpPr/>
            <p:nvPr>
              <p:custDataLst>
                <p:tags r:id="rId94"/>
              </p:custDataLst>
            </p:nvPr>
          </p:nvSpPr>
          <p:spPr>
            <a:xfrm>
              <a:off x="3892" y="1351"/>
              <a:ext cx="1498"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上班，周末休闲、购物</a:t>
              </a:r>
              <a:endParaRPr lang="en-US" altLang="zh-CN" sz="1600" dirty="0"/>
            </a:p>
          </p:txBody>
        </p:sp>
        <p:sp>
          <p:nvSpPr>
            <p:cNvPr id="22585" name="Rectangle 265"/>
            <p:cNvSpPr/>
            <p:nvPr>
              <p:custDataLst>
                <p:tags r:id="rId95"/>
              </p:custDataLst>
            </p:nvPr>
          </p:nvSpPr>
          <p:spPr>
            <a:xfrm>
              <a:off x="3892" y="1781"/>
              <a:ext cx="1558"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商业区、办公区、住宅区</a:t>
              </a:r>
              <a:endParaRPr lang="en-US" altLang="zh-CN" sz="1600" dirty="0"/>
            </a:p>
          </p:txBody>
        </p:sp>
        <p:sp>
          <p:nvSpPr>
            <p:cNvPr id="22586" name="Rectangle 266"/>
            <p:cNvSpPr/>
            <p:nvPr>
              <p:custDataLst>
                <p:tags r:id="rId96"/>
              </p:custDataLst>
            </p:nvPr>
          </p:nvSpPr>
          <p:spPr>
            <a:xfrm>
              <a:off x="2777" y="3457"/>
              <a:ext cx="911" cy="32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基础服务</a:t>
              </a:r>
              <a:endParaRPr lang="zh-CN" altLang="en-US" sz="1600" dirty="0"/>
            </a:p>
            <a:p>
              <a:pPr marL="144780" lvl="1" indent="-142875" defTabSz="895350" eaLnBrk="1" hangingPunct="1"/>
              <a:r>
                <a:rPr lang="zh-CN" altLang="en-US" sz="1600" b="1" dirty="0"/>
                <a:t>基础设施</a:t>
              </a:r>
              <a:endParaRPr lang="en-US" altLang="zh-CN" sz="1600" b="1" dirty="0"/>
            </a:p>
          </p:txBody>
        </p:sp>
        <p:sp>
          <p:nvSpPr>
            <p:cNvPr id="22587" name="Rectangle 267"/>
            <p:cNvSpPr/>
            <p:nvPr>
              <p:custDataLst>
                <p:tags r:id="rId97"/>
              </p:custDataLst>
            </p:nvPr>
          </p:nvSpPr>
          <p:spPr>
            <a:xfrm>
              <a:off x="2337" y="606"/>
              <a:ext cx="1157"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buNone/>
              </a:pPr>
              <a:r>
                <a:rPr lang="zh-CN" altLang="en-US" sz="1600" b="1" dirty="0"/>
                <a:t>城市规划中的层级</a:t>
              </a:r>
              <a:endParaRPr lang="en-US" altLang="zh-CN" sz="1600" b="1" dirty="0"/>
            </a:p>
          </p:txBody>
        </p:sp>
        <p:sp>
          <p:nvSpPr>
            <p:cNvPr id="22588" name="Rectangle 268"/>
            <p:cNvSpPr/>
            <p:nvPr>
              <p:custDataLst>
                <p:tags r:id="rId98"/>
              </p:custDataLst>
            </p:nvPr>
          </p:nvSpPr>
          <p:spPr>
            <a:xfrm>
              <a:off x="2777" y="888"/>
              <a:ext cx="911" cy="32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solidFill>
                    <a:srgbClr val="808080"/>
                  </a:solidFill>
                </a:rPr>
                <a:t>城市</a:t>
              </a:r>
              <a:r>
                <a:rPr lang="zh-CN" altLang="en-US" sz="1600" b="1" dirty="0">
                  <a:solidFill>
                    <a:srgbClr val="808080"/>
                  </a:solidFill>
                </a:rPr>
                <a:t>定位与发展目标</a:t>
              </a:r>
              <a:endParaRPr lang="en-US" altLang="zh-CN" sz="1600" b="1" dirty="0">
                <a:solidFill>
                  <a:srgbClr val="808080"/>
                </a:solidFill>
              </a:endParaRPr>
            </a:p>
          </p:txBody>
        </p:sp>
        <p:sp>
          <p:nvSpPr>
            <p:cNvPr id="22589" name="Rectangle 269"/>
            <p:cNvSpPr/>
            <p:nvPr>
              <p:custDataLst>
                <p:tags r:id="rId99"/>
              </p:custDataLst>
            </p:nvPr>
          </p:nvSpPr>
          <p:spPr>
            <a:xfrm>
              <a:off x="2777" y="2223"/>
              <a:ext cx="911"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实体建筑</a:t>
              </a:r>
              <a:r>
                <a:rPr lang="zh-CN" altLang="en-US" sz="1600" dirty="0"/>
                <a:t>体系</a:t>
              </a:r>
              <a:endParaRPr lang="zh-CN" altLang="en-US" sz="1600" dirty="0"/>
            </a:p>
          </p:txBody>
        </p:sp>
        <p:sp>
          <p:nvSpPr>
            <p:cNvPr id="22590" name="Rectangle 270"/>
            <p:cNvSpPr/>
            <p:nvPr>
              <p:custDataLst>
                <p:tags r:id="rId100"/>
              </p:custDataLst>
            </p:nvPr>
          </p:nvSpPr>
          <p:spPr>
            <a:xfrm>
              <a:off x="2777" y="2649"/>
              <a:ext cx="911"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道路</a:t>
              </a:r>
              <a:r>
                <a:rPr lang="zh-CN" altLang="en-US" sz="1600" dirty="0"/>
                <a:t>体系</a:t>
              </a:r>
              <a:endParaRPr lang="zh-CN" altLang="en-US" sz="1600" dirty="0"/>
            </a:p>
          </p:txBody>
        </p:sp>
        <p:sp>
          <p:nvSpPr>
            <p:cNvPr id="22591" name="Rectangle 271"/>
            <p:cNvSpPr/>
            <p:nvPr>
              <p:custDataLst>
                <p:tags r:id="rId101"/>
              </p:custDataLst>
            </p:nvPr>
          </p:nvSpPr>
          <p:spPr>
            <a:xfrm>
              <a:off x="2777" y="3077"/>
              <a:ext cx="911" cy="1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交通工具</a:t>
              </a:r>
              <a:r>
                <a:rPr lang="zh-CN" altLang="en-US" sz="1600" dirty="0"/>
                <a:t>体系</a:t>
              </a:r>
              <a:endParaRPr lang="zh-CN" altLang="en-US" sz="1600" dirty="0"/>
            </a:p>
          </p:txBody>
        </p:sp>
        <p:sp>
          <p:nvSpPr>
            <p:cNvPr id="22592" name="Rectangle 272"/>
            <p:cNvSpPr/>
            <p:nvPr>
              <p:custDataLst>
                <p:tags r:id="rId102"/>
              </p:custDataLst>
            </p:nvPr>
          </p:nvSpPr>
          <p:spPr>
            <a:xfrm>
              <a:off x="2777" y="1351"/>
              <a:ext cx="911" cy="32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居民</a:t>
              </a:r>
              <a:r>
                <a:rPr lang="zh-CN" altLang="en-US" sz="1600" b="1" dirty="0"/>
                <a:t>生活方式</a:t>
              </a:r>
              <a:r>
                <a:rPr lang="en-US" altLang="zh-CN" sz="1600" b="1" dirty="0"/>
                <a:t>/</a:t>
              </a:r>
              <a:r>
                <a:rPr lang="zh-CN" altLang="en-US" sz="1600" b="1" dirty="0"/>
                <a:t>情景</a:t>
              </a:r>
              <a:endParaRPr lang="en-US" altLang="zh-CN" sz="1600" dirty="0"/>
            </a:p>
          </p:txBody>
        </p:sp>
        <p:sp>
          <p:nvSpPr>
            <p:cNvPr id="22593" name="Rectangle 273"/>
            <p:cNvSpPr/>
            <p:nvPr>
              <p:custDataLst>
                <p:tags r:id="rId103"/>
              </p:custDataLst>
            </p:nvPr>
          </p:nvSpPr>
          <p:spPr>
            <a:xfrm>
              <a:off x="2777" y="1781"/>
              <a:ext cx="911" cy="161"/>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职能区块</a:t>
              </a:r>
              <a:endParaRPr lang="en-US" altLang="zh-CN" sz="1600" b="1" dirty="0"/>
            </a:p>
          </p:txBody>
        </p:sp>
        <p:grpSp>
          <p:nvGrpSpPr>
            <p:cNvPr id="22594" name="Group 274"/>
            <p:cNvGrpSpPr>
              <a:grpSpLocks noChangeAspect="1"/>
            </p:cNvGrpSpPr>
            <p:nvPr/>
          </p:nvGrpSpPr>
          <p:grpSpPr>
            <a:xfrm>
              <a:off x="2337" y="866"/>
              <a:ext cx="363" cy="287"/>
              <a:chOff x="2337" y="946"/>
              <a:chExt cx="363" cy="287"/>
            </a:xfrm>
          </p:grpSpPr>
          <p:sp>
            <p:nvSpPr>
              <p:cNvPr id="22595" name="AutoShape 275"/>
              <p:cNvSpPr>
                <a:spLocks noChangeAspect="1" noTextEdit="1"/>
              </p:cNvSpPr>
              <p:nvPr/>
            </p:nvSpPr>
            <p:spPr>
              <a:xfrm>
                <a:off x="2337" y="946"/>
                <a:ext cx="363" cy="287"/>
              </a:xfrm>
              <a:prstGeom prst="rect">
                <a:avLst/>
              </a:prstGeom>
              <a:noFill/>
              <a:ln w="9525">
                <a:noFill/>
              </a:ln>
            </p:spPr>
            <p:txBody>
              <a:bodyPr/>
              <a:p>
                <a:endParaRPr lang="zh-CN" altLang="en-US"/>
              </a:p>
            </p:txBody>
          </p:sp>
          <p:sp>
            <p:nvSpPr>
              <p:cNvPr id="22596" name="Freeform 276"/>
              <p:cNvSpPr/>
              <p:nvPr/>
            </p:nvSpPr>
            <p:spPr>
              <a:xfrm>
                <a:off x="2337" y="950"/>
                <a:ext cx="358" cy="279"/>
              </a:xfrm>
              <a:custGeom>
                <a:avLst/>
                <a:gdLst/>
                <a:ahLst/>
                <a:cxnLst>
                  <a:cxn ang="0">
                    <a:pos x="59" y="27"/>
                  </a:cxn>
                  <a:cxn ang="0">
                    <a:pos x="160" y="0"/>
                  </a:cxn>
                  <a:cxn ang="0">
                    <a:pos x="185" y="33"/>
                  </a:cxn>
                  <a:cxn ang="0">
                    <a:pos x="259" y="28"/>
                  </a:cxn>
                  <a:cxn ang="0">
                    <a:pos x="323" y="60"/>
                  </a:cxn>
                  <a:cxn ang="0">
                    <a:pos x="327" y="104"/>
                  </a:cxn>
                  <a:cxn ang="0">
                    <a:pos x="356" y="106"/>
                  </a:cxn>
                  <a:cxn ang="0">
                    <a:pos x="358" y="162"/>
                  </a:cxn>
                  <a:cxn ang="0">
                    <a:pos x="341" y="163"/>
                  </a:cxn>
                  <a:cxn ang="0">
                    <a:pos x="340" y="227"/>
                  </a:cxn>
                  <a:cxn ang="0">
                    <a:pos x="284" y="236"/>
                  </a:cxn>
                  <a:cxn ang="0">
                    <a:pos x="276" y="260"/>
                  </a:cxn>
                  <a:cxn ang="0">
                    <a:pos x="201" y="264"/>
                  </a:cxn>
                  <a:cxn ang="0">
                    <a:pos x="149" y="279"/>
                  </a:cxn>
                  <a:cxn ang="0">
                    <a:pos x="32" y="262"/>
                  </a:cxn>
                  <a:cxn ang="0">
                    <a:pos x="28" y="175"/>
                  </a:cxn>
                  <a:cxn ang="0">
                    <a:pos x="0" y="167"/>
                  </a:cxn>
                  <a:cxn ang="0">
                    <a:pos x="13" y="102"/>
                  </a:cxn>
                  <a:cxn ang="0">
                    <a:pos x="41" y="101"/>
                  </a:cxn>
                  <a:cxn ang="0">
                    <a:pos x="59" y="27"/>
                  </a:cxn>
                  <a:cxn ang="0">
                    <a:pos x="59" y="27"/>
                  </a:cxn>
                </a:cxnLst>
                <a:pathLst>
                  <a:path w="1790" h="1674">
                    <a:moveTo>
                      <a:pt x="296" y="161"/>
                    </a:moveTo>
                    <a:lnTo>
                      <a:pt x="800" y="0"/>
                    </a:lnTo>
                    <a:lnTo>
                      <a:pt x="924" y="196"/>
                    </a:lnTo>
                    <a:lnTo>
                      <a:pt x="1297" y="165"/>
                    </a:lnTo>
                    <a:lnTo>
                      <a:pt x="1617" y="360"/>
                    </a:lnTo>
                    <a:lnTo>
                      <a:pt x="1633" y="625"/>
                    </a:lnTo>
                    <a:lnTo>
                      <a:pt x="1779" y="637"/>
                    </a:lnTo>
                    <a:lnTo>
                      <a:pt x="1790" y="969"/>
                    </a:lnTo>
                    <a:lnTo>
                      <a:pt x="1706" y="978"/>
                    </a:lnTo>
                    <a:lnTo>
                      <a:pt x="1699" y="1359"/>
                    </a:lnTo>
                    <a:lnTo>
                      <a:pt x="1419" y="1418"/>
                    </a:lnTo>
                    <a:lnTo>
                      <a:pt x="1379" y="1558"/>
                    </a:lnTo>
                    <a:lnTo>
                      <a:pt x="1006" y="1585"/>
                    </a:lnTo>
                    <a:lnTo>
                      <a:pt x="746" y="1674"/>
                    </a:lnTo>
                    <a:lnTo>
                      <a:pt x="158" y="1572"/>
                    </a:lnTo>
                    <a:lnTo>
                      <a:pt x="139" y="1050"/>
                    </a:lnTo>
                    <a:lnTo>
                      <a:pt x="0" y="1001"/>
                    </a:lnTo>
                    <a:lnTo>
                      <a:pt x="67" y="614"/>
                    </a:lnTo>
                    <a:lnTo>
                      <a:pt x="207" y="608"/>
                    </a:lnTo>
                    <a:lnTo>
                      <a:pt x="296" y="161"/>
                    </a:lnTo>
                    <a:lnTo>
                      <a:pt x="296" y="161"/>
                    </a:lnTo>
                    <a:close/>
                  </a:path>
                </a:pathLst>
              </a:custGeom>
              <a:solidFill>
                <a:srgbClr val="B1CDE3">
                  <a:alpha val="100000"/>
                </a:srgbClr>
              </a:solidFill>
              <a:ln w="9525">
                <a:noFill/>
              </a:ln>
            </p:spPr>
            <p:txBody>
              <a:bodyPr/>
              <a:p>
                <a:endParaRPr lang="zh-CN" altLang="en-US"/>
              </a:p>
            </p:txBody>
          </p:sp>
          <p:sp>
            <p:nvSpPr>
              <p:cNvPr id="22597" name="Freeform 277"/>
              <p:cNvSpPr/>
              <p:nvPr/>
            </p:nvSpPr>
            <p:spPr>
              <a:xfrm>
                <a:off x="2380" y="1074"/>
                <a:ext cx="282" cy="142"/>
              </a:xfrm>
              <a:custGeom>
                <a:avLst/>
                <a:gdLst/>
                <a:ahLst/>
                <a:cxnLst>
                  <a:cxn ang="0">
                    <a:pos x="2" y="21"/>
                  </a:cxn>
                  <a:cxn ang="0">
                    <a:pos x="2" y="67"/>
                  </a:cxn>
                  <a:cxn ang="0">
                    <a:pos x="19" y="125"/>
                  </a:cxn>
                  <a:cxn ang="0">
                    <a:pos x="103" y="142"/>
                  </a:cxn>
                  <a:cxn ang="0">
                    <a:pos x="133" y="123"/>
                  </a:cxn>
                  <a:cxn ang="0">
                    <a:pos x="182" y="125"/>
                  </a:cxn>
                  <a:cxn ang="0">
                    <a:pos x="219" y="114"/>
                  </a:cxn>
                  <a:cxn ang="0">
                    <a:pos x="221" y="96"/>
                  </a:cxn>
                  <a:cxn ang="0">
                    <a:pos x="275" y="91"/>
                  </a:cxn>
                  <a:cxn ang="0">
                    <a:pos x="282" y="29"/>
                  </a:cxn>
                  <a:cxn ang="0">
                    <a:pos x="273" y="8"/>
                  </a:cxn>
                  <a:cxn ang="0">
                    <a:pos x="254" y="2"/>
                  </a:cxn>
                  <a:cxn ang="0">
                    <a:pos x="222" y="12"/>
                  </a:cxn>
                  <a:cxn ang="0">
                    <a:pos x="179" y="0"/>
                  </a:cxn>
                  <a:cxn ang="0">
                    <a:pos x="153" y="13"/>
                  </a:cxn>
                  <a:cxn ang="0">
                    <a:pos x="126" y="13"/>
                  </a:cxn>
                  <a:cxn ang="0">
                    <a:pos x="73" y="12"/>
                  </a:cxn>
                  <a:cxn ang="0">
                    <a:pos x="49" y="14"/>
                  </a:cxn>
                  <a:cxn ang="0">
                    <a:pos x="11" y="3"/>
                  </a:cxn>
                  <a:cxn ang="0">
                    <a:pos x="0" y="9"/>
                  </a:cxn>
                  <a:cxn ang="0">
                    <a:pos x="2" y="21"/>
                  </a:cxn>
                  <a:cxn ang="0">
                    <a:pos x="2" y="21"/>
                  </a:cxn>
                </a:cxnLst>
                <a:pathLst>
                  <a:path w="1411" h="857">
                    <a:moveTo>
                      <a:pt x="8" y="127"/>
                    </a:moveTo>
                    <a:lnTo>
                      <a:pt x="8" y="406"/>
                    </a:lnTo>
                    <a:lnTo>
                      <a:pt x="94" y="757"/>
                    </a:lnTo>
                    <a:lnTo>
                      <a:pt x="517" y="857"/>
                    </a:lnTo>
                    <a:lnTo>
                      <a:pt x="665" y="745"/>
                    </a:lnTo>
                    <a:lnTo>
                      <a:pt x="913" y="757"/>
                    </a:lnTo>
                    <a:lnTo>
                      <a:pt x="1098" y="686"/>
                    </a:lnTo>
                    <a:lnTo>
                      <a:pt x="1106" y="580"/>
                    </a:lnTo>
                    <a:lnTo>
                      <a:pt x="1374" y="548"/>
                    </a:lnTo>
                    <a:lnTo>
                      <a:pt x="1411" y="176"/>
                    </a:lnTo>
                    <a:lnTo>
                      <a:pt x="1365" y="51"/>
                    </a:lnTo>
                    <a:lnTo>
                      <a:pt x="1273" y="10"/>
                    </a:lnTo>
                    <a:lnTo>
                      <a:pt x="1110" y="72"/>
                    </a:lnTo>
                    <a:lnTo>
                      <a:pt x="897" y="0"/>
                    </a:lnTo>
                    <a:lnTo>
                      <a:pt x="767" y="81"/>
                    </a:lnTo>
                    <a:lnTo>
                      <a:pt x="631" y="81"/>
                    </a:lnTo>
                    <a:lnTo>
                      <a:pt x="366" y="72"/>
                    </a:lnTo>
                    <a:lnTo>
                      <a:pt x="243" y="85"/>
                    </a:lnTo>
                    <a:lnTo>
                      <a:pt x="57" y="20"/>
                    </a:lnTo>
                    <a:lnTo>
                      <a:pt x="0" y="56"/>
                    </a:lnTo>
                    <a:lnTo>
                      <a:pt x="8" y="127"/>
                    </a:lnTo>
                    <a:lnTo>
                      <a:pt x="8" y="127"/>
                    </a:lnTo>
                    <a:close/>
                  </a:path>
                </a:pathLst>
              </a:custGeom>
              <a:solidFill>
                <a:srgbClr val="579CC9">
                  <a:alpha val="100000"/>
                </a:srgbClr>
              </a:solidFill>
              <a:ln w="9525">
                <a:noFill/>
              </a:ln>
            </p:spPr>
            <p:txBody>
              <a:bodyPr/>
              <a:p>
                <a:endParaRPr lang="zh-CN" altLang="en-US"/>
              </a:p>
            </p:txBody>
          </p:sp>
          <p:sp>
            <p:nvSpPr>
              <p:cNvPr id="22598" name="Freeform 278"/>
              <p:cNvSpPr/>
              <p:nvPr/>
            </p:nvSpPr>
            <p:spPr>
              <a:xfrm>
                <a:off x="2374" y="979"/>
                <a:ext cx="293" cy="215"/>
              </a:xfrm>
              <a:custGeom>
                <a:avLst/>
                <a:gdLst/>
                <a:ahLst/>
                <a:cxnLst>
                  <a:cxn ang="0">
                    <a:pos x="38" y="41"/>
                  </a:cxn>
                  <a:cxn ang="0">
                    <a:pos x="14" y="94"/>
                  </a:cxn>
                  <a:cxn ang="0">
                    <a:pos x="7" y="120"/>
                  </a:cxn>
                  <a:cxn ang="0">
                    <a:pos x="16" y="103"/>
                  </a:cxn>
                  <a:cxn ang="0">
                    <a:pos x="28" y="111"/>
                  </a:cxn>
                  <a:cxn ang="0">
                    <a:pos x="43" y="177"/>
                  </a:cxn>
                  <a:cxn ang="0">
                    <a:pos x="65" y="195"/>
                  </a:cxn>
                  <a:cxn ang="0">
                    <a:pos x="81" y="150"/>
                  </a:cxn>
                  <a:cxn ang="0">
                    <a:pos x="90" y="160"/>
                  </a:cxn>
                  <a:cxn ang="0">
                    <a:pos x="102" y="208"/>
                  </a:cxn>
                  <a:cxn ang="0">
                    <a:pos x="122" y="206"/>
                  </a:cxn>
                  <a:cxn ang="0">
                    <a:pos x="142" y="190"/>
                  </a:cxn>
                  <a:cxn ang="0">
                    <a:pos x="154" y="137"/>
                  </a:cxn>
                  <a:cxn ang="0">
                    <a:pos x="159" y="114"/>
                  </a:cxn>
                  <a:cxn ang="0">
                    <a:pos x="160" y="166"/>
                  </a:cxn>
                  <a:cxn ang="0">
                    <a:pos x="170" y="191"/>
                  </a:cxn>
                  <a:cxn ang="0">
                    <a:pos x="210" y="186"/>
                  </a:cxn>
                  <a:cxn ang="0">
                    <a:pos x="206" y="131"/>
                  </a:cxn>
                  <a:cxn ang="0">
                    <a:pos x="213" y="108"/>
                  </a:cxn>
                  <a:cxn ang="0">
                    <a:pos x="219" y="152"/>
                  </a:cxn>
                  <a:cxn ang="0">
                    <a:pos x="242" y="167"/>
                  </a:cxn>
                  <a:cxn ang="0">
                    <a:pos x="266" y="130"/>
                  </a:cxn>
                  <a:cxn ang="0">
                    <a:pos x="247" y="112"/>
                  </a:cxn>
                  <a:cxn ang="0">
                    <a:pos x="268" y="106"/>
                  </a:cxn>
                  <a:cxn ang="0">
                    <a:pos x="289" y="112"/>
                  </a:cxn>
                  <a:cxn ang="0">
                    <a:pos x="280" y="93"/>
                  </a:cxn>
                  <a:cxn ang="0">
                    <a:pos x="261" y="79"/>
                  </a:cxn>
                  <a:cxn ang="0">
                    <a:pos x="261" y="77"/>
                  </a:cxn>
                  <a:cxn ang="0">
                    <a:pos x="261" y="76"/>
                  </a:cxn>
                  <a:cxn ang="0">
                    <a:pos x="261" y="74"/>
                  </a:cxn>
                  <a:cxn ang="0">
                    <a:pos x="261" y="72"/>
                  </a:cxn>
                  <a:cxn ang="0">
                    <a:pos x="260" y="69"/>
                  </a:cxn>
                  <a:cxn ang="0">
                    <a:pos x="260" y="67"/>
                  </a:cxn>
                  <a:cxn ang="0">
                    <a:pos x="260" y="65"/>
                  </a:cxn>
                  <a:cxn ang="0">
                    <a:pos x="260" y="64"/>
                  </a:cxn>
                  <a:cxn ang="0">
                    <a:pos x="260" y="62"/>
                  </a:cxn>
                  <a:cxn ang="0">
                    <a:pos x="260" y="61"/>
                  </a:cxn>
                  <a:cxn ang="0">
                    <a:pos x="260" y="59"/>
                  </a:cxn>
                  <a:cxn ang="0">
                    <a:pos x="260" y="57"/>
                  </a:cxn>
                  <a:cxn ang="0">
                    <a:pos x="259" y="56"/>
                  </a:cxn>
                  <a:cxn ang="0">
                    <a:pos x="259" y="54"/>
                  </a:cxn>
                  <a:cxn ang="0">
                    <a:pos x="258" y="51"/>
                  </a:cxn>
                  <a:cxn ang="0">
                    <a:pos x="258" y="50"/>
                  </a:cxn>
                  <a:cxn ang="0">
                    <a:pos x="217" y="53"/>
                  </a:cxn>
                  <a:cxn ang="0">
                    <a:pos x="216" y="88"/>
                  </a:cxn>
                  <a:cxn ang="0">
                    <a:pos x="203" y="72"/>
                  </a:cxn>
                  <a:cxn ang="0">
                    <a:pos x="203" y="27"/>
                  </a:cxn>
                  <a:cxn ang="0">
                    <a:pos x="160" y="29"/>
                  </a:cxn>
                  <a:cxn ang="0">
                    <a:pos x="158" y="69"/>
                  </a:cxn>
                  <a:cxn ang="0">
                    <a:pos x="159" y="103"/>
                  </a:cxn>
                  <a:cxn ang="0">
                    <a:pos x="147" y="64"/>
                  </a:cxn>
                  <a:cxn ang="0">
                    <a:pos x="137" y="32"/>
                  </a:cxn>
                  <a:cxn ang="0">
                    <a:pos x="122" y="17"/>
                  </a:cxn>
                  <a:cxn ang="0">
                    <a:pos x="101" y="4"/>
                  </a:cxn>
                  <a:cxn ang="0">
                    <a:pos x="86" y="32"/>
                  </a:cxn>
                  <a:cxn ang="0">
                    <a:pos x="85" y="88"/>
                  </a:cxn>
                  <a:cxn ang="0">
                    <a:pos x="79" y="84"/>
                  </a:cxn>
                  <a:cxn ang="0">
                    <a:pos x="76" y="23"/>
                  </a:cxn>
                  <a:cxn ang="0">
                    <a:pos x="52" y="22"/>
                  </a:cxn>
                </a:cxnLst>
                <a:pathLst>
                  <a:path w="1466" h="1287">
                    <a:moveTo>
                      <a:pt x="258" y="130"/>
                    </a:moveTo>
                    <a:lnTo>
                      <a:pt x="218" y="128"/>
                    </a:lnTo>
                    <a:lnTo>
                      <a:pt x="191" y="244"/>
                    </a:lnTo>
                    <a:lnTo>
                      <a:pt x="164" y="424"/>
                    </a:lnTo>
                    <a:lnTo>
                      <a:pt x="140" y="578"/>
                    </a:lnTo>
                    <a:lnTo>
                      <a:pt x="68" y="565"/>
                    </a:lnTo>
                    <a:lnTo>
                      <a:pt x="11" y="595"/>
                    </a:lnTo>
                    <a:lnTo>
                      <a:pt x="0" y="669"/>
                    </a:lnTo>
                    <a:lnTo>
                      <a:pt x="34" y="716"/>
                    </a:lnTo>
                    <a:lnTo>
                      <a:pt x="94" y="707"/>
                    </a:lnTo>
                    <a:lnTo>
                      <a:pt x="110" y="659"/>
                    </a:lnTo>
                    <a:lnTo>
                      <a:pt x="81" y="617"/>
                    </a:lnTo>
                    <a:lnTo>
                      <a:pt x="130" y="623"/>
                    </a:lnTo>
                    <a:lnTo>
                      <a:pt x="162" y="645"/>
                    </a:lnTo>
                    <a:lnTo>
                      <a:pt x="139" y="667"/>
                    </a:lnTo>
                    <a:lnTo>
                      <a:pt x="167" y="803"/>
                    </a:lnTo>
                    <a:lnTo>
                      <a:pt x="183" y="894"/>
                    </a:lnTo>
                    <a:lnTo>
                      <a:pt x="214" y="1061"/>
                    </a:lnTo>
                    <a:lnTo>
                      <a:pt x="240" y="1154"/>
                    </a:lnTo>
                    <a:lnTo>
                      <a:pt x="261" y="1173"/>
                    </a:lnTo>
                    <a:lnTo>
                      <a:pt x="324" y="1167"/>
                    </a:lnTo>
                    <a:lnTo>
                      <a:pt x="405" y="1160"/>
                    </a:lnTo>
                    <a:lnTo>
                      <a:pt x="407" y="1052"/>
                    </a:lnTo>
                    <a:lnTo>
                      <a:pt x="407" y="896"/>
                    </a:lnTo>
                    <a:lnTo>
                      <a:pt x="430" y="713"/>
                    </a:lnTo>
                    <a:lnTo>
                      <a:pt x="437" y="823"/>
                    </a:lnTo>
                    <a:lnTo>
                      <a:pt x="451" y="955"/>
                    </a:lnTo>
                    <a:lnTo>
                      <a:pt x="462" y="1110"/>
                    </a:lnTo>
                    <a:lnTo>
                      <a:pt x="464" y="1200"/>
                    </a:lnTo>
                    <a:lnTo>
                      <a:pt x="508" y="1245"/>
                    </a:lnTo>
                    <a:lnTo>
                      <a:pt x="551" y="1287"/>
                    </a:lnTo>
                    <a:lnTo>
                      <a:pt x="588" y="1277"/>
                    </a:lnTo>
                    <a:lnTo>
                      <a:pt x="608" y="1235"/>
                    </a:lnTo>
                    <a:lnTo>
                      <a:pt x="640" y="1207"/>
                    </a:lnTo>
                    <a:lnTo>
                      <a:pt x="640" y="1135"/>
                    </a:lnTo>
                    <a:lnTo>
                      <a:pt x="708" y="1139"/>
                    </a:lnTo>
                    <a:lnTo>
                      <a:pt x="758" y="1118"/>
                    </a:lnTo>
                    <a:lnTo>
                      <a:pt x="775" y="991"/>
                    </a:lnTo>
                    <a:lnTo>
                      <a:pt x="770" y="819"/>
                    </a:lnTo>
                    <a:lnTo>
                      <a:pt x="776" y="751"/>
                    </a:lnTo>
                    <a:lnTo>
                      <a:pt x="774" y="686"/>
                    </a:lnTo>
                    <a:lnTo>
                      <a:pt x="797" y="684"/>
                    </a:lnTo>
                    <a:lnTo>
                      <a:pt x="797" y="778"/>
                    </a:lnTo>
                    <a:lnTo>
                      <a:pt x="803" y="881"/>
                    </a:lnTo>
                    <a:lnTo>
                      <a:pt x="803" y="993"/>
                    </a:lnTo>
                    <a:lnTo>
                      <a:pt x="807" y="1090"/>
                    </a:lnTo>
                    <a:lnTo>
                      <a:pt x="801" y="1122"/>
                    </a:lnTo>
                    <a:lnTo>
                      <a:pt x="850" y="1145"/>
                    </a:lnTo>
                    <a:lnTo>
                      <a:pt x="941" y="1141"/>
                    </a:lnTo>
                    <a:lnTo>
                      <a:pt x="1024" y="1145"/>
                    </a:lnTo>
                    <a:lnTo>
                      <a:pt x="1051" y="1116"/>
                    </a:lnTo>
                    <a:lnTo>
                      <a:pt x="1045" y="987"/>
                    </a:lnTo>
                    <a:lnTo>
                      <a:pt x="1027" y="842"/>
                    </a:lnTo>
                    <a:lnTo>
                      <a:pt x="1033" y="783"/>
                    </a:lnTo>
                    <a:lnTo>
                      <a:pt x="1030" y="694"/>
                    </a:lnTo>
                    <a:lnTo>
                      <a:pt x="1024" y="639"/>
                    </a:lnTo>
                    <a:lnTo>
                      <a:pt x="1067" y="646"/>
                    </a:lnTo>
                    <a:lnTo>
                      <a:pt x="1084" y="707"/>
                    </a:lnTo>
                    <a:lnTo>
                      <a:pt x="1088" y="803"/>
                    </a:lnTo>
                    <a:lnTo>
                      <a:pt x="1097" y="907"/>
                    </a:lnTo>
                    <a:lnTo>
                      <a:pt x="1097" y="972"/>
                    </a:lnTo>
                    <a:lnTo>
                      <a:pt x="1118" y="991"/>
                    </a:lnTo>
                    <a:lnTo>
                      <a:pt x="1210" y="1000"/>
                    </a:lnTo>
                    <a:lnTo>
                      <a:pt x="1317" y="1006"/>
                    </a:lnTo>
                    <a:lnTo>
                      <a:pt x="1334" y="955"/>
                    </a:lnTo>
                    <a:lnTo>
                      <a:pt x="1332" y="781"/>
                    </a:lnTo>
                    <a:lnTo>
                      <a:pt x="1329" y="653"/>
                    </a:lnTo>
                    <a:lnTo>
                      <a:pt x="1264" y="660"/>
                    </a:lnTo>
                    <a:lnTo>
                      <a:pt x="1236" y="669"/>
                    </a:lnTo>
                    <a:lnTo>
                      <a:pt x="1277" y="636"/>
                    </a:lnTo>
                    <a:lnTo>
                      <a:pt x="1344" y="605"/>
                    </a:lnTo>
                    <a:lnTo>
                      <a:pt x="1339" y="634"/>
                    </a:lnTo>
                    <a:lnTo>
                      <a:pt x="1349" y="666"/>
                    </a:lnTo>
                    <a:lnTo>
                      <a:pt x="1380" y="688"/>
                    </a:lnTo>
                    <a:lnTo>
                      <a:pt x="1444" y="670"/>
                    </a:lnTo>
                    <a:lnTo>
                      <a:pt x="1466" y="615"/>
                    </a:lnTo>
                    <a:lnTo>
                      <a:pt x="1447" y="573"/>
                    </a:lnTo>
                    <a:lnTo>
                      <a:pt x="1401" y="554"/>
                    </a:lnTo>
                    <a:lnTo>
                      <a:pt x="1320" y="566"/>
                    </a:lnTo>
                    <a:lnTo>
                      <a:pt x="1309" y="472"/>
                    </a:lnTo>
                    <a:lnTo>
                      <a:pt x="1308" y="470"/>
                    </a:lnTo>
                    <a:lnTo>
                      <a:pt x="1308" y="468"/>
                    </a:lnTo>
                    <a:lnTo>
                      <a:pt x="1308" y="465"/>
                    </a:lnTo>
                    <a:lnTo>
                      <a:pt x="1308" y="463"/>
                    </a:lnTo>
                    <a:lnTo>
                      <a:pt x="1307" y="460"/>
                    </a:lnTo>
                    <a:lnTo>
                      <a:pt x="1307" y="457"/>
                    </a:lnTo>
                    <a:lnTo>
                      <a:pt x="1307" y="453"/>
                    </a:lnTo>
                    <a:lnTo>
                      <a:pt x="1306" y="449"/>
                    </a:lnTo>
                    <a:lnTo>
                      <a:pt x="1306" y="445"/>
                    </a:lnTo>
                    <a:lnTo>
                      <a:pt x="1306" y="442"/>
                    </a:lnTo>
                    <a:lnTo>
                      <a:pt x="1306" y="437"/>
                    </a:lnTo>
                    <a:lnTo>
                      <a:pt x="1304" y="433"/>
                    </a:lnTo>
                    <a:lnTo>
                      <a:pt x="1304" y="429"/>
                    </a:lnTo>
                    <a:lnTo>
                      <a:pt x="1304" y="425"/>
                    </a:lnTo>
                    <a:lnTo>
                      <a:pt x="1304" y="420"/>
                    </a:lnTo>
                    <a:lnTo>
                      <a:pt x="1303" y="416"/>
                    </a:lnTo>
                    <a:lnTo>
                      <a:pt x="1303" y="411"/>
                    </a:lnTo>
                    <a:lnTo>
                      <a:pt x="1303" y="407"/>
                    </a:lnTo>
                    <a:lnTo>
                      <a:pt x="1302" y="402"/>
                    </a:lnTo>
                    <a:lnTo>
                      <a:pt x="1302" y="399"/>
                    </a:lnTo>
                    <a:lnTo>
                      <a:pt x="1302" y="395"/>
                    </a:lnTo>
                    <a:lnTo>
                      <a:pt x="1302" y="392"/>
                    </a:lnTo>
                    <a:lnTo>
                      <a:pt x="1302" y="388"/>
                    </a:lnTo>
                    <a:lnTo>
                      <a:pt x="1302" y="385"/>
                    </a:lnTo>
                    <a:lnTo>
                      <a:pt x="1302" y="382"/>
                    </a:lnTo>
                    <a:lnTo>
                      <a:pt x="1302" y="380"/>
                    </a:lnTo>
                    <a:lnTo>
                      <a:pt x="1302" y="375"/>
                    </a:lnTo>
                    <a:lnTo>
                      <a:pt x="1303" y="374"/>
                    </a:lnTo>
                    <a:lnTo>
                      <a:pt x="1303" y="371"/>
                    </a:lnTo>
                    <a:lnTo>
                      <a:pt x="1303" y="368"/>
                    </a:lnTo>
                    <a:lnTo>
                      <a:pt x="1303" y="363"/>
                    </a:lnTo>
                    <a:lnTo>
                      <a:pt x="1303" y="358"/>
                    </a:lnTo>
                    <a:lnTo>
                      <a:pt x="1302" y="356"/>
                    </a:lnTo>
                    <a:lnTo>
                      <a:pt x="1302" y="352"/>
                    </a:lnTo>
                    <a:lnTo>
                      <a:pt x="1301" y="349"/>
                    </a:lnTo>
                    <a:lnTo>
                      <a:pt x="1301" y="346"/>
                    </a:lnTo>
                    <a:lnTo>
                      <a:pt x="1299" y="343"/>
                    </a:lnTo>
                    <a:lnTo>
                      <a:pt x="1299" y="339"/>
                    </a:lnTo>
                    <a:lnTo>
                      <a:pt x="1298" y="336"/>
                    </a:lnTo>
                    <a:lnTo>
                      <a:pt x="1298" y="333"/>
                    </a:lnTo>
                    <a:lnTo>
                      <a:pt x="1297" y="330"/>
                    </a:lnTo>
                    <a:lnTo>
                      <a:pt x="1297" y="326"/>
                    </a:lnTo>
                    <a:lnTo>
                      <a:pt x="1296" y="322"/>
                    </a:lnTo>
                    <a:lnTo>
                      <a:pt x="1296" y="320"/>
                    </a:lnTo>
                    <a:lnTo>
                      <a:pt x="1294" y="313"/>
                    </a:lnTo>
                    <a:lnTo>
                      <a:pt x="1293" y="308"/>
                    </a:lnTo>
                    <a:lnTo>
                      <a:pt x="1292" y="305"/>
                    </a:lnTo>
                    <a:lnTo>
                      <a:pt x="1291" y="301"/>
                    </a:lnTo>
                    <a:lnTo>
                      <a:pt x="1291" y="299"/>
                    </a:lnTo>
                    <a:lnTo>
                      <a:pt x="1249" y="303"/>
                    </a:lnTo>
                    <a:lnTo>
                      <a:pt x="1165" y="314"/>
                    </a:lnTo>
                    <a:lnTo>
                      <a:pt x="1084" y="320"/>
                    </a:lnTo>
                    <a:lnTo>
                      <a:pt x="1075" y="348"/>
                    </a:lnTo>
                    <a:lnTo>
                      <a:pt x="1080" y="433"/>
                    </a:lnTo>
                    <a:lnTo>
                      <a:pt x="1079" y="525"/>
                    </a:lnTo>
                    <a:lnTo>
                      <a:pt x="1069" y="592"/>
                    </a:lnTo>
                    <a:lnTo>
                      <a:pt x="1017" y="568"/>
                    </a:lnTo>
                    <a:lnTo>
                      <a:pt x="1016" y="429"/>
                    </a:lnTo>
                    <a:lnTo>
                      <a:pt x="1014" y="305"/>
                    </a:lnTo>
                    <a:lnTo>
                      <a:pt x="1016" y="204"/>
                    </a:lnTo>
                    <a:lnTo>
                      <a:pt x="1016" y="163"/>
                    </a:lnTo>
                    <a:lnTo>
                      <a:pt x="981" y="161"/>
                    </a:lnTo>
                    <a:lnTo>
                      <a:pt x="912" y="172"/>
                    </a:lnTo>
                    <a:lnTo>
                      <a:pt x="803" y="172"/>
                    </a:lnTo>
                    <a:lnTo>
                      <a:pt x="784" y="194"/>
                    </a:lnTo>
                    <a:lnTo>
                      <a:pt x="788" y="300"/>
                    </a:lnTo>
                    <a:lnTo>
                      <a:pt x="791" y="412"/>
                    </a:lnTo>
                    <a:lnTo>
                      <a:pt x="798" y="500"/>
                    </a:lnTo>
                    <a:lnTo>
                      <a:pt x="795" y="575"/>
                    </a:lnTo>
                    <a:lnTo>
                      <a:pt x="798" y="618"/>
                    </a:lnTo>
                    <a:lnTo>
                      <a:pt x="762" y="630"/>
                    </a:lnTo>
                    <a:lnTo>
                      <a:pt x="758" y="513"/>
                    </a:lnTo>
                    <a:lnTo>
                      <a:pt x="738" y="382"/>
                    </a:lnTo>
                    <a:lnTo>
                      <a:pt x="734" y="274"/>
                    </a:lnTo>
                    <a:lnTo>
                      <a:pt x="712" y="192"/>
                    </a:lnTo>
                    <a:lnTo>
                      <a:pt x="683" y="192"/>
                    </a:lnTo>
                    <a:lnTo>
                      <a:pt x="628" y="202"/>
                    </a:lnTo>
                    <a:lnTo>
                      <a:pt x="610" y="188"/>
                    </a:lnTo>
                    <a:lnTo>
                      <a:pt x="608" y="102"/>
                    </a:lnTo>
                    <a:lnTo>
                      <a:pt x="583" y="60"/>
                    </a:lnTo>
                    <a:lnTo>
                      <a:pt x="536" y="0"/>
                    </a:lnTo>
                    <a:lnTo>
                      <a:pt x="505" y="21"/>
                    </a:lnTo>
                    <a:lnTo>
                      <a:pt x="442" y="92"/>
                    </a:lnTo>
                    <a:lnTo>
                      <a:pt x="441" y="142"/>
                    </a:lnTo>
                    <a:lnTo>
                      <a:pt x="430" y="192"/>
                    </a:lnTo>
                    <a:lnTo>
                      <a:pt x="433" y="297"/>
                    </a:lnTo>
                    <a:lnTo>
                      <a:pt x="432" y="398"/>
                    </a:lnTo>
                    <a:lnTo>
                      <a:pt x="427" y="527"/>
                    </a:lnTo>
                    <a:lnTo>
                      <a:pt x="421" y="603"/>
                    </a:lnTo>
                    <a:lnTo>
                      <a:pt x="406" y="609"/>
                    </a:lnTo>
                    <a:lnTo>
                      <a:pt x="394" y="504"/>
                    </a:lnTo>
                    <a:lnTo>
                      <a:pt x="389" y="332"/>
                    </a:lnTo>
                    <a:lnTo>
                      <a:pt x="384" y="233"/>
                    </a:lnTo>
                    <a:lnTo>
                      <a:pt x="381" y="139"/>
                    </a:lnTo>
                    <a:lnTo>
                      <a:pt x="307" y="138"/>
                    </a:lnTo>
                    <a:lnTo>
                      <a:pt x="284" y="128"/>
                    </a:lnTo>
                    <a:lnTo>
                      <a:pt x="258" y="130"/>
                    </a:lnTo>
                    <a:lnTo>
                      <a:pt x="258" y="130"/>
                    </a:lnTo>
                    <a:close/>
                  </a:path>
                </a:pathLst>
              </a:custGeom>
              <a:solidFill>
                <a:srgbClr val="FFFFFF">
                  <a:alpha val="100000"/>
                </a:srgbClr>
              </a:solidFill>
              <a:ln w="9525">
                <a:noFill/>
              </a:ln>
            </p:spPr>
            <p:txBody>
              <a:bodyPr/>
              <a:p>
                <a:endParaRPr lang="zh-CN" altLang="en-US"/>
              </a:p>
            </p:txBody>
          </p:sp>
          <p:sp>
            <p:nvSpPr>
              <p:cNvPr id="22599" name="Freeform 279"/>
              <p:cNvSpPr/>
              <p:nvPr/>
            </p:nvSpPr>
            <p:spPr>
              <a:xfrm>
                <a:off x="2591" y="1033"/>
                <a:ext cx="43" cy="56"/>
              </a:xfrm>
              <a:custGeom>
                <a:avLst/>
                <a:gdLst/>
                <a:ahLst/>
                <a:cxnLst>
                  <a:cxn ang="0">
                    <a:pos x="0" y="52"/>
                  </a:cxn>
                  <a:cxn ang="0">
                    <a:pos x="2" y="52"/>
                  </a:cxn>
                  <a:cxn ang="0">
                    <a:pos x="4" y="53"/>
                  </a:cxn>
                  <a:cxn ang="0">
                    <a:pos x="6" y="54"/>
                  </a:cxn>
                  <a:cxn ang="0">
                    <a:pos x="9" y="54"/>
                  </a:cxn>
                  <a:cxn ang="0">
                    <a:pos x="11" y="55"/>
                  </a:cxn>
                  <a:cxn ang="0">
                    <a:pos x="14" y="55"/>
                  </a:cxn>
                  <a:cxn ang="0">
                    <a:pos x="17" y="56"/>
                  </a:cxn>
                  <a:cxn ang="0">
                    <a:pos x="20" y="56"/>
                  </a:cxn>
                  <a:cxn ang="0">
                    <a:pos x="23" y="56"/>
                  </a:cxn>
                  <a:cxn ang="0">
                    <a:pos x="26" y="55"/>
                  </a:cxn>
                  <a:cxn ang="0">
                    <a:pos x="29" y="54"/>
                  </a:cxn>
                  <a:cxn ang="0">
                    <a:pos x="31" y="53"/>
                  </a:cxn>
                  <a:cxn ang="0">
                    <a:pos x="34" y="52"/>
                  </a:cxn>
                  <a:cxn ang="0">
                    <a:pos x="36" y="51"/>
                  </a:cxn>
                  <a:cxn ang="0">
                    <a:pos x="39" y="49"/>
                  </a:cxn>
                  <a:cxn ang="0">
                    <a:pos x="42" y="47"/>
                  </a:cxn>
                  <a:cxn ang="0">
                    <a:pos x="43" y="46"/>
                  </a:cxn>
                  <a:cxn ang="0">
                    <a:pos x="43" y="45"/>
                  </a:cxn>
                  <a:cxn ang="0">
                    <a:pos x="42" y="43"/>
                  </a:cxn>
                  <a:cxn ang="0">
                    <a:pos x="42" y="41"/>
                  </a:cxn>
                  <a:cxn ang="0">
                    <a:pos x="42" y="39"/>
                  </a:cxn>
                  <a:cxn ang="0">
                    <a:pos x="42" y="36"/>
                  </a:cxn>
                  <a:cxn ang="0">
                    <a:pos x="42" y="34"/>
                  </a:cxn>
                  <a:cxn ang="0">
                    <a:pos x="42" y="31"/>
                  </a:cxn>
                  <a:cxn ang="0">
                    <a:pos x="41" y="28"/>
                  </a:cxn>
                  <a:cxn ang="0">
                    <a:pos x="41" y="24"/>
                  </a:cxn>
                  <a:cxn ang="0">
                    <a:pos x="41" y="21"/>
                  </a:cxn>
                  <a:cxn ang="0">
                    <a:pos x="41" y="18"/>
                  </a:cxn>
                  <a:cxn ang="0">
                    <a:pos x="40" y="15"/>
                  </a:cxn>
                  <a:cxn ang="0">
                    <a:pos x="40" y="12"/>
                  </a:cxn>
                  <a:cxn ang="0">
                    <a:pos x="40" y="9"/>
                  </a:cxn>
                  <a:cxn ang="0">
                    <a:pos x="40" y="7"/>
                  </a:cxn>
                  <a:cxn ang="0">
                    <a:pos x="39" y="5"/>
                  </a:cxn>
                  <a:cxn ang="0">
                    <a:pos x="39" y="3"/>
                  </a:cxn>
                  <a:cxn ang="0">
                    <a:pos x="39" y="1"/>
                  </a:cxn>
                  <a:cxn ang="0">
                    <a:pos x="38" y="0"/>
                  </a:cxn>
                  <a:cxn ang="0">
                    <a:pos x="36" y="0"/>
                  </a:cxn>
                  <a:cxn ang="0">
                    <a:pos x="33" y="0"/>
                  </a:cxn>
                  <a:cxn ang="0">
                    <a:pos x="30" y="0"/>
                  </a:cxn>
                  <a:cxn ang="0">
                    <a:pos x="28" y="0"/>
                  </a:cxn>
                  <a:cxn ang="0">
                    <a:pos x="26" y="1"/>
                  </a:cxn>
                  <a:cxn ang="0">
                    <a:pos x="24" y="1"/>
                  </a:cxn>
                  <a:cxn ang="0">
                    <a:pos x="21" y="1"/>
                  </a:cxn>
                  <a:cxn ang="0">
                    <a:pos x="19" y="2"/>
                  </a:cxn>
                  <a:cxn ang="0">
                    <a:pos x="17" y="2"/>
                  </a:cxn>
                  <a:cxn ang="0">
                    <a:pos x="14" y="2"/>
                  </a:cxn>
                  <a:cxn ang="0">
                    <a:pos x="12" y="2"/>
                  </a:cxn>
                  <a:cxn ang="0">
                    <a:pos x="10" y="3"/>
                  </a:cxn>
                  <a:cxn ang="0">
                    <a:pos x="8" y="3"/>
                  </a:cxn>
                  <a:cxn ang="0">
                    <a:pos x="5" y="4"/>
                  </a:cxn>
                  <a:cxn ang="0">
                    <a:pos x="3" y="4"/>
                  </a:cxn>
                </a:cxnLst>
                <a:pathLst>
                  <a:path w="215" h="337">
                    <a:moveTo>
                      <a:pt x="14" y="24"/>
                    </a:moveTo>
                    <a:lnTo>
                      <a:pt x="13" y="226"/>
                    </a:lnTo>
                    <a:lnTo>
                      <a:pt x="0" y="310"/>
                    </a:lnTo>
                    <a:lnTo>
                      <a:pt x="2" y="312"/>
                    </a:lnTo>
                    <a:lnTo>
                      <a:pt x="6" y="313"/>
                    </a:lnTo>
                    <a:lnTo>
                      <a:pt x="10" y="315"/>
                    </a:lnTo>
                    <a:lnTo>
                      <a:pt x="12" y="316"/>
                    </a:lnTo>
                    <a:lnTo>
                      <a:pt x="16" y="318"/>
                    </a:lnTo>
                    <a:lnTo>
                      <a:pt x="19" y="319"/>
                    </a:lnTo>
                    <a:lnTo>
                      <a:pt x="23" y="320"/>
                    </a:lnTo>
                    <a:lnTo>
                      <a:pt x="27" y="321"/>
                    </a:lnTo>
                    <a:lnTo>
                      <a:pt x="31" y="322"/>
                    </a:lnTo>
                    <a:lnTo>
                      <a:pt x="34" y="325"/>
                    </a:lnTo>
                    <a:lnTo>
                      <a:pt x="39" y="326"/>
                    </a:lnTo>
                    <a:lnTo>
                      <a:pt x="43" y="326"/>
                    </a:lnTo>
                    <a:lnTo>
                      <a:pt x="48" y="328"/>
                    </a:lnTo>
                    <a:lnTo>
                      <a:pt x="52" y="328"/>
                    </a:lnTo>
                    <a:lnTo>
                      <a:pt x="57" y="331"/>
                    </a:lnTo>
                    <a:lnTo>
                      <a:pt x="61" y="331"/>
                    </a:lnTo>
                    <a:lnTo>
                      <a:pt x="66" y="332"/>
                    </a:lnTo>
                    <a:lnTo>
                      <a:pt x="71" y="333"/>
                    </a:lnTo>
                    <a:lnTo>
                      <a:pt x="76" y="334"/>
                    </a:lnTo>
                    <a:lnTo>
                      <a:pt x="81" y="335"/>
                    </a:lnTo>
                    <a:lnTo>
                      <a:pt x="86" y="335"/>
                    </a:lnTo>
                    <a:lnTo>
                      <a:pt x="91" y="335"/>
                    </a:lnTo>
                    <a:lnTo>
                      <a:pt x="96" y="337"/>
                    </a:lnTo>
                    <a:lnTo>
                      <a:pt x="101" y="337"/>
                    </a:lnTo>
                    <a:lnTo>
                      <a:pt x="106" y="337"/>
                    </a:lnTo>
                    <a:lnTo>
                      <a:pt x="111" y="337"/>
                    </a:lnTo>
                    <a:lnTo>
                      <a:pt x="116" y="337"/>
                    </a:lnTo>
                    <a:lnTo>
                      <a:pt x="121" y="335"/>
                    </a:lnTo>
                    <a:lnTo>
                      <a:pt x="125" y="334"/>
                    </a:lnTo>
                    <a:lnTo>
                      <a:pt x="130" y="333"/>
                    </a:lnTo>
                    <a:lnTo>
                      <a:pt x="133" y="332"/>
                    </a:lnTo>
                    <a:lnTo>
                      <a:pt x="138" y="329"/>
                    </a:lnTo>
                    <a:lnTo>
                      <a:pt x="143" y="327"/>
                    </a:lnTo>
                    <a:lnTo>
                      <a:pt x="147" y="325"/>
                    </a:lnTo>
                    <a:lnTo>
                      <a:pt x="152" y="324"/>
                    </a:lnTo>
                    <a:lnTo>
                      <a:pt x="156" y="321"/>
                    </a:lnTo>
                    <a:lnTo>
                      <a:pt x="159" y="319"/>
                    </a:lnTo>
                    <a:lnTo>
                      <a:pt x="164" y="316"/>
                    </a:lnTo>
                    <a:lnTo>
                      <a:pt x="168" y="314"/>
                    </a:lnTo>
                    <a:lnTo>
                      <a:pt x="172" y="310"/>
                    </a:lnTo>
                    <a:lnTo>
                      <a:pt x="175" y="308"/>
                    </a:lnTo>
                    <a:lnTo>
                      <a:pt x="179" y="306"/>
                    </a:lnTo>
                    <a:lnTo>
                      <a:pt x="184" y="303"/>
                    </a:lnTo>
                    <a:lnTo>
                      <a:pt x="189" y="298"/>
                    </a:lnTo>
                    <a:lnTo>
                      <a:pt x="195" y="292"/>
                    </a:lnTo>
                    <a:lnTo>
                      <a:pt x="201" y="288"/>
                    </a:lnTo>
                    <a:lnTo>
                      <a:pt x="206" y="285"/>
                    </a:lnTo>
                    <a:lnTo>
                      <a:pt x="209" y="281"/>
                    </a:lnTo>
                    <a:lnTo>
                      <a:pt x="211" y="278"/>
                    </a:lnTo>
                    <a:lnTo>
                      <a:pt x="214" y="277"/>
                    </a:lnTo>
                    <a:lnTo>
                      <a:pt x="215" y="277"/>
                    </a:lnTo>
                    <a:lnTo>
                      <a:pt x="214" y="276"/>
                    </a:lnTo>
                    <a:lnTo>
                      <a:pt x="214" y="273"/>
                    </a:lnTo>
                    <a:lnTo>
                      <a:pt x="214" y="270"/>
                    </a:lnTo>
                    <a:lnTo>
                      <a:pt x="214" y="265"/>
                    </a:lnTo>
                    <a:lnTo>
                      <a:pt x="212" y="261"/>
                    </a:lnTo>
                    <a:lnTo>
                      <a:pt x="212" y="258"/>
                    </a:lnTo>
                    <a:lnTo>
                      <a:pt x="212" y="254"/>
                    </a:lnTo>
                    <a:lnTo>
                      <a:pt x="212" y="251"/>
                    </a:lnTo>
                    <a:lnTo>
                      <a:pt x="211" y="247"/>
                    </a:lnTo>
                    <a:lnTo>
                      <a:pt x="211" y="244"/>
                    </a:lnTo>
                    <a:lnTo>
                      <a:pt x="211" y="239"/>
                    </a:lnTo>
                    <a:lnTo>
                      <a:pt x="211" y="234"/>
                    </a:lnTo>
                    <a:lnTo>
                      <a:pt x="211" y="229"/>
                    </a:lnTo>
                    <a:lnTo>
                      <a:pt x="210" y="224"/>
                    </a:lnTo>
                    <a:lnTo>
                      <a:pt x="210" y="218"/>
                    </a:lnTo>
                    <a:lnTo>
                      <a:pt x="210" y="214"/>
                    </a:lnTo>
                    <a:lnTo>
                      <a:pt x="209" y="208"/>
                    </a:lnTo>
                    <a:lnTo>
                      <a:pt x="209" y="202"/>
                    </a:lnTo>
                    <a:lnTo>
                      <a:pt x="209" y="196"/>
                    </a:lnTo>
                    <a:lnTo>
                      <a:pt x="209" y="191"/>
                    </a:lnTo>
                    <a:lnTo>
                      <a:pt x="209" y="185"/>
                    </a:lnTo>
                    <a:lnTo>
                      <a:pt x="207" y="179"/>
                    </a:lnTo>
                    <a:lnTo>
                      <a:pt x="207" y="172"/>
                    </a:lnTo>
                    <a:lnTo>
                      <a:pt x="207" y="166"/>
                    </a:lnTo>
                    <a:lnTo>
                      <a:pt x="206" y="160"/>
                    </a:lnTo>
                    <a:lnTo>
                      <a:pt x="206" y="154"/>
                    </a:lnTo>
                    <a:lnTo>
                      <a:pt x="206" y="147"/>
                    </a:lnTo>
                    <a:lnTo>
                      <a:pt x="206" y="142"/>
                    </a:lnTo>
                    <a:lnTo>
                      <a:pt x="205" y="135"/>
                    </a:lnTo>
                    <a:lnTo>
                      <a:pt x="205" y="128"/>
                    </a:lnTo>
                    <a:lnTo>
                      <a:pt x="204" y="122"/>
                    </a:lnTo>
                    <a:lnTo>
                      <a:pt x="204" y="116"/>
                    </a:lnTo>
                    <a:lnTo>
                      <a:pt x="203" y="109"/>
                    </a:lnTo>
                    <a:lnTo>
                      <a:pt x="203" y="104"/>
                    </a:lnTo>
                    <a:lnTo>
                      <a:pt x="201" y="97"/>
                    </a:lnTo>
                    <a:lnTo>
                      <a:pt x="201" y="91"/>
                    </a:lnTo>
                    <a:lnTo>
                      <a:pt x="201" y="85"/>
                    </a:lnTo>
                    <a:lnTo>
                      <a:pt x="200" y="79"/>
                    </a:lnTo>
                    <a:lnTo>
                      <a:pt x="200" y="73"/>
                    </a:lnTo>
                    <a:lnTo>
                      <a:pt x="200" y="67"/>
                    </a:lnTo>
                    <a:lnTo>
                      <a:pt x="199" y="62"/>
                    </a:lnTo>
                    <a:lnTo>
                      <a:pt x="199" y="57"/>
                    </a:lnTo>
                    <a:lnTo>
                      <a:pt x="198" y="51"/>
                    </a:lnTo>
                    <a:lnTo>
                      <a:pt x="198" y="48"/>
                    </a:lnTo>
                    <a:lnTo>
                      <a:pt x="198" y="42"/>
                    </a:lnTo>
                    <a:lnTo>
                      <a:pt x="196" y="37"/>
                    </a:lnTo>
                    <a:lnTo>
                      <a:pt x="196" y="32"/>
                    </a:lnTo>
                    <a:lnTo>
                      <a:pt x="196" y="29"/>
                    </a:lnTo>
                    <a:lnTo>
                      <a:pt x="195" y="25"/>
                    </a:lnTo>
                    <a:lnTo>
                      <a:pt x="195" y="22"/>
                    </a:lnTo>
                    <a:lnTo>
                      <a:pt x="194" y="18"/>
                    </a:lnTo>
                    <a:lnTo>
                      <a:pt x="194" y="14"/>
                    </a:lnTo>
                    <a:lnTo>
                      <a:pt x="193" y="8"/>
                    </a:lnTo>
                    <a:lnTo>
                      <a:pt x="193" y="6"/>
                    </a:lnTo>
                    <a:lnTo>
                      <a:pt x="191" y="2"/>
                    </a:lnTo>
                    <a:lnTo>
                      <a:pt x="191" y="1"/>
                    </a:lnTo>
                    <a:lnTo>
                      <a:pt x="189" y="0"/>
                    </a:lnTo>
                    <a:lnTo>
                      <a:pt x="188" y="0"/>
                    </a:lnTo>
                    <a:lnTo>
                      <a:pt x="184" y="0"/>
                    </a:lnTo>
                    <a:lnTo>
                      <a:pt x="180" y="0"/>
                    </a:lnTo>
                    <a:lnTo>
                      <a:pt x="175" y="0"/>
                    </a:lnTo>
                    <a:lnTo>
                      <a:pt x="170" y="0"/>
                    </a:lnTo>
                    <a:lnTo>
                      <a:pt x="165" y="0"/>
                    </a:lnTo>
                    <a:lnTo>
                      <a:pt x="159" y="1"/>
                    </a:lnTo>
                    <a:lnTo>
                      <a:pt x="156" y="1"/>
                    </a:lnTo>
                    <a:lnTo>
                      <a:pt x="152" y="1"/>
                    </a:lnTo>
                    <a:lnTo>
                      <a:pt x="149" y="1"/>
                    </a:lnTo>
                    <a:lnTo>
                      <a:pt x="146" y="2"/>
                    </a:lnTo>
                    <a:lnTo>
                      <a:pt x="142" y="2"/>
                    </a:lnTo>
                    <a:lnTo>
                      <a:pt x="138" y="2"/>
                    </a:lnTo>
                    <a:lnTo>
                      <a:pt x="134" y="4"/>
                    </a:lnTo>
                    <a:lnTo>
                      <a:pt x="131" y="5"/>
                    </a:lnTo>
                    <a:lnTo>
                      <a:pt x="127" y="5"/>
                    </a:lnTo>
                    <a:lnTo>
                      <a:pt x="123" y="6"/>
                    </a:lnTo>
                    <a:lnTo>
                      <a:pt x="118" y="6"/>
                    </a:lnTo>
                    <a:lnTo>
                      <a:pt x="115" y="6"/>
                    </a:lnTo>
                    <a:lnTo>
                      <a:pt x="111" y="7"/>
                    </a:lnTo>
                    <a:lnTo>
                      <a:pt x="107" y="7"/>
                    </a:lnTo>
                    <a:lnTo>
                      <a:pt x="104" y="8"/>
                    </a:lnTo>
                    <a:lnTo>
                      <a:pt x="100" y="10"/>
                    </a:lnTo>
                    <a:lnTo>
                      <a:pt x="95" y="10"/>
                    </a:lnTo>
                    <a:lnTo>
                      <a:pt x="91" y="10"/>
                    </a:lnTo>
                    <a:lnTo>
                      <a:pt x="87" y="11"/>
                    </a:lnTo>
                    <a:lnTo>
                      <a:pt x="84" y="11"/>
                    </a:lnTo>
                    <a:lnTo>
                      <a:pt x="79" y="12"/>
                    </a:lnTo>
                    <a:lnTo>
                      <a:pt x="75" y="12"/>
                    </a:lnTo>
                    <a:lnTo>
                      <a:pt x="71" y="13"/>
                    </a:lnTo>
                    <a:lnTo>
                      <a:pt x="68" y="14"/>
                    </a:lnTo>
                    <a:lnTo>
                      <a:pt x="64" y="14"/>
                    </a:lnTo>
                    <a:lnTo>
                      <a:pt x="60" y="14"/>
                    </a:lnTo>
                    <a:lnTo>
                      <a:pt x="57" y="16"/>
                    </a:lnTo>
                    <a:lnTo>
                      <a:pt x="53" y="16"/>
                    </a:lnTo>
                    <a:lnTo>
                      <a:pt x="50" y="17"/>
                    </a:lnTo>
                    <a:lnTo>
                      <a:pt x="47" y="17"/>
                    </a:lnTo>
                    <a:lnTo>
                      <a:pt x="43" y="18"/>
                    </a:lnTo>
                    <a:lnTo>
                      <a:pt x="40" y="19"/>
                    </a:lnTo>
                    <a:lnTo>
                      <a:pt x="34" y="19"/>
                    </a:lnTo>
                    <a:lnTo>
                      <a:pt x="29" y="20"/>
                    </a:lnTo>
                    <a:lnTo>
                      <a:pt x="24" y="22"/>
                    </a:lnTo>
                    <a:lnTo>
                      <a:pt x="21" y="23"/>
                    </a:lnTo>
                    <a:lnTo>
                      <a:pt x="16" y="24"/>
                    </a:lnTo>
                    <a:lnTo>
                      <a:pt x="14" y="24"/>
                    </a:lnTo>
                    <a:lnTo>
                      <a:pt x="14" y="24"/>
                    </a:lnTo>
                    <a:close/>
                  </a:path>
                </a:pathLst>
              </a:custGeom>
              <a:solidFill>
                <a:srgbClr val="D4D18F">
                  <a:alpha val="100000"/>
                </a:srgbClr>
              </a:solidFill>
              <a:ln w="9525">
                <a:noFill/>
              </a:ln>
            </p:spPr>
            <p:txBody>
              <a:bodyPr/>
              <a:p>
                <a:endParaRPr lang="zh-CN" altLang="en-US"/>
              </a:p>
            </p:txBody>
          </p:sp>
          <p:sp>
            <p:nvSpPr>
              <p:cNvPr id="22600" name="Freeform 280"/>
              <p:cNvSpPr/>
              <p:nvPr/>
            </p:nvSpPr>
            <p:spPr>
              <a:xfrm>
                <a:off x="2535" y="1009"/>
                <a:ext cx="38" cy="75"/>
              </a:xfrm>
              <a:custGeom>
                <a:avLst/>
                <a:gdLst/>
                <a:ahLst/>
                <a:cxnLst>
                  <a:cxn ang="0">
                    <a:pos x="0" y="3"/>
                  </a:cxn>
                  <a:cxn ang="0">
                    <a:pos x="3" y="75"/>
                  </a:cxn>
                  <a:cxn ang="0">
                    <a:pos x="3" y="75"/>
                  </a:cxn>
                  <a:cxn ang="0">
                    <a:pos x="4" y="75"/>
                  </a:cxn>
                  <a:cxn ang="0">
                    <a:pos x="4" y="74"/>
                  </a:cxn>
                  <a:cxn ang="0">
                    <a:pos x="5" y="74"/>
                  </a:cxn>
                  <a:cxn ang="0">
                    <a:pos x="5" y="74"/>
                  </a:cxn>
                  <a:cxn ang="0">
                    <a:pos x="6" y="74"/>
                  </a:cxn>
                  <a:cxn ang="0">
                    <a:pos x="7" y="74"/>
                  </a:cxn>
                  <a:cxn ang="0">
                    <a:pos x="8" y="73"/>
                  </a:cxn>
                  <a:cxn ang="0">
                    <a:pos x="8" y="73"/>
                  </a:cxn>
                  <a:cxn ang="0">
                    <a:pos x="10" y="73"/>
                  </a:cxn>
                  <a:cxn ang="0">
                    <a:pos x="11" y="72"/>
                  </a:cxn>
                  <a:cxn ang="0">
                    <a:pos x="12" y="72"/>
                  </a:cxn>
                  <a:cxn ang="0">
                    <a:pos x="13" y="72"/>
                  </a:cxn>
                  <a:cxn ang="0">
                    <a:pos x="14" y="72"/>
                  </a:cxn>
                  <a:cxn ang="0">
                    <a:pos x="15" y="71"/>
                  </a:cxn>
                  <a:cxn ang="0">
                    <a:pos x="16" y="71"/>
                  </a:cxn>
                  <a:cxn ang="0">
                    <a:pos x="17" y="71"/>
                  </a:cxn>
                  <a:cxn ang="0">
                    <a:pos x="18" y="70"/>
                  </a:cxn>
                  <a:cxn ang="0">
                    <a:pos x="19" y="70"/>
                  </a:cxn>
                  <a:cxn ang="0">
                    <a:pos x="20" y="70"/>
                  </a:cxn>
                  <a:cxn ang="0">
                    <a:pos x="21" y="69"/>
                  </a:cxn>
                  <a:cxn ang="0">
                    <a:pos x="22" y="69"/>
                  </a:cxn>
                  <a:cxn ang="0">
                    <a:pos x="22" y="69"/>
                  </a:cxn>
                  <a:cxn ang="0">
                    <a:pos x="23" y="68"/>
                  </a:cxn>
                  <a:cxn ang="0">
                    <a:pos x="24" y="68"/>
                  </a:cxn>
                  <a:cxn ang="0">
                    <a:pos x="25" y="68"/>
                  </a:cxn>
                  <a:cxn ang="0">
                    <a:pos x="25" y="68"/>
                  </a:cxn>
                  <a:cxn ang="0">
                    <a:pos x="26" y="68"/>
                  </a:cxn>
                  <a:cxn ang="0">
                    <a:pos x="26" y="68"/>
                  </a:cxn>
                  <a:cxn ang="0">
                    <a:pos x="27" y="68"/>
                  </a:cxn>
                  <a:cxn ang="0">
                    <a:pos x="27" y="68"/>
                  </a:cxn>
                  <a:cxn ang="0">
                    <a:pos x="28" y="68"/>
                  </a:cxn>
                  <a:cxn ang="0">
                    <a:pos x="29" y="68"/>
                  </a:cxn>
                  <a:cxn ang="0">
                    <a:pos x="30" y="68"/>
                  </a:cxn>
                  <a:cxn ang="0">
                    <a:pos x="31" y="68"/>
                  </a:cxn>
                  <a:cxn ang="0">
                    <a:pos x="32" y="68"/>
                  </a:cxn>
                  <a:cxn ang="0">
                    <a:pos x="33" y="68"/>
                  </a:cxn>
                  <a:cxn ang="0">
                    <a:pos x="34" y="68"/>
                  </a:cxn>
                  <a:cxn ang="0">
                    <a:pos x="35" y="68"/>
                  </a:cxn>
                  <a:cxn ang="0">
                    <a:pos x="36" y="68"/>
                  </a:cxn>
                  <a:cxn ang="0">
                    <a:pos x="37" y="68"/>
                  </a:cxn>
                  <a:cxn ang="0">
                    <a:pos x="37" y="69"/>
                  </a:cxn>
                  <a:cxn ang="0">
                    <a:pos x="38" y="69"/>
                  </a:cxn>
                  <a:cxn ang="0">
                    <a:pos x="38" y="69"/>
                  </a:cxn>
                  <a:cxn ang="0">
                    <a:pos x="38" y="23"/>
                  </a:cxn>
                  <a:cxn ang="0">
                    <a:pos x="37" y="0"/>
                  </a:cxn>
                  <a:cxn ang="0">
                    <a:pos x="0" y="3"/>
                  </a:cxn>
                  <a:cxn ang="0">
                    <a:pos x="0" y="3"/>
                  </a:cxn>
                </a:cxnLst>
                <a:pathLst>
                  <a:path w="190" h="448">
                    <a:moveTo>
                      <a:pt x="0" y="15"/>
                    </a:moveTo>
                    <a:lnTo>
                      <a:pt x="14" y="448"/>
                    </a:lnTo>
                    <a:lnTo>
                      <a:pt x="14" y="447"/>
                    </a:lnTo>
                    <a:lnTo>
                      <a:pt x="18" y="446"/>
                    </a:lnTo>
                    <a:lnTo>
                      <a:pt x="20" y="445"/>
                    </a:lnTo>
                    <a:lnTo>
                      <a:pt x="24" y="444"/>
                    </a:lnTo>
                    <a:lnTo>
                      <a:pt x="26" y="442"/>
                    </a:lnTo>
                    <a:lnTo>
                      <a:pt x="31" y="441"/>
                    </a:lnTo>
                    <a:lnTo>
                      <a:pt x="35" y="440"/>
                    </a:lnTo>
                    <a:lnTo>
                      <a:pt x="39" y="439"/>
                    </a:lnTo>
                    <a:lnTo>
                      <a:pt x="42" y="436"/>
                    </a:lnTo>
                    <a:lnTo>
                      <a:pt x="49" y="435"/>
                    </a:lnTo>
                    <a:lnTo>
                      <a:pt x="53" y="433"/>
                    </a:lnTo>
                    <a:lnTo>
                      <a:pt x="58" y="432"/>
                    </a:lnTo>
                    <a:lnTo>
                      <a:pt x="63" y="429"/>
                    </a:lnTo>
                    <a:lnTo>
                      <a:pt x="70" y="428"/>
                    </a:lnTo>
                    <a:lnTo>
                      <a:pt x="73" y="426"/>
                    </a:lnTo>
                    <a:lnTo>
                      <a:pt x="79" y="423"/>
                    </a:lnTo>
                    <a:lnTo>
                      <a:pt x="84" y="422"/>
                    </a:lnTo>
                    <a:lnTo>
                      <a:pt x="89" y="420"/>
                    </a:lnTo>
                    <a:lnTo>
                      <a:pt x="94" y="417"/>
                    </a:lnTo>
                    <a:lnTo>
                      <a:pt x="99" y="416"/>
                    </a:lnTo>
                    <a:lnTo>
                      <a:pt x="104" y="414"/>
                    </a:lnTo>
                    <a:lnTo>
                      <a:pt x="109" y="413"/>
                    </a:lnTo>
                    <a:lnTo>
                      <a:pt x="112" y="411"/>
                    </a:lnTo>
                    <a:lnTo>
                      <a:pt x="115" y="409"/>
                    </a:lnTo>
                    <a:lnTo>
                      <a:pt x="119" y="408"/>
                    </a:lnTo>
                    <a:lnTo>
                      <a:pt x="123" y="408"/>
                    </a:lnTo>
                    <a:lnTo>
                      <a:pt x="126" y="405"/>
                    </a:lnTo>
                    <a:lnTo>
                      <a:pt x="130" y="405"/>
                    </a:lnTo>
                    <a:lnTo>
                      <a:pt x="130" y="404"/>
                    </a:lnTo>
                    <a:lnTo>
                      <a:pt x="134" y="404"/>
                    </a:lnTo>
                    <a:lnTo>
                      <a:pt x="136" y="404"/>
                    </a:lnTo>
                    <a:lnTo>
                      <a:pt x="141" y="404"/>
                    </a:lnTo>
                    <a:lnTo>
                      <a:pt x="146" y="404"/>
                    </a:lnTo>
                    <a:lnTo>
                      <a:pt x="151" y="404"/>
                    </a:lnTo>
                    <a:lnTo>
                      <a:pt x="156" y="405"/>
                    </a:lnTo>
                    <a:lnTo>
                      <a:pt x="162" y="407"/>
                    </a:lnTo>
                    <a:lnTo>
                      <a:pt x="167" y="407"/>
                    </a:lnTo>
                    <a:lnTo>
                      <a:pt x="172" y="408"/>
                    </a:lnTo>
                    <a:lnTo>
                      <a:pt x="176" y="408"/>
                    </a:lnTo>
                    <a:lnTo>
                      <a:pt x="181" y="409"/>
                    </a:lnTo>
                    <a:lnTo>
                      <a:pt x="185" y="409"/>
                    </a:lnTo>
                    <a:lnTo>
                      <a:pt x="187" y="410"/>
                    </a:lnTo>
                    <a:lnTo>
                      <a:pt x="188" y="410"/>
                    </a:lnTo>
                    <a:lnTo>
                      <a:pt x="190" y="410"/>
                    </a:lnTo>
                    <a:lnTo>
                      <a:pt x="190" y="137"/>
                    </a:lnTo>
                    <a:lnTo>
                      <a:pt x="187" y="0"/>
                    </a:lnTo>
                    <a:lnTo>
                      <a:pt x="0" y="15"/>
                    </a:lnTo>
                    <a:lnTo>
                      <a:pt x="0" y="15"/>
                    </a:lnTo>
                    <a:close/>
                  </a:path>
                </a:pathLst>
              </a:custGeom>
              <a:solidFill>
                <a:srgbClr val="1C475C">
                  <a:alpha val="100000"/>
                </a:srgbClr>
              </a:solidFill>
              <a:ln w="9525">
                <a:noFill/>
              </a:ln>
            </p:spPr>
            <p:txBody>
              <a:bodyPr/>
              <a:p>
                <a:endParaRPr lang="zh-CN" altLang="en-US"/>
              </a:p>
            </p:txBody>
          </p:sp>
          <p:sp>
            <p:nvSpPr>
              <p:cNvPr id="22601" name="Freeform 281"/>
              <p:cNvSpPr/>
              <p:nvPr/>
            </p:nvSpPr>
            <p:spPr>
              <a:xfrm>
                <a:off x="2493" y="1021"/>
                <a:ext cx="29" cy="68"/>
              </a:xfrm>
              <a:custGeom>
                <a:avLst/>
                <a:gdLst/>
                <a:ahLst/>
                <a:cxnLst>
                  <a:cxn ang="0">
                    <a:pos x="0" y="1"/>
                  </a:cxn>
                  <a:cxn ang="0">
                    <a:pos x="1" y="63"/>
                  </a:cxn>
                  <a:cxn ang="0">
                    <a:pos x="2" y="63"/>
                  </a:cxn>
                  <a:cxn ang="0">
                    <a:pos x="2" y="63"/>
                  </a:cxn>
                  <a:cxn ang="0">
                    <a:pos x="3" y="64"/>
                  </a:cxn>
                  <a:cxn ang="0">
                    <a:pos x="4" y="64"/>
                  </a:cxn>
                  <a:cxn ang="0">
                    <a:pos x="5" y="64"/>
                  </a:cxn>
                  <a:cxn ang="0">
                    <a:pos x="6" y="65"/>
                  </a:cxn>
                  <a:cxn ang="0">
                    <a:pos x="7" y="65"/>
                  </a:cxn>
                  <a:cxn ang="0">
                    <a:pos x="7" y="65"/>
                  </a:cxn>
                  <a:cxn ang="0">
                    <a:pos x="8" y="66"/>
                  </a:cxn>
                  <a:cxn ang="0">
                    <a:pos x="9" y="66"/>
                  </a:cxn>
                  <a:cxn ang="0">
                    <a:pos x="10" y="66"/>
                  </a:cxn>
                  <a:cxn ang="0">
                    <a:pos x="10" y="66"/>
                  </a:cxn>
                  <a:cxn ang="0">
                    <a:pos x="11" y="66"/>
                  </a:cxn>
                  <a:cxn ang="0">
                    <a:pos x="11" y="66"/>
                  </a:cxn>
                  <a:cxn ang="0">
                    <a:pos x="12" y="67"/>
                  </a:cxn>
                  <a:cxn ang="0">
                    <a:pos x="13" y="67"/>
                  </a:cxn>
                  <a:cxn ang="0">
                    <a:pos x="13" y="67"/>
                  </a:cxn>
                  <a:cxn ang="0">
                    <a:pos x="14" y="67"/>
                  </a:cxn>
                  <a:cxn ang="0">
                    <a:pos x="15" y="68"/>
                  </a:cxn>
                  <a:cxn ang="0">
                    <a:pos x="16" y="68"/>
                  </a:cxn>
                  <a:cxn ang="0">
                    <a:pos x="17" y="68"/>
                  </a:cxn>
                  <a:cxn ang="0">
                    <a:pos x="17" y="68"/>
                  </a:cxn>
                  <a:cxn ang="0">
                    <a:pos x="18" y="68"/>
                  </a:cxn>
                  <a:cxn ang="0">
                    <a:pos x="18" y="68"/>
                  </a:cxn>
                  <a:cxn ang="0">
                    <a:pos x="19" y="68"/>
                  </a:cxn>
                  <a:cxn ang="0">
                    <a:pos x="20" y="68"/>
                  </a:cxn>
                  <a:cxn ang="0">
                    <a:pos x="21" y="68"/>
                  </a:cxn>
                  <a:cxn ang="0">
                    <a:pos x="22" y="68"/>
                  </a:cxn>
                  <a:cxn ang="0">
                    <a:pos x="23" y="68"/>
                  </a:cxn>
                  <a:cxn ang="0">
                    <a:pos x="24" y="68"/>
                  </a:cxn>
                  <a:cxn ang="0">
                    <a:pos x="25" y="68"/>
                  </a:cxn>
                  <a:cxn ang="0">
                    <a:pos x="26" y="68"/>
                  </a:cxn>
                  <a:cxn ang="0">
                    <a:pos x="27" y="68"/>
                  </a:cxn>
                  <a:cxn ang="0">
                    <a:pos x="28" y="68"/>
                  </a:cxn>
                  <a:cxn ang="0">
                    <a:pos x="28" y="68"/>
                  </a:cxn>
                  <a:cxn ang="0">
                    <a:pos x="29" y="68"/>
                  </a:cxn>
                  <a:cxn ang="0">
                    <a:pos x="29" y="68"/>
                  </a:cxn>
                  <a:cxn ang="0">
                    <a:pos x="22" y="0"/>
                  </a:cxn>
                  <a:cxn ang="0">
                    <a:pos x="7" y="0"/>
                  </a:cxn>
                  <a:cxn ang="0">
                    <a:pos x="0" y="1"/>
                  </a:cxn>
                  <a:cxn ang="0">
                    <a:pos x="0" y="1"/>
                  </a:cxn>
                </a:cxnLst>
                <a:pathLst>
                  <a:path w="148" h="407">
                    <a:moveTo>
                      <a:pt x="0" y="3"/>
                    </a:moveTo>
                    <a:lnTo>
                      <a:pt x="7" y="376"/>
                    </a:lnTo>
                    <a:lnTo>
                      <a:pt x="8" y="377"/>
                    </a:lnTo>
                    <a:lnTo>
                      <a:pt x="12" y="378"/>
                    </a:lnTo>
                    <a:lnTo>
                      <a:pt x="17" y="381"/>
                    </a:lnTo>
                    <a:lnTo>
                      <a:pt x="21" y="383"/>
                    </a:lnTo>
                    <a:lnTo>
                      <a:pt x="28" y="385"/>
                    </a:lnTo>
                    <a:lnTo>
                      <a:pt x="30" y="387"/>
                    </a:lnTo>
                    <a:lnTo>
                      <a:pt x="34" y="389"/>
                    </a:lnTo>
                    <a:lnTo>
                      <a:pt x="38" y="390"/>
                    </a:lnTo>
                    <a:lnTo>
                      <a:pt x="41" y="393"/>
                    </a:lnTo>
                    <a:lnTo>
                      <a:pt x="45" y="394"/>
                    </a:lnTo>
                    <a:lnTo>
                      <a:pt x="49" y="394"/>
                    </a:lnTo>
                    <a:lnTo>
                      <a:pt x="51" y="395"/>
                    </a:lnTo>
                    <a:lnTo>
                      <a:pt x="55" y="397"/>
                    </a:lnTo>
                    <a:lnTo>
                      <a:pt x="57" y="398"/>
                    </a:lnTo>
                    <a:lnTo>
                      <a:pt x="61" y="400"/>
                    </a:lnTo>
                    <a:lnTo>
                      <a:pt x="65" y="401"/>
                    </a:lnTo>
                    <a:lnTo>
                      <a:pt x="68" y="402"/>
                    </a:lnTo>
                    <a:lnTo>
                      <a:pt x="72" y="403"/>
                    </a:lnTo>
                    <a:lnTo>
                      <a:pt x="77" y="406"/>
                    </a:lnTo>
                    <a:lnTo>
                      <a:pt x="81" y="406"/>
                    </a:lnTo>
                    <a:lnTo>
                      <a:pt x="85" y="407"/>
                    </a:lnTo>
                    <a:lnTo>
                      <a:pt x="86" y="406"/>
                    </a:lnTo>
                    <a:lnTo>
                      <a:pt x="90" y="406"/>
                    </a:lnTo>
                    <a:lnTo>
                      <a:pt x="93" y="406"/>
                    </a:lnTo>
                    <a:lnTo>
                      <a:pt x="98" y="406"/>
                    </a:lnTo>
                    <a:lnTo>
                      <a:pt x="103" y="406"/>
                    </a:lnTo>
                    <a:lnTo>
                      <a:pt x="108" y="406"/>
                    </a:lnTo>
                    <a:lnTo>
                      <a:pt x="113" y="406"/>
                    </a:lnTo>
                    <a:lnTo>
                      <a:pt x="119" y="406"/>
                    </a:lnTo>
                    <a:lnTo>
                      <a:pt x="124" y="406"/>
                    </a:lnTo>
                    <a:lnTo>
                      <a:pt x="129" y="406"/>
                    </a:lnTo>
                    <a:lnTo>
                      <a:pt x="134" y="406"/>
                    </a:lnTo>
                    <a:lnTo>
                      <a:pt x="139" y="406"/>
                    </a:lnTo>
                    <a:lnTo>
                      <a:pt x="141" y="406"/>
                    </a:lnTo>
                    <a:lnTo>
                      <a:pt x="145" y="406"/>
                    </a:lnTo>
                    <a:lnTo>
                      <a:pt x="146" y="406"/>
                    </a:lnTo>
                    <a:lnTo>
                      <a:pt x="148" y="407"/>
                    </a:lnTo>
                    <a:lnTo>
                      <a:pt x="114" y="1"/>
                    </a:lnTo>
                    <a:lnTo>
                      <a:pt x="36" y="0"/>
                    </a:lnTo>
                    <a:lnTo>
                      <a:pt x="0" y="3"/>
                    </a:lnTo>
                    <a:lnTo>
                      <a:pt x="0" y="3"/>
                    </a:lnTo>
                    <a:close/>
                  </a:path>
                </a:pathLst>
              </a:custGeom>
              <a:solidFill>
                <a:srgbClr val="006694">
                  <a:alpha val="100000"/>
                </a:srgbClr>
              </a:solidFill>
              <a:ln w="9525">
                <a:noFill/>
              </a:ln>
            </p:spPr>
            <p:txBody>
              <a:bodyPr/>
              <a:p>
                <a:endParaRPr lang="zh-CN" altLang="en-US"/>
              </a:p>
            </p:txBody>
          </p:sp>
          <p:sp>
            <p:nvSpPr>
              <p:cNvPr id="22602" name="Freeform 282"/>
              <p:cNvSpPr/>
              <p:nvPr/>
            </p:nvSpPr>
            <p:spPr>
              <a:xfrm>
                <a:off x="2492" y="1016"/>
                <a:ext cx="24" cy="6"/>
              </a:xfrm>
              <a:custGeom>
                <a:avLst/>
                <a:gdLst/>
                <a:ahLst/>
                <a:cxnLst>
                  <a:cxn ang="0">
                    <a:pos x="0" y="0"/>
                  </a:cxn>
                  <a:cxn ang="0">
                    <a:pos x="1" y="6"/>
                  </a:cxn>
                  <a:cxn ang="0">
                    <a:pos x="24" y="6"/>
                  </a:cxn>
                  <a:cxn ang="0">
                    <a:pos x="22" y="0"/>
                  </a:cxn>
                  <a:cxn ang="0">
                    <a:pos x="0" y="0"/>
                  </a:cxn>
                  <a:cxn ang="0">
                    <a:pos x="0" y="0"/>
                  </a:cxn>
                </a:cxnLst>
                <a:pathLst>
                  <a:path w="116" h="38">
                    <a:moveTo>
                      <a:pt x="0" y="1"/>
                    </a:moveTo>
                    <a:lnTo>
                      <a:pt x="5" y="38"/>
                    </a:lnTo>
                    <a:lnTo>
                      <a:pt x="116" y="35"/>
                    </a:lnTo>
                    <a:lnTo>
                      <a:pt x="106" y="0"/>
                    </a:lnTo>
                    <a:lnTo>
                      <a:pt x="0" y="1"/>
                    </a:lnTo>
                    <a:lnTo>
                      <a:pt x="0" y="1"/>
                    </a:lnTo>
                    <a:close/>
                  </a:path>
                </a:pathLst>
              </a:custGeom>
              <a:solidFill>
                <a:srgbClr val="57A8C7">
                  <a:alpha val="100000"/>
                </a:srgbClr>
              </a:solidFill>
              <a:ln w="9525">
                <a:noFill/>
              </a:ln>
            </p:spPr>
            <p:txBody>
              <a:bodyPr/>
              <a:p>
                <a:endParaRPr lang="zh-CN" altLang="en-US"/>
              </a:p>
            </p:txBody>
          </p:sp>
          <p:sp>
            <p:nvSpPr>
              <p:cNvPr id="22603" name="Freeform 283"/>
              <p:cNvSpPr/>
              <p:nvPr/>
            </p:nvSpPr>
            <p:spPr>
              <a:xfrm>
                <a:off x="2464" y="984"/>
                <a:ext cx="29" cy="28"/>
              </a:xfrm>
              <a:custGeom>
                <a:avLst/>
                <a:gdLst/>
                <a:ahLst/>
                <a:cxnLst>
                  <a:cxn ang="0">
                    <a:pos x="0" y="25"/>
                  </a:cxn>
                  <a:cxn ang="0">
                    <a:pos x="2" y="11"/>
                  </a:cxn>
                  <a:cxn ang="0">
                    <a:pos x="16" y="0"/>
                  </a:cxn>
                  <a:cxn ang="0">
                    <a:pos x="28" y="13"/>
                  </a:cxn>
                  <a:cxn ang="0">
                    <a:pos x="29" y="28"/>
                  </a:cxn>
                  <a:cxn ang="0">
                    <a:pos x="0" y="25"/>
                  </a:cxn>
                  <a:cxn ang="0">
                    <a:pos x="0" y="25"/>
                  </a:cxn>
                </a:cxnLst>
                <a:pathLst>
                  <a:path w="142" h="166">
                    <a:moveTo>
                      <a:pt x="0" y="150"/>
                    </a:moveTo>
                    <a:lnTo>
                      <a:pt x="10" y="67"/>
                    </a:lnTo>
                    <a:lnTo>
                      <a:pt x="77" y="0"/>
                    </a:lnTo>
                    <a:lnTo>
                      <a:pt x="135" y="75"/>
                    </a:lnTo>
                    <a:lnTo>
                      <a:pt x="142" y="166"/>
                    </a:lnTo>
                    <a:lnTo>
                      <a:pt x="0" y="150"/>
                    </a:lnTo>
                    <a:lnTo>
                      <a:pt x="0" y="150"/>
                    </a:lnTo>
                    <a:close/>
                  </a:path>
                </a:pathLst>
              </a:custGeom>
              <a:solidFill>
                <a:srgbClr val="8C8A91">
                  <a:alpha val="100000"/>
                </a:srgbClr>
              </a:solidFill>
              <a:ln w="9525">
                <a:noFill/>
              </a:ln>
            </p:spPr>
            <p:txBody>
              <a:bodyPr/>
              <a:p>
                <a:endParaRPr lang="zh-CN" altLang="en-US"/>
              </a:p>
            </p:txBody>
          </p:sp>
          <p:sp>
            <p:nvSpPr>
              <p:cNvPr id="22604" name="Freeform 284"/>
              <p:cNvSpPr/>
              <p:nvPr/>
            </p:nvSpPr>
            <p:spPr>
              <a:xfrm>
                <a:off x="2462" y="999"/>
                <a:ext cx="33" cy="85"/>
              </a:xfrm>
              <a:custGeom>
                <a:avLst/>
                <a:gdLst/>
                <a:ahLst/>
                <a:cxnLst>
                  <a:cxn ang="0">
                    <a:pos x="2" y="10"/>
                  </a:cxn>
                  <a:cxn ang="0">
                    <a:pos x="19" y="0"/>
                  </a:cxn>
                  <a:cxn ang="0">
                    <a:pos x="30" y="13"/>
                  </a:cxn>
                  <a:cxn ang="0">
                    <a:pos x="33" y="63"/>
                  </a:cxn>
                  <a:cxn ang="0">
                    <a:pos x="33" y="85"/>
                  </a:cxn>
                  <a:cxn ang="0">
                    <a:pos x="32" y="85"/>
                  </a:cxn>
                  <a:cxn ang="0">
                    <a:pos x="32" y="85"/>
                  </a:cxn>
                  <a:cxn ang="0">
                    <a:pos x="31" y="85"/>
                  </a:cxn>
                  <a:cxn ang="0">
                    <a:pos x="31" y="84"/>
                  </a:cxn>
                  <a:cxn ang="0">
                    <a:pos x="30" y="84"/>
                  </a:cxn>
                  <a:cxn ang="0">
                    <a:pos x="29" y="84"/>
                  </a:cxn>
                  <a:cxn ang="0">
                    <a:pos x="28" y="83"/>
                  </a:cxn>
                  <a:cxn ang="0">
                    <a:pos x="27" y="83"/>
                  </a:cxn>
                  <a:cxn ang="0">
                    <a:pos x="26" y="82"/>
                  </a:cxn>
                  <a:cxn ang="0">
                    <a:pos x="25" y="82"/>
                  </a:cxn>
                  <a:cxn ang="0">
                    <a:pos x="25" y="82"/>
                  </a:cxn>
                  <a:cxn ang="0">
                    <a:pos x="24" y="82"/>
                  </a:cxn>
                  <a:cxn ang="0">
                    <a:pos x="23" y="81"/>
                  </a:cxn>
                  <a:cxn ang="0">
                    <a:pos x="22" y="81"/>
                  </a:cxn>
                  <a:cxn ang="0">
                    <a:pos x="22" y="81"/>
                  </a:cxn>
                  <a:cxn ang="0">
                    <a:pos x="21" y="81"/>
                  </a:cxn>
                  <a:cxn ang="0">
                    <a:pos x="20" y="81"/>
                  </a:cxn>
                  <a:cxn ang="0">
                    <a:pos x="19" y="81"/>
                  </a:cxn>
                  <a:cxn ang="0">
                    <a:pos x="19" y="80"/>
                  </a:cxn>
                  <a:cxn ang="0">
                    <a:pos x="18" y="80"/>
                  </a:cxn>
                  <a:cxn ang="0">
                    <a:pos x="17" y="80"/>
                  </a:cxn>
                  <a:cxn ang="0">
                    <a:pos x="16" y="80"/>
                  </a:cxn>
                  <a:cxn ang="0">
                    <a:pos x="16" y="80"/>
                  </a:cxn>
                  <a:cxn ang="0">
                    <a:pos x="15" y="80"/>
                  </a:cxn>
                  <a:cxn ang="0">
                    <a:pos x="14" y="80"/>
                  </a:cxn>
                  <a:cxn ang="0">
                    <a:pos x="13" y="80"/>
                  </a:cxn>
                  <a:cxn ang="0">
                    <a:pos x="13" y="80"/>
                  </a:cxn>
                  <a:cxn ang="0">
                    <a:pos x="12" y="80"/>
                  </a:cxn>
                  <a:cxn ang="0">
                    <a:pos x="11" y="80"/>
                  </a:cxn>
                  <a:cxn ang="0">
                    <a:pos x="11" y="80"/>
                  </a:cxn>
                  <a:cxn ang="0">
                    <a:pos x="10" y="81"/>
                  </a:cxn>
                  <a:cxn ang="0">
                    <a:pos x="9" y="81"/>
                  </a:cxn>
                  <a:cxn ang="0">
                    <a:pos x="9" y="81"/>
                  </a:cxn>
                  <a:cxn ang="0">
                    <a:pos x="8" y="81"/>
                  </a:cxn>
                  <a:cxn ang="0">
                    <a:pos x="7" y="81"/>
                  </a:cxn>
                  <a:cxn ang="0">
                    <a:pos x="7" y="81"/>
                  </a:cxn>
                  <a:cxn ang="0">
                    <a:pos x="6" y="82"/>
                  </a:cxn>
                  <a:cxn ang="0">
                    <a:pos x="5" y="82"/>
                  </a:cxn>
                  <a:cxn ang="0">
                    <a:pos x="4" y="82"/>
                  </a:cxn>
                  <a:cxn ang="0">
                    <a:pos x="3" y="83"/>
                  </a:cxn>
                  <a:cxn ang="0">
                    <a:pos x="2" y="83"/>
                  </a:cxn>
                  <a:cxn ang="0">
                    <a:pos x="1" y="83"/>
                  </a:cxn>
                  <a:cxn ang="0">
                    <a:pos x="0" y="84"/>
                  </a:cxn>
                  <a:cxn ang="0">
                    <a:pos x="0" y="84"/>
                  </a:cxn>
                  <a:cxn ang="0">
                    <a:pos x="3" y="48"/>
                  </a:cxn>
                  <a:cxn ang="0">
                    <a:pos x="2" y="10"/>
                  </a:cxn>
                  <a:cxn ang="0">
                    <a:pos x="2" y="10"/>
                  </a:cxn>
                </a:cxnLst>
                <a:pathLst>
                  <a:path w="167" h="512">
                    <a:moveTo>
                      <a:pt x="12" y="58"/>
                    </a:moveTo>
                    <a:lnTo>
                      <a:pt x="94" y="0"/>
                    </a:lnTo>
                    <a:lnTo>
                      <a:pt x="152" y="77"/>
                    </a:lnTo>
                    <a:lnTo>
                      <a:pt x="167" y="380"/>
                    </a:lnTo>
                    <a:lnTo>
                      <a:pt x="166" y="512"/>
                    </a:lnTo>
                    <a:lnTo>
                      <a:pt x="164" y="511"/>
                    </a:lnTo>
                    <a:lnTo>
                      <a:pt x="162" y="510"/>
                    </a:lnTo>
                    <a:lnTo>
                      <a:pt x="159" y="509"/>
                    </a:lnTo>
                    <a:lnTo>
                      <a:pt x="157" y="506"/>
                    </a:lnTo>
                    <a:lnTo>
                      <a:pt x="152" y="505"/>
                    </a:lnTo>
                    <a:lnTo>
                      <a:pt x="146" y="503"/>
                    </a:lnTo>
                    <a:lnTo>
                      <a:pt x="141" y="499"/>
                    </a:lnTo>
                    <a:lnTo>
                      <a:pt x="135" y="497"/>
                    </a:lnTo>
                    <a:lnTo>
                      <a:pt x="131" y="495"/>
                    </a:lnTo>
                    <a:lnTo>
                      <a:pt x="127" y="493"/>
                    </a:lnTo>
                    <a:lnTo>
                      <a:pt x="124" y="492"/>
                    </a:lnTo>
                    <a:lnTo>
                      <a:pt x="121" y="491"/>
                    </a:lnTo>
                    <a:lnTo>
                      <a:pt x="116" y="490"/>
                    </a:lnTo>
                    <a:lnTo>
                      <a:pt x="112" y="488"/>
                    </a:lnTo>
                    <a:lnTo>
                      <a:pt x="109" y="487"/>
                    </a:lnTo>
                    <a:lnTo>
                      <a:pt x="105" y="487"/>
                    </a:lnTo>
                    <a:lnTo>
                      <a:pt x="101" y="486"/>
                    </a:lnTo>
                    <a:lnTo>
                      <a:pt x="98" y="485"/>
                    </a:lnTo>
                    <a:lnTo>
                      <a:pt x="94" y="484"/>
                    </a:lnTo>
                    <a:lnTo>
                      <a:pt x="90" y="484"/>
                    </a:lnTo>
                    <a:lnTo>
                      <a:pt x="86" y="482"/>
                    </a:lnTo>
                    <a:lnTo>
                      <a:pt x="83" y="482"/>
                    </a:lnTo>
                    <a:lnTo>
                      <a:pt x="79" y="482"/>
                    </a:lnTo>
                    <a:lnTo>
                      <a:pt x="77" y="482"/>
                    </a:lnTo>
                    <a:lnTo>
                      <a:pt x="72" y="482"/>
                    </a:lnTo>
                    <a:lnTo>
                      <a:pt x="68" y="482"/>
                    </a:lnTo>
                    <a:lnTo>
                      <a:pt x="64" y="482"/>
                    </a:lnTo>
                    <a:lnTo>
                      <a:pt x="62" y="484"/>
                    </a:lnTo>
                    <a:lnTo>
                      <a:pt x="58" y="484"/>
                    </a:lnTo>
                    <a:lnTo>
                      <a:pt x="54" y="484"/>
                    </a:lnTo>
                    <a:lnTo>
                      <a:pt x="51" y="485"/>
                    </a:lnTo>
                    <a:lnTo>
                      <a:pt x="47" y="486"/>
                    </a:lnTo>
                    <a:lnTo>
                      <a:pt x="44" y="486"/>
                    </a:lnTo>
                    <a:lnTo>
                      <a:pt x="41" y="487"/>
                    </a:lnTo>
                    <a:lnTo>
                      <a:pt x="37" y="488"/>
                    </a:lnTo>
                    <a:lnTo>
                      <a:pt x="34" y="488"/>
                    </a:lnTo>
                    <a:lnTo>
                      <a:pt x="28" y="491"/>
                    </a:lnTo>
                    <a:lnTo>
                      <a:pt x="23" y="493"/>
                    </a:lnTo>
                    <a:lnTo>
                      <a:pt x="18" y="494"/>
                    </a:lnTo>
                    <a:lnTo>
                      <a:pt x="13" y="497"/>
                    </a:lnTo>
                    <a:lnTo>
                      <a:pt x="8" y="498"/>
                    </a:lnTo>
                    <a:lnTo>
                      <a:pt x="6" y="500"/>
                    </a:lnTo>
                    <a:lnTo>
                      <a:pt x="1" y="503"/>
                    </a:lnTo>
                    <a:lnTo>
                      <a:pt x="0" y="504"/>
                    </a:lnTo>
                    <a:lnTo>
                      <a:pt x="13" y="290"/>
                    </a:lnTo>
                    <a:lnTo>
                      <a:pt x="12" y="58"/>
                    </a:lnTo>
                    <a:lnTo>
                      <a:pt x="12" y="58"/>
                    </a:lnTo>
                    <a:close/>
                  </a:path>
                </a:pathLst>
              </a:custGeom>
              <a:solidFill>
                <a:srgbClr val="C7C2BA">
                  <a:alpha val="100000"/>
                </a:srgbClr>
              </a:solidFill>
              <a:ln w="9525">
                <a:noFill/>
              </a:ln>
            </p:spPr>
            <p:txBody>
              <a:bodyPr/>
              <a:p>
                <a:endParaRPr lang="zh-CN" altLang="en-US"/>
              </a:p>
            </p:txBody>
          </p:sp>
          <p:sp>
            <p:nvSpPr>
              <p:cNvPr id="22605" name="Freeform 285"/>
              <p:cNvSpPr/>
              <p:nvPr/>
            </p:nvSpPr>
            <p:spPr>
              <a:xfrm>
                <a:off x="2464" y="1088"/>
                <a:ext cx="34" cy="87"/>
              </a:xfrm>
              <a:custGeom>
                <a:avLst/>
                <a:gdLst/>
                <a:ahLst/>
                <a:cxnLst>
                  <a:cxn ang="0">
                    <a:pos x="2" y="5"/>
                  </a:cxn>
                  <a:cxn ang="0">
                    <a:pos x="6" y="3"/>
                  </a:cxn>
                  <a:cxn ang="0">
                    <a:pos x="10" y="2"/>
                  </a:cxn>
                  <a:cxn ang="0">
                    <a:pos x="15" y="1"/>
                  </a:cxn>
                  <a:cxn ang="0">
                    <a:pos x="20" y="0"/>
                  </a:cxn>
                  <a:cxn ang="0">
                    <a:pos x="24" y="1"/>
                  </a:cxn>
                  <a:cxn ang="0">
                    <a:pos x="28" y="1"/>
                  </a:cxn>
                  <a:cxn ang="0">
                    <a:pos x="32" y="3"/>
                  </a:cxn>
                  <a:cxn ang="0">
                    <a:pos x="33" y="4"/>
                  </a:cxn>
                  <a:cxn ang="0">
                    <a:pos x="33" y="6"/>
                  </a:cxn>
                  <a:cxn ang="0">
                    <a:pos x="34" y="10"/>
                  </a:cxn>
                  <a:cxn ang="0">
                    <a:pos x="34" y="14"/>
                  </a:cxn>
                  <a:cxn ang="0">
                    <a:pos x="34" y="19"/>
                  </a:cxn>
                  <a:cxn ang="0">
                    <a:pos x="34" y="24"/>
                  </a:cxn>
                  <a:cxn ang="0">
                    <a:pos x="32" y="27"/>
                  </a:cxn>
                  <a:cxn ang="0">
                    <a:pos x="29" y="28"/>
                  </a:cxn>
                  <a:cxn ang="0">
                    <a:pos x="26" y="30"/>
                  </a:cxn>
                  <a:cxn ang="0">
                    <a:pos x="27" y="32"/>
                  </a:cxn>
                  <a:cxn ang="0">
                    <a:pos x="31" y="32"/>
                  </a:cxn>
                  <a:cxn ang="0">
                    <a:pos x="33" y="33"/>
                  </a:cxn>
                  <a:cxn ang="0">
                    <a:pos x="34" y="36"/>
                  </a:cxn>
                  <a:cxn ang="0">
                    <a:pos x="34" y="39"/>
                  </a:cxn>
                  <a:cxn ang="0">
                    <a:pos x="34" y="43"/>
                  </a:cxn>
                  <a:cxn ang="0">
                    <a:pos x="34" y="47"/>
                  </a:cxn>
                  <a:cxn ang="0">
                    <a:pos x="34" y="52"/>
                  </a:cxn>
                  <a:cxn ang="0">
                    <a:pos x="34" y="56"/>
                  </a:cxn>
                  <a:cxn ang="0">
                    <a:pos x="34" y="61"/>
                  </a:cxn>
                  <a:cxn ang="0">
                    <a:pos x="34" y="66"/>
                  </a:cxn>
                  <a:cxn ang="0">
                    <a:pos x="33" y="69"/>
                  </a:cxn>
                  <a:cxn ang="0">
                    <a:pos x="33" y="73"/>
                  </a:cxn>
                  <a:cxn ang="0">
                    <a:pos x="33" y="77"/>
                  </a:cxn>
                  <a:cxn ang="0">
                    <a:pos x="32" y="78"/>
                  </a:cxn>
                  <a:cxn ang="0">
                    <a:pos x="28" y="82"/>
                  </a:cxn>
                  <a:cxn ang="0">
                    <a:pos x="23" y="86"/>
                  </a:cxn>
                  <a:cxn ang="0">
                    <a:pos x="20" y="87"/>
                  </a:cxn>
                  <a:cxn ang="0">
                    <a:pos x="16" y="84"/>
                  </a:cxn>
                  <a:cxn ang="0">
                    <a:pos x="13" y="82"/>
                  </a:cxn>
                  <a:cxn ang="0">
                    <a:pos x="9" y="79"/>
                  </a:cxn>
                  <a:cxn ang="0">
                    <a:pos x="5" y="77"/>
                  </a:cxn>
                  <a:cxn ang="0">
                    <a:pos x="5" y="74"/>
                  </a:cxn>
                  <a:cxn ang="0">
                    <a:pos x="5" y="71"/>
                  </a:cxn>
                  <a:cxn ang="0">
                    <a:pos x="5" y="67"/>
                  </a:cxn>
                  <a:cxn ang="0">
                    <a:pos x="5" y="63"/>
                  </a:cxn>
                  <a:cxn ang="0">
                    <a:pos x="4" y="58"/>
                  </a:cxn>
                  <a:cxn ang="0">
                    <a:pos x="4" y="54"/>
                  </a:cxn>
                  <a:cxn ang="0">
                    <a:pos x="4" y="49"/>
                  </a:cxn>
                  <a:cxn ang="0">
                    <a:pos x="4" y="45"/>
                  </a:cxn>
                  <a:cxn ang="0">
                    <a:pos x="4" y="42"/>
                  </a:cxn>
                  <a:cxn ang="0">
                    <a:pos x="4" y="39"/>
                  </a:cxn>
                  <a:cxn ang="0">
                    <a:pos x="3" y="36"/>
                  </a:cxn>
                  <a:cxn ang="0">
                    <a:pos x="3" y="32"/>
                  </a:cxn>
                  <a:cxn ang="0">
                    <a:pos x="3" y="28"/>
                  </a:cxn>
                  <a:cxn ang="0">
                    <a:pos x="2" y="25"/>
                  </a:cxn>
                  <a:cxn ang="0">
                    <a:pos x="2" y="21"/>
                  </a:cxn>
                  <a:cxn ang="0">
                    <a:pos x="1" y="18"/>
                  </a:cxn>
                  <a:cxn ang="0">
                    <a:pos x="1" y="15"/>
                  </a:cxn>
                  <a:cxn ang="0">
                    <a:pos x="1" y="12"/>
                  </a:cxn>
                  <a:cxn ang="0">
                    <a:pos x="0" y="9"/>
                  </a:cxn>
                  <a:cxn ang="0">
                    <a:pos x="0" y="6"/>
                  </a:cxn>
                </a:cxnLst>
                <a:pathLst>
                  <a:path w="167" h="518">
                    <a:moveTo>
                      <a:pt x="0" y="37"/>
                    </a:moveTo>
                    <a:lnTo>
                      <a:pt x="0" y="36"/>
                    </a:lnTo>
                    <a:lnTo>
                      <a:pt x="1" y="35"/>
                    </a:lnTo>
                    <a:lnTo>
                      <a:pt x="4" y="31"/>
                    </a:lnTo>
                    <a:lnTo>
                      <a:pt x="10" y="29"/>
                    </a:lnTo>
                    <a:lnTo>
                      <a:pt x="13" y="27"/>
                    </a:lnTo>
                    <a:lnTo>
                      <a:pt x="16" y="24"/>
                    </a:lnTo>
                    <a:lnTo>
                      <a:pt x="21" y="22"/>
                    </a:lnTo>
                    <a:lnTo>
                      <a:pt x="27" y="20"/>
                    </a:lnTo>
                    <a:lnTo>
                      <a:pt x="30" y="18"/>
                    </a:lnTo>
                    <a:lnTo>
                      <a:pt x="34" y="17"/>
                    </a:lnTo>
                    <a:lnTo>
                      <a:pt x="37" y="15"/>
                    </a:lnTo>
                    <a:lnTo>
                      <a:pt x="41" y="14"/>
                    </a:lnTo>
                    <a:lnTo>
                      <a:pt x="45" y="12"/>
                    </a:lnTo>
                    <a:lnTo>
                      <a:pt x="50" y="10"/>
                    </a:lnTo>
                    <a:lnTo>
                      <a:pt x="53" y="9"/>
                    </a:lnTo>
                    <a:lnTo>
                      <a:pt x="58" y="8"/>
                    </a:lnTo>
                    <a:lnTo>
                      <a:pt x="63" y="5"/>
                    </a:lnTo>
                    <a:lnTo>
                      <a:pt x="68" y="4"/>
                    </a:lnTo>
                    <a:lnTo>
                      <a:pt x="72" y="3"/>
                    </a:lnTo>
                    <a:lnTo>
                      <a:pt x="77" y="2"/>
                    </a:lnTo>
                    <a:lnTo>
                      <a:pt x="82" y="0"/>
                    </a:lnTo>
                    <a:lnTo>
                      <a:pt x="87" y="0"/>
                    </a:lnTo>
                    <a:lnTo>
                      <a:pt x="92" y="0"/>
                    </a:lnTo>
                    <a:lnTo>
                      <a:pt x="97" y="0"/>
                    </a:lnTo>
                    <a:lnTo>
                      <a:pt x="100" y="0"/>
                    </a:lnTo>
                    <a:lnTo>
                      <a:pt x="105" y="0"/>
                    </a:lnTo>
                    <a:lnTo>
                      <a:pt x="109" y="2"/>
                    </a:lnTo>
                    <a:lnTo>
                      <a:pt x="114" y="3"/>
                    </a:lnTo>
                    <a:lnTo>
                      <a:pt x="118" y="3"/>
                    </a:lnTo>
                    <a:lnTo>
                      <a:pt x="121" y="4"/>
                    </a:lnTo>
                    <a:lnTo>
                      <a:pt x="125" y="5"/>
                    </a:lnTo>
                    <a:lnTo>
                      <a:pt x="130" y="6"/>
                    </a:lnTo>
                    <a:lnTo>
                      <a:pt x="133" y="8"/>
                    </a:lnTo>
                    <a:lnTo>
                      <a:pt x="136" y="8"/>
                    </a:lnTo>
                    <a:lnTo>
                      <a:pt x="139" y="10"/>
                    </a:lnTo>
                    <a:lnTo>
                      <a:pt x="142" y="11"/>
                    </a:lnTo>
                    <a:lnTo>
                      <a:pt x="147" y="12"/>
                    </a:lnTo>
                    <a:lnTo>
                      <a:pt x="152" y="16"/>
                    </a:lnTo>
                    <a:lnTo>
                      <a:pt x="156" y="17"/>
                    </a:lnTo>
                    <a:lnTo>
                      <a:pt x="159" y="20"/>
                    </a:lnTo>
                    <a:lnTo>
                      <a:pt x="161" y="21"/>
                    </a:lnTo>
                    <a:lnTo>
                      <a:pt x="162" y="21"/>
                    </a:lnTo>
                    <a:lnTo>
                      <a:pt x="162" y="22"/>
                    </a:lnTo>
                    <a:lnTo>
                      <a:pt x="162" y="24"/>
                    </a:lnTo>
                    <a:lnTo>
                      <a:pt x="162" y="25"/>
                    </a:lnTo>
                    <a:lnTo>
                      <a:pt x="162" y="28"/>
                    </a:lnTo>
                    <a:lnTo>
                      <a:pt x="162" y="31"/>
                    </a:lnTo>
                    <a:lnTo>
                      <a:pt x="162" y="34"/>
                    </a:lnTo>
                    <a:lnTo>
                      <a:pt x="162" y="37"/>
                    </a:lnTo>
                    <a:lnTo>
                      <a:pt x="163" y="41"/>
                    </a:lnTo>
                    <a:lnTo>
                      <a:pt x="163" y="45"/>
                    </a:lnTo>
                    <a:lnTo>
                      <a:pt x="163" y="49"/>
                    </a:lnTo>
                    <a:lnTo>
                      <a:pt x="163" y="53"/>
                    </a:lnTo>
                    <a:lnTo>
                      <a:pt x="165" y="58"/>
                    </a:lnTo>
                    <a:lnTo>
                      <a:pt x="165" y="64"/>
                    </a:lnTo>
                    <a:lnTo>
                      <a:pt x="166" y="68"/>
                    </a:lnTo>
                    <a:lnTo>
                      <a:pt x="166" y="73"/>
                    </a:lnTo>
                    <a:lnTo>
                      <a:pt x="166" y="78"/>
                    </a:lnTo>
                    <a:lnTo>
                      <a:pt x="166" y="84"/>
                    </a:lnTo>
                    <a:lnTo>
                      <a:pt x="166" y="90"/>
                    </a:lnTo>
                    <a:lnTo>
                      <a:pt x="166" y="95"/>
                    </a:lnTo>
                    <a:lnTo>
                      <a:pt x="166" y="101"/>
                    </a:lnTo>
                    <a:lnTo>
                      <a:pt x="166" y="107"/>
                    </a:lnTo>
                    <a:lnTo>
                      <a:pt x="167" y="113"/>
                    </a:lnTo>
                    <a:lnTo>
                      <a:pt x="166" y="119"/>
                    </a:lnTo>
                    <a:lnTo>
                      <a:pt x="166" y="125"/>
                    </a:lnTo>
                    <a:lnTo>
                      <a:pt x="166" y="129"/>
                    </a:lnTo>
                    <a:lnTo>
                      <a:pt x="166" y="136"/>
                    </a:lnTo>
                    <a:lnTo>
                      <a:pt x="166" y="142"/>
                    </a:lnTo>
                    <a:lnTo>
                      <a:pt x="166" y="148"/>
                    </a:lnTo>
                    <a:lnTo>
                      <a:pt x="166" y="153"/>
                    </a:lnTo>
                    <a:lnTo>
                      <a:pt x="166" y="159"/>
                    </a:lnTo>
                    <a:lnTo>
                      <a:pt x="163" y="160"/>
                    </a:lnTo>
                    <a:lnTo>
                      <a:pt x="159" y="162"/>
                    </a:lnTo>
                    <a:lnTo>
                      <a:pt x="155" y="162"/>
                    </a:lnTo>
                    <a:lnTo>
                      <a:pt x="152" y="163"/>
                    </a:lnTo>
                    <a:lnTo>
                      <a:pt x="149" y="163"/>
                    </a:lnTo>
                    <a:lnTo>
                      <a:pt x="146" y="164"/>
                    </a:lnTo>
                    <a:lnTo>
                      <a:pt x="142" y="164"/>
                    </a:lnTo>
                    <a:lnTo>
                      <a:pt x="139" y="165"/>
                    </a:lnTo>
                    <a:lnTo>
                      <a:pt x="135" y="166"/>
                    </a:lnTo>
                    <a:lnTo>
                      <a:pt x="133" y="168"/>
                    </a:lnTo>
                    <a:lnTo>
                      <a:pt x="129" y="171"/>
                    </a:lnTo>
                    <a:lnTo>
                      <a:pt x="128" y="177"/>
                    </a:lnTo>
                    <a:lnTo>
                      <a:pt x="126" y="181"/>
                    </a:lnTo>
                    <a:lnTo>
                      <a:pt x="128" y="185"/>
                    </a:lnTo>
                    <a:lnTo>
                      <a:pt x="129" y="188"/>
                    </a:lnTo>
                    <a:lnTo>
                      <a:pt x="131" y="190"/>
                    </a:lnTo>
                    <a:lnTo>
                      <a:pt x="134" y="191"/>
                    </a:lnTo>
                    <a:lnTo>
                      <a:pt x="136" y="193"/>
                    </a:lnTo>
                    <a:lnTo>
                      <a:pt x="140" y="193"/>
                    </a:lnTo>
                    <a:lnTo>
                      <a:pt x="144" y="193"/>
                    </a:lnTo>
                    <a:lnTo>
                      <a:pt x="147" y="193"/>
                    </a:lnTo>
                    <a:lnTo>
                      <a:pt x="150" y="193"/>
                    </a:lnTo>
                    <a:lnTo>
                      <a:pt x="154" y="193"/>
                    </a:lnTo>
                    <a:lnTo>
                      <a:pt x="157" y="194"/>
                    </a:lnTo>
                    <a:lnTo>
                      <a:pt x="160" y="194"/>
                    </a:lnTo>
                    <a:lnTo>
                      <a:pt x="162" y="195"/>
                    </a:lnTo>
                    <a:lnTo>
                      <a:pt x="163" y="197"/>
                    </a:lnTo>
                    <a:lnTo>
                      <a:pt x="166" y="201"/>
                    </a:lnTo>
                    <a:lnTo>
                      <a:pt x="166" y="204"/>
                    </a:lnTo>
                    <a:lnTo>
                      <a:pt x="166" y="209"/>
                    </a:lnTo>
                    <a:lnTo>
                      <a:pt x="166" y="212"/>
                    </a:lnTo>
                    <a:lnTo>
                      <a:pt x="166" y="214"/>
                    </a:lnTo>
                    <a:lnTo>
                      <a:pt x="166" y="218"/>
                    </a:lnTo>
                    <a:lnTo>
                      <a:pt x="167" y="221"/>
                    </a:lnTo>
                    <a:lnTo>
                      <a:pt x="167" y="225"/>
                    </a:lnTo>
                    <a:lnTo>
                      <a:pt x="167" y="228"/>
                    </a:lnTo>
                    <a:lnTo>
                      <a:pt x="167" y="232"/>
                    </a:lnTo>
                    <a:lnTo>
                      <a:pt x="167" y="237"/>
                    </a:lnTo>
                    <a:lnTo>
                      <a:pt x="167" y="240"/>
                    </a:lnTo>
                    <a:lnTo>
                      <a:pt x="167" y="245"/>
                    </a:lnTo>
                    <a:lnTo>
                      <a:pt x="167" y="250"/>
                    </a:lnTo>
                    <a:lnTo>
                      <a:pt x="167" y="255"/>
                    </a:lnTo>
                    <a:lnTo>
                      <a:pt x="167" y="259"/>
                    </a:lnTo>
                    <a:lnTo>
                      <a:pt x="167" y="264"/>
                    </a:lnTo>
                    <a:lnTo>
                      <a:pt x="167" y="269"/>
                    </a:lnTo>
                    <a:lnTo>
                      <a:pt x="167" y="275"/>
                    </a:lnTo>
                    <a:lnTo>
                      <a:pt x="167" y="280"/>
                    </a:lnTo>
                    <a:lnTo>
                      <a:pt x="167" y="286"/>
                    </a:lnTo>
                    <a:lnTo>
                      <a:pt x="167" y="290"/>
                    </a:lnTo>
                    <a:lnTo>
                      <a:pt x="167" y="296"/>
                    </a:lnTo>
                    <a:lnTo>
                      <a:pt x="166" y="302"/>
                    </a:lnTo>
                    <a:lnTo>
                      <a:pt x="166" y="308"/>
                    </a:lnTo>
                    <a:lnTo>
                      <a:pt x="166" y="313"/>
                    </a:lnTo>
                    <a:lnTo>
                      <a:pt x="166" y="319"/>
                    </a:lnTo>
                    <a:lnTo>
                      <a:pt x="166" y="325"/>
                    </a:lnTo>
                    <a:lnTo>
                      <a:pt x="166" y="331"/>
                    </a:lnTo>
                    <a:lnTo>
                      <a:pt x="166" y="336"/>
                    </a:lnTo>
                    <a:lnTo>
                      <a:pt x="166" y="343"/>
                    </a:lnTo>
                    <a:lnTo>
                      <a:pt x="166" y="348"/>
                    </a:lnTo>
                    <a:lnTo>
                      <a:pt x="166" y="354"/>
                    </a:lnTo>
                    <a:lnTo>
                      <a:pt x="165" y="358"/>
                    </a:lnTo>
                    <a:lnTo>
                      <a:pt x="165" y="364"/>
                    </a:lnTo>
                    <a:lnTo>
                      <a:pt x="165" y="369"/>
                    </a:lnTo>
                    <a:lnTo>
                      <a:pt x="165" y="375"/>
                    </a:lnTo>
                    <a:lnTo>
                      <a:pt x="165" y="380"/>
                    </a:lnTo>
                    <a:lnTo>
                      <a:pt x="165" y="386"/>
                    </a:lnTo>
                    <a:lnTo>
                      <a:pt x="165" y="391"/>
                    </a:lnTo>
                    <a:lnTo>
                      <a:pt x="165" y="395"/>
                    </a:lnTo>
                    <a:lnTo>
                      <a:pt x="163" y="400"/>
                    </a:lnTo>
                    <a:lnTo>
                      <a:pt x="163" y="405"/>
                    </a:lnTo>
                    <a:lnTo>
                      <a:pt x="163" y="409"/>
                    </a:lnTo>
                    <a:lnTo>
                      <a:pt x="163" y="413"/>
                    </a:lnTo>
                    <a:lnTo>
                      <a:pt x="163" y="418"/>
                    </a:lnTo>
                    <a:lnTo>
                      <a:pt x="163" y="423"/>
                    </a:lnTo>
                    <a:lnTo>
                      <a:pt x="163" y="426"/>
                    </a:lnTo>
                    <a:lnTo>
                      <a:pt x="163" y="430"/>
                    </a:lnTo>
                    <a:lnTo>
                      <a:pt x="163" y="434"/>
                    </a:lnTo>
                    <a:lnTo>
                      <a:pt x="163" y="437"/>
                    </a:lnTo>
                    <a:lnTo>
                      <a:pt x="163" y="443"/>
                    </a:lnTo>
                    <a:lnTo>
                      <a:pt x="163" y="448"/>
                    </a:lnTo>
                    <a:lnTo>
                      <a:pt x="163" y="453"/>
                    </a:lnTo>
                    <a:lnTo>
                      <a:pt x="163" y="456"/>
                    </a:lnTo>
                    <a:lnTo>
                      <a:pt x="163" y="457"/>
                    </a:lnTo>
                    <a:lnTo>
                      <a:pt x="163" y="459"/>
                    </a:lnTo>
                    <a:lnTo>
                      <a:pt x="162" y="459"/>
                    </a:lnTo>
                    <a:lnTo>
                      <a:pt x="161" y="461"/>
                    </a:lnTo>
                    <a:lnTo>
                      <a:pt x="159" y="463"/>
                    </a:lnTo>
                    <a:lnTo>
                      <a:pt x="155" y="467"/>
                    </a:lnTo>
                    <a:lnTo>
                      <a:pt x="151" y="471"/>
                    </a:lnTo>
                    <a:lnTo>
                      <a:pt x="147" y="477"/>
                    </a:lnTo>
                    <a:lnTo>
                      <a:pt x="144" y="481"/>
                    </a:lnTo>
                    <a:lnTo>
                      <a:pt x="139" y="486"/>
                    </a:lnTo>
                    <a:lnTo>
                      <a:pt x="134" y="492"/>
                    </a:lnTo>
                    <a:lnTo>
                      <a:pt x="129" y="497"/>
                    </a:lnTo>
                    <a:lnTo>
                      <a:pt x="124" y="502"/>
                    </a:lnTo>
                    <a:lnTo>
                      <a:pt x="120" y="506"/>
                    </a:lnTo>
                    <a:lnTo>
                      <a:pt x="115" y="510"/>
                    </a:lnTo>
                    <a:lnTo>
                      <a:pt x="112" y="514"/>
                    </a:lnTo>
                    <a:lnTo>
                      <a:pt x="109" y="516"/>
                    </a:lnTo>
                    <a:lnTo>
                      <a:pt x="108" y="518"/>
                    </a:lnTo>
                    <a:lnTo>
                      <a:pt x="104" y="517"/>
                    </a:lnTo>
                    <a:lnTo>
                      <a:pt x="100" y="516"/>
                    </a:lnTo>
                    <a:lnTo>
                      <a:pt x="94" y="512"/>
                    </a:lnTo>
                    <a:lnTo>
                      <a:pt x="89" y="510"/>
                    </a:lnTo>
                    <a:lnTo>
                      <a:pt x="86" y="506"/>
                    </a:lnTo>
                    <a:lnTo>
                      <a:pt x="83" y="505"/>
                    </a:lnTo>
                    <a:lnTo>
                      <a:pt x="79" y="503"/>
                    </a:lnTo>
                    <a:lnTo>
                      <a:pt x="76" y="500"/>
                    </a:lnTo>
                    <a:lnTo>
                      <a:pt x="72" y="497"/>
                    </a:lnTo>
                    <a:lnTo>
                      <a:pt x="69" y="494"/>
                    </a:lnTo>
                    <a:lnTo>
                      <a:pt x="66" y="492"/>
                    </a:lnTo>
                    <a:lnTo>
                      <a:pt x="62" y="490"/>
                    </a:lnTo>
                    <a:lnTo>
                      <a:pt x="58" y="486"/>
                    </a:lnTo>
                    <a:lnTo>
                      <a:pt x="55" y="484"/>
                    </a:lnTo>
                    <a:lnTo>
                      <a:pt x="52" y="480"/>
                    </a:lnTo>
                    <a:lnTo>
                      <a:pt x="48" y="478"/>
                    </a:lnTo>
                    <a:lnTo>
                      <a:pt x="42" y="473"/>
                    </a:lnTo>
                    <a:lnTo>
                      <a:pt x="37" y="468"/>
                    </a:lnTo>
                    <a:lnTo>
                      <a:pt x="32" y="465"/>
                    </a:lnTo>
                    <a:lnTo>
                      <a:pt x="30" y="462"/>
                    </a:lnTo>
                    <a:lnTo>
                      <a:pt x="27" y="460"/>
                    </a:lnTo>
                    <a:lnTo>
                      <a:pt x="26" y="459"/>
                    </a:lnTo>
                    <a:lnTo>
                      <a:pt x="26" y="456"/>
                    </a:lnTo>
                    <a:lnTo>
                      <a:pt x="26" y="453"/>
                    </a:lnTo>
                    <a:lnTo>
                      <a:pt x="26" y="449"/>
                    </a:lnTo>
                    <a:lnTo>
                      <a:pt x="26" y="444"/>
                    </a:lnTo>
                    <a:lnTo>
                      <a:pt x="26" y="438"/>
                    </a:lnTo>
                    <a:lnTo>
                      <a:pt x="26" y="435"/>
                    </a:lnTo>
                    <a:lnTo>
                      <a:pt x="26" y="431"/>
                    </a:lnTo>
                    <a:lnTo>
                      <a:pt x="26" y="428"/>
                    </a:lnTo>
                    <a:lnTo>
                      <a:pt x="26" y="425"/>
                    </a:lnTo>
                    <a:lnTo>
                      <a:pt x="25" y="420"/>
                    </a:lnTo>
                    <a:lnTo>
                      <a:pt x="25" y="416"/>
                    </a:lnTo>
                    <a:lnTo>
                      <a:pt x="25" y="411"/>
                    </a:lnTo>
                    <a:lnTo>
                      <a:pt x="25" y="407"/>
                    </a:lnTo>
                    <a:lnTo>
                      <a:pt x="24" y="403"/>
                    </a:lnTo>
                    <a:lnTo>
                      <a:pt x="24" y="398"/>
                    </a:lnTo>
                    <a:lnTo>
                      <a:pt x="24" y="393"/>
                    </a:lnTo>
                    <a:lnTo>
                      <a:pt x="24" y="388"/>
                    </a:lnTo>
                    <a:lnTo>
                      <a:pt x="24" y="384"/>
                    </a:lnTo>
                    <a:lnTo>
                      <a:pt x="24" y="378"/>
                    </a:lnTo>
                    <a:lnTo>
                      <a:pt x="24" y="373"/>
                    </a:lnTo>
                    <a:lnTo>
                      <a:pt x="24" y="368"/>
                    </a:lnTo>
                    <a:lnTo>
                      <a:pt x="22" y="363"/>
                    </a:lnTo>
                    <a:lnTo>
                      <a:pt x="22" y="357"/>
                    </a:lnTo>
                    <a:lnTo>
                      <a:pt x="22" y="352"/>
                    </a:lnTo>
                    <a:lnTo>
                      <a:pt x="22" y="348"/>
                    </a:lnTo>
                    <a:lnTo>
                      <a:pt x="22" y="342"/>
                    </a:lnTo>
                    <a:lnTo>
                      <a:pt x="22" y="336"/>
                    </a:lnTo>
                    <a:lnTo>
                      <a:pt x="21" y="330"/>
                    </a:lnTo>
                    <a:lnTo>
                      <a:pt x="21" y="325"/>
                    </a:lnTo>
                    <a:lnTo>
                      <a:pt x="21" y="320"/>
                    </a:lnTo>
                    <a:lnTo>
                      <a:pt x="21" y="314"/>
                    </a:lnTo>
                    <a:lnTo>
                      <a:pt x="21" y="310"/>
                    </a:lnTo>
                    <a:lnTo>
                      <a:pt x="21" y="305"/>
                    </a:lnTo>
                    <a:lnTo>
                      <a:pt x="20" y="299"/>
                    </a:lnTo>
                    <a:lnTo>
                      <a:pt x="20" y="294"/>
                    </a:lnTo>
                    <a:lnTo>
                      <a:pt x="20" y="288"/>
                    </a:lnTo>
                    <a:lnTo>
                      <a:pt x="20" y="284"/>
                    </a:lnTo>
                    <a:lnTo>
                      <a:pt x="20" y="278"/>
                    </a:lnTo>
                    <a:lnTo>
                      <a:pt x="20" y="274"/>
                    </a:lnTo>
                    <a:lnTo>
                      <a:pt x="20" y="269"/>
                    </a:lnTo>
                    <a:lnTo>
                      <a:pt x="20" y="265"/>
                    </a:lnTo>
                    <a:lnTo>
                      <a:pt x="19" y="261"/>
                    </a:lnTo>
                    <a:lnTo>
                      <a:pt x="19" y="257"/>
                    </a:lnTo>
                    <a:lnTo>
                      <a:pt x="19" y="252"/>
                    </a:lnTo>
                    <a:lnTo>
                      <a:pt x="19" y="249"/>
                    </a:lnTo>
                    <a:lnTo>
                      <a:pt x="19" y="245"/>
                    </a:lnTo>
                    <a:lnTo>
                      <a:pt x="19" y="241"/>
                    </a:lnTo>
                    <a:lnTo>
                      <a:pt x="19" y="238"/>
                    </a:lnTo>
                    <a:lnTo>
                      <a:pt x="19" y="236"/>
                    </a:lnTo>
                    <a:lnTo>
                      <a:pt x="19" y="230"/>
                    </a:lnTo>
                    <a:lnTo>
                      <a:pt x="19" y="226"/>
                    </a:lnTo>
                    <a:lnTo>
                      <a:pt x="19" y="222"/>
                    </a:lnTo>
                    <a:lnTo>
                      <a:pt x="19" y="220"/>
                    </a:lnTo>
                    <a:lnTo>
                      <a:pt x="17" y="218"/>
                    </a:lnTo>
                    <a:lnTo>
                      <a:pt x="17" y="214"/>
                    </a:lnTo>
                    <a:lnTo>
                      <a:pt x="16" y="210"/>
                    </a:lnTo>
                    <a:lnTo>
                      <a:pt x="16" y="207"/>
                    </a:lnTo>
                    <a:lnTo>
                      <a:pt x="15" y="201"/>
                    </a:lnTo>
                    <a:lnTo>
                      <a:pt x="15" y="195"/>
                    </a:lnTo>
                    <a:lnTo>
                      <a:pt x="14" y="189"/>
                    </a:lnTo>
                    <a:lnTo>
                      <a:pt x="14" y="183"/>
                    </a:lnTo>
                    <a:lnTo>
                      <a:pt x="14" y="179"/>
                    </a:lnTo>
                    <a:lnTo>
                      <a:pt x="14" y="176"/>
                    </a:lnTo>
                    <a:lnTo>
                      <a:pt x="13" y="172"/>
                    </a:lnTo>
                    <a:lnTo>
                      <a:pt x="13" y="169"/>
                    </a:lnTo>
                    <a:lnTo>
                      <a:pt x="11" y="165"/>
                    </a:lnTo>
                    <a:lnTo>
                      <a:pt x="11" y="160"/>
                    </a:lnTo>
                    <a:lnTo>
                      <a:pt x="11" y="157"/>
                    </a:lnTo>
                    <a:lnTo>
                      <a:pt x="11" y="153"/>
                    </a:lnTo>
                    <a:lnTo>
                      <a:pt x="11" y="148"/>
                    </a:lnTo>
                    <a:lnTo>
                      <a:pt x="10" y="145"/>
                    </a:lnTo>
                    <a:lnTo>
                      <a:pt x="10" y="140"/>
                    </a:lnTo>
                    <a:lnTo>
                      <a:pt x="10" y="136"/>
                    </a:lnTo>
                    <a:lnTo>
                      <a:pt x="9" y="133"/>
                    </a:lnTo>
                    <a:lnTo>
                      <a:pt x="9" y="128"/>
                    </a:lnTo>
                    <a:lnTo>
                      <a:pt x="9" y="125"/>
                    </a:lnTo>
                    <a:lnTo>
                      <a:pt x="9" y="121"/>
                    </a:lnTo>
                    <a:lnTo>
                      <a:pt x="8" y="116"/>
                    </a:lnTo>
                    <a:lnTo>
                      <a:pt x="8" y="113"/>
                    </a:lnTo>
                    <a:lnTo>
                      <a:pt x="6" y="109"/>
                    </a:lnTo>
                    <a:lnTo>
                      <a:pt x="6" y="104"/>
                    </a:lnTo>
                    <a:lnTo>
                      <a:pt x="6" y="101"/>
                    </a:lnTo>
                    <a:lnTo>
                      <a:pt x="5" y="96"/>
                    </a:lnTo>
                    <a:lnTo>
                      <a:pt x="5" y="92"/>
                    </a:lnTo>
                    <a:lnTo>
                      <a:pt x="5" y="89"/>
                    </a:lnTo>
                    <a:lnTo>
                      <a:pt x="4" y="85"/>
                    </a:lnTo>
                    <a:lnTo>
                      <a:pt x="4" y="82"/>
                    </a:lnTo>
                    <a:lnTo>
                      <a:pt x="4" y="78"/>
                    </a:lnTo>
                    <a:lnTo>
                      <a:pt x="4" y="74"/>
                    </a:lnTo>
                    <a:lnTo>
                      <a:pt x="3" y="71"/>
                    </a:lnTo>
                    <a:lnTo>
                      <a:pt x="3" y="68"/>
                    </a:lnTo>
                    <a:lnTo>
                      <a:pt x="3" y="65"/>
                    </a:lnTo>
                    <a:lnTo>
                      <a:pt x="3" y="62"/>
                    </a:lnTo>
                    <a:lnTo>
                      <a:pt x="1" y="57"/>
                    </a:lnTo>
                    <a:lnTo>
                      <a:pt x="0" y="52"/>
                    </a:lnTo>
                    <a:lnTo>
                      <a:pt x="0" y="47"/>
                    </a:lnTo>
                    <a:lnTo>
                      <a:pt x="0" y="43"/>
                    </a:lnTo>
                    <a:lnTo>
                      <a:pt x="0" y="39"/>
                    </a:lnTo>
                    <a:lnTo>
                      <a:pt x="0" y="37"/>
                    </a:lnTo>
                    <a:lnTo>
                      <a:pt x="0" y="37"/>
                    </a:lnTo>
                    <a:close/>
                  </a:path>
                </a:pathLst>
              </a:custGeom>
              <a:solidFill>
                <a:srgbClr val="A3B5B5">
                  <a:alpha val="100000"/>
                </a:srgbClr>
              </a:solidFill>
              <a:ln w="9525">
                <a:noFill/>
              </a:ln>
            </p:spPr>
            <p:txBody>
              <a:bodyPr/>
              <a:p>
                <a:endParaRPr lang="zh-CN" altLang="en-US"/>
              </a:p>
            </p:txBody>
          </p:sp>
          <p:sp>
            <p:nvSpPr>
              <p:cNvPr id="22606" name="Freeform 286"/>
              <p:cNvSpPr/>
              <p:nvPr/>
            </p:nvSpPr>
            <p:spPr>
              <a:xfrm>
                <a:off x="2594" y="1091"/>
                <a:ext cx="43" cy="53"/>
              </a:xfrm>
              <a:custGeom>
                <a:avLst/>
                <a:gdLst/>
                <a:ahLst/>
                <a:cxnLst>
                  <a:cxn ang="0">
                    <a:pos x="0" y="2"/>
                  </a:cxn>
                  <a:cxn ang="0">
                    <a:pos x="0" y="4"/>
                  </a:cxn>
                  <a:cxn ang="0">
                    <a:pos x="0" y="7"/>
                  </a:cxn>
                  <a:cxn ang="0">
                    <a:pos x="0" y="9"/>
                  </a:cxn>
                  <a:cxn ang="0">
                    <a:pos x="1" y="12"/>
                  </a:cxn>
                  <a:cxn ang="0">
                    <a:pos x="2" y="15"/>
                  </a:cxn>
                  <a:cxn ang="0">
                    <a:pos x="5" y="16"/>
                  </a:cxn>
                  <a:cxn ang="0">
                    <a:pos x="8" y="17"/>
                  </a:cxn>
                  <a:cxn ang="0">
                    <a:pos x="11" y="17"/>
                  </a:cxn>
                  <a:cxn ang="0">
                    <a:pos x="15" y="18"/>
                  </a:cxn>
                  <a:cxn ang="0">
                    <a:pos x="18" y="18"/>
                  </a:cxn>
                  <a:cxn ang="0">
                    <a:pos x="22" y="18"/>
                  </a:cxn>
                  <a:cxn ang="0">
                    <a:pos x="24" y="19"/>
                  </a:cxn>
                  <a:cxn ang="0">
                    <a:pos x="24" y="21"/>
                  </a:cxn>
                  <a:cxn ang="0">
                    <a:pos x="22" y="23"/>
                  </a:cxn>
                  <a:cxn ang="0">
                    <a:pos x="19" y="23"/>
                  </a:cxn>
                  <a:cxn ang="0">
                    <a:pos x="16" y="24"/>
                  </a:cxn>
                  <a:cxn ang="0">
                    <a:pos x="12" y="24"/>
                  </a:cxn>
                  <a:cxn ang="0">
                    <a:pos x="9" y="24"/>
                  </a:cxn>
                  <a:cxn ang="0">
                    <a:pos x="6" y="25"/>
                  </a:cxn>
                  <a:cxn ang="0">
                    <a:pos x="3" y="25"/>
                  </a:cxn>
                  <a:cxn ang="0">
                    <a:pos x="6" y="49"/>
                  </a:cxn>
                  <a:cxn ang="0">
                    <a:pos x="11" y="50"/>
                  </a:cxn>
                  <a:cxn ang="0">
                    <a:pos x="14" y="50"/>
                  </a:cxn>
                  <a:cxn ang="0">
                    <a:pos x="17" y="51"/>
                  </a:cxn>
                  <a:cxn ang="0">
                    <a:pos x="20" y="51"/>
                  </a:cxn>
                  <a:cxn ang="0">
                    <a:pos x="23" y="52"/>
                  </a:cxn>
                  <a:cxn ang="0">
                    <a:pos x="27" y="52"/>
                  </a:cxn>
                  <a:cxn ang="0">
                    <a:pos x="30" y="53"/>
                  </a:cxn>
                  <a:cxn ang="0">
                    <a:pos x="32" y="53"/>
                  </a:cxn>
                  <a:cxn ang="0">
                    <a:pos x="36" y="53"/>
                  </a:cxn>
                  <a:cxn ang="0">
                    <a:pos x="40" y="52"/>
                  </a:cxn>
                  <a:cxn ang="0">
                    <a:pos x="40" y="50"/>
                  </a:cxn>
                  <a:cxn ang="0">
                    <a:pos x="41" y="48"/>
                  </a:cxn>
                  <a:cxn ang="0">
                    <a:pos x="41" y="45"/>
                  </a:cxn>
                  <a:cxn ang="0">
                    <a:pos x="42" y="42"/>
                  </a:cxn>
                  <a:cxn ang="0">
                    <a:pos x="42" y="38"/>
                  </a:cxn>
                  <a:cxn ang="0">
                    <a:pos x="42" y="34"/>
                  </a:cxn>
                  <a:cxn ang="0">
                    <a:pos x="43" y="30"/>
                  </a:cxn>
                  <a:cxn ang="0">
                    <a:pos x="43" y="26"/>
                  </a:cxn>
                  <a:cxn ang="0">
                    <a:pos x="43" y="22"/>
                  </a:cxn>
                  <a:cxn ang="0">
                    <a:pos x="43" y="18"/>
                  </a:cxn>
                  <a:cxn ang="0">
                    <a:pos x="43" y="14"/>
                  </a:cxn>
                  <a:cxn ang="0">
                    <a:pos x="43" y="10"/>
                  </a:cxn>
                  <a:cxn ang="0">
                    <a:pos x="43" y="8"/>
                  </a:cxn>
                  <a:cxn ang="0">
                    <a:pos x="43" y="5"/>
                  </a:cxn>
                  <a:cxn ang="0">
                    <a:pos x="42" y="3"/>
                  </a:cxn>
                  <a:cxn ang="0">
                    <a:pos x="38" y="3"/>
                  </a:cxn>
                  <a:cxn ang="0">
                    <a:pos x="33" y="3"/>
                  </a:cxn>
                  <a:cxn ang="0">
                    <a:pos x="30" y="3"/>
                  </a:cxn>
                  <a:cxn ang="0">
                    <a:pos x="28" y="4"/>
                  </a:cxn>
                  <a:cxn ang="0">
                    <a:pos x="24" y="4"/>
                  </a:cxn>
                  <a:cxn ang="0">
                    <a:pos x="22" y="4"/>
                  </a:cxn>
                  <a:cxn ang="0">
                    <a:pos x="18" y="4"/>
                  </a:cxn>
                  <a:cxn ang="0">
                    <a:pos x="14" y="3"/>
                  </a:cxn>
                  <a:cxn ang="0">
                    <a:pos x="11" y="2"/>
                  </a:cxn>
                  <a:cxn ang="0">
                    <a:pos x="7" y="1"/>
                  </a:cxn>
                  <a:cxn ang="0">
                    <a:pos x="3" y="1"/>
                  </a:cxn>
                  <a:cxn ang="0">
                    <a:pos x="0" y="0"/>
                  </a:cxn>
                </a:cxnLst>
                <a:pathLst>
                  <a:path w="211" h="316">
                    <a:moveTo>
                      <a:pt x="0" y="4"/>
                    </a:moveTo>
                    <a:lnTo>
                      <a:pt x="0" y="5"/>
                    </a:lnTo>
                    <a:lnTo>
                      <a:pt x="0" y="7"/>
                    </a:lnTo>
                    <a:lnTo>
                      <a:pt x="0" y="11"/>
                    </a:lnTo>
                    <a:lnTo>
                      <a:pt x="0" y="16"/>
                    </a:lnTo>
                    <a:lnTo>
                      <a:pt x="0" y="18"/>
                    </a:lnTo>
                    <a:lnTo>
                      <a:pt x="0" y="22"/>
                    </a:lnTo>
                    <a:lnTo>
                      <a:pt x="0" y="25"/>
                    </a:lnTo>
                    <a:lnTo>
                      <a:pt x="0" y="29"/>
                    </a:lnTo>
                    <a:lnTo>
                      <a:pt x="0" y="32"/>
                    </a:lnTo>
                    <a:lnTo>
                      <a:pt x="1" y="36"/>
                    </a:lnTo>
                    <a:lnTo>
                      <a:pt x="1" y="40"/>
                    </a:lnTo>
                    <a:lnTo>
                      <a:pt x="1" y="44"/>
                    </a:lnTo>
                    <a:lnTo>
                      <a:pt x="1" y="48"/>
                    </a:lnTo>
                    <a:lnTo>
                      <a:pt x="1" y="51"/>
                    </a:lnTo>
                    <a:lnTo>
                      <a:pt x="2" y="55"/>
                    </a:lnTo>
                    <a:lnTo>
                      <a:pt x="2" y="59"/>
                    </a:lnTo>
                    <a:lnTo>
                      <a:pt x="2" y="62"/>
                    </a:lnTo>
                    <a:lnTo>
                      <a:pt x="3" y="66"/>
                    </a:lnTo>
                    <a:lnTo>
                      <a:pt x="5" y="69"/>
                    </a:lnTo>
                    <a:lnTo>
                      <a:pt x="6" y="73"/>
                    </a:lnTo>
                    <a:lnTo>
                      <a:pt x="7" y="79"/>
                    </a:lnTo>
                    <a:lnTo>
                      <a:pt x="8" y="85"/>
                    </a:lnTo>
                    <a:lnTo>
                      <a:pt x="11" y="90"/>
                    </a:lnTo>
                    <a:lnTo>
                      <a:pt x="15" y="92"/>
                    </a:lnTo>
                    <a:lnTo>
                      <a:pt x="16" y="94"/>
                    </a:lnTo>
                    <a:lnTo>
                      <a:pt x="21" y="96"/>
                    </a:lnTo>
                    <a:lnTo>
                      <a:pt x="23" y="97"/>
                    </a:lnTo>
                    <a:lnTo>
                      <a:pt x="27" y="98"/>
                    </a:lnTo>
                    <a:lnTo>
                      <a:pt x="31" y="98"/>
                    </a:lnTo>
                    <a:lnTo>
                      <a:pt x="34" y="99"/>
                    </a:lnTo>
                    <a:lnTo>
                      <a:pt x="38" y="100"/>
                    </a:lnTo>
                    <a:lnTo>
                      <a:pt x="42" y="100"/>
                    </a:lnTo>
                    <a:lnTo>
                      <a:pt x="45" y="102"/>
                    </a:lnTo>
                    <a:lnTo>
                      <a:pt x="50" y="103"/>
                    </a:lnTo>
                    <a:lnTo>
                      <a:pt x="54" y="103"/>
                    </a:lnTo>
                    <a:lnTo>
                      <a:pt x="59" y="104"/>
                    </a:lnTo>
                    <a:lnTo>
                      <a:pt x="64" y="104"/>
                    </a:lnTo>
                    <a:lnTo>
                      <a:pt x="69" y="105"/>
                    </a:lnTo>
                    <a:lnTo>
                      <a:pt x="73" y="105"/>
                    </a:lnTo>
                    <a:lnTo>
                      <a:pt x="78" y="106"/>
                    </a:lnTo>
                    <a:lnTo>
                      <a:pt x="81" y="106"/>
                    </a:lnTo>
                    <a:lnTo>
                      <a:pt x="86" y="106"/>
                    </a:lnTo>
                    <a:lnTo>
                      <a:pt x="90" y="106"/>
                    </a:lnTo>
                    <a:lnTo>
                      <a:pt x="94" y="108"/>
                    </a:lnTo>
                    <a:lnTo>
                      <a:pt x="97" y="108"/>
                    </a:lnTo>
                    <a:lnTo>
                      <a:pt x="101" y="109"/>
                    </a:lnTo>
                    <a:lnTo>
                      <a:pt x="106" y="109"/>
                    </a:lnTo>
                    <a:lnTo>
                      <a:pt x="111" y="110"/>
                    </a:lnTo>
                    <a:lnTo>
                      <a:pt x="114" y="110"/>
                    </a:lnTo>
                    <a:lnTo>
                      <a:pt x="115" y="110"/>
                    </a:lnTo>
                    <a:lnTo>
                      <a:pt x="116" y="112"/>
                    </a:lnTo>
                    <a:lnTo>
                      <a:pt x="116" y="115"/>
                    </a:lnTo>
                    <a:lnTo>
                      <a:pt x="117" y="118"/>
                    </a:lnTo>
                    <a:lnTo>
                      <a:pt x="116" y="122"/>
                    </a:lnTo>
                    <a:lnTo>
                      <a:pt x="116" y="125"/>
                    </a:lnTo>
                    <a:lnTo>
                      <a:pt x="115" y="130"/>
                    </a:lnTo>
                    <a:lnTo>
                      <a:pt x="114" y="134"/>
                    </a:lnTo>
                    <a:lnTo>
                      <a:pt x="110" y="135"/>
                    </a:lnTo>
                    <a:lnTo>
                      <a:pt x="106" y="137"/>
                    </a:lnTo>
                    <a:lnTo>
                      <a:pt x="102" y="137"/>
                    </a:lnTo>
                    <a:lnTo>
                      <a:pt x="100" y="139"/>
                    </a:lnTo>
                    <a:lnTo>
                      <a:pt x="96" y="139"/>
                    </a:lnTo>
                    <a:lnTo>
                      <a:pt x="94" y="140"/>
                    </a:lnTo>
                    <a:lnTo>
                      <a:pt x="90" y="140"/>
                    </a:lnTo>
                    <a:lnTo>
                      <a:pt x="86" y="141"/>
                    </a:lnTo>
                    <a:lnTo>
                      <a:pt x="81" y="141"/>
                    </a:lnTo>
                    <a:lnTo>
                      <a:pt x="78" y="142"/>
                    </a:lnTo>
                    <a:lnTo>
                      <a:pt x="73" y="142"/>
                    </a:lnTo>
                    <a:lnTo>
                      <a:pt x="69" y="143"/>
                    </a:lnTo>
                    <a:lnTo>
                      <a:pt x="64" y="143"/>
                    </a:lnTo>
                    <a:lnTo>
                      <a:pt x="60" y="145"/>
                    </a:lnTo>
                    <a:lnTo>
                      <a:pt x="57" y="145"/>
                    </a:lnTo>
                    <a:lnTo>
                      <a:pt x="52" y="146"/>
                    </a:lnTo>
                    <a:lnTo>
                      <a:pt x="47" y="146"/>
                    </a:lnTo>
                    <a:lnTo>
                      <a:pt x="43" y="146"/>
                    </a:lnTo>
                    <a:lnTo>
                      <a:pt x="39" y="146"/>
                    </a:lnTo>
                    <a:lnTo>
                      <a:pt x="36" y="147"/>
                    </a:lnTo>
                    <a:lnTo>
                      <a:pt x="32" y="147"/>
                    </a:lnTo>
                    <a:lnTo>
                      <a:pt x="29" y="147"/>
                    </a:lnTo>
                    <a:lnTo>
                      <a:pt x="23" y="147"/>
                    </a:lnTo>
                    <a:lnTo>
                      <a:pt x="18" y="148"/>
                    </a:lnTo>
                    <a:lnTo>
                      <a:pt x="16" y="148"/>
                    </a:lnTo>
                    <a:lnTo>
                      <a:pt x="16" y="148"/>
                    </a:lnTo>
                    <a:lnTo>
                      <a:pt x="21" y="289"/>
                    </a:lnTo>
                    <a:lnTo>
                      <a:pt x="22" y="289"/>
                    </a:lnTo>
                    <a:lnTo>
                      <a:pt x="28" y="290"/>
                    </a:lnTo>
                    <a:lnTo>
                      <a:pt x="31" y="291"/>
                    </a:lnTo>
                    <a:lnTo>
                      <a:pt x="36" y="291"/>
                    </a:lnTo>
                    <a:lnTo>
                      <a:pt x="41" y="294"/>
                    </a:lnTo>
                    <a:lnTo>
                      <a:pt x="47" y="295"/>
                    </a:lnTo>
                    <a:lnTo>
                      <a:pt x="52" y="296"/>
                    </a:lnTo>
                    <a:lnTo>
                      <a:pt x="58" y="297"/>
                    </a:lnTo>
                    <a:lnTo>
                      <a:pt x="62" y="298"/>
                    </a:lnTo>
                    <a:lnTo>
                      <a:pt x="65" y="300"/>
                    </a:lnTo>
                    <a:lnTo>
                      <a:pt x="69" y="300"/>
                    </a:lnTo>
                    <a:lnTo>
                      <a:pt x="73" y="301"/>
                    </a:lnTo>
                    <a:lnTo>
                      <a:pt x="76" y="302"/>
                    </a:lnTo>
                    <a:lnTo>
                      <a:pt x="80" y="303"/>
                    </a:lnTo>
                    <a:lnTo>
                      <a:pt x="84" y="303"/>
                    </a:lnTo>
                    <a:lnTo>
                      <a:pt x="88" y="304"/>
                    </a:lnTo>
                    <a:lnTo>
                      <a:pt x="91" y="306"/>
                    </a:lnTo>
                    <a:lnTo>
                      <a:pt x="95" y="307"/>
                    </a:lnTo>
                    <a:lnTo>
                      <a:pt x="100" y="307"/>
                    </a:lnTo>
                    <a:lnTo>
                      <a:pt x="104" y="308"/>
                    </a:lnTo>
                    <a:lnTo>
                      <a:pt x="107" y="308"/>
                    </a:lnTo>
                    <a:lnTo>
                      <a:pt x="111" y="309"/>
                    </a:lnTo>
                    <a:lnTo>
                      <a:pt x="115" y="309"/>
                    </a:lnTo>
                    <a:lnTo>
                      <a:pt x="118" y="310"/>
                    </a:lnTo>
                    <a:lnTo>
                      <a:pt x="122" y="310"/>
                    </a:lnTo>
                    <a:lnTo>
                      <a:pt x="127" y="312"/>
                    </a:lnTo>
                    <a:lnTo>
                      <a:pt x="131" y="312"/>
                    </a:lnTo>
                    <a:lnTo>
                      <a:pt x="135" y="313"/>
                    </a:lnTo>
                    <a:lnTo>
                      <a:pt x="138" y="313"/>
                    </a:lnTo>
                    <a:lnTo>
                      <a:pt x="142" y="313"/>
                    </a:lnTo>
                    <a:lnTo>
                      <a:pt x="146" y="314"/>
                    </a:lnTo>
                    <a:lnTo>
                      <a:pt x="149" y="314"/>
                    </a:lnTo>
                    <a:lnTo>
                      <a:pt x="153" y="314"/>
                    </a:lnTo>
                    <a:lnTo>
                      <a:pt x="156" y="315"/>
                    </a:lnTo>
                    <a:lnTo>
                      <a:pt x="159" y="315"/>
                    </a:lnTo>
                    <a:lnTo>
                      <a:pt x="163" y="316"/>
                    </a:lnTo>
                    <a:lnTo>
                      <a:pt x="169" y="315"/>
                    </a:lnTo>
                    <a:lnTo>
                      <a:pt x="174" y="315"/>
                    </a:lnTo>
                    <a:lnTo>
                      <a:pt x="179" y="315"/>
                    </a:lnTo>
                    <a:lnTo>
                      <a:pt x="184" y="315"/>
                    </a:lnTo>
                    <a:lnTo>
                      <a:pt x="188" y="314"/>
                    </a:lnTo>
                    <a:lnTo>
                      <a:pt x="191" y="313"/>
                    </a:lnTo>
                    <a:lnTo>
                      <a:pt x="194" y="310"/>
                    </a:lnTo>
                    <a:lnTo>
                      <a:pt x="196" y="309"/>
                    </a:lnTo>
                    <a:lnTo>
                      <a:pt x="196" y="306"/>
                    </a:lnTo>
                    <a:lnTo>
                      <a:pt x="198" y="302"/>
                    </a:lnTo>
                    <a:lnTo>
                      <a:pt x="198" y="298"/>
                    </a:lnTo>
                    <a:lnTo>
                      <a:pt x="199" y="296"/>
                    </a:lnTo>
                    <a:lnTo>
                      <a:pt x="199" y="293"/>
                    </a:lnTo>
                    <a:lnTo>
                      <a:pt x="200" y="290"/>
                    </a:lnTo>
                    <a:lnTo>
                      <a:pt x="200" y="287"/>
                    </a:lnTo>
                    <a:lnTo>
                      <a:pt x="201" y="282"/>
                    </a:lnTo>
                    <a:lnTo>
                      <a:pt x="201" y="278"/>
                    </a:lnTo>
                    <a:lnTo>
                      <a:pt x="203" y="273"/>
                    </a:lnTo>
                    <a:lnTo>
                      <a:pt x="203" y="270"/>
                    </a:lnTo>
                    <a:lnTo>
                      <a:pt x="204" y="265"/>
                    </a:lnTo>
                    <a:lnTo>
                      <a:pt x="204" y="260"/>
                    </a:lnTo>
                    <a:lnTo>
                      <a:pt x="205" y="256"/>
                    </a:lnTo>
                    <a:lnTo>
                      <a:pt x="205" y="250"/>
                    </a:lnTo>
                    <a:lnTo>
                      <a:pt x="205" y="245"/>
                    </a:lnTo>
                    <a:lnTo>
                      <a:pt x="205" y="239"/>
                    </a:lnTo>
                    <a:lnTo>
                      <a:pt x="206" y="233"/>
                    </a:lnTo>
                    <a:lnTo>
                      <a:pt x="206" y="228"/>
                    </a:lnTo>
                    <a:lnTo>
                      <a:pt x="206" y="222"/>
                    </a:lnTo>
                    <a:lnTo>
                      <a:pt x="208" y="216"/>
                    </a:lnTo>
                    <a:lnTo>
                      <a:pt x="208" y="210"/>
                    </a:lnTo>
                    <a:lnTo>
                      <a:pt x="208" y="204"/>
                    </a:lnTo>
                    <a:lnTo>
                      <a:pt x="208" y="198"/>
                    </a:lnTo>
                    <a:lnTo>
                      <a:pt x="209" y="191"/>
                    </a:lnTo>
                    <a:lnTo>
                      <a:pt x="209" y="186"/>
                    </a:lnTo>
                    <a:lnTo>
                      <a:pt x="209" y="179"/>
                    </a:lnTo>
                    <a:lnTo>
                      <a:pt x="209" y="173"/>
                    </a:lnTo>
                    <a:lnTo>
                      <a:pt x="210" y="167"/>
                    </a:lnTo>
                    <a:lnTo>
                      <a:pt x="210" y="161"/>
                    </a:lnTo>
                    <a:lnTo>
                      <a:pt x="210" y="154"/>
                    </a:lnTo>
                    <a:lnTo>
                      <a:pt x="210" y="148"/>
                    </a:lnTo>
                    <a:lnTo>
                      <a:pt x="210" y="141"/>
                    </a:lnTo>
                    <a:lnTo>
                      <a:pt x="210" y="135"/>
                    </a:lnTo>
                    <a:lnTo>
                      <a:pt x="210" y="129"/>
                    </a:lnTo>
                    <a:lnTo>
                      <a:pt x="210" y="123"/>
                    </a:lnTo>
                    <a:lnTo>
                      <a:pt x="210" y="116"/>
                    </a:lnTo>
                    <a:lnTo>
                      <a:pt x="211" y="111"/>
                    </a:lnTo>
                    <a:lnTo>
                      <a:pt x="211" y="105"/>
                    </a:lnTo>
                    <a:lnTo>
                      <a:pt x="211" y="99"/>
                    </a:lnTo>
                    <a:lnTo>
                      <a:pt x="211" y="93"/>
                    </a:lnTo>
                    <a:lnTo>
                      <a:pt x="211" y="88"/>
                    </a:lnTo>
                    <a:lnTo>
                      <a:pt x="211" y="82"/>
                    </a:lnTo>
                    <a:lnTo>
                      <a:pt x="211" y="78"/>
                    </a:lnTo>
                    <a:lnTo>
                      <a:pt x="211" y="72"/>
                    </a:lnTo>
                    <a:lnTo>
                      <a:pt x="211" y="68"/>
                    </a:lnTo>
                    <a:lnTo>
                      <a:pt x="210" y="62"/>
                    </a:lnTo>
                    <a:lnTo>
                      <a:pt x="210" y="57"/>
                    </a:lnTo>
                    <a:lnTo>
                      <a:pt x="210" y="53"/>
                    </a:lnTo>
                    <a:lnTo>
                      <a:pt x="210" y="50"/>
                    </a:lnTo>
                    <a:lnTo>
                      <a:pt x="209" y="45"/>
                    </a:lnTo>
                    <a:lnTo>
                      <a:pt x="209" y="42"/>
                    </a:lnTo>
                    <a:lnTo>
                      <a:pt x="209" y="38"/>
                    </a:lnTo>
                    <a:lnTo>
                      <a:pt x="209" y="36"/>
                    </a:lnTo>
                    <a:lnTo>
                      <a:pt x="209" y="30"/>
                    </a:lnTo>
                    <a:lnTo>
                      <a:pt x="208" y="26"/>
                    </a:lnTo>
                    <a:lnTo>
                      <a:pt x="208" y="23"/>
                    </a:lnTo>
                    <a:lnTo>
                      <a:pt x="208" y="22"/>
                    </a:lnTo>
                    <a:lnTo>
                      <a:pt x="204" y="19"/>
                    </a:lnTo>
                    <a:lnTo>
                      <a:pt x="200" y="17"/>
                    </a:lnTo>
                    <a:lnTo>
                      <a:pt x="196" y="16"/>
                    </a:lnTo>
                    <a:lnTo>
                      <a:pt x="191" y="16"/>
                    </a:lnTo>
                    <a:lnTo>
                      <a:pt x="185" y="16"/>
                    </a:lnTo>
                    <a:lnTo>
                      <a:pt x="179" y="16"/>
                    </a:lnTo>
                    <a:lnTo>
                      <a:pt x="173" y="17"/>
                    </a:lnTo>
                    <a:lnTo>
                      <a:pt x="167" y="18"/>
                    </a:lnTo>
                    <a:lnTo>
                      <a:pt x="163" y="18"/>
                    </a:lnTo>
                    <a:lnTo>
                      <a:pt x="159" y="19"/>
                    </a:lnTo>
                    <a:lnTo>
                      <a:pt x="156" y="19"/>
                    </a:lnTo>
                    <a:lnTo>
                      <a:pt x="153" y="20"/>
                    </a:lnTo>
                    <a:lnTo>
                      <a:pt x="149" y="20"/>
                    </a:lnTo>
                    <a:lnTo>
                      <a:pt x="146" y="22"/>
                    </a:lnTo>
                    <a:lnTo>
                      <a:pt x="142" y="22"/>
                    </a:lnTo>
                    <a:lnTo>
                      <a:pt x="138" y="23"/>
                    </a:lnTo>
                    <a:lnTo>
                      <a:pt x="135" y="23"/>
                    </a:lnTo>
                    <a:lnTo>
                      <a:pt x="132" y="24"/>
                    </a:lnTo>
                    <a:lnTo>
                      <a:pt x="128" y="24"/>
                    </a:lnTo>
                    <a:lnTo>
                      <a:pt x="126" y="25"/>
                    </a:lnTo>
                    <a:lnTo>
                      <a:pt x="120" y="26"/>
                    </a:lnTo>
                    <a:lnTo>
                      <a:pt x="115" y="28"/>
                    </a:lnTo>
                    <a:lnTo>
                      <a:pt x="112" y="26"/>
                    </a:lnTo>
                    <a:lnTo>
                      <a:pt x="110" y="26"/>
                    </a:lnTo>
                    <a:lnTo>
                      <a:pt x="106" y="26"/>
                    </a:lnTo>
                    <a:lnTo>
                      <a:pt x="102" y="26"/>
                    </a:lnTo>
                    <a:lnTo>
                      <a:pt x="97" y="25"/>
                    </a:lnTo>
                    <a:lnTo>
                      <a:pt x="95" y="24"/>
                    </a:lnTo>
                    <a:lnTo>
                      <a:pt x="90" y="24"/>
                    </a:lnTo>
                    <a:lnTo>
                      <a:pt x="86" y="23"/>
                    </a:lnTo>
                    <a:lnTo>
                      <a:pt x="81" y="22"/>
                    </a:lnTo>
                    <a:lnTo>
                      <a:pt x="76" y="20"/>
                    </a:lnTo>
                    <a:lnTo>
                      <a:pt x="71" y="18"/>
                    </a:lnTo>
                    <a:lnTo>
                      <a:pt x="67" y="17"/>
                    </a:lnTo>
                    <a:lnTo>
                      <a:pt x="62" y="16"/>
                    </a:lnTo>
                    <a:lnTo>
                      <a:pt x="57" y="14"/>
                    </a:lnTo>
                    <a:lnTo>
                      <a:pt x="52" y="13"/>
                    </a:lnTo>
                    <a:lnTo>
                      <a:pt x="48" y="12"/>
                    </a:lnTo>
                    <a:lnTo>
                      <a:pt x="42" y="11"/>
                    </a:lnTo>
                    <a:lnTo>
                      <a:pt x="38" y="8"/>
                    </a:lnTo>
                    <a:lnTo>
                      <a:pt x="33" y="7"/>
                    </a:lnTo>
                    <a:lnTo>
                      <a:pt x="29" y="6"/>
                    </a:lnTo>
                    <a:lnTo>
                      <a:pt x="24" y="5"/>
                    </a:lnTo>
                    <a:lnTo>
                      <a:pt x="21" y="4"/>
                    </a:lnTo>
                    <a:lnTo>
                      <a:pt x="17" y="3"/>
                    </a:lnTo>
                    <a:lnTo>
                      <a:pt x="15" y="3"/>
                    </a:lnTo>
                    <a:lnTo>
                      <a:pt x="8" y="0"/>
                    </a:lnTo>
                    <a:lnTo>
                      <a:pt x="3" y="1"/>
                    </a:lnTo>
                    <a:lnTo>
                      <a:pt x="1" y="1"/>
                    </a:lnTo>
                    <a:lnTo>
                      <a:pt x="0" y="4"/>
                    </a:lnTo>
                    <a:lnTo>
                      <a:pt x="0" y="4"/>
                    </a:lnTo>
                    <a:close/>
                  </a:path>
                </a:pathLst>
              </a:custGeom>
              <a:solidFill>
                <a:srgbClr val="B3B373">
                  <a:alpha val="100000"/>
                </a:srgbClr>
              </a:solidFill>
              <a:ln w="9525">
                <a:noFill/>
              </a:ln>
            </p:spPr>
            <p:txBody>
              <a:bodyPr/>
              <a:p>
                <a:endParaRPr lang="zh-CN" altLang="en-US"/>
              </a:p>
            </p:txBody>
          </p:sp>
          <p:sp>
            <p:nvSpPr>
              <p:cNvPr id="22607" name="Freeform 287"/>
              <p:cNvSpPr/>
              <p:nvPr/>
            </p:nvSpPr>
            <p:spPr>
              <a:xfrm>
                <a:off x="2540" y="1123"/>
                <a:ext cx="39" cy="43"/>
              </a:xfrm>
              <a:custGeom>
                <a:avLst/>
                <a:gdLst/>
                <a:ahLst/>
                <a:cxnLst>
                  <a:cxn ang="0">
                    <a:pos x="1" y="1"/>
                  </a:cxn>
                  <a:cxn ang="0">
                    <a:pos x="5" y="1"/>
                  </a:cxn>
                  <a:cxn ang="0">
                    <a:pos x="8" y="0"/>
                  </a:cxn>
                  <a:cxn ang="0">
                    <a:pos x="11" y="0"/>
                  </a:cxn>
                  <a:cxn ang="0">
                    <a:pos x="14" y="0"/>
                  </a:cxn>
                  <a:cxn ang="0">
                    <a:pos x="17" y="0"/>
                  </a:cxn>
                  <a:cxn ang="0">
                    <a:pos x="20" y="0"/>
                  </a:cxn>
                  <a:cxn ang="0">
                    <a:pos x="24" y="0"/>
                  </a:cxn>
                  <a:cxn ang="0">
                    <a:pos x="27" y="1"/>
                  </a:cxn>
                  <a:cxn ang="0">
                    <a:pos x="30" y="1"/>
                  </a:cxn>
                  <a:cxn ang="0">
                    <a:pos x="34" y="2"/>
                  </a:cxn>
                  <a:cxn ang="0">
                    <a:pos x="36" y="3"/>
                  </a:cxn>
                  <a:cxn ang="0">
                    <a:pos x="37" y="5"/>
                  </a:cxn>
                  <a:cxn ang="0">
                    <a:pos x="38" y="7"/>
                  </a:cxn>
                  <a:cxn ang="0">
                    <a:pos x="38" y="10"/>
                  </a:cxn>
                  <a:cxn ang="0">
                    <a:pos x="38" y="12"/>
                  </a:cxn>
                  <a:cxn ang="0">
                    <a:pos x="38" y="16"/>
                  </a:cxn>
                  <a:cxn ang="0">
                    <a:pos x="39" y="19"/>
                  </a:cxn>
                  <a:cxn ang="0">
                    <a:pos x="39" y="23"/>
                  </a:cxn>
                  <a:cxn ang="0">
                    <a:pos x="39" y="26"/>
                  </a:cxn>
                  <a:cxn ang="0">
                    <a:pos x="39" y="29"/>
                  </a:cxn>
                  <a:cxn ang="0">
                    <a:pos x="39" y="32"/>
                  </a:cxn>
                  <a:cxn ang="0">
                    <a:pos x="39" y="35"/>
                  </a:cxn>
                  <a:cxn ang="0">
                    <a:pos x="39" y="38"/>
                  </a:cxn>
                  <a:cxn ang="0">
                    <a:pos x="39" y="40"/>
                  </a:cxn>
                  <a:cxn ang="0">
                    <a:pos x="39" y="42"/>
                  </a:cxn>
                  <a:cxn ang="0">
                    <a:pos x="37" y="42"/>
                  </a:cxn>
                  <a:cxn ang="0">
                    <a:pos x="33" y="43"/>
                  </a:cxn>
                  <a:cxn ang="0">
                    <a:pos x="30" y="43"/>
                  </a:cxn>
                  <a:cxn ang="0">
                    <a:pos x="27" y="43"/>
                  </a:cxn>
                  <a:cxn ang="0">
                    <a:pos x="24" y="43"/>
                  </a:cxn>
                  <a:cxn ang="0">
                    <a:pos x="20" y="43"/>
                  </a:cxn>
                  <a:cxn ang="0">
                    <a:pos x="17" y="43"/>
                  </a:cxn>
                  <a:cxn ang="0">
                    <a:pos x="13" y="43"/>
                  </a:cxn>
                  <a:cxn ang="0">
                    <a:pos x="10" y="42"/>
                  </a:cxn>
                  <a:cxn ang="0">
                    <a:pos x="7" y="42"/>
                  </a:cxn>
                  <a:cxn ang="0">
                    <a:pos x="5" y="42"/>
                  </a:cxn>
                  <a:cxn ang="0">
                    <a:pos x="2" y="41"/>
                  </a:cxn>
                  <a:cxn ang="0">
                    <a:pos x="1" y="40"/>
                  </a:cxn>
                  <a:cxn ang="0">
                    <a:pos x="0" y="37"/>
                  </a:cxn>
                  <a:cxn ang="0">
                    <a:pos x="0" y="35"/>
                  </a:cxn>
                  <a:cxn ang="0">
                    <a:pos x="0" y="32"/>
                  </a:cxn>
                  <a:cxn ang="0">
                    <a:pos x="0" y="29"/>
                  </a:cxn>
                  <a:cxn ang="0">
                    <a:pos x="0" y="26"/>
                  </a:cxn>
                  <a:cxn ang="0">
                    <a:pos x="0" y="22"/>
                  </a:cxn>
                  <a:cxn ang="0">
                    <a:pos x="0" y="19"/>
                  </a:cxn>
                  <a:cxn ang="0">
                    <a:pos x="0" y="16"/>
                  </a:cxn>
                  <a:cxn ang="0">
                    <a:pos x="0" y="12"/>
                  </a:cxn>
                  <a:cxn ang="0">
                    <a:pos x="0" y="9"/>
                  </a:cxn>
                  <a:cxn ang="0">
                    <a:pos x="0" y="6"/>
                  </a:cxn>
                  <a:cxn ang="0">
                    <a:pos x="0" y="4"/>
                  </a:cxn>
                  <a:cxn ang="0">
                    <a:pos x="0" y="2"/>
                  </a:cxn>
                </a:cxnLst>
                <a:pathLst>
                  <a:path w="197" h="258">
                    <a:moveTo>
                      <a:pt x="3" y="10"/>
                    </a:moveTo>
                    <a:lnTo>
                      <a:pt x="3" y="7"/>
                    </a:lnTo>
                    <a:lnTo>
                      <a:pt x="4" y="7"/>
                    </a:lnTo>
                    <a:lnTo>
                      <a:pt x="6" y="6"/>
                    </a:lnTo>
                    <a:lnTo>
                      <a:pt x="10" y="5"/>
                    </a:lnTo>
                    <a:lnTo>
                      <a:pt x="14" y="4"/>
                    </a:lnTo>
                    <a:lnTo>
                      <a:pt x="19" y="4"/>
                    </a:lnTo>
                    <a:lnTo>
                      <a:pt x="24" y="3"/>
                    </a:lnTo>
                    <a:lnTo>
                      <a:pt x="31" y="3"/>
                    </a:lnTo>
                    <a:lnTo>
                      <a:pt x="34" y="1"/>
                    </a:lnTo>
                    <a:lnTo>
                      <a:pt x="36" y="1"/>
                    </a:lnTo>
                    <a:lnTo>
                      <a:pt x="40" y="1"/>
                    </a:lnTo>
                    <a:lnTo>
                      <a:pt x="44" y="1"/>
                    </a:lnTo>
                    <a:lnTo>
                      <a:pt x="47" y="0"/>
                    </a:lnTo>
                    <a:lnTo>
                      <a:pt x="51" y="0"/>
                    </a:lnTo>
                    <a:lnTo>
                      <a:pt x="55" y="0"/>
                    </a:lnTo>
                    <a:lnTo>
                      <a:pt x="58" y="0"/>
                    </a:lnTo>
                    <a:lnTo>
                      <a:pt x="62" y="0"/>
                    </a:lnTo>
                    <a:lnTo>
                      <a:pt x="66" y="0"/>
                    </a:lnTo>
                    <a:lnTo>
                      <a:pt x="71" y="0"/>
                    </a:lnTo>
                    <a:lnTo>
                      <a:pt x="75" y="0"/>
                    </a:lnTo>
                    <a:lnTo>
                      <a:pt x="78" y="0"/>
                    </a:lnTo>
                    <a:lnTo>
                      <a:pt x="82" y="0"/>
                    </a:lnTo>
                    <a:lnTo>
                      <a:pt x="87" y="0"/>
                    </a:lnTo>
                    <a:lnTo>
                      <a:pt x="91" y="1"/>
                    </a:lnTo>
                    <a:lnTo>
                      <a:pt x="94" y="1"/>
                    </a:lnTo>
                    <a:lnTo>
                      <a:pt x="99" y="1"/>
                    </a:lnTo>
                    <a:lnTo>
                      <a:pt x="103" y="1"/>
                    </a:lnTo>
                    <a:lnTo>
                      <a:pt x="108" y="1"/>
                    </a:lnTo>
                    <a:lnTo>
                      <a:pt x="112" y="1"/>
                    </a:lnTo>
                    <a:lnTo>
                      <a:pt x="115" y="1"/>
                    </a:lnTo>
                    <a:lnTo>
                      <a:pt x="119" y="1"/>
                    </a:lnTo>
                    <a:lnTo>
                      <a:pt x="124" y="3"/>
                    </a:lnTo>
                    <a:lnTo>
                      <a:pt x="128" y="3"/>
                    </a:lnTo>
                    <a:lnTo>
                      <a:pt x="131" y="3"/>
                    </a:lnTo>
                    <a:lnTo>
                      <a:pt x="134" y="3"/>
                    </a:lnTo>
                    <a:lnTo>
                      <a:pt x="139" y="4"/>
                    </a:lnTo>
                    <a:lnTo>
                      <a:pt x="143" y="4"/>
                    </a:lnTo>
                    <a:lnTo>
                      <a:pt x="146" y="4"/>
                    </a:lnTo>
                    <a:lnTo>
                      <a:pt x="150" y="5"/>
                    </a:lnTo>
                    <a:lnTo>
                      <a:pt x="152" y="6"/>
                    </a:lnTo>
                    <a:lnTo>
                      <a:pt x="159" y="6"/>
                    </a:lnTo>
                    <a:lnTo>
                      <a:pt x="165" y="7"/>
                    </a:lnTo>
                    <a:lnTo>
                      <a:pt x="170" y="9"/>
                    </a:lnTo>
                    <a:lnTo>
                      <a:pt x="175" y="11"/>
                    </a:lnTo>
                    <a:lnTo>
                      <a:pt x="177" y="12"/>
                    </a:lnTo>
                    <a:lnTo>
                      <a:pt x="181" y="13"/>
                    </a:lnTo>
                    <a:lnTo>
                      <a:pt x="183" y="16"/>
                    </a:lnTo>
                    <a:lnTo>
                      <a:pt x="186" y="18"/>
                    </a:lnTo>
                    <a:lnTo>
                      <a:pt x="186" y="19"/>
                    </a:lnTo>
                    <a:lnTo>
                      <a:pt x="187" y="23"/>
                    </a:lnTo>
                    <a:lnTo>
                      <a:pt x="187" y="28"/>
                    </a:lnTo>
                    <a:lnTo>
                      <a:pt x="188" y="34"/>
                    </a:lnTo>
                    <a:lnTo>
                      <a:pt x="188" y="36"/>
                    </a:lnTo>
                    <a:lnTo>
                      <a:pt x="188" y="38"/>
                    </a:lnTo>
                    <a:lnTo>
                      <a:pt x="190" y="42"/>
                    </a:lnTo>
                    <a:lnTo>
                      <a:pt x="191" y="46"/>
                    </a:lnTo>
                    <a:lnTo>
                      <a:pt x="191" y="49"/>
                    </a:lnTo>
                    <a:lnTo>
                      <a:pt x="191" y="53"/>
                    </a:lnTo>
                    <a:lnTo>
                      <a:pt x="191" y="58"/>
                    </a:lnTo>
                    <a:lnTo>
                      <a:pt x="192" y="61"/>
                    </a:lnTo>
                    <a:lnTo>
                      <a:pt x="192" y="65"/>
                    </a:lnTo>
                    <a:lnTo>
                      <a:pt x="192" y="69"/>
                    </a:lnTo>
                    <a:lnTo>
                      <a:pt x="192" y="74"/>
                    </a:lnTo>
                    <a:lnTo>
                      <a:pt x="192" y="79"/>
                    </a:lnTo>
                    <a:lnTo>
                      <a:pt x="192" y="84"/>
                    </a:lnTo>
                    <a:lnTo>
                      <a:pt x="193" y="89"/>
                    </a:lnTo>
                    <a:lnTo>
                      <a:pt x="193" y="93"/>
                    </a:lnTo>
                    <a:lnTo>
                      <a:pt x="193" y="99"/>
                    </a:lnTo>
                    <a:lnTo>
                      <a:pt x="193" y="103"/>
                    </a:lnTo>
                    <a:lnTo>
                      <a:pt x="195" y="109"/>
                    </a:lnTo>
                    <a:lnTo>
                      <a:pt x="195" y="114"/>
                    </a:lnTo>
                    <a:lnTo>
                      <a:pt x="195" y="118"/>
                    </a:lnTo>
                    <a:lnTo>
                      <a:pt x="195" y="124"/>
                    </a:lnTo>
                    <a:lnTo>
                      <a:pt x="196" y="129"/>
                    </a:lnTo>
                    <a:lnTo>
                      <a:pt x="196" y="135"/>
                    </a:lnTo>
                    <a:lnTo>
                      <a:pt x="196" y="140"/>
                    </a:lnTo>
                    <a:lnTo>
                      <a:pt x="196" y="145"/>
                    </a:lnTo>
                    <a:lnTo>
                      <a:pt x="196" y="149"/>
                    </a:lnTo>
                    <a:lnTo>
                      <a:pt x="196" y="154"/>
                    </a:lnTo>
                    <a:lnTo>
                      <a:pt x="196" y="159"/>
                    </a:lnTo>
                    <a:lnTo>
                      <a:pt x="196" y="164"/>
                    </a:lnTo>
                    <a:lnTo>
                      <a:pt x="196" y="170"/>
                    </a:lnTo>
                    <a:lnTo>
                      <a:pt x="196" y="175"/>
                    </a:lnTo>
                    <a:lnTo>
                      <a:pt x="196" y="179"/>
                    </a:lnTo>
                    <a:lnTo>
                      <a:pt x="196" y="184"/>
                    </a:lnTo>
                    <a:lnTo>
                      <a:pt x="196" y="189"/>
                    </a:lnTo>
                    <a:lnTo>
                      <a:pt x="196" y="194"/>
                    </a:lnTo>
                    <a:lnTo>
                      <a:pt x="196" y="198"/>
                    </a:lnTo>
                    <a:lnTo>
                      <a:pt x="196" y="202"/>
                    </a:lnTo>
                    <a:lnTo>
                      <a:pt x="196" y="207"/>
                    </a:lnTo>
                    <a:lnTo>
                      <a:pt x="196" y="210"/>
                    </a:lnTo>
                    <a:lnTo>
                      <a:pt x="197" y="215"/>
                    </a:lnTo>
                    <a:lnTo>
                      <a:pt x="196" y="219"/>
                    </a:lnTo>
                    <a:lnTo>
                      <a:pt x="196" y="222"/>
                    </a:lnTo>
                    <a:lnTo>
                      <a:pt x="196" y="226"/>
                    </a:lnTo>
                    <a:lnTo>
                      <a:pt x="196" y="229"/>
                    </a:lnTo>
                    <a:lnTo>
                      <a:pt x="196" y="232"/>
                    </a:lnTo>
                    <a:lnTo>
                      <a:pt x="196" y="235"/>
                    </a:lnTo>
                    <a:lnTo>
                      <a:pt x="196" y="238"/>
                    </a:lnTo>
                    <a:lnTo>
                      <a:pt x="196" y="240"/>
                    </a:lnTo>
                    <a:lnTo>
                      <a:pt x="195" y="245"/>
                    </a:lnTo>
                    <a:lnTo>
                      <a:pt x="195" y="248"/>
                    </a:lnTo>
                    <a:lnTo>
                      <a:pt x="195" y="251"/>
                    </a:lnTo>
                    <a:lnTo>
                      <a:pt x="195" y="253"/>
                    </a:lnTo>
                    <a:lnTo>
                      <a:pt x="192" y="253"/>
                    </a:lnTo>
                    <a:lnTo>
                      <a:pt x="191" y="254"/>
                    </a:lnTo>
                    <a:lnTo>
                      <a:pt x="187" y="254"/>
                    </a:lnTo>
                    <a:lnTo>
                      <a:pt x="185" y="256"/>
                    </a:lnTo>
                    <a:lnTo>
                      <a:pt x="178" y="256"/>
                    </a:lnTo>
                    <a:lnTo>
                      <a:pt x="173" y="256"/>
                    </a:lnTo>
                    <a:lnTo>
                      <a:pt x="169" y="256"/>
                    </a:lnTo>
                    <a:lnTo>
                      <a:pt x="162" y="257"/>
                    </a:lnTo>
                    <a:lnTo>
                      <a:pt x="159" y="257"/>
                    </a:lnTo>
                    <a:lnTo>
                      <a:pt x="155" y="257"/>
                    </a:lnTo>
                    <a:lnTo>
                      <a:pt x="151" y="257"/>
                    </a:lnTo>
                    <a:lnTo>
                      <a:pt x="148" y="257"/>
                    </a:lnTo>
                    <a:lnTo>
                      <a:pt x="144" y="257"/>
                    </a:lnTo>
                    <a:lnTo>
                      <a:pt x="140" y="257"/>
                    </a:lnTo>
                    <a:lnTo>
                      <a:pt x="135" y="257"/>
                    </a:lnTo>
                    <a:lnTo>
                      <a:pt x="131" y="258"/>
                    </a:lnTo>
                    <a:lnTo>
                      <a:pt x="128" y="258"/>
                    </a:lnTo>
                    <a:lnTo>
                      <a:pt x="124" y="258"/>
                    </a:lnTo>
                    <a:lnTo>
                      <a:pt x="119" y="258"/>
                    </a:lnTo>
                    <a:lnTo>
                      <a:pt x="115" y="258"/>
                    </a:lnTo>
                    <a:lnTo>
                      <a:pt x="110" y="258"/>
                    </a:lnTo>
                    <a:lnTo>
                      <a:pt x="107" y="258"/>
                    </a:lnTo>
                    <a:lnTo>
                      <a:pt x="102" y="258"/>
                    </a:lnTo>
                    <a:lnTo>
                      <a:pt x="98" y="258"/>
                    </a:lnTo>
                    <a:lnTo>
                      <a:pt x="93" y="257"/>
                    </a:lnTo>
                    <a:lnTo>
                      <a:pt x="89" y="257"/>
                    </a:lnTo>
                    <a:lnTo>
                      <a:pt x="84" y="256"/>
                    </a:lnTo>
                    <a:lnTo>
                      <a:pt x="81" y="256"/>
                    </a:lnTo>
                    <a:lnTo>
                      <a:pt x="76" y="256"/>
                    </a:lnTo>
                    <a:lnTo>
                      <a:pt x="72" y="256"/>
                    </a:lnTo>
                    <a:lnTo>
                      <a:pt x="68" y="256"/>
                    </a:lnTo>
                    <a:lnTo>
                      <a:pt x="65" y="256"/>
                    </a:lnTo>
                    <a:lnTo>
                      <a:pt x="60" y="256"/>
                    </a:lnTo>
                    <a:lnTo>
                      <a:pt x="56" y="254"/>
                    </a:lnTo>
                    <a:lnTo>
                      <a:pt x="52" y="254"/>
                    </a:lnTo>
                    <a:lnTo>
                      <a:pt x="49" y="254"/>
                    </a:lnTo>
                    <a:lnTo>
                      <a:pt x="45" y="253"/>
                    </a:lnTo>
                    <a:lnTo>
                      <a:pt x="41" y="253"/>
                    </a:lnTo>
                    <a:lnTo>
                      <a:pt x="37" y="253"/>
                    </a:lnTo>
                    <a:lnTo>
                      <a:pt x="35" y="253"/>
                    </a:lnTo>
                    <a:lnTo>
                      <a:pt x="31" y="252"/>
                    </a:lnTo>
                    <a:lnTo>
                      <a:pt x="28" y="252"/>
                    </a:lnTo>
                    <a:lnTo>
                      <a:pt x="25" y="251"/>
                    </a:lnTo>
                    <a:lnTo>
                      <a:pt x="23" y="251"/>
                    </a:lnTo>
                    <a:lnTo>
                      <a:pt x="16" y="250"/>
                    </a:lnTo>
                    <a:lnTo>
                      <a:pt x="14" y="248"/>
                    </a:lnTo>
                    <a:lnTo>
                      <a:pt x="9" y="246"/>
                    </a:lnTo>
                    <a:lnTo>
                      <a:pt x="6" y="245"/>
                    </a:lnTo>
                    <a:lnTo>
                      <a:pt x="5" y="244"/>
                    </a:lnTo>
                    <a:lnTo>
                      <a:pt x="4" y="243"/>
                    </a:lnTo>
                    <a:lnTo>
                      <a:pt x="3" y="239"/>
                    </a:lnTo>
                    <a:lnTo>
                      <a:pt x="3" y="237"/>
                    </a:lnTo>
                    <a:lnTo>
                      <a:pt x="2" y="232"/>
                    </a:lnTo>
                    <a:lnTo>
                      <a:pt x="2" y="227"/>
                    </a:lnTo>
                    <a:lnTo>
                      <a:pt x="2" y="223"/>
                    </a:lnTo>
                    <a:lnTo>
                      <a:pt x="2" y="220"/>
                    </a:lnTo>
                    <a:lnTo>
                      <a:pt x="2" y="216"/>
                    </a:lnTo>
                    <a:lnTo>
                      <a:pt x="2" y="214"/>
                    </a:lnTo>
                    <a:lnTo>
                      <a:pt x="2" y="209"/>
                    </a:lnTo>
                    <a:lnTo>
                      <a:pt x="2" y="206"/>
                    </a:lnTo>
                    <a:lnTo>
                      <a:pt x="2" y="202"/>
                    </a:lnTo>
                    <a:lnTo>
                      <a:pt x="2" y="198"/>
                    </a:lnTo>
                    <a:lnTo>
                      <a:pt x="0" y="194"/>
                    </a:lnTo>
                    <a:lnTo>
                      <a:pt x="0" y="189"/>
                    </a:lnTo>
                    <a:lnTo>
                      <a:pt x="0" y="184"/>
                    </a:lnTo>
                    <a:lnTo>
                      <a:pt x="0" y="179"/>
                    </a:lnTo>
                    <a:lnTo>
                      <a:pt x="0" y="175"/>
                    </a:lnTo>
                    <a:lnTo>
                      <a:pt x="0" y="170"/>
                    </a:lnTo>
                    <a:lnTo>
                      <a:pt x="0" y="165"/>
                    </a:lnTo>
                    <a:lnTo>
                      <a:pt x="0" y="160"/>
                    </a:lnTo>
                    <a:lnTo>
                      <a:pt x="0" y="155"/>
                    </a:lnTo>
                    <a:lnTo>
                      <a:pt x="0" y="149"/>
                    </a:lnTo>
                    <a:lnTo>
                      <a:pt x="0" y="145"/>
                    </a:lnTo>
                    <a:lnTo>
                      <a:pt x="0" y="139"/>
                    </a:lnTo>
                    <a:lnTo>
                      <a:pt x="0" y="134"/>
                    </a:lnTo>
                    <a:lnTo>
                      <a:pt x="0" y="129"/>
                    </a:lnTo>
                    <a:lnTo>
                      <a:pt x="0" y="123"/>
                    </a:lnTo>
                    <a:lnTo>
                      <a:pt x="2" y="118"/>
                    </a:lnTo>
                    <a:lnTo>
                      <a:pt x="2" y="114"/>
                    </a:lnTo>
                    <a:lnTo>
                      <a:pt x="2" y="109"/>
                    </a:lnTo>
                    <a:lnTo>
                      <a:pt x="2" y="103"/>
                    </a:lnTo>
                    <a:lnTo>
                      <a:pt x="2" y="98"/>
                    </a:lnTo>
                    <a:lnTo>
                      <a:pt x="2" y="93"/>
                    </a:lnTo>
                    <a:lnTo>
                      <a:pt x="2" y="87"/>
                    </a:lnTo>
                    <a:lnTo>
                      <a:pt x="2" y="83"/>
                    </a:lnTo>
                    <a:lnTo>
                      <a:pt x="2" y="78"/>
                    </a:lnTo>
                    <a:lnTo>
                      <a:pt x="2" y="73"/>
                    </a:lnTo>
                    <a:lnTo>
                      <a:pt x="2" y="68"/>
                    </a:lnTo>
                    <a:lnTo>
                      <a:pt x="2" y="64"/>
                    </a:lnTo>
                    <a:lnTo>
                      <a:pt x="2" y="60"/>
                    </a:lnTo>
                    <a:lnTo>
                      <a:pt x="2" y="55"/>
                    </a:lnTo>
                    <a:lnTo>
                      <a:pt x="2" y="50"/>
                    </a:lnTo>
                    <a:lnTo>
                      <a:pt x="2" y="47"/>
                    </a:lnTo>
                    <a:lnTo>
                      <a:pt x="2" y="43"/>
                    </a:lnTo>
                    <a:lnTo>
                      <a:pt x="2" y="38"/>
                    </a:lnTo>
                    <a:lnTo>
                      <a:pt x="2" y="36"/>
                    </a:lnTo>
                    <a:lnTo>
                      <a:pt x="2" y="32"/>
                    </a:lnTo>
                    <a:lnTo>
                      <a:pt x="2" y="29"/>
                    </a:lnTo>
                    <a:lnTo>
                      <a:pt x="2" y="23"/>
                    </a:lnTo>
                    <a:lnTo>
                      <a:pt x="2" y="18"/>
                    </a:lnTo>
                    <a:lnTo>
                      <a:pt x="2" y="15"/>
                    </a:lnTo>
                    <a:lnTo>
                      <a:pt x="2" y="11"/>
                    </a:lnTo>
                    <a:lnTo>
                      <a:pt x="2" y="10"/>
                    </a:lnTo>
                    <a:lnTo>
                      <a:pt x="3" y="10"/>
                    </a:lnTo>
                    <a:lnTo>
                      <a:pt x="3" y="10"/>
                    </a:lnTo>
                    <a:close/>
                  </a:path>
                </a:pathLst>
              </a:custGeom>
              <a:solidFill>
                <a:srgbClr val="004085">
                  <a:alpha val="100000"/>
                </a:srgbClr>
              </a:solidFill>
              <a:ln w="9525">
                <a:noFill/>
              </a:ln>
            </p:spPr>
            <p:txBody>
              <a:bodyPr/>
              <a:p>
                <a:endParaRPr lang="zh-CN" altLang="en-US"/>
              </a:p>
            </p:txBody>
          </p:sp>
          <p:sp>
            <p:nvSpPr>
              <p:cNvPr id="22608" name="Freeform 288"/>
              <p:cNvSpPr/>
              <p:nvPr/>
            </p:nvSpPr>
            <p:spPr>
              <a:xfrm>
                <a:off x="2539" y="1088"/>
                <a:ext cx="37" cy="30"/>
              </a:xfrm>
              <a:custGeom>
                <a:avLst/>
                <a:gdLst/>
                <a:ahLst/>
                <a:cxnLst>
                  <a:cxn ang="0">
                    <a:pos x="1" y="8"/>
                  </a:cxn>
                  <a:cxn ang="0">
                    <a:pos x="1" y="9"/>
                  </a:cxn>
                  <a:cxn ang="0">
                    <a:pos x="1" y="12"/>
                  </a:cxn>
                  <a:cxn ang="0">
                    <a:pos x="0" y="15"/>
                  </a:cxn>
                  <a:cxn ang="0">
                    <a:pos x="0" y="17"/>
                  </a:cxn>
                  <a:cxn ang="0">
                    <a:pos x="0" y="20"/>
                  </a:cxn>
                  <a:cxn ang="0">
                    <a:pos x="0" y="23"/>
                  </a:cxn>
                  <a:cxn ang="0">
                    <a:pos x="0" y="25"/>
                  </a:cxn>
                  <a:cxn ang="0">
                    <a:pos x="0" y="27"/>
                  </a:cxn>
                  <a:cxn ang="0">
                    <a:pos x="1" y="29"/>
                  </a:cxn>
                  <a:cxn ang="0">
                    <a:pos x="2" y="29"/>
                  </a:cxn>
                  <a:cxn ang="0">
                    <a:pos x="4" y="30"/>
                  </a:cxn>
                  <a:cxn ang="0">
                    <a:pos x="8" y="30"/>
                  </a:cxn>
                  <a:cxn ang="0">
                    <a:pos x="9" y="30"/>
                  </a:cxn>
                  <a:cxn ang="0">
                    <a:pos x="11" y="30"/>
                  </a:cxn>
                  <a:cxn ang="0">
                    <a:pos x="14" y="30"/>
                  </a:cxn>
                  <a:cxn ang="0">
                    <a:pos x="16" y="30"/>
                  </a:cxn>
                  <a:cxn ang="0">
                    <a:pos x="18" y="30"/>
                  </a:cxn>
                  <a:cxn ang="0">
                    <a:pos x="20" y="30"/>
                  </a:cxn>
                  <a:cxn ang="0">
                    <a:pos x="22" y="30"/>
                  </a:cxn>
                  <a:cxn ang="0">
                    <a:pos x="25" y="30"/>
                  </a:cxn>
                  <a:cxn ang="0">
                    <a:pos x="27" y="29"/>
                  </a:cxn>
                  <a:cxn ang="0">
                    <a:pos x="30" y="29"/>
                  </a:cxn>
                  <a:cxn ang="0">
                    <a:pos x="33" y="29"/>
                  </a:cxn>
                  <a:cxn ang="0">
                    <a:pos x="35" y="29"/>
                  </a:cxn>
                  <a:cxn ang="0">
                    <a:pos x="36" y="28"/>
                  </a:cxn>
                  <a:cxn ang="0">
                    <a:pos x="36" y="26"/>
                  </a:cxn>
                  <a:cxn ang="0">
                    <a:pos x="37" y="24"/>
                  </a:cxn>
                  <a:cxn ang="0">
                    <a:pos x="37" y="22"/>
                  </a:cxn>
                  <a:cxn ang="0">
                    <a:pos x="37" y="19"/>
                  </a:cxn>
                  <a:cxn ang="0">
                    <a:pos x="37" y="17"/>
                  </a:cxn>
                  <a:cxn ang="0">
                    <a:pos x="37" y="15"/>
                  </a:cxn>
                  <a:cxn ang="0">
                    <a:pos x="37" y="13"/>
                  </a:cxn>
                  <a:cxn ang="0">
                    <a:pos x="37" y="11"/>
                  </a:cxn>
                  <a:cxn ang="0">
                    <a:pos x="37" y="9"/>
                  </a:cxn>
                  <a:cxn ang="0">
                    <a:pos x="37" y="8"/>
                  </a:cxn>
                  <a:cxn ang="0">
                    <a:pos x="36" y="5"/>
                  </a:cxn>
                  <a:cxn ang="0">
                    <a:pos x="35" y="3"/>
                  </a:cxn>
                  <a:cxn ang="0">
                    <a:pos x="34" y="2"/>
                  </a:cxn>
                  <a:cxn ang="0">
                    <a:pos x="32" y="1"/>
                  </a:cxn>
                  <a:cxn ang="0">
                    <a:pos x="30" y="0"/>
                  </a:cxn>
                  <a:cxn ang="0">
                    <a:pos x="27" y="0"/>
                  </a:cxn>
                  <a:cxn ang="0">
                    <a:pos x="25" y="0"/>
                  </a:cxn>
                  <a:cxn ang="0">
                    <a:pos x="22" y="1"/>
                  </a:cxn>
                  <a:cxn ang="0">
                    <a:pos x="20" y="1"/>
                  </a:cxn>
                  <a:cxn ang="0">
                    <a:pos x="19" y="1"/>
                  </a:cxn>
                  <a:cxn ang="0">
                    <a:pos x="16" y="2"/>
                  </a:cxn>
                  <a:cxn ang="0">
                    <a:pos x="14" y="2"/>
                  </a:cxn>
                  <a:cxn ang="0">
                    <a:pos x="12" y="2"/>
                  </a:cxn>
                  <a:cxn ang="0">
                    <a:pos x="10" y="3"/>
                  </a:cxn>
                  <a:cxn ang="0">
                    <a:pos x="8" y="3"/>
                  </a:cxn>
                  <a:cxn ang="0">
                    <a:pos x="5" y="4"/>
                  </a:cxn>
                  <a:cxn ang="0">
                    <a:pos x="3" y="5"/>
                  </a:cxn>
                  <a:cxn ang="0">
                    <a:pos x="1" y="7"/>
                  </a:cxn>
                </a:cxnLst>
                <a:pathLst>
                  <a:path w="188" h="177">
                    <a:moveTo>
                      <a:pt x="7" y="41"/>
                    </a:moveTo>
                    <a:lnTo>
                      <a:pt x="5" y="43"/>
                    </a:lnTo>
                    <a:lnTo>
                      <a:pt x="5" y="46"/>
                    </a:lnTo>
                    <a:lnTo>
                      <a:pt x="4" y="49"/>
                    </a:lnTo>
                    <a:lnTo>
                      <a:pt x="4" y="53"/>
                    </a:lnTo>
                    <a:lnTo>
                      <a:pt x="4" y="56"/>
                    </a:lnTo>
                    <a:lnTo>
                      <a:pt x="3" y="61"/>
                    </a:lnTo>
                    <a:lnTo>
                      <a:pt x="3" y="66"/>
                    </a:lnTo>
                    <a:lnTo>
                      <a:pt x="3" y="71"/>
                    </a:lnTo>
                    <a:lnTo>
                      <a:pt x="2" y="75"/>
                    </a:lnTo>
                    <a:lnTo>
                      <a:pt x="2" y="80"/>
                    </a:lnTo>
                    <a:lnTo>
                      <a:pt x="2" y="86"/>
                    </a:lnTo>
                    <a:lnTo>
                      <a:pt x="2" y="91"/>
                    </a:lnTo>
                    <a:lnTo>
                      <a:pt x="0" y="97"/>
                    </a:lnTo>
                    <a:lnTo>
                      <a:pt x="0" y="103"/>
                    </a:lnTo>
                    <a:lnTo>
                      <a:pt x="0" y="108"/>
                    </a:lnTo>
                    <a:lnTo>
                      <a:pt x="0" y="115"/>
                    </a:lnTo>
                    <a:lnTo>
                      <a:pt x="0" y="120"/>
                    </a:lnTo>
                    <a:lnTo>
                      <a:pt x="0" y="126"/>
                    </a:lnTo>
                    <a:lnTo>
                      <a:pt x="0" y="130"/>
                    </a:lnTo>
                    <a:lnTo>
                      <a:pt x="0" y="136"/>
                    </a:lnTo>
                    <a:lnTo>
                      <a:pt x="0" y="141"/>
                    </a:lnTo>
                    <a:lnTo>
                      <a:pt x="0" y="146"/>
                    </a:lnTo>
                    <a:lnTo>
                      <a:pt x="0" y="149"/>
                    </a:lnTo>
                    <a:lnTo>
                      <a:pt x="0" y="154"/>
                    </a:lnTo>
                    <a:lnTo>
                      <a:pt x="0" y="158"/>
                    </a:lnTo>
                    <a:lnTo>
                      <a:pt x="2" y="161"/>
                    </a:lnTo>
                    <a:lnTo>
                      <a:pt x="2" y="165"/>
                    </a:lnTo>
                    <a:lnTo>
                      <a:pt x="3" y="169"/>
                    </a:lnTo>
                    <a:lnTo>
                      <a:pt x="4" y="172"/>
                    </a:lnTo>
                    <a:lnTo>
                      <a:pt x="8" y="174"/>
                    </a:lnTo>
                    <a:lnTo>
                      <a:pt x="9" y="174"/>
                    </a:lnTo>
                    <a:lnTo>
                      <a:pt x="10" y="174"/>
                    </a:lnTo>
                    <a:lnTo>
                      <a:pt x="14" y="174"/>
                    </a:lnTo>
                    <a:lnTo>
                      <a:pt x="18" y="176"/>
                    </a:lnTo>
                    <a:lnTo>
                      <a:pt x="21" y="176"/>
                    </a:lnTo>
                    <a:lnTo>
                      <a:pt x="26" y="176"/>
                    </a:lnTo>
                    <a:lnTo>
                      <a:pt x="33" y="176"/>
                    </a:lnTo>
                    <a:lnTo>
                      <a:pt x="39" y="177"/>
                    </a:lnTo>
                    <a:lnTo>
                      <a:pt x="41" y="177"/>
                    </a:lnTo>
                    <a:lnTo>
                      <a:pt x="44" y="177"/>
                    </a:lnTo>
                    <a:lnTo>
                      <a:pt x="47" y="177"/>
                    </a:lnTo>
                    <a:lnTo>
                      <a:pt x="51" y="177"/>
                    </a:lnTo>
                    <a:lnTo>
                      <a:pt x="55" y="177"/>
                    </a:lnTo>
                    <a:lnTo>
                      <a:pt x="58" y="177"/>
                    </a:lnTo>
                    <a:lnTo>
                      <a:pt x="62" y="177"/>
                    </a:lnTo>
                    <a:lnTo>
                      <a:pt x="66" y="177"/>
                    </a:lnTo>
                    <a:lnTo>
                      <a:pt x="70" y="177"/>
                    </a:lnTo>
                    <a:lnTo>
                      <a:pt x="73" y="177"/>
                    </a:lnTo>
                    <a:lnTo>
                      <a:pt x="76" y="177"/>
                    </a:lnTo>
                    <a:lnTo>
                      <a:pt x="81" y="177"/>
                    </a:lnTo>
                    <a:lnTo>
                      <a:pt x="84" y="177"/>
                    </a:lnTo>
                    <a:lnTo>
                      <a:pt x="88" y="177"/>
                    </a:lnTo>
                    <a:lnTo>
                      <a:pt x="92" y="177"/>
                    </a:lnTo>
                    <a:lnTo>
                      <a:pt x="96" y="177"/>
                    </a:lnTo>
                    <a:lnTo>
                      <a:pt x="99" y="177"/>
                    </a:lnTo>
                    <a:lnTo>
                      <a:pt x="103" y="177"/>
                    </a:lnTo>
                    <a:lnTo>
                      <a:pt x="107" y="177"/>
                    </a:lnTo>
                    <a:lnTo>
                      <a:pt x="110" y="177"/>
                    </a:lnTo>
                    <a:lnTo>
                      <a:pt x="114" y="176"/>
                    </a:lnTo>
                    <a:lnTo>
                      <a:pt x="118" y="176"/>
                    </a:lnTo>
                    <a:lnTo>
                      <a:pt x="122" y="176"/>
                    </a:lnTo>
                    <a:lnTo>
                      <a:pt x="125" y="176"/>
                    </a:lnTo>
                    <a:lnTo>
                      <a:pt x="129" y="176"/>
                    </a:lnTo>
                    <a:lnTo>
                      <a:pt x="133" y="176"/>
                    </a:lnTo>
                    <a:lnTo>
                      <a:pt x="136" y="174"/>
                    </a:lnTo>
                    <a:lnTo>
                      <a:pt x="139" y="174"/>
                    </a:lnTo>
                    <a:lnTo>
                      <a:pt x="145" y="174"/>
                    </a:lnTo>
                    <a:lnTo>
                      <a:pt x="153" y="174"/>
                    </a:lnTo>
                    <a:lnTo>
                      <a:pt x="157" y="173"/>
                    </a:lnTo>
                    <a:lnTo>
                      <a:pt x="162" y="172"/>
                    </a:lnTo>
                    <a:lnTo>
                      <a:pt x="167" y="171"/>
                    </a:lnTo>
                    <a:lnTo>
                      <a:pt x="172" y="171"/>
                    </a:lnTo>
                    <a:lnTo>
                      <a:pt x="175" y="170"/>
                    </a:lnTo>
                    <a:lnTo>
                      <a:pt x="177" y="169"/>
                    </a:lnTo>
                    <a:lnTo>
                      <a:pt x="180" y="167"/>
                    </a:lnTo>
                    <a:lnTo>
                      <a:pt x="181" y="166"/>
                    </a:lnTo>
                    <a:lnTo>
                      <a:pt x="181" y="164"/>
                    </a:lnTo>
                    <a:lnTo>
                      <a:pt x="182" y="161"/>
                    </a:lnTo>
                    <a:lnTo>
                      <a:pt x="182" y="158"/>
                    </a:lnTo>
                    <a:lnTo>
                      <a:pt x="183" y="155"/>
                    </a:lnTo>
                    <a:lnTo>
                      <a:pt x="185" y="151"/>
                    </a:lnTo>
                    <a:lnTo>
                      <a:pt x="185" y="147"/>
                    </a:lnTo>
                    <a:lnTo>
                      <a:pt x="186" y="142"/>
                    </a:lnTo>
                    <a:lnTo>
                      <a:pt x="187" y="137"/>
                    </a:lnTo>
                    <a:lnTo>
                      <a:pt x="187" y="132"/>
                    </a:lnTo>
                    <a:lnTo>
                      <a:pt x="187" y="127"/>
                    </a:lnTo>
                    <a:lnTo>
                      <a:pt x="187" y="121"/>
                    </a:lnTo>
                    <a:lnTo>
                      <a:pt x="188" y="115"/>
                    </a:lnTo>
                    <a:lnTo>
                      <a:pt x="188" y="111"/>
                    </a:lnTo>
                    <a:lnTo>
                      <a:pt x="188" y="108"/>
                    </a:lnTo>
                    <a:lnTo>
                      <a:pt x="188" y="105"/>
                    </a:lnTo>
                    <a:lnTo>
                      <a:pt x="188" y="102"/>
                    </a:lnTo>
                    <a:lnTo>
                      <a:pt x="188" y="96"/>
                    </a:lnTo>
                    <a:lnTo>
                      <a:pt x="188" y="90"/>
                    </a:lnTo>
                    <a:lnTo>
                      <a:pt x="188" y="86"/>
                    </a:lnTo>
                    <a:lnTo>
                      <a:pt x="188" y="83"/>
                    </a:lnTo>
                    <a:lnTo>
                      <a:pt x="188" y="79"/>
                    </a:lnTo>
                    <a:lnTo>
                      <a:pt x="188" y="77"/>
                    </a:lnTo>
                    <a:lnTo>
                      <a:pt x="187" y="73"/>
                    </a:lnTo>
                    <a:lnTo>
                      <a:pt x="187" y="69"/>
                    </a:lnTo>
                    <a:lnTo>
                      <a:pt x="187" y="67"/>
                    </a:lnTo>
                    <a:lnTo>
                      <a:pt x="187" y="63"/>
                    </a:lnTo>
                    <a:lnTo>
                      <a:pt x="187" y="60"/>
                    </a:lnTo>
                    <a:lnTo>
                      <a:pt x="187" y="56"/>
                    </a:lnTo>
                    <a:lnTo>
                      <a:pt x="186" y="54"/>
                    </a:lnTo>
                    <a:lnTo>
                      <a:pt x="186" y="50"/>
                    </a:lnTo>
                    <a:lnTo>
                      <a:pt x="186" y="46"/>
                    </a:lnTo>
                    <a:lnTo>
                      <a:pt x="185" y="40"/>
                    </a:lnTo>
                    <a:lnTo>
                      <a:pt x="183" y="34"/>
                    </a:lnTo>
                    <a:lnTo>
                      <a:pt x="182" y="30"/>
                    </a:lnTo>
                    <a:lnTo>
                      <a:pt x="181" y="24"/>
                    </a:lnTo>
                    <a:lnTo>
                      <a:pt x="180" y="21"/>
                    </a:lnTo>
                    <a:lnTo>
                      <a:pt x="178" y="16"/>
                    </a:lnTo>
                    <a:lnTo>
                      <a:pt x="177" y="13"/>
                    </a:lnTo>
                    <a:lnTo>
                      <a:pt x="175" y="11"/>
                    </a:lnTo>
                    <a:lnTo>
                      <a:pt x="174" y="9"/>
                    </a:lnTo>
                    <a:lnTo>
                      <a:pt x="171" y="6"/>
                    </a:lnTo>
                    <a:lnTo>
                      <a:pt x="167" y="5"/>
                    </a:lnTo>
                    <a:lnTo>
                      <a:pt x="164" y="3"/>
                    </a:lnTo>
                    <a:lnTo>
                      <a:pt x="160" y="3"/>
                    </a:lnTo>
                    <a:lnTo>
                      <a:pt x="155" y="1"/>
                    </a:lnTo>
                    <a:lnTo>
                      <a:pt x="150" y="0"/>
                    </a:lnTo>
                    <a:lnTo>
                      <a:pt x="144" y="0"/>
                    </a:lnTo>
                    <a:lnTo>
                      <a:pt x="139" y="0"/>
                    </a:lnTo>
                    <a:lnTo>
                      <a:pt x="135" y="0"/>
                    </a:lnTo>
                    <a:lnTo>
                      <a:pt x="131" y="0"/>
                    </a:lnTo>
                    <a:lnTo>
                      <a:pt x="128" y="0"/>
                    </a:lnTo>
                    <a:lnTo>
                      <a:pt x="125" y="1"/>
                    </a:lnTo>
                    <a:lnTo>
                      <a:pt x="122" y="1"/>
                    </a:lnTo>
                    <a:lnTo>
                      <a:pt x="118" y="1"/>
                    </a:lnTo>
                    <a:lnTo>
                      <a:pt x="114" y="3"/>
                    </a:lnTo>
                    <a:lnTo>
                      <a:pt x="112" y="3"/>
                    </a:lnTo>
                    <a:lnTo>
                      <a:pt x="108" y="3"/>
                    </a:lnTo>
                    <a:lnTo>
                      <a:pt x="104" y="4"/>
                    </a:lnTo>
                    <a:lnTo>
                      <a:pt x="101" y="4"/>
                    </a:lnTo>
                    <a:lnTo>
                      <a:pt x="98" y="5"/>
                    </a:lnTo>
                    <a:lnTo>
                      <a:pt x="94" y="5"/>
                    </a:lnTo>
                    <a:lnTo>
                      <a:pt x="91" y="6"/>
                    </a:lnTo>
                    <a:lnTo>
                      <a:pt x="87" y="7"/>
                    </a:lnTo>
                    <a:lnTo>
                      <a:pt x="83" y="9"/>
                    </a:lnTo>
                    <a:lnTo>
                      <a:pt x="78" y="9"/>
                    </a:lnTo>
                    <a:lnTo>
                      <a:pt x="76" y="9"/>
                    </a:lnTo>
                    <a:lnTo>
                      <a:pt x="72" y="10"/>
                    </a:lnTo>
                    <a:lnTo>
                      <a:pt x="68" y="11"/>
                    </a:lnTo>
                    <a:lnTo>
                      <a:pt x="65" y="11"/>
                    </a:lnTo>
                    <a:lnTo>
                      <a:pt x="61" y="12"/>
                    </a:lnTo>
                    <a:lnTo>
                      <a:pt x="57" y="13"/>
                    </a:lnTo>
                    <a:lnTo>
                      <a:pt x="55" y="15"/>
                    </a:lnTo>
                    <a:lnTo>
                      <a:pt x="51" y="15"/>
                    </a:lnTo>
                    <a:lnTo>
                      <a:pt x="47" y="16"/>
                    </a:lnTo>
                    <a:lnTo>
                      <a:pt x="44" y="17"/>
                    </a:lnTo>
                    <a:lnTo>
                      <a:pt x="41" y="18"/>
                    </a:lnTo>
                    <a:lnTo>
                      <a:pt x="36" y="21"/>
                    </a:lnTo>
                    <a:lnTo>
                      <a:pt x="30" y="23"/>
                    </a:lnTo>
                    <a:lnTo>
                      <a:pt x="25" y="25"/>
                    </a:lnTo>
                    <a:lnTo>
                      <a:pt x="20" y="28"/>
                    </a:lnTo>
                    <a:lnTo>
                      <a:pt x="16" y="30"/>
                    </a:lnTo>
                    <a:lnTo>
                      <a:pt x="13" y="32"/>
                    </a:lnTo>
                    <a:lnTo>
                      <a:pt x="8" y="36"/>
                    </a:lnTo>
                    <a:lnTo>
                      <a:pt x="7" y="41"/>
                    </a:lnTo>
                    <a:lnTo>
                      <a:pt x="7" y="41"/>
                    </a:lnTo>
                    <a:close/>
                  </a:path>
                </a:pathLst>
              </a:custGeom>
              <a:solidFill>
                <a:srgbClr val="004085">
                  <a:alpha val="100000"/>
                </a:srgbClr>
              </a:solidFill>
              <a:ln w="9525">
                <a:noFill/>
              </a:ln>
            </p:spPr>
            <p:txBody>
              <a:bodyPr/>
              <a:p>
                <a:endParaRPr lang="zh-CN" altLang="en-US"/>
              </a:p>
            </p:txBody>
          </p:sp>
          <p:sp>
            <p:nvSpPr>
              <p:cNvPr id="22609" name="Freeform 289"/>
              <p:cNvSpPr/>
              <p:nvPr/>
            </p:nvSpPr>
            <p:spPr>
              <a:xfrm>
                <a:off x="2496" y="1092"/>
                <a:ext cx="28" cy="23"/>
              </a:xfrm>
              <a:custGeom>
                <a:avLst/>
                <a:gdLst/>
                <a:ahLst/>
                <a:cxnLst>
                  <a:cxn ang="0">
                    <a:pos x="1" y="1"/>
                  </a:cxn>
                  <a:cxn ang="0">
                    <a:pos x="1" y="2"/>
                  </a:cxn>
                  <a:cxn ang="0">
                    <a:pos x="1" y="4"/>
                  </a:cxn>
                  <a:cxn ang="0">
                    <a:pos x="1" y="5"/>
                  </a:cxn>
                  <a:cxn ang="0">
                    <a:pos x="1" y="7"/>
                  </a:cxn>
                  <a:cxn ang="0">
                    <a:pos x="1" y="9"/>
                  </a:cxn>
                  <a:cxn ang="0">
                    <a:pos x="1" y="11"/>
                  </a:cxn>
                  <a:cxn ang="0">
                    <a:pos x="1" y="12"/>
                  </a:cxn>
                  <a:cxn ang="0">
                    <a:pos x="0" y="13"/>
                  </a:cxn>
                  <a:cxn ang="0">
                    <a:pos x="0" y="15"/>
                  </a:cxn>
                  <a:cxn ang="0">
                    <a:pos x="0" y="17"/>
                  </a:cxn>
                  <a:cxn ang="0">
                    <a:pos x="0" y="19"/>
                  </a:cxn>
                  <a:cxn ang="0">
                    <a:pos x="0" y="20"/>
                  </a:cxn>
                  <a:cxn ang="0">
                    <a:pos x="0" y="21"/>
                  </a:cxn>
                  <a:cxn ang="0">
                    <a:pos x="0" y="23"/>
                  </a:cxn>
                  <a:cxn ang="0">
                    <a:pos x="0" y="23"/>
                  </a:cxn>
                  <a:cxn ang="0">
                    <a:pos x="1" y="23"/>
                  </a:cxn>
                  <a:cxn ang="0">
                    <a:pos x="3" y="23"/>
                  </a:cxn>
                  <a:cxn ang="0">
                    <a:pos x="4" y="23"/>
                  </a:cxn>
                  <a:cxn ang="0">
                    <a:pos x="6" y="23"/>
                  </a:cxn>
                  <a:cxn ang="0">
                    <a:pos x="8" y="23"/>
                  </a:cxn>
                  <a:cxn ang="0">
                    <a:pos x="11" y="23"/>
                  </a:cxn>
                  <a:cxn ang="0">
                    <a:pos x="13" y="23"/>
                  </a:cxn>
                  <a:cxn ang="0">
                    <a:pos x="15" y="23"/>
                  </a:cxn>
                  <a:cxn ang="0">
                    <a:pos x="18" y="23"/>
                  </a:cxn>
                  <a:cxn ang="0">
                    <a:pos x="20" y="23"/>
                  </a:cxn>
                  <a:cxn ang="0">
                    <a:pos x="22" y="23"/>
                  </a:cxn>
                  <a:cxn ang="0">
                    <a:pos x="24" y="22"/>
                  </a:cxn>
                  <a:cxn ang="0">
                    <a:pos x="26" y="22"/>
                  </a:cxn>
                  <a:cxn ang="0">
                    <a:pos x="27" y="22"/>
                  </a:cxn>
                  <a:cxn ang="0">
                    <a:pos x="28" y="22"/>
                  </a:cxn>
                  <a:cxn ang="0">
                    <a:pos x="28" y="20"/>
                  </a:cxn>
                  <a:cxn ang="0">
                    <a:pos x="28" y="19"/>
                  </a:cxn>
                  <a:cxn ang="0">
                    <a:pos x="28" y="17"/>
                  </a:cxn>
                  <a:cxn ang="0">
                    <a:pos x="28" y="16"/>
                  </a:cxn>
                  <a:cxn ang="0">
                    <a:pos x="28" y="15"/>
                  </a:cxn>
                  <a:cxn ang="0">
                    <a:pos x="28" y="14"/>
                  </a:cxn>
                  <a:cxn ang="0">
                    <a:pos x="28" y="12"/>
                  </a:cxn>
                  <a:cxn ang="0">
                    <a:pos x="28" y="11"/>
                  </a:cxn>
                  <a:cxn ang="0">
                    <a:pos x="28" y="10"/>
                  </a:cxn>
                  <a:cxn ang="0">
                    <a:pos x="28" y="8"/>
                  </a:cxn>
                  <a:cxn ang="0">
                    <a:pos x="28" y="8"/>
                  </a:cxn>
                  <a:cxn ang="0">
                    <a:pos x="27" y="7"/>
                  </a:cxn>
                  <a:cxn ang="0">
                    <a:pos x="26" y="7"/>
                  </a:cxn>
                  <a:cxn ang="0">
                    <a:pos x="24" y="6"/>
                  </a:cxn>
                  <a:cxn ang="0">
                    <a:pos x="22" y="6"/>
                  </a:cxn>
                  <a:cxn ang="0">
                    <a:pos x="20" y="5"/>
                  </a:cxn>
                  <a:cxn ang="0">
                    <a:pos x="18" y="4"/>
                  </a:cxn>
                  <a:cxn ang="0">
                    <a:pos x="15" y="4"/>
                  </a:cxn>
                  <a:cxn ang="0">
                    <a:pos x="13" y="3"/>
                  </a:cxn>
                  <a:cxn ang="0">
                    <a:pos x="10" y="2"/>
                  </a:cxn>
                  <a:cxn ang="0">
                    <a:pos x="8" y="2"/>
                  </a:cxn>
                  <a:cxn ang="0">
                    <a:pos x="6" y="1"/>
                  </a:cxn>
                  <a:cxn ang="0">
                    <a:pos x="4" y="0"/>
                  </a:cxn>
                  <a:cxn ang="0">
                    <a:pos x="2" y="0"/>
                  </a:cxn>
                  <a:cxn ang="0">
                    <a:pos x="1" y="0"/>
                  </a:cxn>
                  <a:cxn ang="0">
                    <a:pos x="1" y="0"/>
                  </a:cxn>
                </a:cxnLst>
                <a:pathLst>
                  <a:path w="139" h="138">
                    <a:moveTo>
                      <a:pt x="4" y="1"/>
                    </a:moveTo>
                    <a:lnTo>
                      <a:pt x="4" y="4"/>
                    </a:lnTo>
                    <a:lnTo>
                      <a:pt x="4" y="9"/>
                    </a:lnTo>
                    <a:lnTo>
                      <a:pt x="4" y="13"/>
                    </a:lnTo>
                    <a:lnTo>
                      <a:pt x="4" y="17"/>
                    </a:lnTo>
                    <a:lnTo>
                      <a:pt x="4" y="22"/>
                    </a:lnTo>
                    <a:lnTo>
                      <a:pt x="4" y="27"/>
                    </a:lnTo>
                    <a:lnTo>
                      <a:pt x="3" y="32"/>
                    </a:lnTo>
                    <a:lnTo>
                      <a:pt x="3" y="37"/>
                    </a:lnTo>
                    <a:lnTo>
                      <a:pt x="3" y="42"/>
                    </a:lnTo>
                    <a:lnTo>
                      <a:pt x="3" y="48"/>
                    </a:lnTo>
                    <a:lnTo>
                      <a:pt x="3" y="54"/>
                    </a:lnTo>
                    <a:lnTo>
                      <a:pt x="3" y="60"/>
                    </a:lnTo>
                    <a:lnTo>
                      <a:pt x="3" y="64"/>
                    </a:lnTo>
                    <a:lnTo>
                      <a:pt x="3" y="68"/>
                    </a:lnTo>
                    <a:lnTo>
                      <a:pt x="3" y="70"/>
                    </a:lnTo>
                    <a:lnTo>
                      <a:pt x="3" y="74"/>
                    </a:lnTo>
                    <a:lnTo>
                      <a:pt x="2" y="79"/>
                    </a:lnTo>
                    <a:lnTo>
                      <a:pt x="2" y="85"/>
                    </a:lnTo>
                    <a:lnTo>
                      <a:pt x="2" y="90"/>
                    </a:lnTo>
                    <a:lnTo>
                      <a:pt x="2" y="96"/>
                    </a:lnTo>
                    <a:lnTo>
                      <a:pt x="1" y="102"/>
                    </a:lnTo>
                    <a:lnTo>
                      <a:pt x="1" y="107"/>
                    </a:lnTo>
                    <a:lnTo>
                      <a:pt x="1" y="112"/>
                    </a:lnTo>
                    <a:lnTo>
                      <a:pt x="1" y="118"/>
                    </a:lnTo>
                    <a:lnTo>
                      <a:pt x="0" y="121"/>
                    </a:lnTo>
                    <a:lnTo>
                      <a:pt x="0" y="125"/>
                    </a:lnTo>
                    <a:lnTo>
                      <a:pt x="0" y="128"/>
                    </a:lnTo>
                    <a:lnTo>
                      <a:pt x="0" y="131"/>
                    </a:lnTo>
                    <a:lnTo>
                      <a:pt x="0" y="136"/>
                    </a:lnTo>
                    <a:lnTo>
                      <a:pt x="0" y="137"/>
                    </a:lnTo>
                    <a:lnTo>
                      <a:pt x="1" y="137"/>
                    </a:lnTo>
                    <a:lnTo>
                      <a:pt x="4" y="137"/>
                    </a:lnTo>
                    <a:lnTo>
                      <a:pt x="6" y="137"/>
                    </a:lnTo>
                    <a:lnTo>
                      <a:pt x="9" y="137"/>
                    </a:lnTo>
                    <a:lnTo>
                      <a:pt x="13" y="137"/>
                    </a:lnTo>
                    <a:lnTo>
                      <a:pt x="17" y="137"/>
                    </a:lnTo>
                    <a:lnTo>
                      <a:pt x="21" y="137"/>
                    </a:lnTo>
                    <a:lnTo>
                      <a:pt x="26" y="137"/>
                    </a:lnTo>
                    <a:lnTo>
                      <a:pt x="30" y="137"/>
                    </a:lnTo>
                    <a:lnTo>
                      <a:pt x="35" y="137"/>
                    </a:lnTo>
                    <a:lnTo>
                      <a:pt x="42" y="137"/>
                    </a:lnTo>
                    <a:lnTo>
                      <a:pt x="47" y="137"/>
                    </a:lnTo>
                    <a:lnTo>
                      <a:pt x="53" y="137"/>
                    </a:lnTo>
                    <a:lnTo>
                      <a:pt x="59" y="138"/>
                    </a:lnTo>
                    <a:lnTo>
                      <a:pt x="64" y="137"/>
                    </a:lnTo>
                    <a:lnTo>
                      <a:pt x="70" y="137"/>
                    </a:lnTo>
                    <a:lnTo>
                      <a:pt x="76" y="137"/>
                    </a:lnTo>
                    <a:lnTo>
                      <a:pt x="82" y="137"/>
                    </a:lnTo>
                    <a:lnTo>
                      <a:pt x="87" y="137"/>
                    </a:lnTo>
                    <a:lnTo>
                      <a:pt x="92" y="137"/>
                    </a:lnTo>
                    <a:lnTo>
                      <a:pt x="99" y="137"/>
                    </a:lnTo>
                    <a:lnTo>
                      <a:pt x="105" y="137"/>
                    </a:lnTo>
                    <a:lnTo>
                      <a:pt x="110" y="136"/>
                    </a:lnTo>
                    <a:lnTo>
                      <a:pt x="113" y="136"/>
                    </a:lnTo>
                    <a:lnTo>
                      <a:pt x="118" y="134"/>
                    </a:lnTo>
                    <a:lnTo>
                      <a:pt x="123" y="134"/>
                    </a:lnTo>
                    <a:lnTo>
                      <a:pt x="127" y="133"/>
                    </a:lnTo>
                    <a:lnTo>
                      <a:pt x="131" y="133"/>
                    </a:lnTo>
                    <a:lnTo>
                      <a:pt x="133" y="132"/>
                    </a:lnTo>
                    <a:lnTo>
                      <a:pt x="136" y="132"/>
                    </a:lnTo>
                    <a:lnTo>
                      <a:pt x="137" y="130"/>
                    </a:lnTo>
                    <a:lnTo>
                      <a:pt x="138" y="126"/>
                    </a:lnTo>
                    <a:lnTo>
                      <a:pt x="138" y="120"/>
                    </a:lnTo>
                    <a:lnTo>
                      <a:pt x="139" y="114"/>
                    </a:lnTo>
                    <a:lnTo>
                      <a:pt x="139" y="111"/>
                    </a:lnTo>
                    <a:lnTo>
                      <a:pt x="139" y="107"/>
                    </a:lnTo>
                    <a:lnTo>
                      <a:pt x="139" y="103"/>
                    </a:lnTo>
                    <a:lnTo>
                      <a:pt x="139" y="100"/>
                    </a:lnTo>
                    <a:lnTo>
                      <a:pt x="139" y="96"/>
                    </a:lnTo>
                    <a:lnTo>
                      <a:pt x="139" y="91"/>
                    </a:lnTo>
                    <a:lnTo>
                      <a:pt x="139" y="88"/>
                    </a:lnTo>
                    <a:lnTo>
                      <a:pt x="139" y="84"/>
                    </a:lnTo>
                    <a:lnTo>
                      <a:pt x="139" y="81"/>
                    </a:lnTo>
                    <a:lnTo>
                      <a:pt x="139" y="76"/>
                    </a:lnTo>
                    <a:lnTo>
                      <a:pt x="138" y="72"/>
                    </a:lnTo>
                    <a:lnTo>
                      <a:pt x="138" y="69"/>
                    </a:lnTo>
                    <a:lnTo>
                      <a:pt x="138" y="65"/>
                    </a:lnTo>
                    <a:lnTo>
                      <a:pt x="138" y="62"/>
                    </a:lnTo>
                    <a:lnTo>
                      <a:pt x="138" y="58"/>
                    </a:lnTo>
                    <a:lnTo>
                      <a:pt x="138" y="56"/>
                    </a:lnTo>
                    <a:lnTo>
                      <a:pt x="138" y="50"/>
                    </a:lnTo>
                    <a:lnTo>
                      <a:pt x="138" y="47"/>
                    </a:lnTo>
                    <a:lnTo>
                      <a:pt x="138" y="45"/>
                    </a:lnTo>
                    <a:lnTo>
                      <a:pt x="138" y="44"/>
                    </a:lnTo>
                    <a:lnTo>
                      <a:pt x="136" y="42"/>
                    </a:lnTo>
                    <a:lnTo>
                      <a:pt x="131" y="41"/>
                    </a:lnTo>
                    <a:lnTo>
                      <a:pt x="128" y="40"/>
                    </a:lnTo>
                    <a:lnTo>
                      <a:pt x="124" y="39"/>
                    </a:lnTo>
                    <a:lnTo>
                      <a:pt x="121" y="37"/>
                    </a:lnTo>
                    <a:lnTo>
                      <a:pt x="116" y="35"/>
                    </a:lnTo>
                    <a:lnTo>
                      <a:pt x="111" y="33"/>
                    </a:lnTo>
                    <a:lnTo>
                      <a:pt x="106" y="32"/>
                    </a:lnTo>
                    <a:lnTo>
                      <a:pt x="100" y="29"/>
                    </a:lnTo>
                    <a:lnTo>
                      <a:pt x="95" y="28"/>
                    </a:lnTo>
                    <a:lnTo>
                      <a:pt x="89" y="26"/>
                    </a:lnTo>
                    <a:lnTo>
                      <a:pt x="82" y="23"/>
                    </a:lnTo>
                    <a:lnTo>
                      <a:pt x="76" y="21"/>
                    </a:lnTo>
                    <a:lnTo>
                      <a:pt x="70" y="19"/>
                    </a:lnTo>
                    <a:lnTo>
                      <a:pt x="64" y="16"/>
                    </a:lnTo>
                    <a:lnTo>
                      <a:pt x="58" y="14"/>
                    </a:lnTo>
                    <a:lnTo>
                      <a:pt x="51" y="11"/>
                    </a:lnTo>
                    <a:lnTo>
                      <a:pt x="45" y="10"/>
                    </a:lnTo>
                    <a:lnTo>
                      <a:pt x="39" y="9"/>
                    </a:lnTo>
                    <a:lnTo>
                      <a:pt x="33" y="7"/>
                    </a:lnTo>
                    <a:lnTo>
                      <a:pt x="28" y="5"/>
                    </a:lnTo>
                    <a:lnTo>
                      <a:pt x="24" y="4"/>
                    </a:lnTo>
                    <a:lnTo>
                      <a:pt x="19" y="2"/>
                    </a:lnTo>
                    <a:lnTo>
                      <a:pt x="16" y="1"/>
                    </a:lnTo>
                    <a:lnTo>
                      <a:pt x="11" y="0"/>
                    </a:lnTo>
                    <a:lnTo>
                      <a:pt x="9" y="0"/>
                    </a:lnTo>
                    <a:lnTo>
                      <a:pt x="4" y="0"/>
                    </a:lnTo>
                    <a:lnTo>
                      <a:pt x="4" y="1"/>
                    </a:lnTo>
                    <a:lnTo>
                      <a:pt x="4" y="1"/>
                    </a:lnTo>
                    <a:close/>
                  </a:path>
                </a:pathLst>
              </a:custGeom>
              <a:solidFill>
                <a:srgbClr val="006B70">
                  <a:alpha val="100000"/>
                </a:srgbClr>
              </a:solidFill>
              <a:ln w="9525">
                <a:noFill/>
              </a:ln>
            </p:spPr>
            <p:txBody>
              <a:bodyPr/>
              <a:p>
                <a:endParaRPr lang="zh-CN" altLang="en-US"/>
              </a:p>
            </p:txBody>
          </p:sp>
          <p:sp>
            <p:nvSpPr>
              <p:cNvPr id="22610" name="Freeform 290"/>
              <p:cNvSpPr/>
              <p:nvPr/>
            </p:nvSpPr>
            <p:spPr>
              <a:xfrm>
                <a:off x="2496" y="1120"/>
                <a:ext cx="27" cy="35"/>
              </a:xfrm>
              <a:custGeom>
                <a:avLst/>
                <a:gdLst/>
                <a:ahLst/>
                <a:cxnLst>
                  <a:cxn ang="0">
                    <a:pos x="26" y="35"/>
                  </a:cxn>
                  <a:cxn ang="0">
                    <a:pos x="26" y="34"/>
                  </a:cxn>
                  <a:cxn ang="0">
                    <a:pos x="26" y="33"/>
                  </a:cxn>
                  <a:cxn ang="0">
                    <a:pos x="26" y="31"/>
                  </a:cxn>
                  <a:cxn ang="0">
                    <a:pos x="26" y="30"/>
                  </a:cxn>
                  <a:cxn ang="0">
                    <a:pos x="26" y="28"/>
                  </a:cxn>
                  <a:cxn ang="0">
                    <a:pos x="26" y="27"/>
                  </a:cxn>
                  <a:cxn ang="0">
                    <a:pos x="26" y="26"/>
                  </a:cxn>
                  <a:cxn ang="0">
                    <a:pos x="26" y="24"/>
                  </a:cxn>
                  <a:cxn ang="0">
                    <a:pos x="26" y="23"/>
                  </a:cxn>
                  <a:cxn ang="0">
                    <a:pos x="27" y="22"/>
                  </a:cxn>
                  <a:cxn ang="0">
                    <a:pos x="27" y="20"/>
                  </a:cxn>
                  <a:cxn ang="0">
                    <a:pos x="27" y="19"/>
                  </a:cxn>
                  <a:cxn ang="0">
                    <a:pos x="27" y="17"/>
                  </a:cxn>
                  <a:cxn ang="0">
                    <a:pos x="27" y="16"/>
                  </a:cxn>
                  <a:cxn ang="0">
                    <a:pos x="27" y="14"/>
                  </a:cxn>
                  <a:cxn ang="0">
                    <a:pos x="27" y="13"/>
                  </a:cxn>
                  <a:cxn ang="0">
                    <a:pos x="27" y="12"/>
                  </a:cxn>
                  <a:cxn ang="0">
                    <a:pos x="27" y="10"/>
                  </a:cxn>
                  <a:cxn ang="0">
                    <a:pos x="27" y="9"/>
                  </a:cxn>
                  <a:cxn ang="0">
                    <a:pos x="27" y="8"/>
                  </a:cxn>
                  <a:cxn ang="0">
                    <a:pos x="27" y="7"/>
                  </a:cxn>
                  <a:cxn ang="0">
                    <a:pos x="27" y="6"/>
                  </a:cxn>
                  <a:cxn ang="0">
                    <a:pos x="27" y="4"/>
                  </a:cxn>
                  <a:cxn ang="0">
                    <a:pos x="27" y="3"/>
                  </a:cxn>
                  <a:cxn ang="0">
                    <a:pos x="26" y="3"/>
                  </a:cxn>
                  <a:cxn ang="0">
                    <a:pos x="24" y="2"/>
                  </a:cxn>
                  <a:cxn ang="0">
                    <a:pos x="23" y="2"/>
                  </a:cxn>
                  <a:cxn ang="0">
                    <a:pos x="21" y="2"/>
                  </a:cxn>
                  <a:cxn ang="0">
                    <a:pos x="19" y="1"/>
                  </a:cxn>
                  <a:cxn ang="0">
                    <a:pos x="17" y="1"/>
                  </a:cxn>
                  <a:cxn ang="0">
                    <a:pos x="14" y="1"/>
                  </a:cxn>
                  <a:cxn ang="0">
                    <a:pos x="12" y="1"/>
                  </a:cxn>
                  <a:cxn ang="0">
                    <a:pos x="10" y="0"/>
                  </a:cxn>
                  <a:cxn ang="0">
                    <a:pos x="8" y="0"/>
                  </a:cxn>
                  <a:cxn ang="0">
                    <a:pos x="6" y="0"/>
                  </a:cxn>
                  <a:cxn ang="0">
                    <a:pos x="4" y="0"/>
                  </a:cxn>
                  <a:cxn ang="0">
                    <a:pos x="3" y="0"/>
                  </a:cxn>
                  <a:cxn ang="0">
                    <a:pos x="2" y="0"/>
                  </a:cxn>
                  <a:cxn ang="0">
                    <a:pos x="1" y="1"/>
                  </a:cxn>
                  <a:cxn ang="0">
                    <a:pos x="1" y="2"/>
                  </a:cxn>
                  <a:cxn ang="0">
                    <a:pos x="1" y="3"/>
                  </a:cxn>
                  <a:cxn ang="0">
                    <a:pos x="1" y="5"/>
                  </a:cxn>
                  <a:cxn ang="0">
                    <a:pos x="1" y="7"/>
                  </a:cxn>
                  <a:cxn ang="0">
                    <a:pos x="1" y="8"/>
                  </a:cxn>
                  <a:cxn ang="0">
                    <a:pos x="1" y="10"/>
                  </a:cxn>
                  <a:cxn ang="0">
                    <a:pos x="1" y="11"/>
                  </a:cxn>
                  <a:cxn ang="0">
                    <a:pos x="1" y="12"/>
                  </a:cxn>
                  <a:cxn ang="0">
                    <a:pos x="1" y="13"/>
                  </a:cxn>
                  <a:cxn ang="0">
                    <a:pos x="1" y="14"/>
                  </a:cxn>
                  <a:cxn ang="0">
                    <a:pos x="0" y="16"/>
                  </a:cxn>
                  <a:cxn ang="0">
                    <a:pos x="0" y="17"/>
                  </a:cxn>
                  <a:cxn ang="0">
                    <a:pos x="0" y="18"/>
                  </a:cxn>
                  <a:cxn ang="0">
                    <a:pos x="0" y="20"/>
                  </a:cxn>
                  <a:cxn ang="0">
                    <a:pos x="0" y="21"/>
                  </a:cxn>
                  <a:cxn ang="0">
                    <a:pos x="0" y="22"/>
                  </a:cxn>
                  <a:cxn ang="0">
                    <a:pos x="0" y="23"/>
                  </a:cxn>
                  <a:cxn ang="0">
                    <a:pos x="0" y="25"/>
                  </a:cxn>
                  <a:cxn ang="0">
                    <a:pos x="0" y="27"/>
                  </a:cxn>
                  <a:cxn ang="0">
                    <a:pos x="0" y="28"/>
                  </a:cxn>
                  <a:cxn ang="0">
                    <a:pos x="0" y="34"/>
                  </a:cxn>
                  <a:cxn ang="0">
                    <a:pos x="26" y="35"/>
                  </a:cxn>
                </a:cxnLst>
                <a:pathLst>
                  <a:path w="134" h="208">
                    <a:moveTo>
                      <a:pt x="128" y="208"/>
                    </a:moveTo>
                    <a:lnTo>
                      <a:pt x="128" y="207"/>
                    </a:lnTo>
                    <a:lnTo>
                      <a:pt x="128" y="205"/>
                    </a:lnTo>
                    <a:lnTo>
                      <a:pt x="128" y="202"/>
                    </a:lnTo>
                    <a:lnTo>
                      <a:pt x="128" y="199"/>
                    </a:lnTo>
                    <a:lnTo>
                      <a:pt x="128" y="195"/>
                    </a:lnTo>
                    <a:lnTo>
                      <a:pt x="128" y="190"/>
                    </a:lnTo>
                    <a:lnTo>
                      <a:pt x="129" y="184"/>
                    </a:lnTo>
                    <a:lnTo>
                      <a:pt x="129" y="179"/>
                    </a:lnTo>
                    <a:lnTo>
                      <a:pt x="129" y="176"/>
                    </a:lnTo>
                    <a:lnTo>
                      <a:pt x="129" y="172"/>
                    </a:lnTo>
                    <a:lnTo>
                      <a:pt x="129" y="168"/>
                    </a:lnTo>
                    <a:lnTo>
                      <a:pt x="129" y="165"/>
                    </a:lnTo>
                    <a:lnTo>
                      <a:pt x="129" y="160"/>
                    </a:lnTo>
                    <a:lnTo>
                      <a:pt x="131" y="158"/>
                    </a:lnTo>
                    <a:lnTo>
                      <a:pt x="131" y="153"/>
                    </a:lnTo>
                    <a:lnTo>
                      <a:pt x="131" y="149"/>
                    </a:lnTo>
                    <a:lnTo>
                      <a:pt x="131" y="145"/>
                    </a:lnTo>
                    <a:lnTo>
                      <a:pt x="131" y="141"/>
                    </a:lnTo>
                    <a:lnTo>
                      <a:pt x="131" y="136"/>
                    </a:lnTo>
                    <a:lnTo>
                      <a:pt x="132" y="133"/>
                    </a:lnTo>
                    <a:lnTo>
                      <a:pt x="132" y="128"/>
                    </a:lnTo>
                    <a:lnTo>
                      <a:pt x="132" y="124"/>
                    </a:lnTo>
                    <a:lnTo>
                      <a:pt x="132" y="120"/>
                    </a:lnTo>
                    <a:lnTo>
                      <a:pt x="133" y="116"/>
                    </a:lnTo>
                    <a:lnTo>
                      <a:pt x="133" y="111"/>
                    </a:lnTo>
                    <a:lnTo>
                      <a:pt x="133" y="108"/>
                    </a:lnTo>
                    <a:lnTo>
                      <a:pt x="133" y="103"/>
                    </a:lnTo>
                    <a:lnTo>
                      <a:pt x="133" y="98"/>
                    </a:lnTo>
                    <a:lnTo>
                      <a:pt x="133" y="94"/>
                    </a:lnTo>
                    <a:lnTo>
                      <a:pt x="133" y="90"/>
                    </a:lnTo>
                    <a:lnTo>
                      <a:pt x="133" y="85"/>
                    </a:lnTo>
                    <a:lnTo>
                      <a:pt x="134" y="81"/>
                    </a:lnTo>
                    <a:lnTo>
                      <a:pt x="134" y="77"/>
                    </a:lnTo>
                    <a:lnTo>
                      <a:pt x="134" y="73"/>
                    </a:lnTo>
                    <a:lnTo>
                      <a:pt x="134" y="69"/>
                    </a:lnTo>
                    <a:lnTo>
                      <a:pt x="134" y="66"/>
                    </a:lnTo>
                    <a:lnTo>
                      <a:pt x="134" y="61"/>
                    </a:lnTo>
                    <a:lnTo>
                      <a:pt x="134" y="57"/>
                    </a:lnTo>
                    <a:lnTo>
                      <a:pt x="134" y="55"/>
                    </a:lnTo>
                    <a:lnTo>
                      <a:pt x="134" y="51"/>
                    </a:lnTo>
                    <a:lnTo>
                      <a:pt x="134" y="48"/>
                    </a:lnTo>
                    <a:lnTo>
                      <a:pt x="134" y="44"/>
                    </a:lnTo>
                    <a:lnTo>
                      <a:pt x="134" y="41"/>
                    </a:lnTo>
                    <a:lnTo>
                      <a:pt x="134" y="38"/>
                    </a:lnTo>
                    <a:lnTo>
                      <a:pt x="134" y="34"/>
                    </a:lnTo>
                    <a:lnTo>
                      <a:pt x="134" y="29"/>
                    </a:lnTo>
                    <a:lnTo>
                      <a:pt x="133" y="25"/>
                    </a:lnTo>
                    <a:lnTo>
                      <a:pt x="133" y="22"/>
                    </a:lnTo>
                    <a:lnTo>
                      <a:pt x="132" y="19"/>
                    </a:lnTo>
                    <a:lnTo>
                      <a:pt x="132" y="19"/>
                    </a:lnTo>
                    <a:lnTo>
                      <a:pt x="129" y="17"/>
                    </a:lnTo>
                    <a:lnTo>
                      <a:pt x="124" y="16"/>
                    </a:lnTo>
                    <a:lnTo>
                      <a:pt x="121" y="14"/>
                    </a:lnTo>
                    <a:lnTo>
                      <a:pt x="117" y="13"/>
                    </a:lnTo>
                    <a:lnTo>
                      <a:pt x="112" y="12"/>
                    </a:lnTo>
                    <a:lnTo>
                      <a:pt x="110" y="12"/>
                    </a:lnTo>
                    <a:lnTo>
                      <a:pt x="103" y="10"/>
                    </a:lnTo>
                    <a:lnTo>
                      <a:pt x="99" y="10"/>
                    </a:lnTo>
                    <a:lnTo>
                      <a:pt x="94" y="7"/>
                    </a:lnTo>
                    <a:lnTo>
                      <a:pt x="89" y="7"/>
                    </a:lnTo>
                    <a:lnTo>
                      <a:pt x="82" y="6"/>
                    </a:lnTo>
                    <a:lnTo>
                      <a:pt x="77" y="5"/>
                    </a:lnTo>
                    <a:lnTo>
                      <a:pt x="71" y="4"/>
                    </a:lnTo>
                    <a:lnTo>
                      <a:pt x="66" y="4"/>
                    </a:lnTo>
                    <a:lnTo>
                      <a:pt x="60" y="3"/>
                    </a:lnTo>
                    <a:lnTo>
                      <a:pt x="55" y="3"/>
                    </a:lnTo>
                    <a:lnTo>
                      <a:pt x="50" y="1"/>
                    </a:lnTo>
                    <a:lnTo>
                      <a:pt x="44" y="1"/>
                    </a:lnTo>
                    <a:lnTo>
                      <a:pt x="39" y="0"/>
                    </a:lnTo>
                    <a:lnTo>
                      <a:pt x="33" y="0"/>
                    </a:lnTo>
                    <a:lnTo>
                      <a:pt x="29" y="0"/>
                    </a:lnTo>
                    <a:lnTo>
                      <a:pt x="26" y="0"/>
                    </a:lnTo>
                    <a:lnTo>
                      <a:pt x="21" y="0"/>
                    </a:lnTo>
                    <a:lnTo>
                      <a:pt x="17" y="0"/>
                    </a:lnTo>
                    <a:lnTo>
                      <a:pt x="13" y="0"/>
                    </a:lnTo>
                    <a:lnTo>
                      <a:pt x="11" y="0"/>
                    </a:lnTo>
                    <a:lnTo>
                      <a:pt x="8" y="1"/>
                    </a:lnTo>
                    <a:lnTo>
                      <a:pt x="7" y="4"/>
                    </a:lnTo>
                    <a:lnTo>
                      <a:pt x="6" y="5"/>
                    </a:lnTo>
                    <a:lnTo>
                      <a:pt x="6" y="7"/>
                    </a:lnTo>
                    <a:lnTo>
                      <a:pt x="6" y="10"/>
                    </a:lnTo>
                    <a:lnTo>
                      <a:pt x="6" y="14"/>
                    </a:lnTo>
                    <a:lnTo>
                      <a:pt x="4" y="18"/>
                    </a:lnTo>
                    <a:lnTo>
                      <a:pt x="4" y="23"/>
                    </a:lnTo>
                    <a:lnTo>
                      <a:pt x="4" y="28"/>
                    </a:lnTo>
                    <a:lnTo>
                      <a:pt x="4" y="35"/>
                    </a:lnTo>
                    <a:lnTo>
                      <a:pt x="3" y="40"/>
                    </a:lnTo>
                    <a:lnTo>
                      <a:pt x="3" y="47"/>
                    </a:lnTo>
                    <a:lnTo>
                      <a:pt x="3" y="50"/>
                    </a:lnTo>
                    <a:lnTo>
                      <a:pt x="3" y="54"/>
                    </a:lnTo>
                    <a:lnTo>
                      <a:pt x="3" y="57"/>
                    </a:lnTo>
                    <a:lnTo>
                      <a:pt x="3" y="61"/>
                    </a:lnTo>
                    <a:lnTo>
                      <a:pt x="3" y="65"/>
                    </a:lnTo>
                    <a:lnTo>
                      <a:pt x="3" y="68"/>
                    </a:lnTo>
                    <a:lnTo>
                      <a:pt x="3" y="72"/>
                    </a:lnTo>
                    <a:lnTo>
                      <a:pt x="3" y="75"/>
                    </a:lnTo>
                    <a:lnTo>
                      <a:pt x="3" y="79"/>
                    </a:lnTo>
                    <a:lnTo>
                      <a:pt x="3" y="83"/>
                    </a:lnTo>
                    <a:lnTo>
                      <a:pt x="3" y="86"/>
                    </a:lnTo>
                    <a:lnTo>
                      <a:pt x="3" y="91"/>
                    </a:lnTo>
                    <a:lnTo>
                      <a:pt x="2" y="94"/>
                    </a:lnTo>
                    <a:lnTo>
                      <a:pt x="2" y="97"/>
                    </a:lnTo>
                    <a:lnTo>
                      <a:pt x="2" y="100"/>
                    </a:lnTo>
                    <a:lnTo>
                      <a:pt x="2" y="105"/>
                    </a:lnTo>
                    <a:lnTo>
                      <a:pt x="2" y="109"/>
                    </a:lnTo>
                    <a:lnTo>
                      <a:pt x="2" y="112"/>
                    </a:lnTo>
                    <a:lnTo>
                      <a:pt x="2" y="116"/>
                    </a:lnTo>
                    <a:lnTo>
                      <a:pt x="2" y="118"/>
                    </a:lnTo>
                    <a:lnTo>
                      <a:pt x="1" y="122"/>
                    </a:lnTo>
                    <a:lnTo>
                      <a:pt x="1" y="125"/>
                    </a:lnTo>
                    <a:lnTo>
                      <a:pt x="1" y="129"/>
                    </a:lnTo>
                    <a:lnTo>
                      <a:pt x="1" y="133"/>
                    </a:lnTo>
                    <a:lnTo>
                      <a:pt x="1" y="137"/>
                    </a:lnTo>
                    <a:lnTo>
                      <a:pt x="1" y="145"/>
                    </a:lnTo>
                    <a:lnTo>
                      <a:pt x="1" y="149"/>
                    </a:lnTo>
                    <a:lnTo>
                      <a:pt x="1" y="154"/>
                    </a:lnTo>
                    <a:lnTo>
                      <a:pt x="1" y="158"/>
                    </a:lnTo>
                    <a:lnTo>
                      <a:pt x="1" y="161"/>
                    </a:lnTo>
                    <a:lnTo>
                      <a:pt x="1" y="166"/>
                    </a:lnTo>
                    <a:lnTo>
                      <a:pt x="1" y="168"/>
                    </a:lnTo>
                    <a:lnTo>
                      <a:pt x="0" y="202"/>
                    </a:lnTo>
                    <a:lnTo>
                      <a:pt x="128" y="208"/>
                    </a:lnTo>
                    <a:lnTo>
                      <a:pt x="128" y="208"/>
                    </a:lnTo>
                    <a:close/>
                  </a:path>
                </a:pathLst>
              </a:custGeom>
              <a:solidFill>
                <a:srgbClr val="006B70">
                  <a:alpha val="100000"/>
                </a:srgbClr>
              </a:solidFill>
              <a:ln w="9525">
                <a:noFill/>
              </a:ln>
            </p:spPr>
            <p:txBody>
              <a:bodyPr/>
              <a:p>
                <a:endParaRPr lang="zh-CN" altLang="en-US"/>
              </a:p>
            </p:txBody>
          </p:sp>
          <p:sp>
            <p:nvSpPr>
              <p:cNvPr id="22611" name="Freeform 291"/>
              <p:cNvSpPr/>
              <p:nvPr/>
            </p:nvSpPr>
            <p:spPr>
              <a:xfrm>
                <a:off x="2496" y="1154"/>
                <a:ext cx="26" cy="9"/>
              </a:xfrm>
              <a:custGeom>
                <a:avLst/>
                <a:gdLst/>
                <a:ahLst/>
                <a:cxnLst>
                  <a:cxn ang="0">
                    <a:pos x="0" y="0"/>
                  </a:cxn>
                  <a:cxn ang="0">
                    <a:pos x="26" y="0"/>
                  </a:cxn>
                  <a:cxn ang="0">
                    <a:pos x="24" y="9"/>
                  </a:cxn>
                  <a:cxn ang="0">
                    <a:pos x="1" y="9"/>
                  </a:cxn>
                  <a:cxn ang="0">
                    <a:pos x="0" y="0"/>
                  </a:cxn>
                  <a:cxn ang="0">
                    <a:pos x="0" y="0"/>
                  </a:cxn>
                </a:cxnLst>
                <a:pathLst>
                  <a:path w="128" h="58">
                    <a:moveTo>
                      <a:pt x="0" y="0"/>
                    </a:moveTo>
                    <a:lnTo>
                      <a:pt x="128" y="1"/>
                    </a:lnTo>
                    <a:lnTo>
                      <a:pt x="119" y="58"/>
                    </a:lnTo>
                    <a:lnTo>
                      <a:pt x="6" y="55"/>
                    </a:lnTo>
                    <a:lnTo>
                      <a:pt x="0" y="0"/>
                    </a:lnTo>
                    <a:lnTo>
                      <a:pt x="0" y="0"/>
                    </a:lnTo>
                    <a:close/>
                  </a:path>
                </a:pathLst>
              </a:custGeom>
              <a:solidFill>
                <a:srgbClr val="004A54">
                  <a:alpha val="100000"/>
                </a:srgbClr>
              </a:solidFill>
              <a:ln w="9525">
                <a:noFill/>
              </a:ln>
            </p:spPr>
            <p:txBody>
              <a:bodyPr/>
              <a:p>
                <a:endParaRPr lang="zh-CN" altLang="en-US"/>
              </a:p>
            </p:txBody>
          </p:sp>
          <p:sp>
            <p:nvSpPr>
              <p:cNvPr id="22612" name="Freeform 292"/>
              <p:cNvSpPr/>
              <p:nvPr/>
            </p:nvSpPr>
            <p:spPr>
              <a:xfrm>
                <a:off x="2471" y="1164"/>
                <a:ext cx="26" cy="24"/>
              </a:xfrm>
              <a:custGeom>
                <a:avLst/>
                <a:gdLst/>
                <a:ahLst/>
                <a:cxnLst>
                  <a:cxn ang="0">
                    <a:pos x="0" y="1"/>
                  </a:cxn>
                  <a:cxn ang="0">
                    <a:pos x="2" y="13"/>
                  </a:cxn>
                  <a:cxn ang="0">
                    <a:pos x="2" y="14"/>
                  </a:cxn>
                  <a:cxn ang="0">
                    <a:pos x="2" y="14"/>
                  </a:cxn>
                  <a:cxn ang="0">
                    <a:pos x="3" y="15"/>
                  </a:cxn>
                  <a:cxn ang="0">
                    <a:pos x="4" y="16"/>
                  </a:cxn>
                  <a:cxn ang="0">
                    <a:pos x="5" y="17"/>
                  </a:cxn>
                  <a:cxn ang="0">
                    <a:pos x="6" y="18"/>
                  </a:cxn>
                  <a:cxn ang="0">
                    <a:pos x="7" y="19"/>
                  </a:cxn>
                  <a:cxn ang="0">
                    <a:pos x="8" y="20"/>
                  </a:cxn>
                  <a:cxn ang="0">
                    <a:pos x="10" y="21"/>
                  </a:cxn>
                  <a:cxn ang="0">
                    <a:pos x="11" y="21"/>
                  </a:cxn>
                  <a:cxn ang="0">
                    <a:pos x="12" y="22"/>
                  </a:cxn>
                  <a:cxn ang="0">
                    <a:pos x="13" y="23"/>
                  </a:cxn>
                  <a:cxn ang="0">
                    <a:pos x="14" y="23"/>
                  </a:cxn>
                  <a:cxn ang="0">
                    <a:pos x="14" y="24"/>
                  </a:cxn>
                  <a:cxn ang="0">
                    <a:pos x="15" y="24"/>
                  </a:cxn>
                  <a:cxn ang="0">
                    <a:pos x="15" y="24"/>
                  </a:cxn>
                  <a:cxn ang="0">
                    <a:pos x="16" y="23"/>
                  </a:cxn>
                  <a:cxn ang="0">
                    <a:pos x="17" y="23"/>
                  </a:cxn>
                  <a:cxn ang="0">
                    <a:pos x="17" y="22"/>
                  </a:cxn>
                  <a:cxn ang="0">
                    <a:pos x="18" y="21"/>
                  </a:cxn>
                  <a:cxn ang="0">
                    <a:pos x="19" y="20"/>
                  </a:cxn>
                  <a:cxn ang="0">
                    <a:pos x="20" y="19"/>
                  </a:cxn>
                  <a:cxn ang="0">
                    <a:pos x="21" y="18"/>
                  </a:cxn>
                  <a:cxn ang="0">
                    <a:pos x="21" y="17"/>
                  </a:cxn>
                  <a:cxn ang="0">
                    <a:pos x="22" y="17"/>
                  </a:cxn>
                  <a:cxn ang="0">
                    <a:pos x="22" y="16"/>
                  </a:cxn>
                  <a:cxn ang="0">
                    <a:pos x="23" y="16"/>
                  </a:cxn>
                  <a:cxn ang="0">
                    <a:pos x="24" y="15"/>
                  </a:cxn>
                  <a:cxn ang="0">
                    <a:pos x="24" y="14"/>
                  </a:cxn>
                  <a:cxn ang="0">
                    <a:pos x="25" y="13"/>
                  </a:cxn>
                  <a:cxn ang="0">
                    <a:pos x="26" y="13"/>
                  </a:cxn>
                  <a:cxn ang="0">
                    <a:pos x="26" y="12"/>
                  </a:cxn>
                  <a:cxn ang="0">
                    <a:pos x="26" y="12"/>
                  </a:cxn>
                  <a:cxn ang="0">
                    <a:pos x="26" y="0"/>
                  </a:cxn>
                  <a:cxn ang="0">
                    <a:pos x="14" y="11"/>
                  </a:cxn>
                  <a:cxn ang="0">
                    <a:pos x="0" y="1"/>
                  </a:cxn>
                  <a:cxn ang="0">
                    <a:pos x="0" y="1"/>
                  </a:cxn>
                </a:cxnLst>
                <a:pathLst>
                  <a:path w="132" h="145">
                    <a:moveTo>
                      <a:pt x="0" y="9"/>
                    </a:moveTo>
                    <a:lnTo>
                      <a:pt x="8" y="81"/>
                    </a:lnTo>
                    <a:lnTo>
                      <a:pt x="10" y="84"/>
                    </a:lnTo>
                    <a:lnTo>
                      <a:pt x="12" y="86"/>
                    </a:lnTo>
                    <a:lnTo>
                      <a:pt x="17" y="91"/>
                    </a:lnTo>
                    <a:lnTo>
                      <a:pt x="21" y="96"/>
                    </a:lnTo>
                    <a:lnTo>
                      <a:pt x="26" y="101"/>
                    </a:lnTo>
                    <a:lnTo>
                      <a:pt x="32" y="107"/>
                    </a:lnTo>
                    <a:lnTo>
                      <a:pt x="38" y="112"/>
                    </a:lnTo>
                    <a:lnTo>
                      <a:pt x="43" y="118"/>
                    </a:lnTo>
                    <a:lnTo>
                      <a:pt x="50" y="124"/>
                    </a:lnTo>
                    <a:lnTo>
                      <a:pt x="56" y="129"/>
                    </a:lnTo>
                    <a:lnTo>
                      <a:pt x="62" y="134"/>
                    </a:lnTo>
                    <a:lnTo>
                      <a:pt x="66" y="138"/>
                    </a:lnTo>
                    <a:lnTo>
                      <a:pt x="71" y="141"/>
                    </a:lnTo>
                    <a:lnTo>
                      <a:pt x="73" y="143"/>
                    </a:lnTo>
                    <a:lnTo>
                      <a:pt x="77" y="145"/>
                    </a:lnTo>
                    <a:lnTo>
                      <a:pt x="78" y="142"/>
                    </a:lnTo>
                    <a:lnTo>
                      <a:pt x="81" y="140"/>
                    </a:lnTo>
                    <a:lnTo>
                      <a:pt x="84" y="136"/>
                    </a:lnTo>
                    <a:lnTo>
                      <a:pt x="88" y="132"/>
                    </a:lnTo>
                    <a:lnTo>
                      <a:pt x="92" y="127"/>
                    </a:lnTo>
                    <a:lnTo>
                      <a:pt x="97" y="121"/>
                    </a:lnTo>
                    <a:lnTo>
                      <a:pt x="102" y="115"/>
                    </a:lnTo>
                    <a:lnTo>
                      <a:pt x="106" y="109"/>
                    </a:lnTo>
                    <a:lnTo>
                      <a:pt x="109" y="105"/>
                    </a:lnTo>
                    <a:lnTo>
                      <a:pt x="111" y="102"/>
                    </a:lnTo>
                    <a:lnTo>
                      <a:pt x="114" y="99"/>
                    </a:lnTo>
                    <a:lnTo>
                      <a:pt x="116" y="96"/>
                    </a:lnTo>
                    <a:lnTo>
                      <a:pt x="120" y="90"/>
                    </a:lnTo>
                    <a:lnTo>
                      <a:pt x="124" y="86"/>
                    </a:lnTo>
                    <a:lnTo>
                      <a:pt x="128" y="81"/>
                    </a:lnTo>
                    <a:lnTo>
                      <a:pt x="130" y="78"/>
                    </a:lnTo>
                    <a:lnTo>
                      <a:pt x="131" y="75"/>
                    </a:lnTo>
                    <a:lnTo>
                      <a:pt x="132" y="75"/>
                    </a:lnTo>
                    <a:lnTo>
                      <a:pt x="131" y="0"/>
                    </a:lnTo>
                    <a:lnTo>
                      <a:pt x="69" y="65"/>
                    </a:lnTo>
                    <a:lnTo>
                      <a:pt x="0" y="9"/>
                    </a:lnTo>
                    <a:lnTo>
                      <a:pt x="0" y="9"/>
                    </a:lnTo>
                    <a:close/>
                  </a:path>
                </a:pathLst>
              </a:custGeom>
              <a:solidFill>
                <a:srgbClr val="4F7382">
                  <a:alpha val="100000"/>
                </a:srgbClr>
              </a:solidFill>
              <a:ln w="9525">
                <a:noFill/>
              </a:ln>
            </p:spPr>
            <p:txBody>
              <a:bodyPr/>
              <a:p>
                <a:endParaRPr lang="zh-CN" altLang="en-US"/>
              </a:p>
            </p:txBody>
          </p:sp>
          <p:sp>
            <p:nvSpPr>
              <p:cNvPr id="22613" name="Freeform 293"/>
              <p:cNvSpPr/>
              <p:nvPr/>
            </p:nvSpPr>
            <p:spPr>
              <a:xfrm>
                <a:off x="2423" y="1159"/>
                <a:ext cx="28" cy="11"/>
              </a:xfrm>
              <a:custGeom>
                <a:avLst/>
                <a:gdLst/>
                <a:ahLst/>
                <a:cxnLst>
                  <a:cxn ang="0">
                    <a:pos x="0" y="0"/>
                  </a:cxn>
                  <a:cxn ang="0">
                    <a:pos x="4" y="11"/>
                  </a:cxn>
                  <a:cxn ang="0">
                    <a:pos x="28" y="9"/>
                  </a:cxn>
                  <a:cxn ang="0">
                    <a:pos x="27" y="2"/>
                  </a:cxn>
                  <a:cxn ang="0">
                    <a:pos x="0" y="0"/>
                  </a:cxn>
                  <a:cxn ang="0">
                    <a:pos x="0" y="0"/>
                  </a:cxn>
                </a:cxnLst>
                <a:pathLst>
                  <a:path w="138" h="62">
                    <a:moveTo>
                      <a:pt x="0" y="0"/>
                    </a:moveTo>
                    <a:lnTo>
                      <a:pt x="19" y="62"/>
                    </a:lnTo>
                    <a:lnTo>
                      <a:pt x="138" y="53"/>
                    </a:lnTo>
                    <a:lnTo>
                      <a:pt x="133" y="12"/>
                    </a:lnTo>
                    <a:lnTo>
                      <a:pt x="0" y="0"/>
                    </a:lnTo>
                    <a:lnTo>
                      <a:pt x="0" y="0"/>
                    </a:lnTo>
                    <a:close/>
                  </a:path>
                </a:pathLst>
              </a:custGeom>
              <a:solidFill>
                <a:srgbClr val="4F7382">
                  <a:alpha val="100000"/>
                </a:srgbClr>
              </a:solidFill>
              <a:ln w="9525">
                <a:noFill/>
              </a:ln>
            </p:spPr>
            <p:txBody>
              <a:bodyPr/>
              <a:p>
                <a:endParaRPr lang="zh-CN" altLang="en-US"/>
              </a:p>
            </p:txBody>
          </p:sp>
          <p:sp>
            <p:nvSpPr>
              <p:cNvPr id="22614" name="Freeform 294"/>
              <p:cNvSpPr/>
              <p:nvPr/>
            </p:nvSpPr>
            <p:spPr>
              <a:xfrm>
                <a:off x="2410" y="1095"/>
                <a:ext cx="43" cy="26"/>
              </a:xfrm>
              <a:custGeom>
                <a:avLst/>
                <a:gdLst/>
                <a:ahLst/>
                <a:cxnLst>
                  <a:cxn ang="0">
                    <a:pos x="0" y="3"/>
                  </a:cxn>
                  <a:cxn ang="0">
                    <a:pos x="0" y="4"/>
                  </a:cxn>
                  <a:cxn ang="0">
                    <a:pos x="1" y="7"/>
                  </a:cxn>
                  <a:cxn ang="0">
                    <a:pos x="1" y="9"/>
                  </a:cxn>
                  <a:cxn ang="0">
                    <a:pos x="1" y="11"/>
                  </a:cxn>
                  <a:cxn ang="0">
                    <a:pos x="2" y="14"/>
                  </a:cxn>
                  <a:cxn ang="0">
                    <a:pos x="2" y="17"/>
                  </a:cxn>
                  <a:cxn ang="0">
                    <a:pos x="3" y="19"/>
                  </a:cxn>
                  <a:cxn ang="0">
                    <a:pos x="3" y="22"/>
                  </a:cxn>
                  <a:cxn ang="0">
                    <a:pos x="4" y="24"/>
                  </a:cxn>
                  <a:cxn ang="0">
                    <a:pos x="4" y="25"/>
                  </a:cxn>
                  <a:cxn ang="0">
                    <a:pos x="5" y="25"/>
                  </a:cxn>
                  <a:cxn ang="0">
                    <a:pos x="8" y="25"/>
                  </a:cxn>
                  <a:cxn ang="0">
                    <a:pos x="11" y="26"/>
                  </a:cxn>
                  <a:cxn ang="0">
                    <a:pos x="13" y="26"/>
                  </a:cxn>
                  <a:cxn ang="0">
                    <a:pos x="15" y="26"/>
                  </a:cxn>
                  <a:cxn ang="0">
                    <a:pos x="18" y="26"/>
                  </a:cxn>
                  <a:cxn ang="0">
                    <a:pos x="20" y="26"/>
                  </a:cxn>
                  <a:cxn ang="0">
                    <a:pos x="23" y="26"/>
                  </a:cxn>
                  <a:cxn ang="0">
                    <a:pos x="25" y="26"/>
                  </a:cxn>
                  <a:cxn ang="0">
                    <a:pos x="28" y="26"/>
                  </a:cxn>
                  <a:cxn ang="0">
                    <a:pos x="30" y="26"/>
                  </a:cxn>
                  <a:cxn ang="0">
                    <a:pos x="33" y="26"/>
                  </a:cxn>
                  <a:cxn ang="0">
                    <a:pos x="35" y="26"/>
                  </a:cxn>
                  <a:cxn ang="0">
                    <a:pos x="38" y="26"/>
                  </a:cxn>
                  <a:cxn ang="0">
                    <a:pos x="40" y="25"/>
                  </a:cxn>
                  <a:cxn ang="0">
                    <a:pos x="41" y="25"/>
                  </a:cxn>
                  <a:cxn ang="0">
                    <a:pos x="42" y="24"/>
                  </a:cxn>
                  <a:cxn ang="0">
                    <a:pos x="42" y="22"/>
                  </a:cxn>
                  <a:cxn ang="0">
                    <a:pos x="42" y="20"/>
                  </a:cxn>
                  <a:cxn ang="0">
                    <a:pos x="42" y="18"/>
                  </a:cxn>
                  <a:cxn ang="0">
                    <a:pos x="42" y="16"/>
                  </a:cxn>
                  <a:cxn ang="0">
                    <a:pos x="42" y="14"/>
                  </a:cxn>
                  <a:cxn ang="0">
                    <a:pos x="42" y="13"/>
                  </a:cxn>
                  <a:cxn ang="0">
                    <a:pos x="42" y="11"/>
                  </a:cxn>
                  <a:cxn ang="0">
                    <a:pos x="42" y="9"/>
                  </a:cxn>
                  <a:cxn ang="0">
                    <a:pos x="43" y="8"/>
                  </a:cxn>
                  <a:cxn ang="0">
                    <a:pos x="43" y="6"/>
                  </a:cxn>
                  <a:cxn ang="0">
                    <a:pos x="43" y="4"/>
                  </a:cxn>
                  <a:cxn ang="0">
                    <a:pos x="43" y="1"/>
                  </a:cxn>
                  <a:cxn ang="0">
                    <a:pos x="43" y="0"/>
                  </a:cxn>
                  <a:cxn ang="0">
                    <a:pos x="41" y="0"/>
                  </a:cxn>
                  <a:cxn ang="0">
                    <a:pos x="39" y="0"/>
                  </a:cxn>
                  <a:cxn ang="0">
                    <a:pos x="37" y="0"/>
                  </a:cxn>
                  <a:cxn ang="0">
                    <a:pos x="34" y="0"/>
                  </a:cxn>
                  <a:cxn ang="0">
                    <a:pos x="31" y="0"/>
                  </a:cxn>
                  <a:cxn ang="0">
                    <a:pos x="29" y="0"/>
                  </a:cxn>
                  <a:cxn ang="0">
                    <a:pos x="27" y="0"/>
                  </a:cxn>
                  <a:cxn ang="0">
                    <a:pos x="25" y="0"/>
                  </a:cxn>
                  <a:cxn ang="0">
                    <a:pos x="23" y="0"/>
                  </a:cxn>
                  <a:cxn ang="0">
                    <a:pos x="20" y="0"/>
                  </a:cxn>
                  <a:cxn ang="0">
                    <a:pos x="18" y="0"/>
                  </a:cxn>
                  <a:cxn ang="0">
                    <a:pos x="15" y="0"/>
                  </a:cxn>
                  <a:cxn ang="0">
                    <a:pos x="12" y="1"/>
                  </a:cxn>
                  <a:cxn ang="0">
                    <a:pos x="9" y="1"/>
                  </a:cxn>
                  <a:cxn ang="0">
                    <a:pos x="5" y="1"/>
                  </a:cxn>
                  <a:cxn ang="0">
                    <a:pos x="3" y="1"/>
                  </a:cxn>
                  <a:cxn ang="0">
                    <a:pos x="1" y="2"/>
                  </a:cxn>
                  <a:cxn ang="0">
                    <a:pos x="0" y="2"/>
                  </a:cxn>
                </a:cxnLst>
                <a:pathLst>
                  <a:path w="212" h="159">
                    <a:moveTo>
                      <a:pt x="0" y="11"/>
                    </a:moveTo>
                    <a:lnTo>
                      <a:pt x="0" y="12"/>
                    </a:lnTo>
                    <a:lnTo>
                      <a:pt x="0" y="16"/>
                    </a:lnTo>
                    <a:lnTo>
                      <a:pt x="0" y="18"/>
                    </a:lnTo>
                    <a:lnTo>
                      <a:pt x="0" y="23"/>
                    </a:lnTo>
                    <a:lnTo>
                      <a:pt x="1" y="27"/>
                    </a:lnTo>
                    <a:lnTo>
                      <a:pt x="1" y="31"/>
                    </a:lnTo>
                    <a:lnTo>
                      <a:pt x="1" y="35"/>
                    </a:lnTo>
                    <a:lnTo>
                      <a:pt x="3" y="41"/>
                    </a:lnTo>
                    <a:lnTo>
                      <a:pt x="3" y="47"/>
                    </a:lnTo>
                    <a:lnTo>
                      <a:pt x="4" y="52"/>
                    </a:lnTo>
                    <a:lnTo>
                      <a:pt x="5" y="58"/>
                    </a:lnTo>
                    <a:lnTo>
                      <a:pt x="6" y="65"/>
                    </a:lnTo>
                    <a:lnTo>
                      <a:pt x="6" y="67"/>
                    </a:lnTo>
                    <a:lnTo>
                      <a:pt x="6" y="70"/>
                    </a:lnTo>
                    <a:lnTo>
                      <a:pt x="8" y="73"/>
                    </a:lnTo>
                    <a:lnTo>
                      <a:pt x="8" y="77"/>
                    </a:lnTo>
                    <a:lnTo>
                      <a:pt x="8" y="83"/>
                    </a:lnTo>
                    <a:lnTo>
                      <a:pt x="9" y="90"/>
                    </a:lnTo>
                    <a:lnTo>
                      <a:pt x="9" y="95"/>
                    </a:lnTo>
                    <a:lnTo>
                      <a:pt x="10" y="102"/>
                    </a:lnTo>
                    <a:lnTo>
                      <a:pt x="11" y="108"/>
                    </a:lnTo>
                    <a:lnTo>
                      <a:pt x="13" y="113"/>
                    </a:lnTo>
                    <a:lnTo>
                      <a:pt x="13" y="119"/>
                    </a:lnTo>
                    <a:lnTo>
                      <a:pt x="14" y="125"/>
                    </a:lnTo>
                    <a:lnTo>
                      <a:pt x="15" y="129"/>
                    </a:lnTo>
                    <a:lnTo>
                      <a:pt x="15" y="133"/>
                    </a:lnTo>
                    <a:lnTo>
                      <a:pt x="16" y="138"/>
                    </a:lnTo>
                    <a:lnTo>
                      <a:pt x="18" y="141"/>
                    </a:lnTo>
                    <a:lnTo>
                      <a:pt x="18" y="145"/>
                    </a:lnTo>
                    <a:lnTo>
                      <a:pt x="19" y="147"/>
                    </a:lnTo>
                    <a:lnTo>
                      <a:pt x="20" y="150"/>
                    </a:lnTo>
                    <a:lnTo>
                      <a:pt x="21" y="151"/>
                    </a:lnTo>
                    <a:lnTo>
                      <a:pt x="21" y="151"/>
                    </a:lnTo>
                    <a:lnTo>
                      <a:pt x="24" y="152"/>
                    </a:lnTo>
                    <a:lnTo>
                      <a:pt x="26" y="152"/>
                    </a:lnTo>
                    <a:lnTo>
                      <a:pt x="30" y="153"/>
                    </a:lnTo>
                    <a:lnTo>
                      <a:pt x="34" y="154"/>
                    </a:lnTo>
                    <a:lnTo>
                      <a:pt x="40" y="154"/>
                    </a:lnTo>
                    <a:lnTo>
                      <a:pt x="45" y="156"/>
                    </a:lnTo>
                    <a:lnTo>
                      <a:pt x="51" y="157"/>
                    </a:lnTo>
                    <a:lnTo>
                      <a:pt x="55" y="157"/>
                    </a:lnTo>
                    <a:lnTo>
                      <a:pt x="57" y="157"/>
                    </a:lnTo>
                    <a:lnTo>
                      <a:pt x="61" y="157"/>
                    </a:lnTo>
                    <a:lnTo>
                      <a:pt x="65" y="157"/>
                    </a:lnTo>
                    <a:lnTo>
                      <a:pt x="68" y="157"/>
                    </a:lnTo>
                    <a:lnTo>
                      <a:pt x="72" y="157"/>
                    </a:lnTo>
                    <a:lnTo>
                      <a:pt x="76" y="157"/>
                    </a:lnTo>
                    <a:lnTo>
                      <a:pt x="81" y="158"/>
                    </a:lnTo>
                    <a:lnTo>
                      <a:pt x="84" y="158"/>
                    </a:lnTo>
                    <a:lnTo>
                      <a:pt x="88" y="158"/>
                    </a:lnTo>
                    <a:lnTo>
                      <a:pt x="92" y="158"/>
                    </a:lnTo>
                    <a:lnTo>
                      <a:pt x="97" y="158"/>
                    </a:lnTo>
                    <a:lnTo>
                      <a:pt x="100" y="158"/>
                    </a:lnTo>
                    <a:lnTo>
                      <a:pt x="104" y="158"/>
                    </a:lnTo>
                    <a:lnTo>
                      <a:pt x="108" y="158"/>
                    </a:lnTo>
                    <a:lnTo>
                      <a:pt x="113" y="159"/>
                    </a:lnTo>
                    <a:lnTo>
                      <a:pt x="117" y="158"/>
                    </a:lnTo>
                    <a:lnTo>
                      <a:pt x="121" y="158"/>
                    </a:lnTo>
                    <a:lnTo>
                      <a:pt x="125" y="158"/>
                    </a:lnTo>
                    <a:lnTo>
                      <a:pt x="129" y="158"/>
                    </a:lnTo>
                    <a:lnTo>
                      <a:pt x="133" y="158"/>
                    </a:lnTo>
                    <a:lnTo>
                      <a:pt x="138" y="158"/>
                    </a:lnTo>
                    <a:lnTo>
                      <a:pt x="141" y="158"/>
                    </a:lnTo>
                    <a:lnTo>
                      <a:pt x="146" y="158"/>
                    </a:lnTo>
                    <a:lnTo>
                      <a:pt x="149" y="158"/>
                    </a:lnTo>
                    <a:lnTo>
                      <a:pt x="152" y="158"/>
                    </a:lnTo>
                    <a:lnTo>
                      <a:pt x="156" y="158"/>
                    </a:lnTo>
                    <a:lnTo>
                      <a:pt x="161" y="158"/>
                    </a:lnTo>
                    <a:lnTo>
                      <a:pt x="164" y="158"/>
                    </a:lnTo>
                    <a:lnTo>
                      <a:pt x="167" y="158"/>
                    </a:lnTo>
                    <a:lnTo>
                      <a:pt x="171" y="158"/>
                    </a:lnTo>
                    <a:lnTo>
                      <a:pt x="175" y="158"/>
                    </a:lnTo>
                    <a:lnTo>
                      <a:pt x="180" y="157"/>
                    </a:lnTo>
                    <a:lnTo>
                      <a:pt x="186" y="157"/>
                    </a:lnTo>
                    <a:lnTo>
                      <a:pt x="191" y="156"/>
                    </a:lnTo>
                    <a:lnTo>
                      <a:pt x="194" y="156"/>
                    </a:lnTo>
                    <a:lnTo>
                      <a:pt x="198" y="154"/>
                    </a:lnTo>
                    <a:lnTo>
                      <a:pt x="202" y="154"/>
                    </a:lnTo>
                    <a:lnTo>
                      <a:pt x="203" y="153"/>
                    </a:lnTo>
                    <a:lnTo>
                      <a:pt x="204" y="153"/>
                    </a:lnTo>
                    <a:lnTo>
                      <a:pt x="204" y="152"/>
                    </a:lnTo>
                    <a:lnTo>
                      <a:pt x="206" y="151"/>
                    </a:lnTo>
                    <a:lnTo>
                      <a:pt x="206" y="147"/>
                    </a:lnTo>
                    <a:lnTo>
                      <a:pt x="206" y="145"/>
                    </a:lnTo>
                    <a:lnTo>
                      <a:pt x="206" y="140"/>
                    </a:lnTo>
                    <a:lnTo>
                      <a:pt x="206" y="135"/>
                    </a:lnTo>
                    <a:lnTo>
                      <a:pt x="207" y="131"/>
                    </a:lnTo>
                    <a:lnTo>
                      <a:pt x="207" y="126"/>
                    </a:lnTo>
                    <a:lnTo>
                      <a:pt x="207" y="120"/>
                    </a:lnTo>
                    <a:lnTo>
                      <a:pt x="207" y="114"/>
                    </a:lnTo>
                    <a:lnTo>
                      <a:pt x="207" y="110"/>
                    </a:lnTo>
                    <a:lnTo>
                      <a:pt x="208" y="108"/>
                    </a:lnTo>
                    <a:lnTo>
                      <a:pt x="208" y="104"/>
                    </a:lnTo>
                    <a:lnTo>
                      <a:pt x="208" y="101"/>
                    </a:lnTo>
                    <a:lnTo>
                      <a:pt x="208" y="97"/>
                    </a:lnTo>
                    <a:lnTo>
                      <a:pt x="208" y="94"/>
                    </a:lnTo>
                    <a:lnTo>
                      <a:pt x="208" y="91"/>
                    </a:lnTo>
                    <a:lnTo>
                      <a:pt x="208" y="88"/>
                    </a:lnTo>
                    <a:lnTo>
                      <a:pt x="208" y="84"/>
                    </a:lnTo>
                    <a:lnTo>
                      <a:pt x="209" y="80"/>
                    </a:lnTo>
                    <a:lnTo>
                      <a:pt x="209" y="77"/>
                    </a:lnTo>
                    <a:lnTo>
                      <a:pt x="209" y="73"/>
                    </a:lnTo>
                    <a:lnTo>
                      <a:pt x="209" y="70"/>
                    </a:lnTo>
                    <a:lnTo>
                      <a:pt x="209" y="66"/>
                    </a:lnTo>
                    <a:lnTo>
                      <a:pt x="209" y="62"/>
                    </a:lnTo>
                    <a:lnTo>
                      <a:pt x="209" y="59"/>
                    </a:lnTo>
                    <a:lnTo>
                      <a:pt x="209" y="55"/>
                    </a:lnTo>
                    <a:lnTo>
                      <a:pt x="209" y="52"/>
                    </a:lnTo>
                    <a:lnTo>
                      <a:pt x="209" y="49"/>
                    </a:lnTo>
                    <a:lnTo>
                      <a:pt x="211" y="46"/>
                    </a:lnTo>
                    <a:lnTo>
                      <a:pt x="211" y="42"/>
                    </a:lnTo>
                    <a:lnTo>
                      <a:pt x="211" y="39"/>
                    </a:lnTo>
                    <a:lnTo>
                      <a:pt x="211" y="36"/>
                    </a:lnTo>
                    <a:lnTo>
                      <a:pt x="211" y="33"/>
                    </a:lnTo>
                    <a:lnTo>
                      <a:pt x="211" y="28"/>
                    </a:lnTo>
                    <a:lnTo>
                      <a:pt x="211" y="23"/>
                    </a:lnTo>
                    <a:lnTo>
                      <a:pt x="211" y="17"/>
                    </a:lnTo>
                    <a:lnTo>
                      <a:pt x="211" y="12"/>
                    </a:lnTo>
                    <a:lnTo>
                      <a:pt x="211" y="9"/>
                    </a:lnTo>
                    <a:lnTo>
                      <a:pt x="211" y="6"/>
                    </a:lnTo>
                    <a:lnTo>
                      <a:pt x="211" y="2"/>
                    </a:lnTo>
                    <a:lnTo>
                      <a:pt x="212" y="0"/>
                    </a:lnTo>
                    <a:lnTo>
                      <a:pt x="211" y="0"/>
                    </a:lnTo>
                    <a:lnTo>
                      <a:pt x="207" y="0"/>
                    </a:lnTo>
                    <a:lnTo>
                      <a:pt x="203" y="0"/>
                    </a:lnTo>
                    <a:lnTo>
                      <a:pt x="198" y="0"/>
                    </a:lnTo>
                    <a:lnTo>
                      <a:pt x="194" y="0"/>
                    </a:lnTo>
                    <a:lnTo>
                      <a:pt x="191" y="0"/>
                    </a:lnTo>
                    <a:lnTo>
                      <a:pt x="187" y="0"/>
                    </a:lnTo>
                    <a:lnTo>
                      <a:pt x="185" y="0"/>
                    </a:lnTo>
                    <a:lnTo>
                      <a:pt x="180" y="0"/>
                    </a:lnTo>
                    <a:lnTo>
                      <a:pt x="176" y="0"/>
                    </a:lnTo>
                    <a:lnTo>
                      <a:pt x="172" y="0"/>
                    </a:lnTo>
                    <a:lnTo>
                      <a:pt x="168" y="0"/>
                    </a:lnTo>
                    <a:lnTo>
                      <a:pt x="164" y="0"/>
                    </a:lnTo>
                    <a:lnTo>
                      <a:pt x="160" y="0"/>
                    </a:lnTo>
                    <a:lnTo>
                      <a:pt x="155" y="0"/>
                    </a:lnTo>
                    <a:lnTo>
                      <a:pt x="151" y="0"/>
                    </a:lnTo>
                    <a:lnTo>
                      <a:pt x="146" y="0"/>
                    </a:lnTo>
                    <a:lnTo>
                      <a:pt x="144" y="0"/>
                    </a:lnTo>
                    <a:lnTo>
                      <a:pt x="140" y="0"/>
                    </a:lnTo>
                    <a:lnTo>
                      <a:pt x="136" y="0"/>
                    </a:lnTo>
                    <a:lnTo>
                      <a:pt x="133" y="0"/>
                    </a:lnTo>
                    <a:lnTo>
                      <a:pt x="129" y="0"/>
                    </a:lnTo>
                    <a:lnTo>
                      <a:pt x="125" y="0"/>
                    </a:lnTo>
                    <a:lnTo>
                      <a:pt x="123" y="0"/>
                    </a:lnTo>
                    <a:lnTo>
                      <a:pt x="118" y="0"/>
                    </a:lnTo>
                    <a:lnTo>
                      <a:pt x="115" y="0"/>
                    </a:lnTo>
                    <a:lnTo>
                      <a:pt x="112" y="0"/>
                    </a:lnTo>
                    <a:lnTo>
                      <a:pt x="105" y="0"/>
                    </a:lnTo>
                    <a:lnTo>
                      <a:pt x="103" y="0"/>
                    </a:lnTo>
                    <a:lnTo>
                      <a:pt x="99" y="0"/>
                    </a:lnTo>
                    <a:lnTo>
                      <a:pt x="95" y="0"/>
                    </a:lnTo>
                    <a:lnTo>
                      <a:pt x="92" y="2"/>
                    </a:lnTo>
                    <a:lnTo>
                      <a:pt x="87" y="2"/>
                    </a:lnTo>
                    <a:lnTo>
                      <a:pt x="82" y="2"/>
                    </a:lnTo>
                    <a:lnTo>
                      <a:pt x="77" y="3"/>
                    </a:lnTo>
                    <a:lnTo>
                      <a:pt x="73" y="3"/>
                    </a:lnTo>
                    <a:lnTo>
                      <a:pt x="67" y="3"/>
                    </a:lnTo>
                    <a:lnTo>
                      <a:pt x="63" y="4"/>
                    </a:lnTo>
                    <a:lnTo>
                      <a:pt x="57" y="4"/>
                    </a:lnTo>
                    <a:lnTo>
                      <a:pt x="52" y="5"/>
                    </a:lnTo>
                    <a:lnTo>
                      <a:pt x="47" y="5"/>
                    </a:lnTo>
                    <a:lnTo>
                      <a:pt x="42" y="6"/>
                    </a:lnTo>
                    <a:lnTo>
                      <a:pt x="37" y="6"/>
                    </a:lnTo>
                    <a:lnTo>
                      <a:pt x="32" y="8"/>
                    </a:lnTo>
                    <a:lnTo>
                      <a:pt x="27" y="8"/>
                    </a:lnTo>
                    <a:lnTo>
                      <a:pt x="24" y="8"/>
                    </a:lnTo>
                    <a:lnTo>
                      <a:pt x="20" y="9"/>
                    </a:lnTo>
                    <a:lnTo>
                      <a:pt x="16" y="9"/>
                    </a:lnTo>
                    <a:lnTo>
                      <a:pt x="11" y="9"/>
                    </a:lnTo>
                    <a:lnTo>
                      <a:pt x="9" y="10"/>
                    </a:lnTo>
                    <a:lnTo>
                      <a:pt x="6" y="10"/>
                    </a:lnTo>
                    <a:lnTo>
                      <a:pt x="4" y="10"/>
                    </a:lnTo>
                    <a:lnTo>
                      <a:pt x="0" y="11"/>
                    </a:lnTo>
                    <a:lnTo>
                      <a:pt x="0" y="11"/>
                    </a:lnTo>
                    <a:lnTo>
                      <a:pt x="0" y="11"/>
                    </a:lnTo>
                    <a:close/>
                  </a:path>
                </a:pathLst>
              </a:custGeom>
              <a:solidFill>
                <a:srgbClr val="00385C">
                  <a:alpha val="100000"/>
                </a:srgbClr>
              </a:solidFill>
              <a:ln w="9525">
                <a:noFill/>
              </a:ln>
            </p:spPr>
            <p:txBody>
              <a:bodyPr/>
              <a:p>
                <a:endParaRPr lang="zh-CN" altLang="en-US"/>
              </a:p>
            </p:txBody>
          </p:sp>
          <p:sp>
            <p:nvSpPr>
              <p:cNvPr id="22615" name="Freeform 295"/>
              <p:cNvSpPr/>
              <p:nvPr/>
            </p:nvSpPr>
            <p:spPr>
              <a:xfrm>
                <a:off x="2414" y="1125"/>
                <a:ext cx="37" cy="36"/>
              </a:xfrm>
              <a:custGeom>
                <a:avLst/>
                <a:gdLst/>
                <a:ahLst/>
                <a:cxnLst>
                  <a:cxn ang="0">
                    <a:pos x="0" y="2"/>
                  </a:cxn>
                  <a:cxn ang="0">
                    <a:pos x="1" y="4"/>
                  </a:cxn>
                  <a:cxn ang="0">
                    <a:pos x="1" y="6"/>
                  </a:cxn>
                  <a:cxn ang="0">
                    <a:pos x="1" y="7"/>
                  </a:cxn>
                  <a:cxn ang="0">
                    <a:pos x="1" y="9"/>
                  </a:cxn>
                  <a:cxn ang="0">
                    <a:pos x="2" y="11"/>
                  </a:cxn>
                  <a:cxn ang="0">
                    <a:pos x="3" y="14"/>
                  </a:cxn>
                  <a:cxn ang="0">
                    <a:pos x="3" y="16"/>
                  </a:cxn>
                  <a:cxn ang="0">
                    <a:pos x="4" y="18"/>
                  </a:cxn>
                  <a:cxn ang="0">
                    <a:pos x="4" y="20"/>
                  </a:cxn>
                  <a:cxn ang="0">
                    <a:pos x="5" y="23"/>
                  </a:cxn>
                  <a:cxn ang="0">
                    <a:pos x="5" y="25"/>
                  </a:cxn>
                  <a:cxn ang="0">
                    <a:pos x="6" y="27"/>
                  </a:cxn>
                  <a:cxn ang="0">
                    <a:pos x="7" y="29"/>
                  </a:cxn>
                  <a:cxn ang="0">
                    <a:pos x="7" y="31"/>
                  </a:cxn>
                  <a:cxn ang="0">
                    <a:pos x="8" y="33"/>
                  </a:cxn>
                  <a:cxn ang="0">
                    <a:pos x="9" y="35"/>
                  </a:cxn>
                  <a:cxn ang="0">
                    <a:pos x="10" y="35"/>
                  </a:cxn>
                  <a:cxn ang="0">
                    <a:pos x="12" y="35"/>
                  </a:cxn>
                  <a:cxn ang="0">
                    <a:pos x="14" y="36"/>
                  </a:cxn>
                  <a:cxn ang="0">
                    <a:pos x="17" y="36"/>
                  </a:cxn>
                  <a:cxn ang="0">
                    <a:pos x="21" y="36"/>
                  </a:cxn>
                  <a:cxn ang="0">
                    <a:pos x="24" y="36"/>
                  </a:cxn>
                  <a:cxn ang="0">
                    <a:pos x="28" y="36"/>
                  </a:cxn>
                  <a:cxn ang="0">
                    <a:pos x="31" y="36"/>
                  </a:cxn>
                  <a:cxn ang="0">
                    <a:pos x="33" y="36"/>
                  </a:cxn>
                  <a:cxn ang="0">
                    <a:pos x="36" y="35"/>
                  </a:cxn>
                  <a:cxn ang="0">
                    <a:pos x="36" y="34"/>
                  </a:cxn>
                  <a:cxn ang="0">
                    <a:pos x="37" y="32"/>
                  </a:cxn>
                  <a:cxn ang="0">
                    <a:pos x="37" y="31"/>
                  </a:cxn>
                  <a:cxn ang="0">
                    <a:pos x="37" y="29"/>
                  </a:cxn>
                  <a:cxn ang="0">
                    <a:pos x="37" y="27"/>
                  </a:cxn>
                  <a:cxn ang="0">
                    <a:pos x="37" y="25"/>
                  </a:cxn>
                  <a:cxn ang="0">
                    <a:pos x="37" y="23"/>
                  </a:cxn>
                  <a:cxn ang="0">
                    <a:pos x="37" y="20"/>
                  </a:cxn>
                  <a:cxn ang="0">
                    <a:pos x="37" y="18"/>
                  </a:cxn>
                  <a:cxn ang="0">
                    <a:pos x="37" y="16"/>
                  </a:cxn>
                  <a:cxn ang="0">
                    <a:pos x="37" y="13"/>
                  </a:cxn>
                  <a:cxn ang="0">
                    <a:pos x="37" y="11"/>
                  </a:cxn>
                  <a:cxn ang="0">
                    <a:pos x="37" y="9"/>
                  </a:cxn>
                  <a:cxn ang="0">
                    <a:pos x="37" y="7"/>
                  </a:cxn>
                  <a:cxn ang="0">
                    <a:pos x="37" y="5"/>
                  </a:cxn>
                  <a:cxn ang="0">
                    <a:pos x="37" y="3"/>
                  </a:cxn>
                  <a:cxn ang="0">
                    <a:pos x="37" y="1"/>
                  </a:cxn>
                  <a:cxn ang="0">
                    <a:pos x="37" y="0"/>
                  </a:cxn>
                  <a:cxn ang="0">
                    <a:pos x="36" y="0"/>
                  </a:cxn>
                  <a:cxn ang="0">
                    <a:pos x="33" y="0"/>
                  </a:cxn>
                  <a:cxn ang="0">
                    <a:pos x="30" y="0"/>
                  </a:cxn>
                  <a:cxn ang="0">
                    <a:pos x="28" y="0"/>
                  </a:cxn>
                  <a:cxn ang="0">
                    <a:pos x="26" y="0"/>
                  </a:cxn>
                  <a:cxn ang="0">
                    <a:pos x="23" y="0"/>
                  </a:cxn>
                  <a:cxn ang="0">
                    <a:pos x="21" y="0"/>
                  </a:cxn>
                  <a:cxn ang="0">
                    <a:pos x="19" y="0"/>
                  </a:cxn>
                  <a:cxn ang="0">
                    <a:pos x="16" y="0"/>
                  </a:cxn>
                  <a:cxn ang="0">
                    <a:pos x="13" y="0"/>
                  </a:cxn>
                  <a:cxn ang="0">
                    <a:pos x="11" y="0"/>
                  </a:cxn>
                  <a:cxn ang="0">
                    <a:pos x="8" y="0"/>
                  </a:cxn>
                  <a:cxn ang="0">
                    <a:pos x="6" y="0"/>
                  </a:cxn>
                  <a:cxn ang="0">
                    <a:pos x="3" y="0"/>
                  </a:cxn>
                  <a:cxn ang="0">
                    <a:pos x="1" y="1"/>
                  </a:cxn>
                  <a:cxn ang="0">
                    <a:pos x="0" y="1"/>
                  </a:cxn>
                </a:cxnLst>
                <a:pathLst>
                  <a:path w="184" h="218">
                    <a:moveTo>
                      <a:pt x="1" y="8"/>
                    </a:moveTo>
                    <a:lnTo>
                      <a:pt x="1" y="9"/>
                    </a:lnTo>
                    <a:lnTo>
                      <a:pt x="1" y="12"/>
                    </a:lnTo>
                    <a:lnTo>
                      <a:pt x="2" y="15"/>
                    </a:lnTo>
                    <a:lnTo>
                      <a:pt x="2" y="20"/>
                    </a:lnTo>
                    <a:lnTo>
                      <a:pt x="4" y="25"/>
                    </a:lnTo>
                    <a:lnTo>
                      <a:pt x="4" y="27"/>
                    </a:lnTo>
                    <a:lnTo>
                      <a:pt x="4" y="31"/>
                    </a:lnTo>
                    <a:lnTo>
                      <a:pt x="5" y="34"/>
                    </a:lnTo>
                    <a:lnTo>
                      <a:pt x="6" y="38"/>
                    </a:lnTo>
                    <a:lnTo>
                      <a:pt x="6" y="42"/>
                    </a:lnTo>
                    <a:lnTo>
                      <a:pt x="6" y="45"/>
                    </a:lnTo>
                    <a:lnTo>
                      <a:pt x="6" y="48"/>
                    </a:lnTo>
                    <a:lnTo>
                      <a:pt x="7" y="52"/>
                    </a:lnTo>
                    <a:lnTo>
                      <a:pt x="7" y="56"/>
                    </a:lnTo>
                    <a:lnTo>
                      <a:pt x="9" y="61"/>
                    </a:lnTo>
                    <a:lnTo>
                      <a:pt x="10" y="64"/>
                    </a:lnTo>
                    <a:lnTo>
                      <a:pt x="11" y="69"/>
                    </a:lnTo>
                    <a:lnTo>
                      <a:pt x="11" y="73"/>
                    </a:lnTo>
                    <a:lnTo>
                      <a:pt x="12" y="77"/>
                    </a:lnTo>
                    <a:lnTo>
                      <a:pt x="14" y="82"/>
                    </a:lnTo>
                    <a:lnTo>
                      <a:pt x="15" y="87"/>
                    </a:lnTo>
                    <a:lnTo>
                      <a:pt x="15" y="92"/>
                    </a:lnTo>
                    <a:lnTo>
                      <a:pt x="16" y="96"/>
                    </a:lnTo>
                    <a:lnTo>
                      <a:pt x="17" y="101"/>
                    </a:lnTo>
                    <a:lnTo>
                      <a:pt x="19" y="106"/>
                    </a:lnTo>
                    <a:lnTo>
                      <a:pt x="19" y="110"/>
                    </a:lnTo>
                    <a:lnTo>
                      <a:pt x="20" y="114"/>
                    </a:lnTo>
                    <a:lnTo>
                      <a:pt x="21" y="119"/>
                    </a:lnTo>
                    <a:lnTo>
                      <a:pt x="22" y="124"/>
                    </a:lnTo>
                    <a:lnTo>
                      <a:pt x="22" y="129"/>
                    </a:lnTo>
                    <a:lnTo>
                      <a:pt x="24" y="133"/>
                    </a:lnTo>
                    <a:lnTo>
                      <a:pt x="25" y="138"/>
                    </a:lnTo>
                    <a:lnTo>
                      <a:pt x="26" y="143"/>
                    </a:lnTo>
                    <a:lnTo>
                      <a:pt x="26" y="147"/>
                    </a:lnTo>
                    <a:lnTo>
                      <a:pt x="27" y="151"/>
                    </a:lnTo>
                    <a:lnTo>
                      <a:pt x="27" y="155"/>
                    </a:lnTo>
                    <a:lnTo>
                      <a:pt x="28" y="160"/>
                    </a:lnTo>
                    <a:lnTo>
                      <a:pt x="30" y="163"/>
                    </a:lnTo>
                    <a:lnTo>
                      <a:pt x="31" y="167"/>
                    </a:lnTo>
                    <a:lnTo>
                      <a:pt x="31" y="172"/>
                    </a:lnTo>
                    <a:lnTo>
                      <a:pt x="33" y="175"/>
                    </a:lnTo>
                    <a:lnTo>
                      <a:pt x="33" y="179"/>
                    </a:lnTo>
                    <a:lnTo>
                      <a:pt x="35" y="182"/>
                    </a:lnTo>
                    <a:lnTo>
                      <a:pt x="35" y="185"/>
                    </a:lnTo>
                    <a:lnTo>
                      <a:pt x="36" y="188"/>
                    </a:lnTo>
                    <a:lnTo>
                      <a:pt x="38" y="193"/>
                    </a:lnTo>
                    <a:lnTo>
                      <a:pt x="40" y="199"/>
                    </a:lnTo>
                    <a:lnTo>
                      <a:pt x="41" y="203"/>
                    </a:lnTo>
                    <a:lnTo>
                      <a:pt x="43" y="206"/>
                    </a:lnTo>
                    <a:lnTo>
                      <a:pt x="45" y="209"/>
                    </a:lnTo>
                    <a:lnTo>
                      <a:pt x="47" y="210"/>
                    </a:lnTo>
                    <a:lnTo>
                      <a:pt x="47" y="210"/>
                    </a:lnTo>
                    <a:lnTo>
                      <a:pt x="50" y="211"/>
                    </a:lnTo>
                    <a:lnTo>
                      <a:pt x="52" y="211"/>
                    </a:lnTo>
                    <a:lnTo>
                      <a:pt x="56" y="212"/>
                    </a:lnTo>
                    <a:lnTo>
                      <a:pt x="58" y="212"/>
                    </a:lnTo>
                    <a:lnTo>
                      <a:pt x="63" y="213"/>
                    </a:lnTo>
                    <a:lnTo>
                      <a:pt x="66" y="213"/>
                    </a:lnTo>
                    <a:lnTo>
                      <a:pt x="72" y="215"/>
                    </a:lnTo>
                    <a:lnTo>
                      <a:pt x="75" y="215"/>
                    </a:lnTo>
                    <a:lnTo>
                      <a:pt x="80" y="216"/>
                    </a:lnTo>
                    <a:lnTo>
                      <a:pt x="85" y="216"/>
                    </a:lnTo>
                    <a:lnTo>
                      <a:pt x="92" y="216"/>
                    </a:lnTo>
                    <a:lnTo>
                      <a:pt x="97" y="216"/>
                    </a:lnTo>
                    <a:lnTo>
                      <a:pt x="103" y="217"/>
                    </a:lnTo>
                    <a:lnTo>
                      <a:pt x="109" y="217"/>
                    </a:lnTo>
                    <a:lnTo>
                      <a:pt x="115" y="218"/>
                    </a:lnTo>
                    <a:lnTo>
                      <a:pt x="120" y="218"/>
                    </a:lnTo>
                    <a:lnTo>
                      <a:pt x="126" y="218"/>
                    </a:lnTo>
                    <a:lnTo>
                      <a:pt x="131" y="218"/>
                    </a:lnTo>
                    <a:lnTo>
                      <a:pt x="137" y="218"/>
                    </a:lnTo>
                    <a:lnTo>
                      <a:pt x="142" y="217"/>
                    </a:lnTo>
                    <a:lnTo>
                      <a:pt x="147" y="217"/>
                    </a:lnTo>
                    <a:lnTo>
                      <a:pt x="152" y="217"/>
                    </a:lnTo>
                    <a:lnTo>
                      <a:pt x="157" y="217"/>
                    </a:lnTo>
                    <a:lnTo>
                      <a:pt x="161" y="216"/>
                    </a:lnTo>
                    <a:lnTo>
                      <a:pt x="165" y="216"/>
                    </a:lnTo>
                    <a:lnTo>
                      <a:pt x="168" y="215"/>
                    </a:lnTo>
                    <a:lnTo>
                      <a:pt x="172" y="215"/>
                    </a:lnTo>
                    <a:lnTo>
                      <a:pt x="177" y="212"/>
                    </a:lnTo>
                    <a:lnTo>
                      <a:pt x="181" y="210"/>
                    </a:lnTo>
                    <a:lnTo>
                      <a:pt x="181" y="207"/>
                    </a:lnTo>
                    <a:lnTo>
                      <a:pt x="181" y="205"/>
                    </a:lnTo>
                    <a:lnTo>
                      <a:pt x="182" y="201"/>
                    </a:lnTo>
                    <a:lnTo>
                      <a:pt x="182" y="197"/>
                    </a:lnTo>
                    <a:lnTo>
                      <a:pt x="182" y="193"/>
                    </a:lnTo>
                    <a:lnTo>
                      <a:pt x="182" y="191"/>
                    </a:lnTo>
                    <a:lnTo>
                      <a:pt x="182" y="187"/>
                    </a:lnTo>
                    <a:lnTo>
                      <a:pt x="183" y="185"/>
                    </a:lnTo>
                    <a:lnTo>
                      <a:pt x="183" y="181"/>
                    </a:lnTo>
                    <a:lnTo>
                      <a:pt x="183" y="178"/>
                    </a:lnTo>
                    <a:lnTo>
                      <a:pt x="183" y="174"/>
                    </a:lnTo>
                    <a:lnTo>
                      <a:pt x="183" y="170"/>
                    </a:lnTo>
                    <a:lnTo>
                      <a:pt x="183" y="167"/>
                    </a:lnTo>
                    <a:lnTo>
                      <a:pt x="183" y="162"/>
                    </a:lnTo>
                    <a:lnTo>
                      <a:pt x="183" y="159"/>
                    </a:lnTo>
                    <a:lnTo>
                      <a:pt x="183" y="154"/>
                    </a:lnTo>
                    <a:lnTo>
                      <a:pt x="183" y="149"/>
                    </a:lnTo>
                    <a:lnTo>
                      <a:pt x="183" y="145"/>
                    </a:lnTo>
                    <a:lnTo>
                      <a:pt x="183" y="142"/>
                    </a:lnTo>
                    <a:lnTo>
                      <a:pt x="183" y="137"/>
                    </a:lnTo>
                    <a:lnTo>
                      <a:pt x="183" y="132"/>
                    </a:lnTo>
                    <a:lnTo>
                      <a:pt x="183" y="128"/>
                    </a:lnTo>
                    <a:lnTo>
                      <a:pt x="183" y="123"/>
                    </a:lnTo>
                    <a:lnTo>
                      <a:pt x="183" y="119"/>
                    </a:lnTo>
                    <a:lnTo>
                      <a:pt x="183" y="113"/>
                    </a:lnTo>
                    <a:lnTo>
                      <a:pt x="183" y="108"/>
                    </a:lnTo>
                    <a:lnTo>
                      <a:pt x="183" y="105"/>
                    </a:lnTo>
                    <a:lnTo>
                      <a:pt x="184" y="100"/>
                    </a:lnTo>
                    <a:lnTo>
                      <a:pt x="183" y="95"/>
                    </a:lnTo>
                    <a:lnTo>
                      <a:pt x="183" y="91"/>
                    </a:lnTo>
                    <a:lnTo>
                      <a:pt x="183" y="86"/>
                    </a:lnTo>
                    <a:lnTo>
                      <a:pt x="183" y="81"/>
                    </a:lnTo>
                    <a:lnTo>
                      <a:pt x="183" y="76"/>
                    </a:lnTo>
                    <a:lnTo>
                      <a:pt x="183" y="71"/>
                    </a:lnTo>
                    <a:lnTo>
                      <a:pt x="183" y="68"/>
                    </a:lnTo>
                    <a:lnTo>
                      <a:pt x="183" y="63"/>
                    </a:lnTo>
                    <a:lnTo>
                      <a:pt x="183" y="58"/>
                    </a:lnTo>
                    <a:lnTo>
                      <a:pt x="183" y="54"/>
                    </a:lnTo>
                    <a:lnTo>
                      <a:pt x="183" y="50"/>
                    </a:lnTo>
                    <a:lnTo>
                      <a:pt x="183" y="46"/>
                    </a:lnTo>
                    <a:lnTo>
                      <a:pt x="183" y="42"/>
                    </a:lnTo>
                    <a:lnTo>
                      <a:pt x="183" y="38"/>
                    </a:lnTo>
                    <a:lnTo>
                      <a:pt x="183" y="34"/>
                    </a:lnTo>
                    <a:lnTo>
                      <a:pt x="183" y="31"/>
                    </a:lnTo>
                    <a:lnTo>
                      <a:pt x="183" y="28"/>
                    </a:lnTo>
                    <a:lnTo>
                      <a:pt x="183" y="25"/>
                    </a:lnTo>
                    <a:lnTo>
                      <a:pt x="183" y="21"/>
                    </a:lnTo>
                    <a:lnTo>
                      <a:pt x="183" y="19"/>
                    </a:lnTo>
                    <a:lnTo>
                      <a:pt x="183" y="13"/>
                    </a:lnTo>
                    <a:lnTo>
                      <a:pt x="183" y="9"/>
                    </a:lnTo>
                    <a:lnTo>
                      <a:pt x="183" y="6"/>
                    </a:lnTo>
                    <a:lnTo>
                      <a:pt x="183" y="3"/>
                    </a:lnTo>
                    <a:lnTo>
                      <a:pt x="183" y="1"/>
                    </a:lnTo>
                    <a:lnTo>
                      <a:pt x="182" y="1"/>
                    </a:lnTo>
                    <a:lnTo>
                      <a:pt x="181" y="1"/>
                    </a:lnTo>
                    <a:lnTo>
                      <a:pt x="178" y="1"/>
                    </a:lnTo>
                    <a:lnTo>
                      <a:pt x="174" y="1"/>
                    </a:lnTo>
                    <a:lnTo>
                      <a:pt x="171" y="1"/>
                    </a:lnTo>
                    <a:lnTo>
                      <a:pt x="166" y="1"/>
                    </a:lnTo>
                    <a:lnTo>
                      <a:pt x="160" y="1"/>
                    </a:lnTo>
                    <a:lnTo>
                      <a:pt x="155" y="1"/>
                    </a:lnTo>
                    <a:lnTo>
                      <a:pt x="151" y="0"/>
                    </a:lnTo>
                    <a:lnTo>
                      <a:pt x="147" y="0"/>
                    </a:lnTo>
                    <a:lnTo>
                      <a:pt x="144" y="0"/>
                    </a:lnTo>
                    <a:lnTo>
                      <a:pt x="140" y="0"/>
                    </a:lnTo>
                    <a:lnTo>
                      <a:pt x="136" y="0"/>
                    </a:lnTo>
                    <a:lnTo>
                      <a:pt x="132" y="0"/>
                    </a:lnTo>
                    <a:lnTo>
                      <a:pt x="127" y="0"/>
                    </a:lnTo>
                    <a:lnTo>
                      <a:pt x="125" y="0"/>
                    </a:lnTo>
                    <a:lnTo>
                      <a:pt x="120" y="0"/>
                    </a:lnTo>
                    <a:lnTo>
                      <a:pt x="116" y="0"/>
                    </a:lnTo>
                    <a:lnTo>
                      <a:pt x="111" y="0"/>
                    </a:lnTo>
                    <a:lnTo>
                      <a:pt x="108" y="0"/>
                    </a:lnTo>
                    <a:lnTo>
                      <a:pt x="104" y="0"/>
                    </a:lnTo>
                    <a:lnTo>
                      <a:pt x="100" y="0"/>
                    </a:lnTo>
                    <a:lnTo>
                      <a:pt x="95" y="0"/>
                    </a:lnTo>
                    <a:lnTo>
                      <a:pt x="92" y="1"/>
                    </a:lnTo>
                    <a:lnTo>
                      <a:pt x="87" y="1"/>
                    </a:lnTo>
                    <a:lnTo>
                      <a:pt x="83" y="1"/>
                    </a:lnTo>
                    <a:lnTo>
                      <a:pt x="78" y="1"/>
                    </a:lnTo>
                    <a:lnTo>
                      <a:pt x="74" y="1"/>
                    </a:lnTo>
                    <a:lnTo>
                      <a:pt x="69" y="1"/>
                    </a:lnTo>
                    <a:lnTo>
                      <a:pt x="66" y="1"/>
                    </a:lnTo>
                    <a:lnTo>
                      <a:pt x="62" y="1"/>
                    </a:lnTo>
                    <a:lnTo>
                      <a:pt x="58" y="1"/>
                    </a:lnTo>
                    <a:lnTo>
                      <a:pt x="53" y="1"/>
                    </a:lnTo>
                    <a:lnTo>
                      <a:pt x="50" y="1"/>
                    </a:lnTo>
                    <a:lnTo>
                      <a:pt x="46" y="1"/>
                    </a:lnTo>
                    <a:lnTo>
                      <a:pt x="42" y="1"/>
                    </a:lnTo>
                    <a:lnTo>
                      <a:pt x="38" y="1"/>
                    </a:lnTo>
                    <a:lnTo>
                      <a:pt x="35" y="2"/>
                    </a:lnTo>
                    <a:lnTo>
                      <a:pt x="31" y="2"/>
                    </a:lnTo>
                    <a:lnTo>
                      <a:pt x="28" y="2"/>
                    </a:lnTo>
                    <a:lnTo>
                      <a:pt x="22" y="2"/>
                    </a:lnTo>
                    <a:lnTo>
                      <a:pt x="16" y="3"/>
                    </a:lnTo>
                    <a:lnTo>
                      <a:pt x="11" y="3"/>
                    </a:lnTo>
                    <a:lnTo>
                      <a:pt x="7" y="5"/>
                    </a:lnTo>
                    <a:lnTo>
                      <a:pt x="5" y="5"/>
                    </a:lnTo>
                    <a:lnTo>
                      <a:pt x="2" y="6"/>
                    </a:lnTo>
                    <a:lnTo>
                      <a:pt x="0" y="7"/>
                    </a:lnTo>
                    <a:lnTo>
                      <a:pt x="1" y="8"/>
                    </a:lnTo>
                    <a:lnTo>
                      <a:pt x="1" y="8"/>
                    </a:lnTo>
                    <a:close/>
                  </a:path>
                </a:pathLst>
              </a:custGeom>
              <a:solidFill>
                <a:srgbClr val="00385C">
                  <a:alpha val="100000"/>
                </a:srgbClr>
              </a:solidFill>
              <a:ln w="9525">
                <a:noFill/>
              </a:ln>
            </p:spPr>
            <p:txBody>
              <a:bodyPr/>
              <a:p>
                <a:endParaRPr lang="zh-CN" altLang="en-US"/>
              </a:p>
            </p:txBody>
          </p:sp>
          <p:sp>
            <p:nvSpPr>
              <p:cNvPr id="22616" name="Freeform 296"/>
              <p:cNvSpPr/>
              <p:nvPr/>
            </p:nvSpPr>
            <p:spPr>
              <a:xfrm>
                <a:off x="2418" y="1004"/>
                <a:ext cx="27" cy="11"/>
              </a:xfrm>
              <a:custGeom>
                <a:avLst/>
                <a:gdLst/>
                <a:ahLst/>
                <a:cxnLst>
                  <a:cxn ang="0">
                    <a:pos x="0" y="11"/>
                  </a:cxn>
                  <a:cxn ang="0">
                    <a:pos x="27" y="9"/>
                  </a:cxn>
                  <a:cxn ang="0">
                    <a:pos x="27" y="2"/>
                  </a:cxn>
                  <a:cxn ang="0">
                    <a:pos x="3" y="0"/>
                  </a:cxn>
                  <a:cxn ang="0">
                    <a:pos x="0" y="11"/>
                  </a:cxn>
                  <a:cxn ang="0">
                    <a:pos x="0" y="11"/>
                  </a:cxn>
                </a:cxnLst>
                <a:pathLst>
                  <a:path w="136" h="64">
                    <a:moveTo>
                      <a:pt x="0" y="64"/>
                    </a:moveTo>
                    <a:lnTo>
                      <a:pt x="136" y="53"/>
                    </a:lnTo>
                    <a:lnTo>
                      <a:pt x="135" y="12"/>
                    </a:lnTo>
                    <a:lnTo>
                      <a:pt x="17" y="0"/>
                    </a:lnTo>
                    <a:lnTo>
                      <a:pt x="0" y="64"/>
                    </a:lnTo>
                    <a:lnTo>
                      <a:pt x="0" y="64"/>
                    </a:lnTo>
                    <a:close/>
                  </a:path>
                </a:pathLst>
              </a:custGeom>
              <a:solidFill>
                <a:srgbClr val="8A9EA3">
                  <a:alpha val="100000"/>
                </a:srgbClr>
              </a:solidFill>
              <a:ln w="9525">
                <a:noFill/>
              </a:ln>
            </p:spPr>
            <p:txBody>
              <a:bodyPr/>
              <a:p>
                <a:endParaRPr lang="zh-CN" altLang="en-US"/>
              </a:p>
            </p:txBody>
          </p:sp>
          <p:sp>
            <p:nvSpPr>
              <p:cNvPr id="22617" name="Freeform 297"/>
              <p:cNvSpPr/>
              <p:nvPr/>
            </p:nvSpPr>
            <p:spPr>
              <a:xfrm>
                <a:off x="2406" y="1013"/>
                <a:ext cx="45" cy="78"/>
              </a:xfrm>
              <a:custGeom>
                <a:avLst/>
                <a:gdLst/>
                <a:ahLst/>
                <a:cxnLst>
                  <a:cxn ang="0">
                    <a:pos x="0" y="69"/>
                  </a:cxn>
                  <a:cxn ang="0">
                    <a:pos x="12" y="2"/>
                  </a:cxn>
                  <a:cxn ang="0">
                    <a:pos x="40" y="0"/>
                  </a:cxn>
                  <a:cxn ang="0">
                    <a:pos x="45" y="75"/>
                  </a:cxn>
                  <a:cxn ang="0">
                    <a:pos x="44" y="75"/>
                  </a:cxn>
                  <a:cxn ang="0">
                    <a:pos x="44" y="76"/>
                  </a:cxn>
                  <a:cxn ang="0">
                    <a:pos x="43" y="76"/>
                  </a:cxn>
                  <a:cxn ang="0">
                    <a:pos x="43" y="76"/>
                  </a:cxn>
                  <a:cxn ang="0">
                    <a:pos x="42" y="77"/>
                  </a:cxn>
                  <a:cxn ang="0">
                    <a:pos x="41" y="77"/>
                  </a:cxn>
                  <a:cxn ang="0">
                    <a:pos x="41" y="77"/>
                  </a:cxn>
                  <a:cxn ang="0">
                    <a:pos x="40" y="77"/>
                  </a:cxn>
                  <a:cxn ang="0">
                    <a:pos x="39" y="77"/>
                  </a:cxn>
                  <a:cxn ang="0">
                    <a:pos x="39" y="78"/>
                  </a:cxn>
                  <a:cxn ang="0">
                    <a:pos x="38" y="78"/>
                  </a:cxn>
                  <a:cxn ang="0">
                    <a:pos x="37" y="78"/>
                  </a:cxn>
                  <a:cxn ang="0">
                    <a:pos x="36" y="78"/>
                  </a:cxn>
                  <a:cxn ang="0">
                    <a:pos x="35" y="78"/>
                  </a:cxn>
                  <a:cxn ang="0">
                    <a:pos x="34" y="78"/>
                  </a:cxn>
                  <a:cxn ang="0">
                    <a:pos x="33" y="78"/>
                  </a:cxn>
                  <a:cxn ang="0">
                    <a:pos x="32" y="78"/>
                  </a:cxn>
                  <a:cxn ang="0">
                    <a:pos x="31" y="78"/>
                  </a:cxn>
                  <a:cxn ang="0">
                    <a:pos x="30" y="78"/>
                  </a:cxn>
                  <a:cxn ang="0">
                    <a:pos x="29" y="77"/>
                  </a:cxn>
                  <a:cxn ang="0">
                    <a:pos x="28" y="77"/>
                  </a:cxn>
                  <a:cxn ang="0">
                    <a:pos x="27" y="77"/>
                  </a:cxn>
                  <a:cxn ang="0">
                    <a:pos x="25" y="77"/>
                  </a:cxn>
                  <a:cxn ang="0">
                    <a:pos x="24" y="77"/>
                  </a:cxn>
                  <a:cxn ang="0">
                    <a:pos x="23" y="76"/>
                  </a:cxn>
                  <a:cxn ang="0">
                    <a:pos x="22" y="76"/>
                  </a:cxn>
                  <a:cxn ang="0">
                    <a:pos x="20" y="76"/>
                  </a:cxn>
                  <a:cxn ang="0">
                    <a:pos x="19" y="75"/>
                  </a:cxn>
                  <a:cxn ang="0">
                    <a:pos x="18" y="75"/>
                  </a:cxn>
                  <a:cxn ang="0">
                    <a:pos x="17" y="75"/>
                  </a:cxn>
                  <a:cxn ang="0">
                    <a:pos x="16" y="74"/>
                  </a:cxn>
                  <a:cxn ang="0">
                    <a:pos x="14" y="74"/>
                  </a:cxn>
                  <a:cxn ang="0">
                    <a:pos x="13" y="74"/>
                  </a:cxn>
                  <a:cxn ang="0">
                    <a:pos x="12" y="73"/>
                  </a:cxn>
                  <a:cxn ang="0">
                    <a:pos x="11" y="73"/>
                  </a:cxn>
                  <a:cxn ang="0">
                    <a:pos x="10" y="73"/>
                  </a:cxn>
                  <a:cxn ang="0">
                    <a:pos x="9" y="72"/>
                  </a:cxn>
                  <a:cxn ang="0">
                    <a:pos x="8" y="72"/>
                  </a:cxn>
                  <a:cxn ang="0">
                    <a:pos x="7" y="72"/>
                  </a:cxn>
                  <a:cxn ang="0">
                    <a:pos x="6" y="71"/>
                  </a:cxn>
                  <a:cxn ang="0">
                    <a:pos x="6" y="71"/>
                  </a:cxn>
                  <a:cxn ang="0">
                    <a:pos x="5" y="71"/>
                  </a:cxn>
                  <a:cxn ang="0">
                    <a:pos x="4" y="70"/>
                  </a:cxn>
                  <a:cxn ang="0">
                    <a:pos x="3" y="70"/>
                  </a:cxn>
                  <a:cxn ang="0">
                    <a:pos x="3" y="70"/>
                  </a:cxn>
                  <a:cxn ang="0">
                    <a:pos x="2" y="70"/>
                  </a:cxn>
                  <a:cxn ang="0">
                    <a:pos x="1" y="69"/>
                  </a:cxn>
                  <a:cxn ang="0">
                    <a:pos x="1" y="69"/>
                  </a:cxn>
                  <a:cxn ang="0">
                    <a:pos x="0" y="69"/>
                  </a:cxn>
                  <a:cxn ang="0">
                    <a:pos x="0" y="69"/>
                  </a:cxn>
                </a:cxnLst>
                <a:pathLst>
                  <a:path w="222" h="464">
                    <a:moveTo>
                      <a:pt x="0" y="409"/>
                    </a:moveTo>
                    <a:lnTo>
                      <a:pt x="61" y="10"/>
                    </a:lnTo>
                    <a:lnTo>
                      <a:pt x="196" y="0"/>
                    </a:lnTo>
                    <a:lnTo>
                      <a:pt x="222" y="447"/>
                    </a:lnTo>
                    <a:lnTo>
                      <a:pt x="219" y="448"/>
                    </a:lnTo>
                    <a:lnTo>
                      <a:pt x="217" y="452"/>
                    </a:lnTo>
                    <a:lnTo>
                      <a:pt x="213" y="453"/>
                    </a:lnTo>
                    <a:lnTo>
                      <a:pt x="211" y="455"/>
                    </a:lnTo>
                    <a:lnTo>
                      <a:pt x="207" y="457"/>
                    </a:lnTo>
                    <a:lnTo>
                      <a:pt x="202" y="459"/>
                    </a:lnTo>
                    <a:lnTo>
                      <a:pt x="200" y="460"/>
                    </a:lnTo>
                    <a:lnTo>
                      <a:pt x="196" y="460"/>
                    </a:lnTo>
                    <a:lnTo>
                      <a:pt x="192" y="461"/>
                    </a:lnTo>
                    <a:lnTo>
                      <a:pt x="190" y="463"/>
                    </a:lnTo>
                    <a:lnTo>
                      <a:pt x="186" y="463"/>
                    </a:lnTo>
                    <a:lnTo>
                      <a:pt x="182" y="463"/>
                    </a:lnTo>
                    <a:lnTo>
                      <a:pt x="179" y="464"/>
                    </a:lnTo>
                    <a:lnTo>
                      <a:pt x="175" y="464"/>
                    </a:lnTo>
                    <a:lnTo>
                      <a:pt x="170" y="464"/>
                    </a:lnTo>
                    <a:lnTo>
                      <a:pt x="165" y="464"/>
                    </a:lnTo>
                    <a:lnTo>
                      <a:pt x="160" y="464"/>
                    </a:lnTo>
                    <a:lnTo>
                      <a:pt x="155" y="464"/>
                    </a:lnTo>
                    <a:lnTo>
                      <a:pt x="149" y="463"/>
                    </a:lnTo>
                    <a:lnTo>
                      <a:pt x="144" y="461"/>
                    </a:lnTo>
                    <a:lnTo>
                      <a:pt x="138" y="460"/>
                    </a:lnTo>
                    <a:lnTo>
                      <a:pt x="133" y="459"/>
                    </a:lnTo>
                    <a:lnTo>
                      <a:pt x="125" y="458"/>
                    </a:lnTo>
                    <a:lnTo>
                      <a:pt x="120" y="457"/>
                    </a:lnTo>
                    <a:lnTo>
                      <a:pt x="113" y="454"/>
                    </a:lnTo>
                    <a:lnTo>
                      <a:pt x="107" y="453"/>
                    </a:lnTo>
                    <a:lnTo>
                      <a:pt x="101" y="451"/>
                    </a:lnTo>
                    <a:lnTo>
                      <a:pt x="94" y="448"/>
                    </a:lnTo>
                    <a:lnTo>
                      <a:pt x="88" y="446"/>
                    </a:lnTo>
                    <a:lnTo>
                      <a:pt x="83" y="445"/>
                    </a:lnTo>
                    <a:lnTo>
                      <a:pt x="77" y="442"/>
                    </a:lnTo>
                    <a:lnTo>
                      <a:pt x="71" y="440"/>
                    </a:lnTo>
                    <a:lnTo>
                      <a:pt x="66" y="438"/>
                    </a:lnTo>
                    <a:lnTo>
                      <a:pt x="61" y="436"/>
                    </a:lnTo>
                    <a:lnTo>
                      <a:pt x="55" y="434"/>
                    </a:lnTo>
                    <a:lnTo>
                      <a:pt x="50" y="432"/>
                    </a:lnTo>
                    <a:lnTo>
                      <a:pt x="46" y="429"/>
                    </a:lnTo>
                    <a:lnTo>
                      <a:pt x="41" y="428"/>
                    </a:lnTo>
                    <a:lnTo>
                      <a:pt x="36" y="426"/>
                    </a:lnTo>
                    <a:lnTo>
                      <a:pt x="31" y="423"/>
                    </a:lnTo>
                    <a:lnTo>
                      <a:pt x="28" y="421"/>
                    </a:lnTo>
                    <a:lnTo>
                      <a:pt x="24" y="420"/>
                    </a:lnTo>
                    <a:lnTo>
                      <a:pt x="20" y="417"/>
                    </a:lnTo>
                    <a:lnTo>
                      <a:pt x="17" y="416"/>
                    </a:lnTo>
                    <a:lnTo>
                      <a:pt x="14" y="415"/>
                    </a:lnTo>
                    <a:lnTo>
                      <a:pt x="12" y="414"/>
                    </a:lnTo>
                    <a:lnTo>
                      <a:pt x="7" y="411"/>
                    </a:lnTo>
                    <a:lnTo>
                      <a:pt x="3" y="410"/>
                    </a:lnTo>
                    <a:lnTo>
                      <a:pt x="0" y="409"/>
                    </a:lnTo>
                    <a:lnTo>
                      <a:pt x="0" y="409"/>
                    </a:lnTo>
                    <a:close/>
                  </a:path>
                </a:pathLst>
              </a:custGeom>
              <a:solidFill>
                <a:srgbClr val="4F7382">
                  <a:alpha val="100000"/>
                </a:srgbClr>
              </a:solidFill>
              <a:ln w="9525">
                <a:noFill/>
              </a:ln>
            </p:spPr>
            <p:txBody>
              <a:bodyPr/>
              <a:p>
                <a:endParaRPr lang="zh-CN" altLang="en-US"/>
              </a:p>
            </p:txBody>
          </p:sp>
          <p:sp>
            <p:nvSpPr>
              <p:cNvPr id="22618" name="Freeform 298"/>
              <p:cNvSpPr/>
              <p:nvPr/>
            </p:nvSpPr>
            <p:spPr>
              <a:xfrm>
                <a:off x="2415" y="1032"/>
                <a:ext cx="26" cy="58"/>
              </a:xfrm>
              <a:custGeom>
                <a:avLst/>
                <a:gdLst/>
                <a:ahLst/>
                <a:cxnLst>
                  <a:cxn ang="0">
                    <a:pos x="0" y="50"/>
                  </a:cxn>
                  <a:cxn ang="0">
                    <a:pos x="1" y="47"/>
                  </a:cxn>
                  <a:cxn ang="0">
                    <a:pos x="1" y="45"/>
                  </a:cxn>
                  <a:cxn ang="0">
                    <a:pos x="1" y="42"/>
                  </a:cxn>
                  <a:cxn ang="0">
                    <a:pos x="2" y="40"/>
                  </a:cxn>
                  <a:cxn ang="0">
                    <a:pos x="2" y="37"/>
                  </a:cxn>
                  <a:cxn ang="0">
                    <a:pos x="2" y="34"/>
                  </a:cxn>
                  <a:cxn ang="0">
                    <a:pos x="3" y="32"/>
                  </a:cxn>
                  <a:cxn ang="0">
                    <a:pos x="3" y="29"/>
                  </a:cxn>
                  <a:cxn ang="0">
                    <a:pos x="3" y="27"/>
                  </a:cxn>
                  <a:cxn ang="0">
                    <a:pos x="4" y="25"/>
                  </a:cxn>
                  <a:cxn ang="0">
                    <a:pos x="4" y="22"/>
                  </a:cxn>
                  <a:cxn ang="0">
                    <a:pos x="4" y="20"/>
                  </a:cxn>
                  <a:cxn ang="0">
                    <a:pos x="5" y="17"/>
                  </a:cxn>
                  <a:cxn ang="0">
                    <a:pos x="5" y="15"/>
                  </a:cxn>
                  <a:cxn ang="0">
                    <a:pos x="6" y="12"/>
                  </a:cxn>
                  <a:cxn ang="0">
                    <a:pos x="7" y="9"/>
                  </a:cxn>
                  <a:cxn ang="0">
                    <a:pos x="9" y="7"/>
                  </a:cxn>
                  <a:cxn ang="0">
                    <a:pos x="10" y="4"/>
                  </a:cxn>
                  <a:cxn ang="0">
                    <a:pos x="10" y="6"/>
                  </a:cxn>
                  <a:cxn ang="0">
                    <a:pos x="11" y="8"/>
                  </a:cxn>
                  <a:cxn ang="0">
                    <a:pos x="11" y="11"/>
                  </a:cxn>
                  <a:cxn ang="0">
                    <a:pos x="11" y="13"/>
                  </a:cxn>
                  <a:cxn ang="0">
                    <a:pos x="12" y="16"/>
                  </a:cxn>
                  <a:cxn ang="0">
                    <a:pos x="12" y="19"/>
                  </a:cxn>
                  <a:cxn ang="0">
                    <a:pos x="12" y="21"/>
                  </a:cxn>
                  <a:cxn ang="0">
                    <a:pos x="12" y="24"/>
                  </a:cxn>
                  <a:cxn ang="0">
                    <a:pos x="12" y="27"/>
                  </a:cxn>
                  <a:cxn ang="0">
                    <a:pos x="12" y="30"/>
                  </a:cxn>
                  <a:cxn ang="0">
                    <a:pos x="12" y="33"/>
                  </a:cxn>
                  <a:cxn ang="0">
                    <a:pos x="12" y="36"/>
                  </a:cxn>
                  <a:cxn ang="0">
                    <a:pos x="12" y="37"/>
                  </a:cxn>
                  <a:cxn ang="0">
                    <a:pos x="24" y="1"/>
                  </a:cxn>
                  <a:cxn ang="0">
                    <a:pos x="24" y="3"/>
                  </a:cxn>
                  <a:cxn ang="0">
                    <a:pos x="25" y="6"/>
                  </a:cxn>
                  <a:cxn ang="0">
                    <a:pos x="25" y="9"/>
                  </a:cxn>
                  <a:cxn ang="0">
                    <a:pos x="25" y="13"/>
                  </a:cxn>
                  <a:cxn ang="0">
                    <a:pos x="25" y="17"/>
                  </a:cxn>
                  <a:cxn ang="0">
                    <a:pos x="26" y="19"/>
                  </a:cxn>
                  <a:cxn ang="0">
                    <a:pos x="26" y="21"/>
                  </a:cxn>
                  <a:cxn ang="0">
                    <a:pos x="26" y="24"/>
                  </a:cxn>
                  <a:cxn ang="0">
                    <a:pos x="26" y="26"/>
                  </a:cxn>
                  <a:cxn ang="0">
                    <a:pos x="26" y="28"/>
                  </a:cxn>
                  <a:cxn ang="0">
                    <a:pos x="26" y="31"/>
                  </a:cxn>
                  <a:cxn ang="0">
                    <a:pos x="26" y="34"/>
                  </a:cxn>
                  <a:cxn ang="0">
                    <a:pos x="26" y="37"/>
                  </a:cxn>
                  <a:cxn ang="0">
                    <a:pos x="26" y="40"/>
                  </a:cxn>
                  <a:cxn ang="0">
                    <a:pos x="26" y="43"/>
                  </a:cxn>
                  <a:cxn ang="0">
                    <a:pos x="26" y="46"/>
                  </a:cxn>
                  <a:cxn ang="0">
                    <a:pos x="26" y="48"/>
                  </a:cxn>
                  <a:cxn ang="0">
                    <a:pos x="26" y="51"/>
                  </a:cxn>
                  <a:cxn ang="0">
                    <a:pos x="26" y="53"/>
                  </a:cxn>
                  <a:cxn ang="0">
                    <a:pos x="26" y="57"/>
                  </a:cxn>
                  <a:cxn ang="0">
                    <a:pos x="26" y="58"/>
                  </a:cxn>
                  <a:cxn ang="0">
                    <a:pos x="23" y="58"/>
                  </a:cxn>
                  <a:cxn ang="0">
                    <a:pos x="19" y="57"/>
                  </a:cxn>
                  <a:cxn ang="0">
                    <a:pos x="15" y="57"/>
                  </a:cxn>
                  <a:cxn ang="0">
                    <a:pos x="12" y="57"/>
                  </a:cxn>
                  <a:cxn ang="0">
                    <a:pos x="9" y="56"/>
                  </a:cxn>
                  <a:cxn ang="0">
                    <a:pos x="5" y="54"/>
                  </a:cxn>
                  <a:cxn ang="0">
                    <a:pos x="1" y="52"/>
                  </a:cxn>
                </a:cxnLst>
                <a:pathLst>
                  <a:path w="130" h="350">
                    <a:moveTo>
                      <a:pt x="0" y="312"/>
                    </a:moveTo>
                    <a:lnTo>
                      <a:pt x="0" y="310"/>
                    </a:lnTo>
                    <a:lnTo>
                      <a:pt x="0" y="305"/>
                    </a:lnTo>
                    <a:lnTo>
                      <a:pt x="0" y="301"/>
                    </a:lnTo>
                    <a:lnTo>
                      <a:pt x="2" y="297"/>
                    </a:lnTo>
                    <a:lnTo>
                      <a:pt x="2" y="292"/>
                    </a:lnTo>
                    <a:lnTo>
                      <a:pt x="3" y="287"/>
                    </a:lnTo>
                    <a:lnTo>
                      <a:pt x="3" y="284"/>
                    </a:lnTo>
                    <a:lnTo>
                      <a:pt x="3" y="281"/>
                    </a:lnTo>
                    <a:lnTo>
                      <a:pt x="4" y="278"/>
                    </a:lnTo>
                    <a:lnTo>
                      <a:pt x="4" y="274"/>
                    </a:lnTo>
                    <a:lnTo>
                      <a:pt x="4" y="270"/>
                    </a:lnTo>
                    <a:lnTo>
                      <a:pt x="4" y="268"/>
                    </a:lnTo>
                    <a:lnTo>
                      <a:pt x="5" y="264"/>
                    </a:lnTo>
                    <a:lnTo>
                      <a:pt x="5" y="261"/>
                    </a:lnTo>
                    <a:lnTo>
                      <a:pt x="5" y="256"/>
                    </a:lnTo>
                    <a:lnTo>
                      <a:pt x="7" y="253"/>
                    </a:lnTo>
                    <a:lnTo>
                      <a:pt x="7" y="249"/>
                    </a:lnTo>
                    <a:lnTo>
                      <a:pt x="8" y="245"/>
                    </a:lnTo>
                    <a:lnTo>
                      <a:pt x="8" y="241"/>
                    </a:lnTo>
                    <a:lnTo>
                      <a:pt x="8" y="237"/>
                    </a:lnTo>
                    <a:lnTo>
                      <a:pt x="9" y="233"/>
                    </a:lnTo>
                    <a:lnTo>
                      <a:pt x="9" y="230"/>
                    </a:lnTo>
                    <a:lnTo>
                      <a:pt x="9" y="225"/>
                    </a:lnTo>
                    <a:lnTo>
                      <a:pt x="10" y="221"/>
                    </a:lnTo>
                    <a:lnTo>
                      <a:pt x="10" y="217"/>
                    </a:lnTo>
                    <a:lnTo>
                      <a:pt x="10" y="213"/>
                    </a:lnTo>
                    <a:lnTo>
                      <a:pt x="10" y="208"/>
                    </a:lnTo>
                    <a:lnTo>
                      <a:pt x="12" y="205"/>
                    </a:lnTo>
                    <a:lnTo>
                      <a:pt x="12" y="200"/>
                    </a:lnTo>
                    <a:lnTo>
                      <a:pt x="13" y="196"/>
                    </a:lnTo>
                    <a:lnTo>
                      <a:pt x="13" y="193"/>
                    </a:lnTo>
                    <a:lnTo>
                      <a:pt x="13" y="189"/>
                    </a:lnTo>
                    <a:lnTo>
                      <a:pt x="14" y="184"/>
                    </a:lnTo>
                    <a:lnTo>
                      <a:pt x="14" y="181"/>
                    </a:lnTo>
                    <a:lnTo>
                      <a:pt x="14" y="177"/>
                    </a:lnTo>
                    <a:lnTo>
                      <a:pt x="15" y="173"/>
                    </a:lnTo>
                    <a:lnTo>
                      <a:pt x="15" y="169"/>
                    </a:lnTo>
                    <a:lnTo>
                      <a:pt x="17" y="167"/>
                    </a:lnTo>
                    <a:lnTo>
                      <a:pt x="17" y="162"/>
                    </a:lnTo>
                    <a:lnTo>
                      <a:pt x="17" y="158"/>
                    </a:lnTo>
                    <a:lnTo>
                      <a:pt x="17" y="155"/>
                    </a:lnTo>
                    <a:lnTo>
                      <a:pt x="18" y="151"/>
                    </a:lnTo>
                    <a:lnTo>
                      <a:pt x="18" y="148"/>
                    </a:lnTo>
                    <a:lnTo>
                      <a:pt x="18" y="145"/>
                    </a:lnTo>
                    <a:lnTo>
                      <a:pt x="18" y="142"/>
                    </a:lnTo>
                    <a:lnTo>
                      <a:pt x="19" y="139"/>
                    </a:lnTo>
                    <a:lnTo>
                      <a:pt x="19" y="133"/>
                    </a:lnTo>
                    <a:lnTo>
                      <a:pt x="20" y="130"/>
                    </a:lnTo>
                    <a:lnTo>
                      <a:pt x="20" y="125"/>
                    </a:lnTo>
                    <a:lnTo>
                      <a:pt x="22" y="121"/>
                    </a:lnTo>
                    <a:lnTo>
                      <a:pt x="22" y="118"/>
                    </a:lnTo>
                    <a:lnTo>
                      <a:pt x="22" y="114"/>
                    </a:lnTo>
                    <a:lnTo>
                      <a:pt x="22" y="111"/>
                    </a:lnTo>
                    <a:lnTo>
                      <a:pt x="23" y="107"/>
                    </a:lnTo>
                    <a:lnTo>
                      <a:pt x="23" y="103"/>
                    </a:lnTo>
                    <a:lnTo>
                      <a:pt x="24" y="100"/>
                    </a:lnTo>
                    <a:lnTo>
                      <a:pt x="25" y="95"/>
                    </a:lnTo>
                    <a:lnTo>
                      <a:pt x="26" y="91"/>
                    </a:lnTo>
                    <a:lnTo>
                      <a:pt x="26" y="88"/>
                    </a:lnTo>
                    <a:lnTo>
                      <a:pt x="28" y="84"/>
                    </a:lnTo>
                    <a:lnTo>
                      <a:pt x="29" y="79"/>
                    </a:lnTo>
                    <a:lnTo>
                      <a:pt x="30" y="76"/>
                    </a:lnTo>
                    <a:lnTo>
                      <a:pt x="31" y="71"/>
                    </a:lnTo>
                    <a:lnTo>
                      <a:pt x="33" y="69"/>
                    </a:lnTo>
                    <a:lnTo>
                      <a:pt x="34" y="65"/>
                    </a:lnTo>
                    <a:lnTo>
                      <a:pt x="36" y="62"/>
                    </a:lnTo>
                    <a:lnTo>
                      <a:pt x="36" y="57"/>
                    </a:lnTo>
                    <a:lnTo>
                      <a:pt x="38" y="53"/>
                    </a:lnTo>
                    <a:lnTo>
                      <a:pt x="39" y="51"/>
                    </a:lnTo>
                    <a:lnTo>
                      <a:pt x="40" y="47"/>
                    </a:lnTo>
                    <a:lnTo>
                      <a:pt x="43" y="41"/>
                    </a:lnTo>
                    <a:lnTo>
                      <a:pt x="45" y="37"/>
                    </a:lnTo>
                    <a:lnTo>
                      <a:pt x="46" y="32"/>
                    </a:lnTo>
                    <a:lnTo>
                      <a:pt x="48" y="29"/>
                    </a:lnTo>
                    <a:lnTo>
                      <a:pt x="49" y="27"/>
                    </a:lnTo>
                    <a:lnTo>
                      <a:pt x="49" y="27"/>
                    </a:lnTo>
                    <a:lnTo>
                      <a:pt x="49" y="29"/>
                    </a:lnTo>
                    <a:lnTo>
                      <a:pt x="50" y="32"/>
                    </a:lnTo>
                    <a:lnTo>
                      <a:pt x="51" y="35"/>
                    </a:lnTo>
                    <a:lnTo>
                      <a:pt x="51" y="40"/>
                    </a:lnTo>
                    <a:lnTo>
                      <a:pt x="52" y="46"/>
                    </a:lnTo>
                    <a:lnTo>
                      <a:pt x="52" y="48"/>
                    </a:lnTo>
                    <a:lnTo>
                      <a:pt x="54" y="51"/>
                    </a:lnTo>
                    <a:lnTo>
                      <a:pt x="54" y="54"/>
                    </a:lnTo>
                    <a:lnTo>
                      <a:pt x="55" y="58"/>
                    </a:lnTo>
                    <a:lnTo>
                      <a:pt x="55" y="62"/>
                    </a:lnTo>
                    <a:lnTo>
                      <a:pt x="56" y="64"/>
                    </a:lnTo>
                    <a:lnTo>
                      <a:pt x="56" y="68"/>
                    </a:lnTo>
                    <a:lnTo>
                      <a:pt x="57" y="71"/>
                    </a:lnTo>
                    <a:lnTo>
                      <a:pt x="57" y="74"/>
                    </a:lnTo>
                    <a:lnTo>
                      <a:pt x="57" y="77"/>
                    </a:lnTo>
                    <a:lnTo>
                      <a:pt x="59" y="81"/>
                    </a:lnTo>
                    <a:lnTo>
                      <a:pt x="59" y="84"/>
                    </a:lnTo>
                    <a:lnTo>
                      <a:pt x="60" y="90"/>
                    </a:lnTo>
                    <a:lnTo>
                      <a:pt x="60" y="96"/>
                    </a:lnTo>
                    <a:lnTo>
                      <a:pt x="61" y="102"/>
                    </a:lnTo>
                    <a:lnTo>
                      <a:pt x="61" y="108"/>
                    </a:lnTo>
                    <a:lnTo>
                      <a:pt x="61" y="109"/>
                    </a:lnTo>
                    <a:lnTo>
                      <a:pt x="61" y="112"/>
                    </a:lnTo>
                    <a:lnTo>
                      <a:pt x="60" y="115"/>
                    </a:lnTo>
                    <a:lnTo>
                      <a:pt x="60" y="119"/>
                    </a:lnTo>
                    <a:lnTo>
                      <a:pt x="60" y="122"/>
                    </a:lnTo>
                    <a:lnTo>
                      <a:pt x="60" y="127"/>
                    </a:lnTo>
                    <a:lnTo>
                      <a:pt x="60" y="131"/>
                    </a:lnTo>
                    <a:lnTo>
                      <a:pt x="60" y="136"/>
                    </a:lnTo>
                    <a:lnTo>
                      <a:pt x="60" y="140"/>
                    </a:lnTo>
                    <a:lnTo>
                      <a:pt x="60" y="145"/>
                    </a:lnTo>
                    <a:lnTo>
                      <a:pt x="60" y="150"/>
                    </a:lnTo>
                    <a:lnTo>
                      <a:pt x="60" y="155"/>
                    </a:lnTo>
                    <a:lnTo>
                      <a:pt x="60" y="159"/>
                    </a:lnTo>
                    <a:lnTo>
                      <a:pt x="60" y="165"/>
                    </a:lnTo>
                    <a:lnTo>
                      <a:pt x="60" y="170"/>
                    </a:lnTo>
                    <a:lnTo>
                      <a:pt x="61" y="175"/>
                    </a:lnTo>
                    <a:lnTo>
                      <a:pt x="61" y="180"/>
                    </a:lnTo>
                    <a:lnTo>
                      <a:pt x="61" y="184"/>
                    </a:lnTo>
                    <a:lnTo>
                      <a:pt x="61" y="189"/>
                    </a:lnTo>
                    <a:lnTo>
                      <a:pt x="61" y="194"/>
                    </a:lnTo>
                    <a:lnTo>
                      <a:pt x="61" y="198"/>
                    </a:lnTo>
                    <a:lnTo>
                      <a:pt x="61" y="202"/>
                    </a:lnTo>
                    <a:lnTo>
                      <a:pt x="61" y="206"/>
                    </a:lnTo>
                    <a:lnTo>
                      <a:pt x="61" y="210"/>
                    </a:lnTo>
                    <a:lnTo>
                      <a:pt x="61" y="212"/>
                    </a:lnTo>
                    <a:lnTo>
                      <a:pt x="61" y="216"/>
                    </a:lnTo>
                    <a:lnTo>
                      <a:pt x="61" y="218"/>
                    </a:lnTo>
                    <a:lnTo>
                      <a:pt x="61" y="220"/>
                    </a:lnTo>
                    <a:lnTo>
                      <a:pt x="61" y="224"/>
                    </a:lnTo>
                    <a:lnTo>
                      <a:pt x="62" y="225"/>
                    </a:lnTo>
                    <a:lnTo>
                      <a:pt x="102" y="48"/>
                    </a:lnTo>
                    <a:lnTo>
                      <a:pt x="119" y="0"/>
                    </a:lnTo>
                    <a:lnTo>
                      <a:pt x="119" y="2"/>
                    </a:lnTo>
                    <a:lnTo>
                      <a:pt x="119" y="4"/>
                    </a:lnTo>
                    <a:lnTo>
                      <a:pt x="120" y="9"/>
                    </a:lnTo>
                    <a:lnTo>
                      <a:pt x="120" y="11"/>
                    </a:lnTo>
                    <a:lnTo>
                      <a:pt x="120" y="15"/>
                    </a:lnTo>
                    <a:lnTo>
                      <a:pt x="120" y="19"/>
                    </a:lnTo>
                    <a:lnTo>
                      <a:pt x="122" y="22"/>
                    </a:lnTo>
                    <a:lnTo>
                      <a:pt x="122" y="26"/>
                    </a:lnTo>
                    <a:lnTo>
                      <a:pt x="122" y="31"/>
                    </a:lnTo>
                    <a:lnTo>
                      <a:pt x="123" y="34"/>
                    </a:lnTo>
                    <a:lnTo>
                      <a:pt x="123" y="40"/>
                    </a:lnTo>
                    <a:lnTo>
                      <a:pt x="123" y="45"/>
                    </a:lnTo>
                    <a:lnTo>
                      <a:pt x="124" y="50"/>
                    </a:lnTo>
                    <a:lnTo>
                      <a:pt x="124" y="54"/>
                    </a:lnTo>
                    <a:lnTo>
                      <a:pt x="124" y="60"/>
                    </a:lnTo>
                    <a:lnTo>
                      <a:pt x="124" y="65"/>
                    </a:lnTo>
                    <a:lnTo>
                      <a:pt x="124" y="71"/>
                    </a:lnTo>
                    <a:lnTo>
                      <a:pt x="125" y="77"/>
                    </a:lnTo>
                    <a:lnTo>
                      <a:pt x="125" y="84"/>
                    </a:lnTo>
                    <a:lnTo>
                      <a:pt x="125" y="90"/>
                    </a:lnTo>
                    <a:lnTo>
                      <a:pt x="127" y="96"/>
                    </a:lnTo>
                    <a:lnTo>
                      <a:pt x="127" y="100"/>
                    </a:lnTo>
                    <a:lnTo>
                      <a:pt x="127" y="103"/>
                    </a:lnTo>
                    <a:lnTo>
                      <a:pt x="127" y="107"/>
                    </a:lnTo>
                    <a:lnTo>
                      <a:pt x="128" y="109"/>
                    </a:lnTo>
                    <a:lnTo>
                      <a:pt x="128" y="113"/>
                    </a:lnTo>
                    <a:lnTo>
                      <a:pt x="128" y="116"/>
                    </a:lnTo>
                    <a:lnTo>
                      <a:pt x="128" y="120"/>
                    </a:lnTo>
                    <a:lnTo>
                      <a:pt x="128" y="124"/>
                    </a:lnTo>
                    <a:lnTo>
                      <a:pt x="128" y="127"/>
                    </a:lnTo>
                    <a:lnTo>
                      <a:pt x="129" y="130"/>
                    </a:lnTo>
                    <a:lnTo>
                      <a:pt x="129" y="133"/>
                    </a:lnTo>
                    <a:lnTo>
                      <a:pt x="129" y="138"/>
                    </a:lnTo>
                    <a:lnTo>
                      <a:pt x="129" y="142"/>
                    </a:lnTo>
                    <a:lnTo>
                      <a:pt x="129" y="145"/>
                    </a:lnTo>
                    <a:lnTo>
                      <a:pt x="129" y="148"/>
                    </a:lnTo>
                    <a:lnTo>
                      <a:pt x="129" y="152"/>
                    </a:lnTo>
                    <a:lnTo>
                      <a:pt x="129" y="156"/>
                    </a:lnTo>
                    <a:lnTo>
                      <a:pt x="129" y="159"/>
                    </a:lnTo>
                    <a:lnTo>
                      <a:pt x="129" y="164"/>
                    </a:lnTo>
                    <a:lnTo>
                      <a:pt x="129" y="168"/>
                    </a:lnTo>
                    <a:lnTo>
                      <a:pt x="129" y="171"/>
                    </a:lnTo>
                    <a:lnTo>
                      <a:pt x="129" y="176"/>
                    </a:lnTo>
                    <a:lnTo>
                      <a:pt x="129" y="181"/>
                    </a:lnTo>
                    <a:lnTo>
                      <a:pt x="129" y="186"/>
                    </a:lnTo>
                    <a:lnTo>
                      <a:pt x="129" y="189"/>
                    </a:lnTo>
                    <a:lnTo>
                      <a:pt x="129" y="194"/>
                    </a:lnTo>
                    <a:lnTo>
                      <a:pt x="129" y="198"/>
                    </a:lnTo>
                    <a:lnTo>
                      <a:pt x="130" y="204"/>
                    </a:lnTo>
                    <a:lnTo>
                      <a:pt x="130" y="207"/>
                    </a:lnTo>
                    <a:lnTo>
                      <a:pt x="130" y="212"/>
                    </a:lnTo>
                    <a:lnTo>
                      <a:pt x="130" y="216"/>
                    </a:lnTo>
                    <a:lnTo>
                      <a:pt x="130" y="220"/>
                    </a:lnTo>
                    <a:lnTo>
                      <a:pt x="130" y="225"/>
                    </a:lnTo>
                    <a:lnTo>
                      <a:pt x="130" y="229"/>
                    </a:lnTo>
                    <a:lnTo>
                      <a:pt x="130" y="233"/>
                    </a:lnTo>
                    <a:lnTo>
                      <a:pt x="130" y="238"/>
                    </a:lnTo>
                    <a:lnTo>
                      <a:pt x="130" y="242"/>
                    </a:lnTo>
                    <a:lnTo>
                      <a:pt x="130" y="247"/>
                    </a:lnTo>
                    <a:lnTo>
                      <a:pt x="130" y="250"/>
                    </a:lnTo>
                    <a:lnTo>
                      <a:pt x="130" y="255"/>
                    </a:lnTo>
                    <a:lnTo>
                      <a:pt x="130" y="260"/>
                    </a:lnTo>
                    <a:lnTo>
                      <a:pt x="130" y="264"/>
                    </a:lnTo>
                    <a:lnTo>
                      <a:pt x="130" y="268"/>
                    </a:lnTo>
                    <a:lnTo>
                      <a:pt x="130" y="273"/>
                    </a:lnTo>
                    <a:lnTo>
                      <a:pt x="129" y="276"/>
                    </a:lnTo>
                    <a:lnTo>
                      <a:pt x="129" y="280"/>
                    </a:lnTo>
                    <a:lnTo>
                      <a:pt x="129" y="285"/>
                    </a:lnTo>
                    <a:lnTo>
                      <a:pt x="129" y="288"/>
                    </a:lnTo>
                    <a:lnTo>
                      <a:pt x="129" y="292"/>
                    </a:lnTo>
                    <a:lnTo>
                      <a:pt x="129" y="295"/>
                    </a:lnTo>
                    <a:lnTo>
                      <a:pt x="129" y="299"/>
                    </a:lnTo>
                    <a:lnTo>
                      <a:pt x="129" y="303"/>
                    </a:lnTo>
                    <a:lnTo>
                      <a:pt x="129" y="306"/>
                    </a:lnTo>
                    <a:lnTo>
                      <a:pt x="129" y="309"/>
                    </a:lnTo>
                    <a:lnTo>
                      <a:pt x="129" y="312"/>
                    </a:lnTo>
                    <a:lnTo>
                      <a:pt x="129" y="316"/>
                    </a:lnTo>
                    <a:lnTo>
                      <a:pt x="129" y="322"/>
                    </a:lnTo>
                    <a:lnTo>
                      <a:pt x="129" y="328"/>
                    </a:lnTo>
                    <a:lnTo>
                      <a:pt x="129" y="332"/>
                    </a:lnTo>
                    <a:lnTo>
                      <a:pt x="129" y="337"/>
                    </a:lnTo>
                    <a:lnTo>
                      <a:pt x="129" y="341"/>
                    </a:lnTo>
                    <a:lnTo>
                      <a:pt x="129" y="344"/>
                    </a:lnTo>
                    <a:lnTo>
                      <a:pt x="129" y="349"/>
                    </a:lnTo>
                    <a:lnTo>
                      <a:pt x="129" y="350"/>
                    </a:lnTo>
                    <a:lnTo>
                      <a:pt x="128" y="350"/>
                    </a:lnTo>
                    <a:lnTo>
                      <a:pt x="127" y="350"/>
                    </a:lnTo>
                    <a:lnTo>
                      <a:pt x="124" y="349"/>
                    </a:lnTo>
                    <a:lnTo>
                      <a:pt x="122" y="349"/>
                    </a:lnTo>
                    <a:lnTo>
                      <a:pt x="117" y="348"/>
                    </a:lnTo>
                    <a:lnTo>
                      <a:pt x="113" y="348"/>
                    </a:lnTo>
                    <a:lnTo>
                      <a:pt x="107" y="347"/>
                    </a:lnTo>
                    <a:lnTo>
                      <a:pt x="102" y="347"/>
                    </a:lnTo>
                    <a:lnTo>
                      <a:pt x="97" y="346"/>
                    </a:lnTo>
                    <a:lnTo>
                      <a:pt x="91" y="346"/>
                    </a:lnTo>
                    <a:lnTo>
                      <a:pt x="86" y="344"/>
                    </a:lnTo>
                    <a:lnTo>
                      <a:pt x="81" y="344"/>
                    </a:lnTo>
                    <a:lnTo>
                      <a:pt x="76" y="343"/>
                    </a:lnTo>
                    <a:lnTo>
                      <a:pt x="72" y="343"/>
                    </a:lnTo>
                    <a:lnTo>
                      <a:pt x="69" y="343"/>
                    </a:lnTo>
                    <a:lnTo>
                      <a:pt x="66" y="343"/>
                    </a:lnTo>
                    <a:lnTo>
                      <a:pt x="62" y="342"/>
                    </a:lnTo>
                    <a:lnTo>
                      <a:pt x="59" y="341"/>
                    </a:lnTo>
                    <a:lnTo>
                      <a:pt x="54" y="340"/>
                    </a:lnTo>
                    <a:lnTo>
                      <a:pt x="50" y="337"/>
                    </a:lnTo>
                    <a:lnTo>
                      <a:pt x="45" y="335"/>
                    </a:lnTo>
                    <a:lnTo>
                      <a:pt x="39" y="332"/>
                    </a:lnTo>
                    <a:lnTo>
                      <a:pt x="34" y="329"/>
                    </a:lnTo>
                    <a:lnTo>
                      <a:pt x="28" y="328"/>
                    </a:lnTo>
                    <a:lnTo>
                      <a:pt x="23" y="324"/>
                    </a:lnTo>
                    <a:lnTo>
                      <a:pt x="18" y="322"/>
                    </a:lnTo>
                    <a:lnTo>
                      <a:pt x="12" y="318"/>
                    </a:lnTo>
                    <a:lnTo>
                      <a:pt x="8" y="317"/>
                    </a:lnTo>
                    <a:lnTo>
                      <a:pt x="4" y="315"/>
                    </a:lnTo>
                    <a:lnTo>
                      <a:pt x="3" y="313"/>
                    </a:lnTo>
                    <a:lnTo>
                      <a:pt x="0" y="312"/>
                    </a:lnTo>
                    <a:lnTo>
                      <a:pt x="0" y="312"/>
                    </a:lnTo>
                    <a:close/>
                  </a:path>
                </a:pathLst>
              </a:custGeom>
              <a:solidFill>
                <a:srgbClr val="A3B5B5">
                  <a:alpha val="100000"/>
                </a:srgbClr>
              </a:solidFill>
              <a:ln w="9525">
                <a:noFill/>
              </a:ln>
            </p:spPr>
            <p:txBody>
              <a:bodyPr/>
              <a:p>
                <a:endParaRPr lang="zh-CN" altLang="en-US"/>
              </a:p>
            </p:txBody>
          </p:sp>
          <p:sp>
            <p:nvSpPr>
              <p:cNvPr id="22619" name="Freeform 299"/>
              <p:cNvSpPr/>
              <p:nvPr/>
            </p:nvSpPr>
            <p:spPr>
              <a:xfrm>
                <a:off x="2416" y="1094"/>
                <a:ext cx="28" cy="28"/>
              </a:xfrm>
              <a:custGeom>
                <a:avLst/>
                <a:gdLst/>
                <a:ahLst/>
                <a:cxnLst>
                  <a:cxn ang="0">
                    <a:pos x="0" y="2"/>
                  </a:cxn>
                  <a:cxn ang="0">
                    <a:pos x="0" y="4"/>
                  </a:cxn>
                  <a:cxn ang="0">
                    <a:pos x="1" y="6"/>
                  </a:cxn>
                  <a:cxn ang="0">
                    <a:pos x="1" y="9"/>
                  </a:cxn>
                  <a:cxn ang="0">
                    <a:pos x="1" y="12"/>
                  </a:cxn>
                  <a:cxn ang="0">
                    <a:pos x="1" y="13"/>
                  </a:cxn>
                  <a:cxn ang="0">
                    <a:pos x="2" y="15"/>
                  </a:cxn>
                  <a:cxn ang="0">
                    <a:pos x="2" y="17"/>
                  </a:cxn>
                  <a:cxn ang="0">
                    <a:pos x="2" y="19"/>
                  </a:cxn>
                  <a:cxn ang="0">
                    <a:pos x="3" y="22"/>
                  </a:cxn>
                  <a:cxn ang="0">
                    <a:pos x="3" y="24"/>
                  </a:cxn>
                  <a:cxn ang="0">
                    <a:pos x="3" y="26"/>
                  </a:cxn>
                  <a:cxn ang="0">
                    <a:pos x="4" y="26"/>
                  </a:cxn>
                  <a:cxn ang="0">
                    <a:pos x="6" y="27"/>
                  </a:cxn>
                  <a:cxn ang="0">
                    <a:pos x="9" y="27"/>
                  </a:cxn>
                  <a:cxn ang="0">
                    <a:pos x="11" y="27"/>
                  </a:cxn>
                  <a:cxn ang="0">
                    <a:pos x="13" y="28"/>
                  </a:cxn>
                  <a:cxn ang="0">
                    <a:pos x="20" y="28"/>
                  </a:cxn>
                  <a:cxn ang="0">
                    <a:pos x="22" y="28"/>
                  </a:cxn>
                  <a:cxn ang="0">
                    <a:pos x="24" y="28"/>
                  </a:cxn>
                  <a:cxn ang="0">
                    <a:pos x="26" y="27"/>
                  </a:cxn>
                  <a:cxn ang="0">
                    <a:pos x="28" y="26"/>
                  </a:cxn>
                  <a:cxn ang="0">
                    <a:pos x="28" y="25"/>
                  </a:cxn>
                  <a:cxn ang="0">
                    <a:pos x="28" y="23"/>
                  </a:cxn>
                  <a:cxn ang="0">
                    <a:pos x="28" y="20"/>
                  </a:cxn>
                  <a:cxn ang="0">
                    <a:pos x="27" y="17"/>
                  </a:cxn>
                  <a:cxn ang="0">
                    <a:pos x="27" y="16"/>
                  </a:cxn>
                  <a:cxn ang="0">
                    <a:pos x="27" y="14"/>
                  </a:cxn>
                  <a:cxn ang="0">
                    <a:pos x="27" y="12"/>
                  </a:cxn>
                  <a:cxn ang="0">
                    <a:pos x="27" y="10"/>
                  </a:cxn>
                  <a:cxn ang="0">
                    <a:pos x="27" y="9"/>
                  </a:cxn>
                  <a:cxn ang="0">
                    <a:pos x="27" y="7"/>
                  </a:cxn>
                  <a:cxn ang="0">
                    <a:pos x="27" y="5"/>
                  </a:cxn>
                  <a:cxn ang="0">
                    <a:pos x="26" y="2"/>
                  </a:cxn>
                  <a:cxn ang="0">
                    <a:pos x="26" y="1"/>
                  </a:cxn>
                  <a:cxn ang="0">
                    <a:pos x="24" y="0"/>
                  </a:cxn>
                  <a:cxn ang="0">
                    <a:pos x="22" y="0"/>
                  </a:cxn>
                  <a:cxn ang="0">
                    <a:pos x="19" y="0"/>
                  </a:cxn>
                  <a:cxn ang="0">
                    <a:pos x="16" y="0"/>
                  </a:cxn>
                  <a:cxn ang="0">
                    <a:pos x="12" y="0"/>
                  </a:cxn>
                  <a:cxn ang="0">
                    <a:pos x="9" y="1"/>
                  </a:cxn>
                  <a:cxn ang="0">
                    <a:pos x="5" y="1"/>
                  </a:cxn>
                  <a:cxn ang="0">
                    <a:pos x="3" y="1"/>
                  </a:cxn>
                  <a:cxn ang="0">
                    <a:pos x="1" y="1"/>
                  </a:cxn>
                  <a:cxn ang="0">
                    <a:pos x="0" y="1"/>
                  </a:cxn>
                </a:cxnLst>
                <a:pathLst>
                  <a:path w="139" h="166">
                    <a:moveTo>
                      <a:pt x="0" y="8"/>
                    </a:moveTo>
                    <a:lnTo>
                      <a:pt x="0" y="10"/>
                    </a:lnTo>
                    <a:lnTo>
                      <a:pt x="0" y="13"/>
                    </a:lnTo>
                    <a:lnTo>
                      <a:pt x="0" y="16"/>
                    </a:lnTo>
                    <a:lnTo>
                      <a:pt x="1" y="20"/>
                    </a:lnTo>
                    <a:lnTo>
                      <a:pt x="1" y="24"/>
                    </a:lnTo>
                    <a:lnTo>
                      <a:pt x="1" y="29"/>
                    </a:lnTo>
                    <a:lnTo>
                      <a:pt x="1" y="33"/>
                    </a:lnTo>
                    <a:lnTo>
                      <a:pt x="3" y="38"/>
                    </a:lnTo>
                    <a:lnTo>
                      <a:pt x="3" y="44"/>
                    </a:lnTo>
                    <a:lnTo>
                      <a:pt x="4" y="51"/>
                    </a:lnTo>
                    <a:lnTo>
                      <a:pt x="4" y="56"/>
                    </a:lnTo>
                    <a:lnTo>
                      <a:pt x="5" y="63"/>
                    </a:lnTo>
                    <a:lnTo>
                      <a:pt x="5" y="67"/>
                    </a:lnTo>
                    <a:lnTo>
                      <a:pt x="5" y="70"/>
                    </a:lnTo>
                    <a:lnTo>
                      <a:pt x="6" y="74"/>
                    </a:lnTo>
                    <a:lnTo>
                      <a:pt x="6" y="76"/>
                    </a:lnTo>
                    <a:lnTo>
                      <a:pt x="6" y="80"/>
                    </a:lnTo>
                    <a:lnTo>
                      <a:pt x="6" y="84"/>
                    </a:lnTo>
                    <a:lnTo>
                      <a:pt x="8" y="86"/>
                    </a:lnTo>
                    <a:lnTo>
                      <a:pt x="8" y="90"/>
                    </a:lnTo>
                    <a:lnTo>
                      <a:pt x="8" y="93"/>
                    </a:lnTo>
                    <a:lnTo>
                      <a:pt x="8" y="96"/>
                    </a:lnTo>
                    <a:lnTo>
                      <a:pt x="9" y="99"/>
                    </a:lnTo>
                    <a:lnTo>
                      <a:pt x="9" y="103"/>
                    </a:lnTo>
                    <a:lnTo>
                      <a:pt x="10" y="109"/>
                    </a:lnTo>
                    <a:lnTo>
                      <a:pt x="10" y="113"/>
                    </a:lnTo>
                    <a:lnTo>
                      <a:pt x="11" y="119"/>
                    </a:lnTo>
                    <a:lnTo>
                      <a:pt x="13" y="127"/>
                    </a:lnTo>
                    <a:lnTo>
                      <a:pt x="13" y="131"/>
                    </a:lnTo>
                    <a:lnTo>
                      <a:pt x="14" y="135"/>
                    </a:lnTo>
                    <a:lnTo>
                      <a:pt x="14" y="140"/>
                    </a:lnTo>
                    <a:lnTo>
                      <a:pt x="15" y="143"/>
                    </a:lnTo>
                    <a:lnTo>
                      <a:pt x="15" y="147"/>
                    </a:lnTo>
                    <a:lnTo>
                      <a:pt x="16" y="149"/>
                    </a:lnTo>
                    <a:lnTo>
                      <a:pt x="16" y="152"/>
                    </a:lnTo>
                    <a:lnTo>
                      <a:pt x="17" y="153"/>
                    </a:lnTo>
                    <a:lnTo>
                      <a:pt x="17" y="154"/>
                    </a:lnTo>
                    <a:lnTo>
                      <a:pt x="20" y="155"/>
                    </a:lnTo>
                    <a:lnTo>
                      <a:pt x="22" y="156"/>
                    </a:lnTo>
                    <a:lnTo>
                      <a:pt x="26" y="159"/>
                    </a:lnTo>
                    <a:lnTo>
                      <a:pt x="30" y="159"/>
                    </a:lnTo>
                    <a:lnTo>
                      <a:pt x="35" y="160"/>
                    </a:lnTo>
                    <a:lnTo>
                      <a:pt x="39" y="161"/>
                    </a:lnTo>
                    <a:lnTo>
                      <a:pt x="43" y="162"/>
                    </a:lnTo>
                    <a:lnTo>
                      <a:pt x="47" y="162"/>
                    </a:lnTo>
                    <a:lnTo>
                      <a:pt x="51" y="162"/>
                    </a:lnTo>
                    <a:lnTo>
                      <a:pt x="55" y="162"/>
                    </a:lnTo>
                    <a:lnTo>
                      <a:pt x="58" y="164"/>
                    </a:lnTo>
                    <a:lnTo>
                      <a:pt x="63" y="164"/>
                    </a:lnTo>
                    <a:lnTo>
                      <a:pt x="66" y="164"/>
                    </a:lnTo>
                    <a:lnTo>
                      <a:pt x="82" y="88"/>
                    </a:lnTo>
                    <a:lnTo>
                      <a:pt x="97" y="166"/>
                    </a:lnTo>
                    <a:lnTo>
                      <a:pt x="98" y="166"/>
                    </a:lnTo>
                    <a:lnTo>
                      <a:pt x="103" y="166"/>
                    </a:lnTo>
                    <a:lnTo>
                      <a:pt x="107" y="165"/>
                    </a:lnTo>
                    <a:lnTo>
                      <a:pt x="110" y="165"/>
                    </a:lnTo>
                    <a:lnTo>
                      <a:pt x="114" y="165"/>
                    </a:lnTo>
                    <a:lnTo>
                      <a:pt x="118" y="165"/>
                    </a:lnTo>
                    <a:lnTo>
                      <a:pt x="121" y="164"/>
                    </a:lnTo>
                    <a:lnTo>
                      <a:pt x="125" y="164"/>
                    </a:lnTo>
                    <a:lnTo>
                      <a:pt x="128" y="162"/>
                    </a:lnTo>
                    <a:lnTo>
                      <a:pt x="131" y="162"/>
                    </a:lnTo>
                    <a:lnTo>
                      <a:pt x="136" y="160"/>
                    </a:lnTo>
                    <a:lnTo>
                      <a:pt x="139" y="158"/>
                    </a:lnTo>
                    <a:lnTo>
                      <a:pt x="137" y="156"/>
                    </a:lnTo>
                    <a:lnTo>
                      <a:pt x="137" y="154"/>
                    </a:lnTo>
                    <a:lnTo>
                      <a:pt x="137" y="152"/>
                    </a:lnTo>
                    <a:lnTo>
                      <a:pt x="137" y="149"/>
                    </a:lnTo>
                    <a:lnTo>
                      <a:pt x="137" y="144"/>
                    </a:lnTo>
                    <a:lnTo>
                      <a:pt x="137" y="141"/>
                    </a:lnTo>
                    <a:lnTo>
                      <a:pt x="137" y="135"/>
                    </a:lnTo>
                    <a:lnTo>
                      <a:pt x="137" y="131"/>
                    </a:lnTo>
                    <a:lnTo>
                      <a:pt x="137" y="124"/>
                    </a:lnTo>
                    <a:lnTo>
                      <a:pt x="137" y="118"/>
                    </a:lnTo>
                    <a:lnTo>
                      <a:pt x="136" y="112"/>
                    </a:lnTo>
                    <a:lnTo>
                      <a:pt x="136" y="106"/>
                    </a:lnTo>
                    <a:lnTo>
                      <a:pt x="136" y="103"/>
                    </a:lnTo>
                    <a:lnTo>
                      <a:pt x="136" y="99"/>
                    </a:lnTo>
                    <a:lnTo>
                      <a:pt x="136" y="96"/>
                    </a:lnTo>
                    <a:lnTo>
                      <a:pt x="136" y="93"/>
                    </a:lnTo>
                    <a:lnTo>
                      <a:pt x="136" y="90"/>
                    </a:lnTo>
                    <a:lnTo>
                      <a:pt x="136" y="86"/>
                    </a:lnTo>
                    <a:lnTo>
                      <a:pt x="136" y="82"/>
                    </a:lnTo>
                    <a:lnTo>
                      <a:pt x="136" y="79"/>
                    </a:lnTo>
                    <a:lnTo>
                      <a:pt x="135" y="75"/>
                    </a:lnTo>
                    <a:lnTo>
                      <a:pt x="135" y="72"/>
                    </a:lnTo>
                    <a:lnTo>
                      <a:pt x="135" y="68"/>
                    </a:lnTo>
                    <a:lnTo>
                      <a:pt x="135" y="64"/>
                    </a:lnTo>
                    <a:lnTo>
                      <a:pt x="134" y="61"/>
                    </a:lnTo>
                    <a:lnTo>
                      <a:pt x="134" y="57"/>
                    </a:lnTo>
                    <a:lnTo>
                      <a:pt x="134" y="54"/>
                    </a:lnTo>
                    <a:lnTo>
                      <a:pt x="134" y="51"/>
                    </a:lnTo>
                    <a:lnTo>
                      <a:pt x="134" y="48"/>
                    </a:lnTo>
                    <a:lnTo>
                      <a:pt x="134" y="44"/>
                    </a:lnTo>
                    <a:lnTo>
                      <a:pt x="134" y="42"/>
                    </a:lnTo>
                    <a:lnTo>
                      <a:pt x="134" y="38"/>
                    </a:lnTo>
                    <a:lnTo>
                      <a:pt x="134" y="33"/>
                    </a:lnTo>
                    <a:lnTo>
                      <a:pt x="134" y="27"/>
                    </a:lnTo>
                    <a:lnTo>
                      <a:pt x="133" y="22"/>
                    </a:lnTo>
                    <a:lnTo>
                      <a:pt x="133" y="17"/>
                    </a:lnTo>
                    <a:lnTo>
                      <a:pt x="131" y="13"/>
                    </a:lnTo>
                    <a:lnTo>
                      <a:pt x="131" y="10"/>
                    </a:lnTo>
                    <a:lnTo>
                      <a:pt x="130" y="6"/>
                    </a:lnTo>
                    <a:lnTo>
                      <a:pt x="130" y="4"/>
                    </a:lnTo>
                    <a:lnTo>
                      <a:pt x="129" y="2"/>
                    </a:lnTo>
                    <a:lnTo>
                      <a:pt x="125" y="0"/>
                    </a:lnTo>
                    <a:lnTo>
                      <a:pt x="120" y="0"/>
                    </a:lnTo>
                    <a:lnTo>
                      <a:pt x="116" y="0"/>
                    </a:lnTo>
                    <a:lnTo>
                      <a:pt x="114" y="0"/>
                    </a:lnTo>
                    <a:lnTo>
                      <a:pt x="109" y="0"/>
                    </a:lnTo>
                    <a:lnTo>
                      <a:pt x="105" y="0"/>
                    </a:lnTo>
                    <a:lnTo>
                      <a:pt x="99" y="0"/>
                    </a:lnTo>
                    <a:lnTo>
                      <a:pt x="94" y="0"/>
                    </a:lnTo>
                    <a:lnTo>
                      <a:pt x="89" y="0"/>
                    </a:lnTo>
                    <a:lnTo>
                      <a:pt x="84" y="0"/>
                    </a:lnTo>
                    <a:lnTo>
                      <a:pt x="78" y="0"/>
                    </a:lnTo>
                    <a:lnTo>
                      <a:pt x="73" y="1"/>
                    </a:lnTo>
                    <a:lnTo>
                      <a:pt x="67" y="1"/>
                    </a:lnTo>
                    <a:lnTo>
                      <a:pt x="61" y="2"/>
                    </a:lnTo>
                    <a:lnTo>
                      <a:pt x="55" y="2"/>
                    </a:lnTo>
                    <a:lnTo>
                      <a:pt x="50" y="2"/>
                    </a:lnTo>
                    <a:lnTo>
                      <a:pt x="43" y="4"/>
                    </a:lnTo>
                    <a:lnTo>
                      <a:pt x="39" y="4"/>
                    </a:lnTo>
                    <a:lnTo>
                      <a:pt x="34" y="4"/>
                    </a:lnTo>
                    <a:lnTo>
                      <a:pt x="27" y="5"/>
                    </a:lnTo>
                    <a:lnTo>
                      <a:pt x="22" y="5"/>
                    </a:lnTo>
                    <a:lnTo>
                      <a:pt x="19" y="6"/>
                    </a:lnTo>
                    <a:lnTo>
                      <a:pt x="15" y="6"/>
                    </a:lnTo>
                    <a:lnTo>
                      <a:pt x="11" y="6"/>
                    </a:lnTo>
                    <a:lnTo>
                      <a:pt x="8" y="6"/>
                    </a:lnTo>
                    <a:lnTo>
                      <a:pt x="5" y="7"/>
                    </a:lnTo>
                    <a:lnTo>
                      <a:pt x="1" y="7"/>
                    </a:lnTo>
                    <a:lnTo>
                      <a:pt x="0" y="8"/>
                    </a:lnTo>
                    <a:lnTo>
                      <a:pt x="0" y="8"/>
                    </a:lnTo>
                    <a:close/>
                  </a:path>
                </a:pathLst>
              </a:custGeom>
              <a:solidFill>
                <a:srgbClr val="3385A9">
                  <a:alpha val="100000"/>
                </a:srgbClr>
              </a:solidFill>
              <a:ln w="9525">
                <a:noFill/>
              </a:ln>
            </p:spPr>
            <p:txBody>
              <a:bodyPr/>
              <a:p>
                <a:endParaRPr lang="zh-CN" altLang="en-US"/>
              </a:p>
            </p:txBody>
          </p:sp>
          <p:sp>
            <p:nvSpPr>
              <p:cNvPr id="22620" name="Freeform 300"/>
              <p:cNvSpPr/>
              <p:nvPr/>
            </p:nvSpPr>
            <p:spPr>
              <a:xfrm>
                <a:off x="2422" y="1128"/>
                <a:ext cx="8" cy="15"/>
              </a:xfrm>
              <a:custGeom>
                <a:avLst/>
                <a:gdLst/>
                <a:ahLst/>
                <a:cxnLst>
                  <a:cxn ang="0">
                    <a:pos x="0" y="0"/>
                  </a:cxn>
                  <a:cxn ang="0">
                    <a:pos x="0" y="0"/>
                  </a:cxn>
                  <a:cxn ang="0">
                    <a:pos x="0" y="1"/>
                  </a:cxn>
                  <a:cxn ang="0">
                    <a:pos x="0" y="1"/>
                  </a:cxn>
                  <a:cxn ang="0">
                    <a:pos x="0" y="1"/>
                  </a:cxn>
                  <a:cxn ang="0">
                    <a:pos x="0" y="2"/>
                  </a:cxn>
                  <a:cxn ang="0">
                    <a:pos x="0" y="3"/>
                  </a:cxn>
                  <a:cxn ang="0">
                    <a:pos x="0" y="3"/>
                  </a:cxn>
                  <a:cxn ang="0">
                    <a:pos x="0" y="4"/>
                  </a:cxn>
                  <a:cxn ang="0">
                    <a:pos x="0" y="4"/>
                  </a:cxn>
                  <a:cxn ang="0">
                    <a:pos x="1" y="5"/>
                  </a:cxn>
                  <a:cxn ang="0">
                    <a:pos x="1" y="6"/>
                  </a:cxn>
                  <a:cxn ang="0">
                    <a:pos x="1" y="7"/>
                  </a:cxn>
                  <a:cxn ang="0">
                    <a:pos x="1" y="7"/>
                  </a:cxn>
                  <a:cxn ang="0">
                    <a:pos x="1" y="8"/>
                  </a:cxn>
                  <a:cxn ang="0">
                    <a:pos x="1" y="9"/>
                  </a:cxn>
                  <a:cxn ang="0">
                    <a:pos x="2" y="9"/>
                  </a:cxn>
                  <a:cxn ang="0">
                    <a:pos x="2" y="10"/>
                  </a:cxn>
                  <a:cxn ang="0">
                    <a:pos x="2" y="11"/>
                  </a:cxn>
                  <a:cxn ang="0">
                    <a:pos x="2" y="12"/>
                  </a:cxn>
                  <a:cxn ang="0">
                    <a:pos x="2" y="12"/>
                  </a:cxn>
                  <a:cxn ang="0">
                    <a:pos x="2" y="13"/>
                  </a:cxn>
                  <a:cxn ang="0">
                    <a:pos x="2" y="13"/>
                  </a:cxn>
                  <a:cxn ang="0">
                    <a:pos x="3" y="14"/>
                  </a:cxn>
                  <a:cxn ang="0">
                    <a:pos x="3" y="15"/>
                  </a:cxn>
                  <a:cxn ang="0">
                    <a:pos x="3" y="15"/>
                  </a:cxn>
                  <a:cxn ang="0">
                    <a:pos x="4" y="15"/>
                  </a:cxn>
                  <a:cxn ang="0">
                    <a:pos x="4" y="15"/>
                  </a:cxn>
                  <a:cxn ang="0">
                    <a:pos x="5" y="14"/>
                  </a:cxn>
                  <a:cxn ang="0">
                    <a:pos x="5" y="13"/>
                  </a:cxn>
                  <a:cxn ang="0">
                    <a:pos x="5" y="13"/>
                  </a:cxn>
                  <a:cxn ang="0">
                    <a:pos x="5" y="12"/>
                  </a:cxn>
                  <a:cxn ang="0">
                    <a:pos x="5" y="12"/>
                  </a:cxn>
                  <a:cxn ang="0">
                    <a:pos x="5" y="11"/>
                  </a:cxn>
                  <a:cxn ang="0">
                    <a:pos x="6" y="11"/>
                  </a:cxn>
                  <a:cxn ang="0">
                    <a:pos x="6" y="10"/>
                  </a:cxn>
                  <a:cxn ang="0">
                    <a:pos x="6" y="9"/>
                  </a:cxn>
                  <a:cxn ang="0">
                    <a:pos x="6" y="9"/>
                  </a:cxn>
                  <a:cxn ang="0">
                    <a:pos x="6" y="8"/>
                  </a:cxn>
                  <a:cxn ang="0">
                    <a:pos x="6" y="8"/>
                  </a:cxn>
                  <a:cxn ang="0">
                    <a:pos x="7" y="7"/>
                  </a:cxn>
                  <a:cxn ang="0">
                    <a:pos x="7" y="6"/>
                  </a:cxn>
                  <a:cxn ang="0">
                    <a:pos x="7" y="5"/>
                  </a:cxn>
                  <a:cxn ang="0">
                    <a:pos x="7" y="5"/>
                  </a:cxn>
                  <a:cxn ang="0">
                    <a:pos x="7" y="4"/>
                  </a:cxn>
                  <a:cxn ang="0">
                    <a:pos x="7" y="4"/>
                  </a:cxn>
                  <a:cxn ang="0">
                    <a:pos x="7" y="3"/>
                  </a:cxn>
                  <a:cxn ang="0">
                    <a:pos x="7" y="2"/>
                  </a:cxn>
                  <a:cxn ang="0">
                    <a:pos x="7" y="2"/>
                  </a:cxn>
                  <a:cxn ang="0">
                    <a:pos x="8" y="1"/>
                  </a:cxn>
                  <a:cxn ang="0">
                    <a:pos x="8" y="0"/>
                  </a:cxn>
                  <a:cxn ang="0">
                    <a:pos x="8" y="0"/>
                  </a:cxn>
                  <a:cxn ang="0">
                    <a:pos x="8" y="0"/>
                  </a:cxn>
                  <a:cxn ang="0">
                    <a:pos x="0" y="0"/>
                  </a:cxn>
                  <a:cxn ang="0">
                    <a:pos x="0" y="0"/>
                  </a:cxn>
                </a:cxnLst>
                <a:pathLst>
                  <a:path w="37" h="92">
                    <a:moveTo>
                      <a:pt x="0" y="1"/>
                    </a:moveTo>
                    <a:lnTo>
                      <a:pt x="0" y="1"/>
                    </a:lnTo>
                    <a:lnTo>
                      <a:pt x="0" y="4"/>
                    </a:lnTo>
                    <a:lnTo>
                      <a:pt x="0" y="7"/>
                    </a:lnTo>
                    <a:lnTo>
                      <a:pt x="1" y="9"/>
                    </a:lnTo>
                    <a:lnTo>
                      <a:pt x="1" y="13"/>
                    </a:lnTo>
                    <a:lnTo>
                      <a:pt x="1" y="16"/>
                    </a:lnTo>
                    <a:lnTo>
                      <a:pt x="1" y="20"/>
                    </a:lnTo>
                    <a:lnTo>
                      <a:pt x="2" y="24"/>
                    </a:lnTo>
                    <a:lnTo>
                      <a:pt x="2" y="27"/>
                    </a:lnTo>
                    <a:lnTo>
                      <a:pt x="3" y="32"/>
                    </a:lnTo>
                    <a:lnTo>
                      <a:pt x="3" y="36"/>
                    </a:lnTo>
                    <a:lnTo>
                      <a:pt x="3" y="40"/>
                    </a:lnTo>
                    <a:lnTo>
                      <a:pt x="5" y="45"/>
                    </a:lnTo>
                    <a:lnTo>
                      <a:pt x="6" y="50"/>
                    </a:lnTo>
                    <a:lnTo>
                      <a:pt x="6" y="53"/>
                    </a:lnTo>
                    <a:lnTo>
                      <a:pt x="7" y="58"/>
                    </a:lnTo>
                    <a:lnTo>
                      <a:pt x="7" y="63"/>
                    </a:lnTo>
                    <a:lnTo>
                      <a:pt x="7" y="68"/>
                    </a:lnTo>
                    <a:lnTo>
                      <a:pt x="8" y="71"/>
                    </a:lnTo>
                    <a:lnTo>
                      <a:pt x="10" y="75"/>
                    </a:lnTo>
                    <a:lnTo>
                      <a:pt x="10" y="78"/>
                    </a:lnTo>
                    <a:lnTo>
                      <a:pt x="11" y="82"/>
                    </a:lnTo>
                    <a:lnTo>
                      <a:pt x="12" y="87"/>
                    </a:lnTo>
                    <a:lnTo>
                      <a:pt x="14" y="90"/>
                    </a:lnTo>
                    <a:lnTo>
                      <a:pt x="16" y="92"/>
                    </a:lnTo>
                    <a:lnTo>
                      <a:pt x="18" y="92"/>
                    </a:lnTo>
                    <a:lnTo>
                      <a:pt x="19" y="89"/>
                    </a:lnTo>
                    <a:lnTo>
                      <a:pt x="21" y="86"/>
                    </a:lnTo>
                    <a:lnTo>
                      <a:pt x="21" y="82"/>
                    </a:lnTo>
                    <a:lnTo>
                      <a:pt x="22" y="80"/>
                    </a:lnTo>
                    <a:lnTo>
                      <a:pt x="23" y="76"/>
                    </a:lnTo>
                    <a:lnTo>
                      <a:pt x="24" y="74"/>
                    </a:lnTo>
                    <a:lnTo>
                      <a:pt x="24" y="70"/>
                    </a:lnTo>
                    <a:lnTo>
                      <a:pt x="26" y="67"/>
                    </a:lnTo>
                    <a:lnTo>
                      <a:pt x="26" y="62"/>
                    </a:lnTo>
                    <a:lnTo>
                      <a:pt x="27" y="58"/>
                    </a:lnTo>
                    <a:lnTo>
                      <a:pt x="27" y="53"/>
                    </a:lnTo>
                    <a:lnTo>
                      <a:pt x="28" y="50"/>
                    </a:lnTo>
                    <a:lnTo>
                      <a:pt x="29" y="46"/>
                    </a:lnTo>
                    <a:lnTo>
                      <a:pt x="31" y="43"/>
                    </a:lnTo>
                    <a:lnTo>
                      <a:pt x="31" y="38"/>
                    </a:lnTo>
                    <a:lnTo>
                      <a:pt x="31" y="33"/>
                    </a:lnTo>
                    <a:lnTo>
                      <a:pt x="32" y="30"/>
                    </a:lnTo>
                    <a:lnTo>
                      <a:pt x="32" y="26"/>
                    </a:lnTo>
                    <a:lnTo>
                      <a:pt x="33" y="22"/>
                    </a:lnTo>
                    <a:lnTo>
                      <a:pt x="33" y="19"/>
                    </a:lnTo>
                    <a:lnTo>
                      <a:pt x="34" y="15"/>
                    </a:lnTo>
                    <a:lnTo>
                      <a:pt x="34" y="12"/>
                    </a:lnTo>
                    <a:lnTo>
                      <a:pt x="35" y="7"/>
                    </a:lnTo>
                    <a:lnTo>
                      <a:pt x="35" y="3"/>
                    </a:lnTo>
                    <a:lnTo>
                      <a:pt x="37" y="0"/>
                    </a:lnTo>
                    <a:lnTo>
                      <a:pt x="37" y="0"/>
                    </a:lnTo>
                    <a:lnTo>
                      <a:pt x="0" y="1"/>
                    </a:lnTo>
                    <a:lnTo>
                      <a:pt x="0" y="1"/>
                    </a:lnTo>
                    <a:close/>
                  </a:path>
                </a:pathLst>
              </a:custGeom>
              <a:solidFill>
                <a:srgbClr val="3385A9">
                  <a:alpha val="100000"/>
                </a:srgbClr>
              </a:solidFill>
              <a:ln w="9525">
                <a:noFill/>
              </a:ln>
            </p:spPr>
            <p:txBody>
              <a:bodyPr/>
              <a:p>
                <a:endParaRPr lang="zh-CN" altLang="en-US"/>
              </a:p>
            </p:txBody>
          </p:sp>
          <p:sp>
            <p:nvSpPr>
              <p:cNvPr id="22621" name="Freeform 301"/>
              <p:cNvSpPr/>
              <p:nvPr/>
            </p:nvSpPr>
            <p:spPr>
              <a:xfrm>
                <a:off x="2437" y="1125"/>
                <a:ext cx="8" cy="17"/>
              </a:xfrm>
              <a:custGeom>
                <a:avLst/>
                <a:gdLst/>
                <a:ahLst/>
                <a:cxnLst>
                  <a:cxn ang="0">
                    <a:pos x="0" y="1"/>
                  </a:cxn>
                  <a:cxn ang="0">
                    <a:pos x="6" y="17"/>
                  </a:cxn>
                  <a:cxn ang="0">
                    <a:pos x="6" y="17"/>
                  </a:cxn>
                  <a:cxn ang="0">
                    <a:pos x="6" y="16"/>
                  </a:cxn>
                  <a:cxn ang="0">
                    <a:pos x="6" y="16"/>
                  </a:cxn>
                  <a:cxn ang="0">
                    <a:pos x="6" y="15"/>
                  </a:cxn>
                  <a:cxn ang="0">
                    <a:pos x="7" y="15"/>
                  </a:cxn>
                  <a:cxn ang="0">
                    <a:pos x="7" y="14"/>
                  </a:cxn>
                  <a:cxn ang="0">
                    <a:pos x="7" y="14"/>
                  </a:cxn>
                  <a:cxn ang="0">
                    <a:pos x="7" y="13"/>
                  </a:cxn>
                  <a:cxn ang="0">
                    <a:pos x="7" y="12"/>
                  </a:cxn>
                  <a:cxn ang="0">
                    <a:pos x="7" y="12"/>
                  </a:cxn>
                  <a:cxn ang="0">
                    <a:pos x="7" y="11"/>
                  </a:cxn>
                  <a:cxn ang="0">
                    <a:pos x="7" y="10"/>
                  </a:cxn>
                  <a:cxn ang="0">
                    <a:pos x="7" y="9"/>
                  </a:cxn>
                  <a:cxn ang="0">
                    <a:pos x="7" y="9"/>
                  </a:cxn>
                  <a:cxn ang="0">
                    <a:pos x="7" y="8"/>
                  </a:cxn>
                  <a:cxn ang="0">
                    <a:pos x="8" y="7"/>
                  </a:cxn>
                  <a:cxn ang="0">
                    <a:pos x="8" y="6"/>
                  </a:cxn>
                  <a:cxn ang="0">
                    <a:pos x="8" y="6"/>
                  </a:cxn>
                  <a:cxn ang="0">
                    <a:pos x="8" y="5"/>
                  </a:cxn>
                  <a:cxn ang="0">
                    <a:pos x="8" y="4"/>
                  </a:cxn>
                  <a:cxn ang="0">
                    <a:pos x="8" y="4"/>
                  </a:cxn>
                  <a:cxn ang="0">
                    <a:pos x="8" y="3"/>
                  </a:cxn>
                  <a:cxn ang="0">
                    <a:pos x="8" y="3"/>
                  </a:cxn>
                  <a:cxn ang="0">
                    <a:pos x="8" y="2"/>
                  </a:cxn>
                  <a:cxn ang="0">
                    <a:pos x="8" y="1"/>
                  </a:cxn>
                  <a:cxn ang="0">
                    <a:pos x="8" y="1"/>
                  </a:cxn>
                  <a:cxn ang="0">
                    <a:pos x="8" y="1"/>
                  </a:cxn>
                  <a:cxn ang="0">
                    <a:pos x="8" y="0"/>
                  </a:cxn>
                  <a:cxn ang="0">
                    <a:pos x="7" y="0"/>
                  </a:cxn>
                  <a:cxn ang="0">
                    <a:pos x="6" y="0"/>
                  </a:cxn>
                  <a:cxn ang="0">
                    <a:pos x="4" y="0"/>
                  </a:cxn>
                  <a:cxn ang="0">
                    <a:pos x="3" y="0"/>
                  </a:cxn>
                  <a:cxn ang="0">
                    <a:pos x="2" y="0"/>
                  </a:cxn>
                  <a:cxn ang="0">
                    <a:pos x="1" y="1"/>
                  </a:cxn>
                  <a:cxn ang="0">
                    <a:pos x="0" y="1"/>
                  </a:cxn>
                  <a:cxn ang="0">
                    <a:pos x="0" y="1"/>
                  </a:cxn>
                  <a:cxn ang="0">
                    <a:pos x="0" y="1"/>
                  </a:cxn>
                </a:cxnLst>
                <a:pathLst>
                  <a:path w="39" h="102">
                    <a:moveTo>
                      <a:pt x="0" y="4"/>
                    </a:moveTo>
                    <a:lnTo>
                      <a:pt x="31" y="102"/>
                    </a:lnTo>
                    <a:lnTo>
                      <a:pt x="31" y="99"/>
                    </a:lnTo>
                    <a:lnTo>
                      <a:pt x="31" y="97"/>
                    </a:lnTo>
                    <a:lnTo>
                      <a:pt x="31" y="93"/>
                    </a:lnTo>
                    <a:lnTo>
                      <a:pt x="31" y="91"/>
                    </a:lnTo>
                    <a:lnTo>
                      <a:pt x="32" y="89"/>
                    </a:lnTo>
                    <a:lnTo>
                      <a:pt x="32" y="86"/>
                    </a:lnTo>
                    <a:lnTo>
                      <a:pt x="32" y="82"/>
                    </a:lnTo>
                    <a:lnTo>
                      <a:pt x="32" y="78"/>
                    </a:lnTo>
                    <a:lnTo>
                      <a:pt x="33" y="73"/>
                    </a:lnTo>
                    <a:lnTo>
                      <a:pt x="33" y="70"/>
                    </a:lnTo>
                    <a:lnTo>
                      <a:pt x="33" y="65"/>
                    </a:lnTo>
                    <a:lnTo>
                      <a:pt x="34" y="61"/>
                    </a:lnTo>
                    <a:lnTo>
                      <a:pt x="34" y="56"/>
                    </a:lnTo>
                    <a:lnTo>
                      <a:pt x="35" y="52"/>
                    </a:lnTo>
                    <a:lnTo>
                      <a:pt x="35" y="47"/>
                    </a:lnTo>
                    <a:lnTo>
                      <a:pt x="37" y="42"/>
                    </a:lnTo>
                    <a:lnTo>
                      <a:pt x="37" y="37"/>
                    </a:lnTo>
                    <a:lnTo>
                      <a:pt x="37" y="34"/>
                    </a:lnTo>
                    <a:lnTo>
                      <a:pt x="37" y="29"/>
                    </a:lnTo>
                    <a:lnTo>
                      <a:pt x="38" y="25"/>
                    </a:lnTo>
                    <a:lnTo>
                      <a:pt x="38" y="22"/>
                    </a:lnTo>
                    <a:lnTo>
                      <a:pt x="39" y="18"/>
                    </a:lnTo>
                    <a:lnTo>
                      <a:pt x="38" y="15"/>
                    </a:lnTo>
                    <a:lnTo>
                      <a:pt x="38" y="11"/>
                    </a:lnTo>
                    <a:lnTo>
                      <a:pt x="38" y="8"/>
                    </a:lnTo>
                    <a:lnTo>
                      <a:pt x="38" y="6"/>
                    </a:lnTo>
                    <a:lnTo>
                      <a:pt x="37" y="3"/>
                    </a:lnTo>
                    <a:lnTo>
                      <a:pt x="37" y="2"/>
                    </a:lnTo>
                    <a:lnTo>
                      <a:pt x="32" y="0"/>
                    </a:lnTo>
                    <a:lnTo>
                      <a:pt x="27" y="0"/>
                    </a:lnTo>
                    <a:lnTo>
                      <a:pt x="21" y="0"/>
                    </a:lnTo>
                    <a:lnTo>
                      <a:pt x="14" y="2"/>
                    </a:lnTo>
                    <a:lnTo>
                      <a:pt x="8" y="2"/>
                    </a:lnTo>
                    <a:lnTo>
                      <a:pt x="3" y="3"/>
                    </a:lnTo>
                    <a:lnTo>
                      <a:pt x="1" y="3"/>
                    </a:lnTo>
                    <a:lnTo>
                      <a:pt x="0" y="4"/>
                    </a:lnTo>
                    <a:lnTo>
                      <a:pt x="0" y="4"/>
                    </a:lnTo>
                    <a:close/>
                  </a:path>
                </a:pathLst>
              </a:custGeom>
              <a:solidFill>
                <a:srgbClr val="3385A9">
                  <a:alpha val="100000"/>
                </a:srgbClr>
              </a:solidFill>
              <a:ln w="9525">
                <a:noFill/>
              </a:ln>
            </p:spPr>
            <p:txBody>
              <a:bodyPr/>
              <a:p>
                <a:endParaRPr lang="zh-CN" altLang="en-US"/>
              </a:p>
            </p:txBody>
          </p:sp>
          <p:sp>
            <p:nvSpPr>
              <p:cNvPr id="22622" name="Freeform 302"/>
              <p:cNvSpPr/>
              <p:nvPr/>
            </p:nvSpPr>
            <p:spPr>
              <a:xfrm>
                <a:off x="2377" y="1074"/>
                <a:ext cx="287" cy="21"/>
              </a:xfrm>
              <a:custGeom>
                <a:avLst/>
                <a:gdLst/>
                <a:ahLst/>
                <a:cxnLst>
                  <a:cxn ang="0">
                    <a:pos x="14" y="18"/>
                  </a:cxn>
                  <a:cxn ang="0">
                    <a:pos x="5" y="20"/>
                  </a:cxn>
                  <a:cxn ang="0">
                    <a:pos x="0" y="11"/>
                  </a:cxn>
                  <a:cxn ang="0">
                    <a:pos x="11" y="3"/>
                  </a:cxn>
                  <a:cxn ang="0">
                    <a:pos x="26" y="6"/>
                  </a:cxn>
                  <a:cxn ang="0">
                    <a:pos x="40" y="11"/>
                  </a:cxn>
                  <a:cxn ang="0">
                    <a:pos x="56" y="15"/>
                  </a:cxn>
                  <a:cxn ang="0">
                    <a:pos x="72" y="13"/>
                  </a:cxn>
                  <a:cxn ang="0">
                    <a:pos x="85" y="7"/>
                  </a:cxn>
                  <a:cxn ang="0">
                    <a:pos x="99" y="4"/>
                  </a:cxn>
                  <a:cxn ang="0">
                    <a:pos x="115" y="7"/>
                  </a:cxn>
                  <a:cxn ang="0">
                    <a:pos x="128" y="12"/>
                  </a:cxn>
                  <a:cxn ang="0">
                    <a:pos x="139" y="14"/>
                  </a:cxn>
                  <a:cxn ang="0">
                    <a:pos x="152" y="12"/>
                  </a:cxn>
                  <a:cxn ang="0">
                    <a:pos x="163" y="9"/>
                  </a:cxn>
                  <a:cxn ang="0">
                    <a:pos x="173" y="5"/>
                  </a:cxn>
                  <a:cxn ang="0">
                    <a:pos x="183" y="2"/>
                  </a:cxn>
                  <a:cxn ang="0">
                    <a:pos x="194" y="2"/>
                  </a:cxn>
                  <a:cxn ang="0">
                    <a:pos x="203" y="4"/>
                  </a:cxn>
                  <a:cxn ang="0">
                    <a:pos x="213" y="8"/>
                  </a:cxn>
                  <a:cxn ang="0">
                    <a:pos x="222" y="12"/>
                  </a:cxn>
                  <a:cxn ang="0">
                    <a:pos x="232" y="14"/>
                  </a:cxn>
                  <a:cxn ang="0">
                    <a:pos x="244" y="11"/>
                  </a:cxn>
                  <a:cxn ang="0">
                    <a:pos x="258" y="3"/>
                  </a:cxn>
                  <a:cxn ang="0">
                    <a:pos x="271" y="0"/>
                  </a:cxn>
                  <a:cxn ang="0">
                    <a:pos x="282" y="2"/>
                  </a:cxn>
                  <a:cxn ang="0">
                    <a:pos x="286" y="12"/>
                  </a:cxn>
                  <a:cxn ang="0">
                    <a:pos x="275" y="17"/>
                  </a:cxn>
                  <a:cxn ang="0">
                    <a:pos x="269" y="9"/>
                  </a:cxn>
                  <a:cxn ang="0">
                    <a:pos x="276" y="12"/>
                  </a:cxn>
                  <a:cxn ang="0">
                    <a:pos x="270" y="12"/>
                  </a:cxn>
                  <a:cxn ang="0">
                    <a:pos x="280" y="15"/>
                  </a:cxn>
                  <a:cxn ang="0">
                    <a:pos x="284" y="7"/>
                  </a:cxn>
                  <a:cxn ang="0">
                    <a:pos x="273" y="2"/>
                  </a:cxn>
                  <a:cxn ang="0">
                    <a:pos x="260" y="5"/>
                  </a:cxn>
                  <a:cxn ang="0">
                    <a:pos x="250" y="10"/>
                  </a:cxn>
                  <a:cxn ang="0">
                    <a:pos x="240" y="15"/>
                  </a:cxn>
                  <a:cxn ang="0">
                    <a:pos x="230" y="16"/>
                  </a:cxn>
                  <a:cxn ang="0">
                    <a:pos x="220" y="13"/>
                  </a:cxn>
                  <a:cxn ang="0">
                    <a:pos x="210" y="9"/>
                  </a:cxn>
                  <a:cxn ang="0">
                    <a:pos x="200" y="6"/>
                  </a:cxn>
                  <a:cxn ang="0">
                    <a:pos x="189" y="3"/>
                  </a:cxn>
                  <a:cxn ang="0">
                    <a:pos x="176" y="7"/>
                  </a:cxn>
                  <a:cxn ang="0">
                    <a:pos x="161" y="12"/>
                  </a:cxn>
                  <a:cxn ang="0">
                    <a:pos x="149" y="15"/>
                  </a:cxn>
                  <a:cxn ang="0">
                    <a:pos x="137" y="16"/>
                  </a:cxn>
                  <a:cxn ang="0">
                    <a:pos x="123" y="13"/>
                  </a:cxn>
                  <a:cxn ang="0">
                    <a:pos x="109" y="8"/>
                  </a:cxn>
                  <a:cxn ang="0">
                    <a:pos x="99" y="6"/>
                  </a:cxn>
                  <a:cxn ang="0">
                    <a:pos x="89" y="9"/>
                  </a:cxn>
                  <a:cxn ang="0">
                    <a:pos x="77" y="14"/>
                  </a:cxn>
                  <a:cxn ang="0">
                    <a:pos x="67" y="17"/>
                  </a:cxn>
                  <a:cxn ang="0">
                    <a:pos x="56" y="17"/>
                  </a:cxn>
                  <a:cxn ang="0">
                    <a:pos x="42" y="13"/>
                  </a:cxn>
                  <a:cxn ang="0">
                    <a:pos x="29" y="8"/>
                  </a:cxn>
                  <a:cxn ang="0">
                    <a:pos x="18" y="6"/>
                  </a:cxn>
                  <a:cxn ang="0">
                    <a:pos x="7" y="7"/>
                  </a:cxn>
                  <a:cxn ang="0">
                    <a:pos x="3" y="17"/>
                  </a:cxn>
                  <a:cxn ang="0">
                    <a:pos x="12" y="16"/>
                  </a:cxn>
                </a:cxnLst>
                <a:pathLst>
                  <a:path w="1431" h="122">
                    <a:moveTo>
                      <a:pt x="54" y="69"/>
                    </a:moveTo>
                    <a:lnTo>
                      <a:pt x="54" y="69"/>
                    </a:lnTo>
                    <a:lnTo>
                      <a:pt x="57" y="70"/>
                    </a:lnTo>
                    <a:lnTo>
                      <a:pt x="60" y="71"/>
                    </a:lnTo>
                    <a:lnTo>
                      <a:pt x="65" y="75"/>
                    </a:lnTo>
                    <a:lnTo>
                      <a:pt x="66" y="76"/>
                    </a:lnTo>
                    <a:lnTo>
                      <a:pt x="68" y="79"/>
                    </a:lnTo>
                    <a:lnTo>
                      <a:pt x="69" y="82"/>
                    </a:lnTo>
                    <a:lnTo>
                      <a:pt x="70" y="87"/>
                    </a:lnTo>
                    <a:lnTo>
                      <a:pt x="71" y="90"/>
                    </a:lnTo>
                    <a:lnTo>
                      <a:pt x="71" y="95"/>
                    </a:lnTo>
                    <a:lnTo>
                      <a:pt x="71" y="97"/>
                    </a:lnTo>
                    <a:lnTo>
                      <a:pt x="71" y="100"/>
                    </a:lnTo>
                    <a:lnTo>
                      <a:pt x="71" y="103"/>
                    </a:lnTo>
                    <a:lnTo>
                      <a:pt x="71" y="107"/>
                    </a:lnTo>
                    <a:lnTo>
                      <a:pt x="69" y="113"/>
                    </a:lnTo>
                    <a:lnTo>
                      <a:pt x="65" y="116"/>
                    </a:lnTo>
                    <a:lnTo>
                      <a:pt x="60" y="120"/>
                    </a:lnTo>
                    <a:lnTo>
                      <a:pt x="54" y="122"/>
                    </a:lnTo>
                    <a:lnTo>
                      <a:pt x="52" y="122"/>
                    </a:lnTo>
                    <a:lnTo>
                      <a:pt x="48" y="122"/>
                    </a:lnTo>
                    <a:lnTo>
                      <a:pt x="44" y="122"/>
                    </a:lnTo>
                    <a:lnTo>
                      <a:pt x="40" y="122"/>
                    </a:lnTo>
                    <a:lnTo>
                      <a:pt x="37" y="121"/>
                    </a:lnTo>
                    <a:lnTo>
                      <a:pt x="33" y="120"/>
                    </a:lnTo>
                    <a:lnTo>
                      <a:pt x="31" y="119"/>
                    </a:lnTo>
                    <a:lnTo>
                      <a:pt x="27" y="119"/>
                    </a:lnTo>
                    <a:lnTo>
                      <a:pt x="23" y="116"/>
                    </a:lnTo>
                    <a:lnTo>
                      <a:pt x="19" y="114"/>
                    </a:lnTo>
                    <a:lnTo>
                      <a:pt x="16" y="113"/>
                    </a:lnTo>
                    <a:lnTo>
                      <a:pt x="13" y="110"/>
                    </a:lnTo>
                    <a:lnTo>
                      <a:pt x="10" y="107"/>
                    </a:lnTo>
                    <a:lnTo>
                      <a:pt x="7" y="103"/>
                    </a:lnTo>
                    <a:lnTo>
                      <a:pt x="6" y="100"/>
                    </a:lnTo>
                    <a:lnTo>
                      <a:pt x="3" y="96"/>
                    </a:lnTo>
                    <a:lnTo>
                      <a:pt x="2" y="93"/>
                    </a:lnTo>
                    <a:lnTo>
                      <a:pt x="1" y="88"/>
                    </a:lnTo>
                    <a:lnTo>
                      <a:pt x="0" y="83"/>
                    </a:lnTo>
                    <a:lnTo>
                      <a:pt x="0" y="79"/>
                    </a:lnTo>
                    <a:lnTo>
                      <a:pt x="0" y="75"/>
                    </a:lnTo>
                    <a:lnTo>
                      <a:pt x="1" y="69"/>
                    </a:lnTo>
                    <a:lnTo>
                      <a:pt x="2" y="63"/>
                    </a:lnTo>
                    <a:lnTo>
                      <a:pt x="5" y="58"/>
                    </a:lnTo>
                    <a:lnTo>
                      <a:pt x="6" y="52"/>
                    </a:lnTo>
                    <a:lnTo>
                      <a:pt x="8" y="46"/>
                    </a:lnTo>
                    <a:lnTo>
                      <a:pt x="11" y="41"/>
                    </a:lnTo>
                    <a:lnTo>
                      <a:pt x="15" y="38"/>
                    </a:lnTo>
                    <a:lnTo>
                      <a:pt x="18" y="33"/>
                    </a:lnTo>
                    <a:lnTo>
                      <a:pt x="22" y="31"/>
                    </a:lnTo>
                    <a:lnTo>
                      <a:pt x="26" y="27"/>
                    </a:lnTo>
                    <a:lnTo>
                      <a:pt x="31" y="25"/>
                    </a:lnTo>
                    <a:lnTo>
                      <a:pt x="34" y="22"/>
                    </a:lnTo>
                    <a:lnTo>
                      <a:pt x="39" y="21"/>
                    </a:lnTo>
                    <a:lnTo>
                      <a:pt x="44" y="19"/>
                    </a:lnTo>
                    <a:lnTo>
                      <a:pt x="49" y="19"/>
                    </a:lnTo>
                    <a:lnTo>
                      <a:pt x="54" y="17"/>
                    </a:lnTo>
                    <a:lnTo>
                      <a:pt x="60" y="17"/>
                    </a:lnTo>
                    <a:lnTo>
                      <a:pt x="65" y="17"/>
                    </a:lnTo>
                    <a:lnTo>
                      <a:pt x="71" y="17"/>
                    </a:lnTo>
                    <a:lnTo>
                      <a:pt x="76" y="17"/>
                    </a:lnTo>
                    <a:lnTo>
                      <a:pt x="83" y="19"/>
                    </a:lnTo>
                    <a:lnTo>
                      <a:pt x="88" y="19"/>
                    </a:lnTo>
                    <a:lnTo>
                      <a:pt x="94" y="20"/>
                    </a:lnTo>
                    <a:lnTo>
                      <a:pt x="99" y="21"/>
                    </a:lnTo>
                    <a:lnTo>
                      <a:pt x="105" y="22"/>
                    </a:lnTo>
                    <a:lnTo>
                      <a:pt x="111" y="25"/>
                    </a:lnTo>
                    <a:lnTo>
                      <a:pt x="116" y="26"/>
                    </a:lnTo>
                    <a:lnTo>
                      <a:pt x="121" y="28"/>
                    </a:lnTo>
                    <a:lnTo>
                      <a:pt x="127" y="29"/>
                    </a:lnTo>
                    <a:lnTo>
                      <a:pt x="132" y="32"/>
                    </a:lnTo>
                    <a:lnTo>
                      <a:pt x="137" y="34"/>
                    </a:lnTo>
                    <a:lnTo>
                      <a:pt x="142" y="35"/>
                    </a:lnTo>
                    <a:lnTo>
                      <a:pt x="148" y="37"/>
                    </a:lnTo>
                    <a:lnTo>
                      <a:pt x="152" y="39"/>
                    </a:lnTo>
                    <a:lnTo>
                      <a:pt x="157" y="41"/>
                    </a:lnTo>
                    <a:lnTo>
                      <a:pt x="161" y="44"/>
                    </a:lnTo>
                    <a:lnTo>
                      <a:pt x="165" y="45"/>
                    </a:lnTo>
                    <a:lnTo>
                      <a:pt x="170" y="47"/>
                    </a:lnTo>
                    <a:lnTo>
                      <a:pt x="175" y="50"/>
                    </a:lnTo>
                    <a:lnTo>
                      <a:pt x="180" y="52"/>
                    </a:lnTo>
                    <a:lnTo>
                      <a:pt x="185" y="54"/>
                    </a:lnTo>
                    <a:lnTo>
                      <a:pt x="190" y="57"/>
                    </a:lnTo>
                    <a:lnTo>
                      <a:pt x="195" y="59"/>
                    </a:lnTo>
                    <a:lnTo>
                      <a:pt x="200" y="62"/>
                    </a:lnTo>
                    <a:lnTo>
                      <a:pt x="206" y="64"/>
                    </a:lnTo>
                    <a:lnTo>
                      <a:pt x="211" y="66"/>
                    </a:lnTo>
                    <a:lnTo>
                      <a:pt x="216" y="69"/>
                    </a:lnTo>
                    <a:lnTo>
                      <a:pt x="222" y="71"/>
                    </a:lnTo>
                    <a:lnTo>
                      <a:pt x="229" y="74"/>
                    </a:lnTo>
                    <a:lnTo>
                      <a:pt x="234" y="75"/>
                    </a:lnTo>
                    <a:lnTo>
                      <a:pt x="240" y="77"/>
                    </a:lnTo>
                    <a:lnTo>
                      <a:pt x="245" y="78"/>
                    </a:lnTo>
                    <a:lnTo>
                      <a:pt x="250" y="81"/>
                    </a:lnTo>
                    <a:lnTo>
                      <a:pt x="256" y="82"/>
                    </a:lnTo>
                    <a:lnTo>
                      <a:pt x="262" y="84"/>
                    </a:lnTo>
                    <a:lnTo>
                      <a:pt x="268" y="85"/>
                    </a:lnTo>
                    <a:lnTo>
                      <a:pt x="273" y="87"/>
                    </a:lnTo>
                    <a:lnTo>
                      <a:pt x="279" y="88"/>
                    </a:lnTo>
                    <a:lnTo>
                      <a:pt x="285" y="89"/>
                    </a:lnTo>
                    <a:lnTo>
                      <a:pt x="290" y="89"/>
                    </a:lnTo>
                    <a:lnTo>
                      <a:pt x="297" y="90"/>
                    </a:lnTo>
                    <a:lnTo>
                      <a:pt x="303" y="90"/>
                    </a:lnTo>
                    <a:lnTo>
                      <a:pt x="309" y="90"/>
                    </a:lnTo>
                    <a:lnTo>
                      <a:pt x="314" y="89"/>
                    </a:lnTo>
                    <a:lnTo>
                      <a:pt x="320" y="89"/>
                    </a:lnTo>
                    <a:lnTo>
                      <a:pt x="326" y="88"/>
                    </a:lnTo>
                    <a:lnTo>
                      <a:pt x="332" y="88"/>
                    </a:lnTo>
                    <a:lnTo>
                      <a:pt x="337" y="85"/>
                    </a:lnTo>
                    <a:lnTo>
                      <a:pt x="344" y="83"/>
                    </a:lnTo>
                    <a:lnTo>
                      <a:pt x="349" y="82"/>
                    </a:lnTo>
                    <a:lnTo>
                      <a:pt x="354" y="79"/>
                    </a:lnTo>
                    <a:lnTo>
                      <a:pt x="358" y="77"/>
                    </a:lnTo>
                    <a:lnTo>
                      <a:pt x="365" y="75"/>
                    </a:lnTo>
                    <a:lnTo>
                      <a:pt x="370" y="74"/>
                    </a:lnTo>
                    <a:lnTo>
                      <a:pt x="375" y="71"/>
                    </a:lnTo>
                    <a:lnTo>
                      <a:pt x="378" y="68"/>
                    </a:lnTo>
                    <a:lnTo>
                      <a:pt x="383" y="65"/>
                    </a:lnTo>
                    <a:lnTo>
                      <a:pt x="388" y="62"/>
                    </a:lnTo>
                    <a:lnTo>
                      <a:pt x="393" y="59"/>
                    </a:lnTo>
                    <a:lnTo>
                      <a:pt x="397" y="57"/>
                    </a:lnTo>
                    <a:lnTo>
                      <a:pt x="402" y="54"/>
                    </a:lnTo>
                    <a:lnTo>
                      <a:pt x="407" y="52"/>
                    </a:lnTo>
                    <a:lnTo>
                      <a:pt x="412" y="50"/>
                    </a:lnTo>
                    <a:lnTo>
                      <a:pt x="415" y="46"/>
                    </a:lnTo>
                    <a:lnTo>
                      <a:pt x="420" y="44"/>
                    </a:lnTo>
                    <a:lnTo>
                      <a:pt x="425" y="40"/>
                    </a:lnTo>
                    <a:lnTo>
                      <a:pt x="430" y="38"/>
                    </a:lnTo>
                    <a:lnTo>
                      <a:pt x="435" y="35"/>
                    </a:lnTo>
                    <a:lnTo>
                      <a:pt x="440" y="34"/>
                    </a:lnTo>
                    <a:lnTo>
                      <a:pt x="445" y="32"/>
                    </a:lnTo>
                    <a:lnTo>
                      <a:pt x="450" y="31"/>
                    </a:lnTo>
                    <a:lnTo>
                      <a:pt x="456" y="28"/>
                    </a:lnTo>
                    <a:lnTo>
                      <a:pt x="461" y="26"/>
                    </a:lnTo>
                    <a:lnTo>
                      <a:pt x="467" y="25"/>
                    </a:lnTo>
                    <a:lnTo>
                      <a:pt x="472" y="23"/>
                    </a:lnTo>
                    <a:lnTo>
                      <a:pt x="478" y="22"/>
                    </a:lnTo>
                    <a:lnTo>
                      <a:pt x="485" y="21"/>
                    </a:lnTo>
                    <a:lnTo>
                      <a:pt x="487" y="21"/>
                    </a:lnTo>
                    <a:lnTo>
                      <a:pt x="491" y="21"/>
                    </a:lnTo>
                    <a:lnTo>
                      <a:pt x="495" y="21"/>
                    </a:lnTo>
                    <a:lnTo>
                      <a:pt x="498" y="21"/>
                    </a:lnTo>
                    <a:lnTo>
                      <a:pt x="504" y="21"/>
                    </a:lnTo>
                    <a:lnTo>
                      <a:pt x="509" y="21"/>
                    </a:lnTo>
                    <a:lnTo>
                      <a:pt x="516" y="21"/>
                    </a:lnTo>
                    <a:lnTo>
                      <a:pt x="523" y="23"/>
                    </a:lnTo>
                    <a:lnTo>
                      <a:pt x="528" y="25"/>
                    </a:lnTo>
                    <a:lnTo>
                      <a:pt x="534" y="26"/>
                    </a:lnTo>
                    <a:lnTo>
                      <a:pt x="539" y="28"/>
                    </a:lnTo>
                    <a:lnTo>
                      <a:pt x="545" y="31"/>
                    </a:lnTo>
                    <a:lnTo>
                      <a:pt x="550" y="32"/>
                    </a:lnTo>
                    <a:lnTo>
                      <a:pt x="556" y="34"/>
                    </a:lnTo>
                    <a:lnTo>
                      <a:pt x="563" y="37"/>
                    </a:lnTo>
                    <a:lnTo>
                      <a:pt x="568" y="40"/>
                    </a:lnTo>
                    <a:lnTo>
                      <a:pt x="574" y="42"/>
                    </a:lnTo>
                    <a:lnTo>
                      <a:pt x="579" y="45"/>
                    </a:lnTo>
                    <a:lnTo>
                      <a:pt x="585" y="48"/>
                    </a:lnTo>
                    <a:lnTo>
                      <a:pt x="591" y="52"/>
                    </a:lnTo>
                    <a:lnTo>
                      <a:pt x="597" y="53"/>
                    </a:lnTo>
                    <a:lnTo>
                      <a:pt x="603" y="57"/>
                    </a:lnTo>
                    <a:lnTo>
                      <a:pt x="608" y="59"/>
                    </a:lnTo>
                    <a:lnTo>
                      <a:pt x="616" y="63"/>
                    </a:lnTo>
                    <a:lnTo>
                      <a:pt x="618" y="64"/>
                    </a:lnTo>
                    <a:lnTo>
                      <a:pt x="622" y="65"/>
                    </a:lnTo>
                    <a:lnTo>
                      <a:pt x="626" y="66"/>
                    </a:lnTo>
                    <a:lnTo>
                      <a:pt x="628" y="68"/>
                    </a:lnTo>
                    <a:lnTo>
                      <a:pt x="632" y="69"/>
                    </a:lnTo>
                    <a:lnTo>
                      <a:pt x="636" y="70"/>
                    </a:lnTo>
                    <a:lnTo>
                      <a:pt x="639" y="71"/>
                    </a:lnTo>
                    <a:lnTo>
                      <a:pt x="643" y="74"/>
                    </a:lnTo>
                    <a:lnTo>
                      <a:pt x="647" y="74"/>
                    </a:lnTo>
                    <a:lnTo>
                      <a:pt x="650" y="75"/>
                    </a:lnTo>
                    <a:lnTo>
                      <a:pt x="654" y="75"/>
                    </a:lnTo>
                    <a:lnTo>
                      <a:pt x="658" y="76"/>
                    </a:lnTo>
                    <a:lnTo>
                      <a:pt x="662" y="76"/>
                    </a:lnTo>
                    <a:lnTo>
                      <a:pt x="665" y="77"/>
                    </a:lnTo>
                    <a:lnTo>
                      <a:pt x="669" y="77"/>
                    </a:lnTo>
                    <a:lnTo>
                      <a:pt x="674" y="78"/>
                    </a:lnTo>
                    <a:lnTo>
                      <a:pt x="678" y="78"/>
                    </a:lnTo>
                    <a:lnTo>
                      <a:pt x="681" y="79"/>
                    </a:lnTo>
                    <a:lnTo>
                      <a:pt x="686" y="79"/>
                    </a:lnTo>
                    <a:lnTo>
                      <a:pt x="690" y="81"/>
                    </a:lnTo>
                    <a:lnTo>
                      <a:pt x="695" y="81"/>
                    </a:lnTo>
                    <a:lnTo>
                      <a:pt x="700" y="81"/>
                    </a:lnTo>
                    <a:lnTo>
                      <a:pt x="705" y="81"/>
                    </a:lnTo>
                    <a:lnTo>
                      <a:pt x="710" y="81"/>
                    </a:lnTo>
                    <a:lnTo>
                      <a:pt x="714" y="79"/>
                    </a:lnTo>
                    <a:lnTo>
                      <a:pt x="718" y="79"/>
                    </a:lnTo>
                    <a:lnTo>
                      <a:pt x="723" y="78"/>
                    </a:lnTo>
                    <a:lnTo>
                      <a:pt x="727" y="78"/>
                    </a:lnTo>
                    <a:lnTo>
                      <a:pt x="732" y="77"/>
                    </a:lnTo>
                    <a:lnTo>
                      <a:pt x="737" y="77"/>
                    </a:lnTo>
                    <a:lnTo>
                      <a:pt x="741" y="76"/>
                    </a:lnTo>
                    <a:lnTo>
                      <a:pt x="746" y="76"/>
                    </a:lnTo>
                    <a:lnTo>
                      <a:pt x="749" y="75"/>
                    </a:lnTo>
                    <a:lnTo>
                      <a:pt x="754" y="74"/>
                    </a:lnTo>
                    <a:lnTo>
                      <a:pt x="758" y="72"/>
                    </a:lnTo>
                    <a:lnTo>
                      <a:pt x="763" y="71"/>
                    </a:lnTo>
                    <a:lnTo>
                      <a:pt x="766" y="70"/>
                    </a:lnTo>
                    <a:lnTo>
                      <a:pt x="770" y="69"/>
                    </a:lnTo>
                    <a:lnTo>
                      <a:pt x="774" y="68"/>
                    </a:lnTo>
                    <a:lnTo>
                      <a:pt x="779" y="66"/>
                    </a:lnTo>
                    <a:lnTo>
                      <a:pt x="783" y="65"/>
                    </a:lnTo>
                    <a:lnTo>
                      <a:pt x="787" y="64"/>
                    </a:lnTo>
                    <a:lnTo>
                      <a:pt x="790" y="62"/>
                    </a:lnTo>
                    <a:lnTo>
                      <a:pt x="795" y="60"/>
                    </a:lnTo>
                    <a:lnTo>
                      <a:pt x="799" y="59"/>
                    </a:lnTo>
                    <a:lnTo>
                      <a:pt x="803" y="57"/>
                    </a:lnTo>
                    <a:lnTo>
                      <a:pt x="806" y="56"/>
                    </a:lnTo>
                    <a:lnTo>
                      <a:pt x="810" y="54"/>
                    </a:lnTo>
                    <a:lnTo>
                      <a:pt x="814" y="53"/>
                    </a:lnTo>
                    <a:lnTo>
                      <a:pt x="817" y="51"/>
                    </a:lnTo>
                    <a:lnTo>
                      <a:pt x="821" y="50"/>
                    </a:lnTo>
                    <a:lnTo>
                      <a:pt x="825" y="48"/>
                    </a:lnTo>
                    <a:lnTo>
                      <a:pt x="829" y="46"/>
                    </a:lnTo>
                    <a:lnTo>
                      <a:pt x="832" y="45"/>
                    </a:lnTo>
                    <a:lnTo>
                      <a:pt x="836" y="42"/>
                    </a:lnTo>
                    <a:lnTo>
                      <a:pt x="841" y="41"/>
                    </a:lnTo>
                    <a:lnTo>
                      <a:pt x="843" y="40"/>
                    </a:lnTo>
                    <a:lnTo>
                      <a:pt x="847" y="38"/>
                    </a:lnTo>
                    <a:lnTo>
                      <a:pt x="851" y="37"/>
                    </a:lnTo>
                    <a:lnTo>
                      <a:pt x="855" y="35"/>
                    </a:lnTo>
                    <a:lnTo>
                      <a:pt x="858" y="33"/>
                    </a:lnTo>
                    <a:lnTo>
                      <a:pt x="862" y="32"/>
                    </a:lnTo>
                    <a:lnTo>
                      <a:pt x="864" y="31"/>
                    </a:lnTo>
                    <a:lnTo>
                      <a:pt x="868" y="29"/>
                    </a:lnTo>
                    <a:lnTo>
                      <a:pt x="872" y="27"/>
                    </a:lnTo>
                    <a:lnTo>
                      <a:pt x="876" y="26"/>
                    </a:lnTo>
                    <a:lnTo>
                      <a:pt x="879" y="23"/>
                    </a:lnTo>
                    <a:lnTo>
                      <a:pt x="883" y="22"/>
                    </a:lnTo>
                    <a:lnTo>
                      <a:pt x="887" y="21"/>
                    </a:lnTo>
                    <a:lnTo>
                      <a:pt x="890" y="20"/>
                    </a:lnTo>
                    <a:lnTo>
                      <a:pt x="894" y="19"/>
                    </a:lnTo>
                    <a:lnTo>
                      <a:pt x="898" y="17"/>
                    </a:lnTo>
                    <a:lnTo>
                      <a:pt x="900" y="16"/>
                    </a:lnTo>
                    <a:lnTo>
                      <a:pt x="904" y="15"/>
                    </a:lnTo>
                    <a:lnTo>
                      <a:pt x="908" y="15"/>
                    </a:lnTo>
                    <a:lnTo>
                      <a:pt x="911" y="14"/>
                    </a:lnTo>
                    <a:lnTo>
                      <a:pt x="914" y="13"/>
                    </a:lnTo>
                    <a:lnTo>
                      <a:pt x="918" y="13"/>
                    </a:lnTo>
                    <a:lnTo>
                      <a:pt x="921" y="11"/>
                    </a:lnTo>
                    <a:lnTo>
                      <a:pt x="925" y="11"/>
                    </a:lnTo>
                    <a:lnTo>
                      <a:pt x="929" y="10"/>
                    </a:lnTo>
                    <a:lnTo>
                      <a:pt x="933" y="10"/>
                    </a:lnTo>
                    <a:lnTo>
                      <a:pt x="936" y="10"/>
                    </a:lnTo>
                    <a:lnTo>
                      <a:pt x="940" y="10"/>
                    </a:lnTo>
                    <a:lnTo>
                      <a:pt x="942" y="9"/>
                    </a:lnTo>
                    <a:lnTo>
                      <a:pt x="946" y="9"/>
                    </a:lnTo>
                    <a:lnTo>
                      <a:pt x="950" y="10"/>
                    </a:lnTo>
                    <a:lnTo>
                      <a:pt x="955" y="10"/>
                    </a:lnTo>
                    <a:lnTo>
                      <a:pt x="957" y="10"/>
                    </a:lnTo>
                    <a:lnTo>
                      <a:pt x="961" y="10"/>
                    </a:lnTo>
                    <a:lnTo>
                      <a:pt x="965" y="10"/>
                    </a:lnTo>
                    <a:lnTo>
                      <a:pt x="968" y="11"/>
                    </a:lnTo>
                    <a:lnTo>
                      <a:pt x="972" y="11"/>
                    </a:lnTo>
                    <a:lnTo>
                      <a:pt x="976" y="13"/>
                    </a:lnTo>
                    <a:lnTo>
                      <a:pt x="980" y="14"/>
                    </a:lnTo>
                    <a:lnTo>
                      <a:pt x="983" y="15"/>
                    </a:lnTo>
                    <a:lnTo>
                      <a:pt x="986" y="15"/>
                    </a:lnTo>
                    <a:lnTo>
                      <a:pt x="989" y="16"/>
                    </a:lnTo>
                    <a:lnTo>
                      <a:pt x="993" y="16"/>
                    </a:lnTo>
                    <a:lnTo>
                      <a:pt x="997" y="19"/>
                    </a:lnTo>
                    <a:lnTo>
                      <a:pt x="999" y="20"/>
                    </a:lnTo>
                    <a:lnTo>
                      <a:pt x="1003" y="21"/>
                    </a:lnTo>
                    <a:lnTo>
                      <a:pt x="1007" y="22"/>
                    </a:lnTo>
                    <a:lnTo>
                      <a:pt x="1010" y="25"/>
                    </a:lnTo>
                    <a:lnTo>
                      <a:pt x="1013" y="26"/>
                    </a:lnTo>
                    <a:lnTo>
                      <a:pt x="1017" y="27"/>
                    </a:lnTo>
                    <a:lnTo>
                      <a:pt x="1020" y="28"/>
                    </a:lnTo>
                    <a:lnTo>
                      <a:pt x="1023" y="31"/>
                    </a:lnTo>
                    <a:lnTo>
                      <a:pt x="1027" y="32"/>
                    </a:lnTo>
                    <a:lnTo>
                      <a:pt x="1030" y="33"/>
                    </a:lnTo>
                    <a:lnTo>
                      <a:pt x="1034" y="35"/>
                    </a:lnTo>
                    <a:lnTo>
                      <a:pt x="1038" y="37"/>
                    </a:lnTo>
                    <a:lnTo>
                      <a:pt x="1040" y="38"/>
                    </a:lnTo>
                    <a:lnTo>
                      <a:pt x="1044" y="40"/>
                    </a:lnTo>
                    <a:lnTo>
                      <a:pt x="1048" y="41"/>
                    </a:lnTo>
                    <a:lnTo>
                      <a:pt x="1051" y="44"/>
                    </a:lnTo>
                    <a:lnTo>
                      <a:pt x="1054" y="45"/>
                    </a:lnTo>
                    <a:lnTo>
                      <a:pt x="1057" y="47"/>
                    </a:lnTo>
                    <a:lnTo>
                      <a:pt x="1061" y="48"/>
                    </a:lnTo>
                    <a:lnTo>
                      <a:pt x="1065" y="51"/>
                    </a:lnTo>
                    <a:lnTo>
                      <a:pt x="1067" y="52"/>
                    </a:lnTo>
                    <a:lnTo>
                      <a:pt x="1071" y="53"/>
                    </a:lnTo>
                    <a:lnTo>
                      <a:pt x="1075" y="54"/>
                    </a:lnTo>
                    <a:lnTo>
                      <a:pt x="1079" y="57"/>
                    </a:lnTo>
                    <a:lnTo>
                      <a:pt x="1081" y="58"/>
                    </a:lnTo>
                    <a:lnTo>
                      <a:pt x="1085" y="59"/>
                    </a:lnTo>
                    <a:lnTo>
                      <a:pt x="1088" y="62"/>
                    </a:lnTo>
                    <a:lnTo>
                      <a:pt x="1092" y="63"/>
                    </a:lnTo>
                    <a:lnTo>
                      <a:pt x="1095" y="64"/>
                    </a:lnTo>
                    <a:lnTo>
                      <a:pt x="1098" y="65"/>
                    </a:lnTo>
                    <a:lnTo>
                      <a:pt x="1101" y="66"/>
                    </a:lnTo>
                    <a:lnTo>
                      <a:pt x="1105" y="69"/>
                    </a:lnTo>
                    <a:lnTo>
                      <a:pt x="1108" y="70"/>
                    </a:lnTo>
                    <a:lnTo>
                      <a:pt x="1112" y="71"/>
                    </a:lnTo>
                    <a:lnTo>
                      <a:pt x="1116" y="72"/>
                    </a:lnTo>
                    <a:lnTo>
                      <a:pt x="1119" y="74"/>
                    </a:lnTo>
                    <a:lnTo>
                      <a:pt x="1122" y="75"/>
                    </a:lnTo>
                    <a:lnTo>
                      <a:pt x="1126" y="75"/>
                    </a:lnTo>
                    <a:lnTo>
                      <a:pt x="1129" y="76"/>
                    </a:lnTo>
                    <a:lnTo>
                      <a:pt x="1133" y="77"/>
                    </a:lnTo>
                    <a:lnTo>
                      <a:pt x="1135" y="77"/>
                    </a:lnTo>
                    <a:lnTo>
                      <a:pt x="1139" y="78"/>
                    </a:lnTo>
                    <a:lnTo>
                      <a:pt x="1143" y="78"/>
                    </a:lnTo>
                    <a:lnTo>
                      <a:pt x="1147" y="79"/>
                    </a:lnTo>
                    <a:lnTo>
                      <a:pt x="1150" y="79"/>
                    </a:lnTo>
                    <a:lnTo>
                      <a:pt x="1154" y="79"/>
                    </a:lnTo>
                    <a:lnTo>
                      <a:pt x="1158" y="79"/>
                    </a:lnTo>
                    <a:lnTo>
                      <a:pt x="1160" y="79"/>
                    </a:lnTo>
                    <a:lnTo>
                      <a:pt x="1164" y="79"/>
                    </a:lnTo>
                    <a:lnTo>
                      <a:pt x="1168" y="79"/>
                    </a:lnTo>
                    <a:lnTo>
                      <a:pt x="1171" y="79"/>
                    </a:lnTo>
                    <a:lnTo>
                      <a:pt x="1176" y="79"/>
                    </a:lnTo>
                    <a:lnTo>
                      <a:pt x="1179" y="78"/>
                    </a:lnTo>
                    <a:lnTo>
                      <a:pt x="1182" y="77"/>
                    </a:lnTo>
                    <a:lnTo>
                      <a:pt x="1185" y="76"/>
                    </a:lnTo>
                    <a:lnTo>
                      <a:pt x="1189" y="76"/>
                    </a:lnTo>
                    <a:lnTo>
                      <a:pt x="1195" y="74"/>
                    </a:lnTo>
                    <a:lnTo>
                      <a:pt x="1201" y="72"/>
                    </a:lnTo>
                    <a:lnTo>
                      <a:pt x="1207" y="69"/>
                    </a:lnTo>
                    <a:lnTo>
                      <a:pt x="1213" y="66"/>
                    </a:lnTo>
                    <a:lnTo>
                      <a:pt x="1218" y="64"/>
                    </a:lnTo>
                    <a:lnTo>
                      <a:pt x="1225" y="62"/>
                    </a:lnTo>
                    <a:lnTo>
                      <a:pt x="1229" y="58"/>
                    </a:lnTo>
                    <a:lnTo>
                      <a:pt x="1234" y="54"/>
                    </a:lnTo>
                    <a:lnTo>
                      <a:pt x="1239" y="51"/>
                    </a:lnTo>
                    <a:lnTo>
                      <a:pt x="1244" y="48"/>
                    </a:lnTo>
                    <a:lnTo>
                      <a:pt x="1248" y="45"/>
                    </a:lnTo>
                    <a:lnTo>
                      <a:pt x="1254" y="41"/>
                    </a:lnTo>
                    <a:lnTo>
                      <a:pt x="1258" y="38"/>
                    </a:lnTo>
                    <a:lnTo>
                      <a:pt x="1263" y="35"/>
                    </a:lnTo>
                    <a:lnTo>
                      <a:pt x="1268" y="32"/>
                    </a:lnTo>
                    <a:lnTo>
                      <a:pt x="1273" y="28"/>
                    </a:lnTo>
                    <a:lnTo>
                      <a:pt x="1278" y="25"/>
                    </a:lnTo>
                    <a:lnTo>
                      <a:pt x="1283" y="22"/>
                    </a:lnTo>
                    <a:lnTo>
                      <a:pt x="1288" y="19"/>
                    </a:lnTo>
                    <a:lnTo>
                      <a:pt x="1294" y="15"/>
                    </a:lnTo>
                    <a:lnTo>
                      <a:pt x="1299" y="13"/>
                    </a:lnTo>
                    <a:lnTo>
                      <a:pt x="1305" y="11"/>
                    </a:lnTo>
                    <a:lnTo>
                      <a:pt x="1310" y="8"/>
                    </a:lnTo>
                    <a:lnTo>
                      <a:pt x="1317" y="5"/>
                    </a:lnTo>
                    <a:lnTo>
                      <a:pt x="1320" y="4"/>
                    </a:lnTo>
                    <a:lnTo>
                      <a:pt x="1323" y="4"/>
                    </a:lnTo>
                    <a:lnTo>
                      <a:pt x="1327" y="3"/>
                    </a:lnTo>
                    <a:lnTo>
                      <a:pt x="1331" y="3"/>
                    </a:lnTo>
                    <a:lnTo>
                      <a:pt x="1335" y="2"/>
                    </a:lnTo>
                    <a:lnTo>
                      <a:pt x="1337" y="1"/>
                    </a:lnTo>
                    <a:lnTo>
                      <a:pt x="1341" y="1"/>
                    </a:lnTo>
                    <a:lnTo>
                      <a:pt x="1346" y="1"/>
                    </a:lnTo>
                    <a:lnTo>
                      <a:pt x="1349" y="0"/>
                    </a:lnTo>
                    <a:lnTo>
                      <a:pt x="1353" y="0"/>
                    </a:lnTo>
                    <a:lnTo>
                      <a:pt x="1357" y="0"/>
                    </a:lnTo>
                    <a:lnTo>
                      <a:pt x="1362" y="0"/>
                    </a:lnTo>
                    <a:lnTo>
                      <a:pt x="1366" y="0"/>
                    </a:lnTo>
                    <a:lnTo>
                      <a:pt x="1371" y="0"/>
                    </a:lnTo>
                    <a:lnTo>
                      <a:pt x="1374" y="0"/>
                    </a:lnTo>
                    <a:lnTo>
                      <a:pt x="1378" y="0"/>
                    </a:lnTo>
                    <a:lnTo>
                      <a:pt x="1380" y="0"/>
                    </a:lnTo>
                    <a:lnTo>
                      <a:pt x="1384" y="1"/>
                    </a:lnTo>
                    <a:lnTo>
                      <a:pt x="1388" y="2"/>
                    </a:lnTo>
                    <a:lnTo>
                      <a:pt x="1392" y="3"/>
                    </a:lnTo>
                    <a:lnTo>
                      <a:pt x="1398" y="5"/>
                    </a:lnTo>
                    <a:lnTo>
                      <a:pt x="1403" y="8"/>
                    </a:lnTo>
                    <a:lnTo>
                      <a:pt x="1408" y="10"/>
                    </a:lnTo>
                    <a:lnTo>
                      <a:pt x="1413" y="14"/>
                    </a:lnTo>
                    <a:lnTo>
                      <a:pt x="1416" y="16"/>
                    </a:lnTo>
                    <a:lnTo>
                      <a:pt x="1420" y="20"/>
                    </a:lnTo>
                    <a:lnTo>
                      <a:pt x="1422" y="25"/>
                    </a:lnTo>
                    <a:lnTo>
                      <a:pt x="1425" y="29"/>
                    </a:lnTo>
                    <a:lnTo>
                      <a:pt x="1427" y="33"/>
                    </a:lnTo>
                    <a:lnTo>
                      <a:pt x="1429" y="38"/>
                    </a:lnTo>
                    <a:lnTo>
                      <a:pt x="1430" y="42"/>
                    </a:lnTo>
                    <a:lnTo>
                      <a:pt x="1431" y="47"/>
                    </a:lnTo>
                    <a:lnTo>
                      <a:pt x="1430" y="52"/>
                    </a:lnTo>
                    <a:lnTo>
                      <a:pt x="1430" y="56"/>
                    </a:lnTo>
                    <a:lnTo>
                      <a:pt x="1429" y="60"/>
                    </a:lnTo>
                    <a:lnTo>
                      <a:pt x="1429" y="65"/>
                    </a:lnTo>
                    <a:lnTo>
                      <a:pt x="1426" y="70"/>
                    </a:lnTo>
                    <a:lnTo>
                      <a:pt x="1425" y="74"/>
                    </a:lnTo>
                    <a:lnTo>
                      <a:pt x="1422" y="77"/>
                    </a:lnTo>
                    <a:lnTo>
                      <a:pt x="1420" y="82"/>
                    </a:lnTo>
                    <a:lnTo>
                      <a:pt x="1416" y="85"/>
                    </a:lnTo>
                    <a:lnTo>
                      <a:pt x="1413" y="89"/>
                    </a:lnTo>
                    <a:lnTo>
                      <a:pt x="1409" y="91"/>
                    </a:lnTo>
                    <a:lnTo>
                      <a:pt x="1405" y="95"/>
                    </a:lnTo>
                    <a:lnTo>
                      <a:pt x="1400" y="96"/>
                    </a:lnTo>
                    <a:lnTo>
                      <a:pt x="1396" y="99"/>
                    </a:lnTo>
                    <a:lnTo>
                      <a:pt x="1390" y="100"/>
                    </a:lnTo>
                    <a:lnTo>
                      <a:pt x="1385" y="102"/>
                    </a:lnTo>
                    <a:lnTo>
                      <a:pt x="1379" y="102"/>
                    </a:lnTo>
                    <a:lnTo>
                      <a:pt x="1375" y="102"/>
                    </a:lnTo>
                    <a:lnTo>
                      <a:pt x="1369" y="101"/>
                    </a:lnTo>
                    <a:lnTo>
                      <a:pt x="1366" y="101"/>
                    </a:lnTo>
                    <a:lnTo>
                      <a:pt x="1361" y="100"/>
                    </a:lnTo>
                    <a:lnTo>
                      <a:pt x="1357" y="100"/>
                    </a:lnTo>
                    <a:lnTo>
                      <a:pt x="1354" y="97"/>
                    </a:lnTo>
                    <a:lnTo>
                      <a:pt x="1352" y="96"/>
                    </a:lnTo>
                    <a:lnTo>
                      <a:pt x="1346" y="93"/>
                    </a:lnTo>
                    <a:lnTo>
                      <a:pt x="1341" y="88"/>
                    </a:lnTo>
                    <a:lnTo>
                      <a:pt x="1338" y="82"/>
                    </a:lnTo>
                    <a:lnTo>
                      <a:pt x="1337" y="77"/>
                    </a:lnTo>
                    <a:lnTo>
                      <a:pt x="1336" y="71"/>
                    </a:lnTo>
                    <a:lnTo>
                      <a:pt x="1336" y="65"/>
                    </a:lnTo>
                    <a:lnTo>
                      <a:pt x="1337" y="59"/>
                    </a:lnTo>
                    <a:lnTo>
                      <a:pt x="1340" y="54"/>
                    </a:lnTo>
                    <a:lnTo>
                      <a:pt x="1342" y="50"/>
                    </a:lnTo>
                    <a:lnTo>
                      <a:pt x="1347" y="46"/>
                    </a:lnTo>
                    <a:lnTo>
                      <a:pt x="1352" y="42"/>
                    </a:lnTo>
                    <a:lnTo>
                      <a:pt x="1357" y="41"/>
                    </a:lnTo>
                    <a:lnTo>
                      <a:pt x="1362" y="40"/>
                    </a:lnTo>
                    <a:lnTo>
                      <a:pt x="1367" y="40"/>
                    </a:lnTo>
                    <a:lnTo>
                      <a:pt x="1372" y="40"/>
                    </a:lnTo>
                    <a:lnTo>
                      <a:pt x="1375" y="41"/>
                    </a:lnTo>
                    <a:lnTo>
                      <a:pt x="1380" y="45"/>
                    </a:lnTo>
                    <a:lnTo>
                      <a:pt x="1384" y="50"/>
                    </a:lnTo>
                    <a:lnTo>
                      <a:pt x="1387" y="53"/>
                    </a:lnTo>
                    <a:lnTo>
                      <a:pt x="1388" y="58"/>
                    </a:lnTo>
                    <a:lnTo>
                      <a:pt x="1388" y="62"/>
                    </a:lnTo>
                    <a:lnTo>
                      <a:pt x="1389" y="63"/>
                    </a:lnTo>
                    <a:lnTo>
                      <a:pt x="1378" y="69"/>
                    </a:lnTo>
                    <a:lnTo>
                      <a:pt x="1378" y="65"/>
                    </a:lnTo>
                    <a:lnTo>
                      <a:pt x="1378" y="60"/>
                    </a:lnTo>
                    <a:lnTo>
                      <a:pt x="1377" y="57"/>
                    </a:lnTo>
                    <a:lnTo>
                      <a:pt x="1374" y="54"/>
                    </a:lnTo>
                    <a:lnTo>
                      <a:pt x="1372" y="53"/>
                    </a:lnTo>
                    <a:lnTo>
                      <a:pt x="1369" y="53"/>
                    </a:lnTo>
                    <a:lnTo>
                      <a:pt x="1366" y="52"/>
                    </a:lnTo>
                    <a:lnTo>
                      <a:pt x="1362" y="53"/>
                    </a:lnTo>
                    <a:lnTo>
                      <a:pt x="1357" y="53"/>
                    </a:lnTo>
                    <a:lnTo>
                      <a:pt x="1354" y="54"/>
                    </a:lnTo>
                    <a:lnTo>
                      <a:pt x="1351" y="56"/>
                    </a:lnTo>
                    <a:lnTo>
                      <a:pt x="1349" y="58"/>
                    </a:lnTo>
                    <a:lnTo>
                      <a:pt x="1346" y="63"/>
                    </a:lnTo>
                    <a:lnTo>
                      <a:pt x="1346" y="69"/>
                    </a:lnTo>
                    <a:lnTo>
                      <a:pt x="1346" y="74"/>
                    </a:lnTo>
                    <a:lnTo>
                      <a:pt x="1349" y="79"/>
                    </a:lnTo>
                    <a:lnTo>
                      <a:pt x="1353" y="84"/>
                    </a:lnTo>
                    <a:lnTo>
                      <a:pt x="1359" y="88"/>
                    </a:lnTo>
                    <a:lnTo>
                      <a:pt x="1362" y="88"/>
                    </a:lnTo>
                    <a:lnTo>
                      <a:pt x="1366" y="89"/>
                    </a:lnTo>
                    <a:lnTo>
                      <a:pt x="1369" y="89"/>
                    </a:lnTo>
                    <a:lnTo>
                      <a:pt x="1373" y="90"/>
                    </a:lnTo>
                    <a:lnTo>
                      <a:pt x="1375" y="90"/>
                    </a:lnTo>
                    <a:lnTo>
                      <a:pt x="1379" y="90"/>
                    </a:lnTo>
                    <a:lnTo>
                      <a:pt x="1383" y="90"/>
                    </a:lnTo>
                    <a:lnTo>
                      <a:pt x="1388" y="90"/>
                    </a:lnTo>
                    <a:lnTo>
                      <a:pt x="1390" y="89"/>
                    </a:lnTo>
                    <a:lnTo>
                      <a:pt x="1394" y="88"/>
                    </a:lnTo>
                    <a:lnTo>
                      <a:pt x="1398" y="85"/>
                    </a:lnTo>
                    <a:lnTo>
                      <a:pt x="1401" y="84"/>
                    </a:lnTo>
                    <a:lnTo>
                      <a:pt x="1404" y="81"/>
                    </a:lnTo>
                    <a:lnTo>
                      <a:pt x="1408" y="78"/>
                    </a:lnTo>
                    <a:lnTo>
                      <a:pt x="1410" y="75"/>
                    </a:lnTo>
                    <a:lnTo>
                      <a:pt x="1414" y="72"/>
                    </a:lnTo>
                    <a:lnTo>
                      <a:pt x="1415" y="68"/>
                    </a:lnTo>
                    <a:lnTo>
                      <a:pt x="1416" y="64"/>
                    </a:lnTo>
                    <a:lnTo>
                      <a:pt x="1418" y="59"/>
                    </a:lnTo>
                    <a:lnTo>
                      <a:pt x="1419" y="56"/>
                    </a:lnTo>
                    <a:lnTo>
                      <a:pt x="1419" y="51"/>
                    </a:lnTo>
                    <a:lnTo>
                      <a:pt x="1419" y="47"/>
                    </a:lnTo>
                    <a:lnTo>
                      <a:pt x="1418" y="42"/>
                    </a:lnTo>
                    <a:lnTo>
                      <a:pt x="1418" y="39"/>
                    </a:lnTo>
                    <a:lnTo>
                      <a:pt x="1415" y="34"/>
                    </a:lnTo>
                    <a:lnTo>
                      <a:pt x="1414" y="31"/>
                    </a:lnTo>
                    <a:lnTo>
                      <a:pt x="1411" y="27"/>
                    </a:lnTo>
                    <a:lnTo>
                      <a:pt x="1408" y="23"/>
                    </a:lnTo>
                    <a:lnTo>
                      <a:pt x="1404" y="20"/>
                    </a:lnTo>
                    <a:lnTo>
                      <a:pt x="1399" y="17"/>
                    </a:lnTo>
                    <a:lnTo>
                      <a:pt x="1394" y="15"/>
                    </a:lnTo>
                    <a:lnTo>
                      <a:pt x="1388" y="15"/>
                    </a:lnTo>
                    <a:lnTo>
                      <a:pt x="1384" y="14"/>
                    </a:lnTo>
                    <a:lnTo>
                      <a:pt x="1380" y="13"/>
                    </a:lnTo>
                    <a:lnTo>
                      <a:pt x="1378" y="11"/>
                    </a:lnTo>
                    <a:lnTo>
                      <a:pt x="1375" y="11"/>
                    </a:lnTo>
                    <a:lnTo>
                      <a:pt x="1368" y="11"/>
                    </a:lnTo>
                    <a:lnTo>
                      <a:pt x="1362" y="11"/>
                    </a:lnTo>
                    <a:lnTo>
                      <a:pt x="1356" y="10"/>
                    </a:lnTo>
                    <a:lnTo>
                      <a:pt x="1349" y="11"/>
                    </a:lnTo>
                    <a:lnTo>
                      <a:pt x="1343" y="11"/>
                    </a:lnTo>
                    <a:lnTo>
                      <a:pt x="1337" y="13"/>
                    </a:lnTo>
                    <a:lnTo>
                      <a:pt x="1333" y="13"/>
                    </a:lnTo>
                    <a:lnTo>
                      <a:pt x="1331" y="14"/>
                    </a:lnTo>
                    <a:lnTo>
                      <a:pt x="1327" y="14"/>
                    </a:lnTo>
                    <a:lnTo>
                      <a:pt x="1323" y="15"/>
                    </a:lnTo>
                    <a:lnTo>
                      <a:pt x="1317" y="17"/>
                    </a:lnTo>
                    <a:lnTo>
                      <a:pt x="1311" y="20"/>
                    </a:lnTo>
                    <a:lnTo>
                      <a:pt x="1307" y="21"/>
                    </a:lnTo>
                    <a:lnTo>
                      <a:pt x="1305" y="23"/>
                    </a:lnTo>
                    <a:lnTo>
                      <a:pt x="1301" y="25"/>
                    </a:lnTo>
                    <a:lnTo>
                      <a:pt x="1298" y="27"/>
                    </a:lnTo>
                    <a:lnTo>
                      <a:pt x="1295" y="28"/>
                    </a:lnTo>
                    <a:lnTo>
                      <a:pt x="1291" y="31"/>
                    </a:lnTo>
                    <a:lnTo>
                      <a:pt x="1288" y="33"/>
                    </a:lnTo>
                    <a:lnTo>
                      <a:pt x="1284" y="35"/>
                    </a:lnTo>
                    <a:lnTo>
                      <a:pt x="1280" y="37"/>
                    </a:lnTo>
                    <a:lnTo>
                      <a:pt x="1276" y="39"/>
                    </a:lnTo>
                    <a:lnTo>
                      <a:pt x="1273" y="41"/>
                    </a:lnTo>
                    <a:lnTo>
                      <a:pt x="1269" y="44"/>
                    </a:lnTo>
                    <a:lnTo>
                      <a:pt x="1265" y="46"/>
                    </a:lnTo>
                    <a:lnTo>
                      <a:pt x="1262" y="48"/>
                    </a:lnTo>
                    <a:lnTo>
                      <a:pt x="1258" y="51"/>
                    </a:lnTo>
                    <a:lnTo>
                      <a:pt x="1255" y="53"/>
                    </a:lnTo>
                    <a:lnTo>
                      <a:pt x="1252" y="56"/>
                    </a:lnTo>
                    <a:lnTo>
                      <a:pt x="1248" y="58"/>
                    </a:lnTo>
                    <a:lnTo>
                      <a:pt x="1244" y="60"/>
                    </a:lnTo>
                    <a:lnTo>
                      <a:pt x="1242" y="64"/>
                    </a:lnTo>
                    <a:lnTo>
                      <a:pt x="1236" y="69"/>
                    </a:lnTo>
                    <a:lnTo>
                      <a:pt x="1229" y="74"/>
                    </a:lnTo>
                    <a:lnTo>
                      <a:pt x="1226" y="75"/>
                    </a:lnTo>
                    <a:lnTo>
                      <a:pt x="1222" y="76"/>
                    </a:lnTo>
                    <a:lnTo>
                      <a:pt x="1218" y="78"/>
                    </a:lnTo>
                    <a:lnTo>
                      <a:pt x="1216" y="81"/>
                    </a:lnTo>
                    <a:lnTo>
                      <a:pt x="1212" y="82"/>
                    </a:lnTo>
                    <a:lnTo>
                      <a:pt x="1208" y="83"/>
                    </a:lnTo>
                    <a:lnTo>
                      <a:pt x="1206" y="85"/>
                    </a:lnTo>
                    <a:lnTo>
                      <a:pt x="1202" y="87"/>
                    </a:lnTo>
                    <a:lnTo>
                      <a:pt x="1199" y="88"/>
                    </a:lnTo>
                    <a:lnTo>
                      <a:pt x="1196" y="89"/>
                    </a:lnTo>
                    <a:lnTo>
                      <a:pt x="1192" y="90"/>
                    </a:lnTo>
                    <a:lnTo>
                      <a:pt x="1189" y="91"/>
                    </a:lnTo>
                    <a:lnTo>
                      <a:pt x="1185" y="91"/>
                    </a:lnTo>
                    <a:lnTo>
                      <a:pt x="1182" y="93"/>
                    </a:lnTo>
                    <a:lnTo>
                      <a:pt x="1179" y="93"/>
                    </a:lnTo>
                    <a:lnTo>
                      <a:pt x="1176" y="94"/>
                    </a:lnTo>
                    <a:lnTo>
                      <a:pt x="1173" y="93"/>
                    </a:lnTo>
                    <a:lnTo>
                      <a:pt x="1169" y="93"/>
                    </a:lnTo>
                    <a:lnTo>
                      <a:pt x="1165" y="93"/>
                    </a:lnTo>
                    <a:lnTo>
                      <a:pt x="1161" y="93"/>
                    </a:lnTo>
                    <a:lnTo>
                      <a:pt x="1158" y="93"/>
                    </a:lnTo>
                    <a:lnTo>
                      <a:pt x="1154" y="93"/>
                    </a:lnTo>
                    <a:lnTo>
                      <a:pt x="1150" y="93"/>
                    </a:lnTo>
                    <a:lnTo>
                      <a:pt x="1147" y="93"/>
                    </a:lnTo>
                    <a:lnTo>
                      <a:pt x="1143" y="91"/>
                    </a:lnTo>
                    <a:lnTo>
                      <a:pt x="1139" y="91"/>
                    </a:lnTo>
                    <a:lnTo>
                      <a:pt x="1137" y="90"/>
                    </a:lnTo>
                    <a:lnTo>
                      <a:pt x="1133" y="90"/>
                    </a:lnTo>
                    <a:lnTo>
                      <a:pt x="1129" y="89"/>
                    </a:lnTo>
                    <a:lnTo>
                      <a:pt x="1126" y="88"/>
                    </a:lnTo>
                    <a:lnTo>
                      <a:pt x="1122" y="87"/>
                    </a:lnTo>
                    <a:lnTo>
                      <a:pt x="1118" y="87"/>
                    </a:lnTo>
                    <a:lnTo>
                      <a:pt x="1114" y="84"/>
                    </a:lnTo>
                    <a:lnTo>
                      <a:pt x="1111" y="83"/>
                    </a:lnTo>
                    <a:lnTo>
                      <a:pt x="1107" y="82"/>
                    </a:lnTo>
                    <a:lnTo>
                      <a:pt x="1103" y="81"/>
                    </a:lnTo>
                    <a:lnTo>
                      <a:pt x="1100" y="79"/>
                    </a:lnTo>
                    <a:lnTo>
                      <a:pt x="1096" y="78"/>
                    </a:lnTo>
                    <a:lnTo>
                      <a:pt x="1092" y="76"/>
                    </a:lnTo>
                    <a:lnTo>
                      <a:pt x="1088" y="75"/>
                    </a:lnTo>
                    <a:lnTo>
                      <a:pt x="1085" y="74"/>
                    </a:lnTo>
                    <a:lnTo>
                      <a:pt x="1081" y="72"/>
                    </a:lnTo>
                    <a:lnTo>
                      <a:pt x="1079" y="70"/>
                    </a:lnTo>
                    <a:lnTo>
                      <a:pt x="1075" y="69"/>
                    </a:lnTo>
                    <a:lnTo>
                      <a:pt x="1071" y="66"/>
                    </a:lnTo>
                    <a:lnTo>
                      <a:pt x="1067" y="64"/>
                    </a:lnTo>
                    <a:lnTo>
                      <a:pt x="1064" y="63"/>
                    </a:lnTo>
                    <a:lnTo>
                      <a:pt x="1061" y="60"/>
                    </a:lnTo>
                    <a:lnTo>
                      <a:pt x="1057" y="58"/>
                    </a:lnTo>
                    <a:lnTo>
                      <a:pt x="1054" y="56"/>
                    </a:lnTo>
                    <a:lnTo>
                      <a:pt x="1050" y="54"/>
                    </a:lnTo>
                    <a:lnTo>
                      <a:pt x="1046" y="53"/>
                    </a:lnTo>
                    <a:lnTo>
                      <a:pt x="1043" y="51"/>
                    </a:lnTo>
                    <a:lnTo>
                      <a:pt x="1040" y="50"/>
                    </a:lnTo>
                    <a:lnTo>
                      <a:pt x="1036" y="47"/>
                    </a:lnTo>
                    <a:lnTo>
                      <a:pt x="1033" y="46"/>
                    </a:lnTo>
                    <a:lnTo>
                      <a:pt x="1029" y="44"/>
                    </a:lnTo>
                    <a:lnTo>
                      <a:pt x="1025" y="42"/>
                    </a:lnTo>
                    <a:lnTo>
                      <a:pt x="1022" y="40"/>
                    </a:lnTo>
                    <a:lnTo>
                      <a:pt x="1018" y="39"/>
                    </a:lnTo>
                    <a:lnTo>
                      <a:pt x="1014" y="38"/>
                    </a:lnTo>
                    <a:lnTo>
                      <a:pt x="1010" y="37"/>
                    </a:lnTo>
                    <a:lnTo>
                      <a:pt x="1007" y="35"/>
                    </a:lnTo>
                    <a:lnTo>
                      <a:pt x="1004" y="35"/>
                    </a:lnTo>
                    <a:lnTo>
                      <a:pt x="1001" y="33"/>
                    </a:lnTo>
                    <a:lnTo>
                      <a:pt x="997" y="32"/>
                    </a:lnTo>
                    <a:lnTo>
                      <a:pt x="993" y="31"/>
                    </a:lnTo>
                    <a:lnTo>
                      <a:pt x="989" y="29"/>
                    </a:lnTo>
                    <a:lnTo>
                      <a:pt x="986" y="28"/>
                    </a:lnTo>
                    <a:lnTo>
                      <a:pt x="983" y="28"/>
                    </a:lnTo>
                    <a:lnTo>
                      <a:pt x="980" y="27"/>
                    </a:lnTo>
                    <a:lnTo>
                      <a:pt x="977" y="26"/>
                    </a:lnTo>
                    <a:lnTo>
                      <a:pt x="970" y="25"/>
                    </a:lnTo>
                    <a:lnTo>
                      <a:pt x="963" y="23"/>
                    </a:lnTo>
                    <a:lnTo>
                      <a:pt x="959" y="22"/>
                    </a:lnTo>
                    <a:lnTo>
                      <a:pt x="952" y="21"/>
                    </a:lnTo>
                    <a:lnTo>
                      <a:pt x="949" y="20"/>
                    </a:lnTo>
                    <a:lnTo>
                      <a:pt x="946" y="20"/>
                    </a:lnTo>
                    <a:lnTo>
                      <a:pt x="942" y="20"/>
                    </a:lnTo>
                    <a:lnTo>
                      <a:pt x="940" y="20"/>
                    </a:lnTo>
                    <a:lnTo>
                      <a:pt x="935" y="20"/>
                    </a:lnTo>
                    <a:lnTo>
                      <a:pt x="931" y="21"/>
                    </a:lnTo>
                    <a:lnTo>
                      <a:pt x="928" y="22"/>
                    </a:lnTo>
                    <a:lnTo>
                      <a:pt x="924" y="23"/>
                    </a:lnTo>
                    <a:lnTo>
                      <a:pt x="920" y="23"/>
                    </a:lnTo>
                    <a:lnTo>
                      <a:pt x="915" y="25"/>
                    </a:lnTo>
                    <a:lnTo>
                      <a:pt x="910" y="27"/>
                    </a:lnTo>
                    <a:lnTo>
                      <a:pt x="907" y="28"/>
                    </a:lnTo>
                    <a:lnTo>
                      <a:pt x="902" y="29"/>
                    </a:lnTo>
                    <a:lnTo>
                      <a:pt x="897" y="32"/>
                    </a:lnTo>
                    <a:lnTo>
                      <a:pt x="892" y="33"/>
                    </a:lnTo>
                    <a:lnTo>
                      <a:pt x="888" y="35"/>
                    </a:lnTo>
                    <a:lnTo>
                      <a:pt x="882" y="37"/>
                    </a:lnTo>
                    <a:lnTo>
                      <a:pt x="877" y="39"/>
                    </a:lnTo>
                    <a:lnTo>
                      <a:pt x="872" y="40"/>
                    </a:lnTo>
                    <a:lnTo>
                      <a:pt x="867" y="42"/>
                    </a:lnTo>
                    <a:lnTo>
                      <a:pt x="862" y="45"/>
                    </a:lnTo>
                    <a:lnTo>
                      <a:pt x="857" y="47"/>
                    </a:lnTo>
                    <a:lnTo>
                      <a:pt x="851" y="50"/>
                    </a:lnTo>
                    <a:lnTo>
                      <a:pt x="846" y="52"/>
                    </a:lnTo>
                    <a:lnTo>
                      <a:pt x="841" y="53"/>
                    </a:lnTo>
                    <a:lnTo>
                      <a:pt x="836" y="56"/>
                    </a:lnTo>
                    <a:lnTo>
                      <a:pt x="830" y="58"/>
                    </a:lnTo>
                    <a:lnTo>
                      <a:pt x="825" y="60"/>
                    </a:lnTo>
                    <a:lnTo>
                      <a:pt x="820" y="62"/>
                    </a:lnTo>
                    <a:lnTo>
                      <a:pt x="815" y="64"/>
                    </a:lnTo>
                    <a:lnTo>
                      <a:pt x="810" y="66"/>
                    </a:lnTo>
                    <a:lnTo>
                      <a:pt x="805" y="69"/>
                    </a:lnTo>
                    <a:lnTo>
                      <a:pt x="800" y="71"/>
                    </a:lnTo>
                    <a:lnTo>
                      <a:pt x="794" y="72"/>
                    </a:lnTo>
                    <a:lnTo>
                      <a:pt x="789" y="75"/>
                    </a:lnTo>
                    <a:lnTo>
                      <a:pt x="784" y="76"/>
                    </a:lnTo>
                    <a:lnTo>
                      <a:pt x="780" y="77"/>
                    </a:lnTo>
                    <a:lnTo>
                      <a:pt x="775" y="78"/>
                    </a:lnTo>
                    <a:lnTo>
                      <a:pt x="770" y="79"/>
                    </a:lnTo>
                    <a:lnTo>
                      <a:pt x="767" y="82"/>
                    </a:lnTo>
                    <a:lnTo>
                      <a:pt x="763" y="82"/>
                    </a:lnTo>
                    <a:lnTo>
                      <a:pt x="758" y="84"/>
                    </a:lnTo>
                    <a:lnTo>
                      <a:pt x="754" y="84"/>
                    </a:lnTo>
                    <a:lnTo>
                      <a:pt x="751" y="87"/>
                    </a:lnTo>
                    <a:lnTo>
                      <a:pt x="746" y="87"/>
                    </a:lnTo>
                    <a:lnTo>
                      <a:pt x="742" y="88"/>
                    </a:lnTo>
                    <a:lnTo>
                      <a:pt x="738" y="89"/>
                    </a:lnTo>
                    <a:lnTo>
                      <a:pt x="735" y="90"/>
                    </a:lnTo>
                    <a:lnTo>
                      <a:pt x="731" y="90"/>
                    </a:lnTo>
                    <a:lnTo>
                      <a:pt x="726" y="90"/>
                    </a:lnTo>
                    <a:lnTo>
                      <a:pt x="722" y="91"/>
                    </a:lnTo>
                    <a:lnTo>
                      <a:pt x="718" y="91"/>
                    </a:lnTo>
                    <a:lnTo>
                      <a:pt x="715" y="91"/>
                    </a:lnTo>
                    <a:lnTo>
                      <a:pt x="711" y="91"/>
                    </a:lnTo>
                    <a:lnTo>
                      <a:pt x="706" y="91"/>
                    </a:lnTo>
                    <a:lnTo>
                      <a:pt x="704" y="93"/>
                    </a:lnTo>
                    <a:lnTo>
                      <a:pt x="699" y="91"/>
                    </a:lnTo>
                    <a:lnTo>
                      <a:pt x="694" y="91"/>
                    </a:lnTo>
                    <a:lnTo>
                      <a:pt x="689" y="91"/>
                    </a:lnTo>
                    <a:lnTo>
                      <a:pt x="685" y="91"/>
                    </a:lnTo>
                    <a:lnTo>
                      <a:pt x="680" y="91"/>
                    </a:lnTo>
                    <a:lnTo>
                      <a:pt x="675" y="91"/>
                    </a:lnTo>
                    <a:lnTo>
                      <a:pt x="670" y="90"/>
                    </a:lnTo>
                    <a:lnTo>
                      <a:pt x="665" y="90"/>
                    </a:lnTo>
                    <a:lnTo>
                      <a:pt x="660" y="89"/>
                    </a:lnTo>
                    <a:lnTo>
                      <a:pt x="655" y="88"/>
                    </a:lnTo>
                    <a:lnTo>
                      <a:pt x="649" y="87"/>
                    </a:lnTo>
                    <a:lnTo>
                      <a:pt x="644" y="85"/>
                    </a:lnTo>
                    <a:lnTo>
                      <a:pt x="639" y="84"/>
                    </a:lnTo>
                    <a:lnTo>
                      <a:pt x="633" y="82"/>
                    </a:lnTo>
                    <a:lnTo>
                      <a:pt x="628" y="81"/>
                    </a:lnTo>
                    <a:lnTo>
                      <a:pt x="623" y="78"/>
                    </a:lnTo>
                    <a:lnTo>
                      <a:pt x="618" y="76"/>
                    </a:lnTo>
                    <a:lnTo>
                      <a:pt x="612" y="75"/>
                    </a:lnTo>
                    <a:lnTo>
                      <a:pt x="607" y="72"/>
                    </a:lnTo>
                    <a:lnTo>
                      <a:pt x="602" y="70"/>
                    </a:lnTo>
                    <a:lnTo>
                      <a:pt x="596" y="68"/>
                    </a:lnTo>
                    <a:lnTo>
                      <a:pt x="591" y="65"/>
                    </a:lnTo>
                    <a:lnTo>
                      <a:pt x="586" y="63"/>
                    </a:lnTo>
                    <a:lnTo>
                      <a:pt x="581" y="62"/>
                    </a:lnTo>
                    <a:lnTo>
                      <a:pt x="576" y="58"/>
                    </a:lnTo>
                    <a:lnTo>
                      <a:pt x="570" y="56"/>
                    </a:lnTo>
                    <a:lnTo>
                      <a:pt x="566" y="53"/>
                    </a:lnTo>
                    <a:lnTo>
                      <a:pt x="561" y="52"/>
                    </a:lnTo>
                    <a:lnTo>
                      <a:pt x="556" y="50"/>
                    </a:lnTo>
                    <a:lnTo>
                      <a:pt x="551" y="47"/>
                    </a:lnTo>
                    <a:lnTo>
                      <a:pt x="547" y="46"/>
                    </a:lnTo>
                    <a:lnTo>
                      <a:pt x="544" y="44"/>
                    </a:lnTo>
                    <a:lnTo>
                      <a:pt x="539" y="42"/>
                    </a:lnTo>
                    <a:lnTo>
                      <a:pt x="534" y="40"/>
                    </a:lnTo>
                    <a:lnTo>
                      <a:pt x="530" y="39"/>
                    </a:lnTo>
                    <a:lnTo>
                      <a:pt x="528" y="38"/>
                    </a:lnTo>
                    <a:lnTo>
                      <a:pt x="524" y="37"/>
                    </a:lnTo>
                    <a:lnTo>
                      <a:pt x="521" y="35"/>
                    </a:lnTo>
                    <a:lnTo>
                      <a:pt x="517" y="35"/>
                    </a:lnTo>
                    <a:lnTo>
                      <a:pt x="514" y="35"/>
                    </a:lnTo>
                    <a:lnTo>
                      <a:pt x="511" y="35"/>
                    </a:lnTo>
                    <a:lnTo>
                      <a:pt x="508" y="34"/>
                    </a:lnTo>
                    <a:lnTo>
                      <a:pt x="504" y="34"/>
                    </a:lnTo>
                    <a:lnTo>
                      <a:pt x="502" y="35"/>
                    </a:lnTo>
                    <a:lnTo>
                      <a:pt x="498" y="35"/>
                    </a:lnTo>
                    <a:lnTo>
                      <a:pt x="495" y="35"/>
                    </a:lnTo>
                    <a:lnTo>
                      <a:pt x="491" y="35"/>
                    </a:lnTo>
                    <a:lnTo>
                      <a:pt x="488" y="35"/>
                    </a:lnTo>
                    <a:lnTo>
                      <a:pt x="485" y="35"/>
                    </a:lnTo>
                    <a:lnTo>
                      <a:pt x="481" y="37"/>
                    </a:lnTo>
                    <a:lnTo>
                      <a:pt x="477" y="37"/>
                    </a:lnTo>
                    <a:lnTo>
                      <a:pt x="474" y="39"/>
                    </a:lnTo>
                    <a:lnTo>
                      <a:pt x="469" y="39"/>
                    </a:lnTo>
                    <a:lnTo>
                      <a:pt x="466" y="40"/>
                    </a:lnTo>
                    <a:lnTo>
                      <a:pt x="462" y="41"/>
                    </a:lnTo>
                    <a:lnTo>
                      <a:pt x="459" y="44"/>
                    </a:lnTo>
                    <a:lnTo>
                      <a:pt x="454" y="45"/>
                    </a:lnTo>
                    <a:lnTo>
                      <a:pt x="450" y="46"/>
                    </a:lnTo>
                    <a:lnTo>
                      <a:pt x="446" y="47"/>
                    </a:lnTo>
                    <a:lnTo>
                      <a:pt x="443" y="50"/>
                    </a:lnTo>
                    <a:lnTo>
                      <a:pt x="438" y="51"/>
                    </a:lnTo>
                    <a:lnTo>
                      <a:pt x="434" y="52"/>
                    </a:lnTo>
                    <a:lnTo>
                      <a:pt x="430" y="54"/>
                    </a:lnTo>
                    <a:lnTo>
                      <a:pt x="427" y="57"/>
                    </a:lnTo>
                    <a:lnTo>
                      <a:pt x="422" y="58"/>
                    </a:lnTo>
                    <a:lnTo>
                      <a:pt x="417" y="60"/>
                    </a:lnTo>
                    <a:lnTo>
                      <a:pt x="413" y="63"/>
                    </a:lnTo>
                    <a:lnTo>
                      <a:pt x="409" y="65"/>
                    </a:lnTo>
                    <a:lnTo>
                      <a:pt x="404" y="68"/>
                    </a:lnTo>
                    <a:lnTo>
                      <a:pt x="401" y="71"/>
                    </a:lnTo>
                    <a:lnTo>
                      <a:pt x="396" y="74"/>
                    </a:lnTo>
                    <a:lnTo>
                      <a:pt x="392" y="76"/>
                    </a:lnTo>
                    <a:lnTo>
                      <a:pt x="388" y="78"/>
                    </a:lnTo>
                    <a:lnTo>
                      <a:pt x="383" y="81"/>
                    </a:lnTo>
                    <a:lnTo>
                      <a:pt x="379" y="83"/>
                    </a:lnTo>
                    <a:lnTo>
                      <a:pt x="376" y="85"/>
                    </a:lnTo>
                    <a:lnTo>
                      <a:pt x="372" y="87"/>
                    </a:lnTo>
                    <a:lnTo>
                      <a:pt x="370" y="89"/>
                    </a:lnTo>
                    <a:lnTo>
                      <a:pt x="366" y="90"/>
                    </a:lnTo>
                    <a:lnTo>
                      <a:pt x="362" y="93"/>
                    </a:lnTo>
                    <a:lnTo>
                      <a:pt x="358" y="94"/>
                    </a:lnTo>
                    <a:lnTo>
                      <a:pt x="355" y="95"/>
                    </a:lnTo>
                    <a:lnTo>
                      <a:pt x="351" y="96"/>
                    </a:lnTo>
                    <a:lnTo>
                      <a:pt x="349" y="97"/>
                    </a:lnTo>
                    <a:lnTo>
                      <a:pt x="345" y="99"/>
                    </a:lnTo>
                    <a:lnTo>
                      <a:pt x="341" y="100"/>
                    </a:lnTo>
                    <a:lnTo>
                      <a:pt x="339" y="100"/>
                    </a:lnTo>
                    <a:lnTo>
                      <a:pt x="335" y="101"/>
                    </a:lnTo>
                    <a:lnTo>
                      <a:pt x="331" y="101"/>
                    </a:lnTo>
                    <a:lnTo>
                      <a:pt x="329" y="102"/>
                    </a:lnTo>
                    <a:lnTo>
                      <a:pt x="325" y="102"/>
                    </a:lnTo>
                    <a:lnTo>
                      <a:pt x="321" y="102"/>
                    </a:lnTo>
                    <a:lnTo>
                      <a:pt x="318" y="102"/>
                    </a:lnTo>
                    <a:lnTo>
                      <a:pt x="314" y="102"/>
                    </a:lnTo>
                    <a:lnTo>
                      <a:pt x="310" y="102"/>
                    </a:lnTo>
                    <a:lnTo>
                      <a:pt x="306" y="102"/>
                    </a:lnTo>
                    <a:lnTo>
                      <a:pt x="302" y="102"/>
                    </a:lnTo>
                    <a:lnTo>
                      <a:pt x="298" y="101"/>
                    </a:lnTo>
                    <a:lnTo>
                      <a:pt x="293" y="101"/>
                    </a:lnTo>
                    <a:lnTo>
                      <a:pt x="290" y="101"/>
                    </a:lnTo>
                    <a:lnTo>
                      <a:pt x="285" y="100"/>
                    </a:lnTo>
                    <a:lnTo>
                      <a:pt x="281" y="100"/>
                    </a:lnTo>
                    <a:lnTo>
                      <a:pt x="276" y="99"/>
                    </a:lnTo>
                    <a:lnTo>
                      <a:pt x="271" y="99"/>
                    </a:lnTo>
                    <a:lnTo>
                      <a:pt x="266" y="96"/>
                    </a:lnTo>
                    <a:lnTo>
                      <a:pt x="261" y="95"/>
                    </a:lnTo>
                    <a:lnTo>
                      <a:pt x="255" y="95"/>
                    </a:lnTo>
                    <a:lnTo>
                      <a:pt x="250" y="93"/>
                    </a:lnTo>
                    <a:lnTo>
                      <a:pt x="245" y="91"/>
                    </a:lnTo>
                    <a:lnTo>
                      <a:pt x="240" y="90"/>
                    </a:lnTo>
                    <a:lnTo>
                      <a:pt x="235" y="88"/>
                    </a:lnTo>
                    <a:lnTo>
                      <a:pt x="230" y="87"/>
                    </a:lnTo>
                    <a:lnTo>
                      <a:pt x="225" y="84"/>
                    </a:lnTo>
                    <a:lnTo>
                      <a:pt x="219" y="82"/>
                    </a:lnTo>
                    <a:lnTo>
                      <a:pt x="214" y="79"/>
                    </a:lnTo>
                    <a:lnTo>
                      <a:pt x="210" y="78"/>
                    </a:lnTo>
                    <a:lnTo>
                      <a:pt x="204" y="76"/>
                    </a:lnTo>
                    <a:lnTo>
                      <a:pt x="199" y="75"/>
                    </a:lnTo>
                    <a:lnTo>
                      <a:pt x="194" y="72"/>
                    </a:lnTo>
                    <a:lnTo>
                      <a:pt x="190" y="70"/>
                    </a:lnTo>
                    <a:lnTo>
                      <a:pt x="184" y="68"/>
                    </a:lnTo>
                    <a:lnTo>
                      <a:pt x="179" y="65"/>
                    </a:lnTo>
                    <a:lnTo>
                      <a:pt x="174" y="63"/>
                    </a:lnTo>
                    <a:lnTo>
                      <a:pt x="170" y="60"/>
                    </a:lnTo>
                    <a:lnTo>
                      <a:pt x="165" y="58"/>
                    </a:lnTo>
                    <a:lnTo>
                      <a:pt x="161" y="56"/>
                    </a:lnTo>
                    <a:lnTo>
                      <a:pt x="156" y="53"/>
                    </a:lnTo>
                    <a:lnTo>
                      <a:pt x="152" y="52"/>
                    </a:lnTo>
                    <a:lnTo>
                      <a:pt x="147" y="50"/>
                    </a:lnTo>
                    <a:lnTo>
                      <a:pt x="143" y="48"/>
                    </a:lnTo>
                    <a:lnTo>
                      <a:pt x="138" y="46"/>
                    </a:lnTo>
                    <a:lnTo>
                      <a:pt x="135" y="45"/>
                    </a:lnTo>
                    <a:lnTo>
                      <a:pt x="131" y="42"/>
                    </a:lnTo>
                    <a:lnTo>
                      <a:pt x="127" y="41"/>
                    </a:lnTo>
                    <a:lnTo>
                      <a:pt x="123" y="40"/>
                    </a:lnTo>
                    <a:lnTo>
                      <a:pt x="120" y="39"/>
                    </a:lnTo>
                    <a:lnTo>
                      <a:pt x="115" y="37"/>
                    </a:lnTo>
                    <a:lnTo>
                      <a:pt x="111" y="35"/>
                    </a:lnTo>
                    <a:lnTo>
                      <a:pt x="107" y="34"/>
                    </a:lnTo>
                    <a:lnTo>
                      <a:pt x="104" y="34"/>
                    </a:lnTo>
                    <a:lnTo>
                      <a:pt x="99" y="33"/>
                    </a:lnTo>
                    <a:lnTo>
                      <a:pt x="95" y="32"/>
                    </a:lnTo>
                    <a:lnTo>
                      <a:pt x="91" y="32"/>
                    </a:lnTo>
                    <a:lnTo>
                      <a:pt x="88" y="32"/>
                    </a:lnTo>
                    <a:lnTo>
                      <a:pt x="84" y="31"/>
                    </a:lnTo>
                    <a:lnTo>
                      <a:pt x="80" y="31"/>
                    </a:lnTo>
                    <a:lnTo>
                      <a:pt x="75" y="31"/>
                    </a:lnTo>
                    <a:lnTo>
                      <a:pt x="73" y="31"/>
                    </a:lnTo>
                    <a:lnTo>
                      <a:pt x="69" y="31"/>
                    </a:lnTo>
                    <a:lnTo>
                      <a:pt x="65" y="31"/>
                    </a:lnTo>
                    <a:lnTo>
                      <a:pt x="62" y="31"/>
                    </a:lnTo>
                    <a:lnTo>
                      <a:pt x="58" y="32"/>
                    </a:lnTo>
                    <a:lnTo>
                      <a:pt x="54" y="32"/>
                    </a:lnTo>
                    <a:lnTo>
                      <a:pt x="52" y="33"/>
                    </a:lnTo>
                    <a:lnTo>
                      <a:pt x="48" y="33"/>
                    </a:lnTo>
                    <a:lnTo>
                      <a:pt x="45" y="35"/>
                    </a:lnTo>
                    <a:lnTo>
                      <a:pt x="39" y="37"/>
                    </a:lnTo>
                    <a:lnTo>
                      <a:pt x="34" y="40"/>
                    </a:lnTo>
                    <a:lnTo>
                      <a:pt x="29" y="42"/>
                    </a:lnTo>
                    <a:lnTo>
                      <a:pt x="26" y="47"/>
                    </a:lnTo>
                    <a:lnTo>
                      <a:pt x="23" y="52"/>
                    </a:lnTo>
                    <a:lnTo>
                      <a:pt x="21" y="57"/>
                    </a:lnTo>
                    <a:lnTo>
                      <a:pt x="18" y="60"/>
                    </a:lnTo>
                    <a:lnTo>
                      <a:pt x="17" y="65"/>
                    </a:lnTo>
                    <a:lnTo>
                      <a:pt x="16" y="70"/>
                    </a:lnTo>
                    <a:lnTo>
                      <a:pt x="15" y="75"/>
                    </a:lnTo>
                    <a:lnTo>
                      <a:pt x="13" y="77"/>
                    </a:lnTo>
                    <a:lnTo>
                      <a:pt x="13" y="81"/>
                    </a:lnTo>
                    <a:lnTo>
                      <a:pt x="13" y="84"/>
                    </a:lnTo>
                    <a:lnTo>
                      <a:pt x="13" y="88"/>
                    </a:lnTo>
                    <a:lnTo>
                      <a:pt x="13" y="93"/>
                    </a:lnTo>
                    <a:lnTo>
                      <a:pt x="17" y="97"/>
                    </a:lnTo>
                    <a:lnTo>
                      <a:pt x="19" y="99"/>
                    </a:lnTo>
                    <a:lnTo>
                      <a:pt x="22" y="101"/>
                    </a:lnTo>
                    <a:lnTo>
                      <a:pt x="26" y="102"/>
                    </a:lnTo>
                    <a:lnTo>
                      <a:pt x="31" y="105"/>
                    </a:lnTo>
                    <a:lnTo>
                      <a:pt x="33" y="106"/>
                    </a:lnTo>
                    <a:lnTo>
                      <a:pt x="37" y="107"/>
                    </a:lnTo>
                    <a:lnTo>
                      <a:pt x="39" y="107"/>
                    </a:lnTo>
                    <a:lnTo>
                      <a:pt x="43" y="108"/>
                    </a:lnTo>
                    <a:lnTo>
                      <a:pt x="49" y="109"/>
                    </a:lnTo>
                    <a:lnTo>
                      <a:pt x="54" y="109"/>
                    </a:lnTo>
                    <a:lnTo>
                      <a:pt x="57" y="107"/>
                    </a:lnTo>
                    <a:lnTo>
                      <a:pt x="59" y="105"/>
                    </a:lnTo>
                    <a:lnTo>
                      <a:pt x="60" y="100"/>
                    </a:lnTo>
                    <a:lnTo>
                      <a:pt x="62" y="95"/>
                    </a:lnTo>
                    <a:lnTo>
                      <a:pt x="60" y="90"/>
                    </a:lnTo>
                    <a:lnTo>
                      <a:pt x="58" y="85"/>
                    </a:lnTo>
                    <a:lnTo>
                      <a:pt x="54" y="82"/>
                    </a:lnTo>
                    <a:lnTo>
                      <a:pt x="52" y="81"/>
                    </a:lnTo>
                    <a:lnTo>
                      <a:pt x="48" y="78"/>
                    </a:lnTo>
                    <a:lnTo>
                      <a:pt x="45" y="77"/>
                    </a:lnTo>
                    <a:lnTo>
                      <a:pt x="43" y="77"/>
                    </a:lnTo>
                    <a:lnTo>
                      <a:pt x="54" y="69"/>
                    </a:lnTo>
                    <a:lnTo>
                      <a:pt x="54" y="69"/>
                    </a:lnTo>
                    <a:close/>
                  </a:path>
                </a:pathLst>
              </a:custGeom>
              <a:solidFill>
                <a:srgbClr val="000000">
                  <a:alpha val="100000"/>
                </a:srgbClr>
              </a:solidFill>
              <a:ln w="9525">
                <a:noFill/>
              </a:ln>
            </p:spPr>
            <p:txBody>
              <a:bodyPr/>
              <a:p>
                <a:endParaRPr lang="zh-CN" altLang="en-US"/>
              </a:p>
            </p:txBody>
          </p:sp>
          <p:sp>
            <p:nvSpPr>
              <p:cNvPr id="22623" name="Freeform 303"/>
              <p:cNvSpPr/>
              <p:nvPr/>
            </p:nvSpPr>
            <p:spPr>
              <a:xfrm>
                <a:off x="2405" y="1012"/>
                <a:ext cx="47" cy="77"/>
              </a:xfrm>
              <a:custGeom>
                <a:avLst/>
                <a:gdLst/>
                <a:ahLst/>
                <a:cxnLst>
                  <a:cxn ang="0">
                    <a:pos x="1" y="66"/>
                  </a:cxn>
                  <a:cxn ang="0">
                    <a:pos x="1" y="60"/>
                  </a:cxn>
                  <a:cxn ang="0">
                    <a:pos x="3" y="54"/>
                  </a:cxn>
                  <a:cxn ang="0">
                    <a:pos x="4" y="47"/>
                  </a:cxn>
                  <a:cxn ang="0">
                    <a:pos x="5" y="40"/>
                  </a:cxn>
                  <a:cxn ang="0">
                    <a:pos x="6" y="34"/>
                  </a:cxn>
                  <a:cxn ang="0">
                    <a:pos x="7" y="29"/>
                  </a:cxn>
                  <a:cxn ang="0">
                    <a:pos x="8" y="23"/>
                  </a:cxn>
                  <a:cxn ang="0">
                    <a:pos x="9" y="17"/>
                  </a:cxn>
                  <a:cxn ang="0">
                    <a:pos x="10" y="12"/>
                  </a:cxn>
                  <a:cxn ang="0">
                    <a:pos x="11" y="5"/>
                  </a:cxn>
                  <a:cxn ang="0">
                    <a:pos x="14" y="2"/>
                  </a:cxn>
                  <a:cxn ang="0">
                    <a:pos x="22" y="1"/>
                  </a:cxn>
                  <a:cxn ang="0">
                    <a:pos x="28" y="1"/>
                  </a:cxn>
                  <a:cxn ang="0">
                    <a:pos x="36" y="0"/>
                  </a:cxn>
                  <a:cxn ang="0">
                    <a:pos x="42" y="1"/>
                  </a:cxn>
                  <a:cxn ang="0">
                    <a:pos x="42" y="5"/>
                  </a:cxn>
                  <a:cxn ang="0">
                    <a:pos x="42" y="11"/>
                  </a:cxn>
                  <a:cxn ang="0">
                    <a:pos x="43" y="19"/>
                  </a:cxn>
                  <a:cxn ang="0">
                    <a:pos x="43" y="26"/>
                  </a:cxn>
                  <a:cxn ang="0">
                    <a:pos x="44" y="34"/>
                  </a:cxn>
                  <a:cxn ang="0">
                    <a:pos x="44" y="40"/>
                  </a:cxn>
                  <a:cxn ang="0">
                    <a:pos x="45" y="45"/>
                  </a:cxn>
                  <a:cxn ang="0">
                    <a:pos x="45" y="50"/>
                  </a:cxn>
                  <a:cxn ang="0">
                    <a:pos x="45" y="55"/>
                  </a:cxn>
                  <a:cxn ang="0">
                    <a:pos x="46" y="61"/>
                  </a:cxn>
                  <a:cxn ang="0">
                    <a:pos x="46" y="66"/>
                  </a:cxn>
                  <a:cxn ang="0">
                    <a:pos x="47" y="71"/>
                  </a:cxn>
                  <a:cxn ang="0">
                    <a:pos x="47" y="76"/>
                  </a:cxn>
                  <a:cxn ang="0">
                    <a:pos x="44" y="73"/>
                  </a:cxn>
                  <a:cxn ang="0">
                    <a:pos x="44" y="68"/>
                  </a:cxn>
                  <a:cxn ang="0">
                    <a:pos x="43" y="63"/>
                  </a:cxn>
                  <a:cxn ang="0">
                    <a:pos x="43" y="56"/>
                  </a:cxn>
                  <a:cxn ang="0">
                    <a:pos x="42" y="50"/>
                  </a:cxn>
                  <a:cxn ang="0">
                    <a:pos x="42" y="44"/>
                  </a:cxn>
                  <a:cxn ang="0">
                    <a:pos x="41" y="39"/>
                  </a:cxn>
                  <a:cxn ang="0">
                    <a:pos x="41" y="34"/>
                  </a:cxn>
                  <a:cxn ang="0">
                    <a:pos x="41" y="28"/>
                  </a:cxn>
                  <a:cxn ang="0">
                    <a:pos x="40" y="21"/>
                  </a:cxn>
                  <a:cxn ang="0">
                    <a:pos x="40" y="16"/>
                  </a:cxn>
                  <a:cxn ang="0">
                    <a:pos x="40" y="10"/>
                  </a:cxn>
                  <a:cxn ang="0">
                    <a:pos x="40" y="6"/>
                  </a:cxn>
                  <a:cxn ang="0">
                    <a:pos x="39" y="2"/>
                  </a:cxn>
                  <a:cxn ang="0">
                    <a:pos x="32" y="3"/>
                  </a:cxn>
                  <a:cxn ang="0">
                    <a:pos x="25" y="3"/>
                  </a:cxn>
                  <a:cxn ang="0">
                    <a:pos x="19" y="4"/>
                  </a:cxn>
                  <a:cxn ang="0">
                    <a:pos x="14" y="5"/>
                  </a:cxn>
                  <a:cxn ang="0">
                    <a:pos x="13" y="9"/>
                  </a:cxn>
                  <a:cxn ang="0">
                    <a:pos x="12" y="13"/>
                  </a:cxn>
                  <a:cxn ang="0">
                    <a:pos x="11" y="19"/>
                  </a:cxn>
                  <a:cxn ang="0">
                    <a:pos x="10" y="25"/>
                  </a:cxn>
                  <a:cxn ang="0">
                    <a:pos x="9" y="30"/>
                  </a:cxn>
                  <a:cxn ang="0">
                    <a:pos x="9" y="34"/>
                  </a:cxn>
                  <a:cxn ang="0">
                    <a:pos x="8" y="39"/>
                  </a:cxn>
                  <a:cxn ang="0">
                    <a:pos x="7" y="43"/>
                  </a:cxn>
                  <a:cxn ang="0">
                    <a:pos x="6" y="49"/>
                  </a:cxn>
                  <a:cxn ang="0">
                    <a:pos x="5" y="55"/>
                  </a:cxn>
                  <a:cxn ang="0">
                    <a:pos x="4" y="60"/>
                  </a:cxn>
                  <a:cxn ang="0">
                    <a:pos x="4" y="65"/>
                  </a:cxn>
                  <a:cxn ang="0">
                    <a:pos x="3" y="70"/>
                  </a:cxn>
                </a:cxnLst>
                <a:pathLst>
                  <a:path w="234" h="460">
                    <a:moveTo>
                      <a:pt x="0" y="417"/>
                    </a:moveTo>
                    <a:lnTo>
                      <a:pt x="0" y="416"/>
                    </a:lnTo>
                    <a:lnTo>
                      <a:pt x="0" y="413"/>
                    </a:lnTo>
                    <a:lnTo>
                      <a:pt x="0" y="411"/>
                    </a:lnTo>
                    <a:lnTo>
                      <a:pt x="1" y="407"/>
                    </a:lnTo>
                    <a:lnTo>
                      <a:pt x="1" y="401"/>
                    </a:lnTo>
                    <a:lnTo>
                      <a:pt x="3" y="397"/>
                    </a:lnTo>
                    <a:lnTo>
                      <a:pt x="3" y="393"/>
                    </a:lnTo>
                    <a:lnTo>
                      <a:pt x="3" y="389"/>
                    </a:lnTo>
                    <a:lnTo>
                      <a:pt x="4" y="386"/>
                    </a:lnTo>
                    <a:lnTo>
                      <a:pt x="5" y="382"/>
                    </a:lnTo>
                    <a:lnTo>
                      <a:pt x="5" y="377"/>
                    </a:lnTo>
                    <a:lnTo>
                      <a:pt x="5" y="374"/>
                    </a:lnTo>
                    <a:lnTo>
                      <a:pt x="6" y="369"/>
                    </a:lnTo>
                    <a:lnTo>
                      <a:pt x="6" y="366"/>
                    </a:lnTo>
                    <a:lnTo>
                      <a:pt x="6" y="361"/>
                    </a:lnTo>
                    <a:lnTo>
                      <a:pt x="8" y="356"/>
                    </a:lnTo>
                    <a:lnTo>
                      <a:pt x="8" y="351"/>
                    </a:lnTo>
                    <a:lnTo>
                      <a:pt x="9" y="348"/>
                    </a:lnTo>
                    <a:lnTo>
                      <a:pt x="9" y="342"/>
                    </a:lnTo>
                    <a:lnTo>
                      <a:pt x="10" y="337"/>
                    </a:lnTo>
                    <a:lnTo>
                      <a:pt x="10" y="331"/>
                    </a:lnTo>
                    <a:lnTo>
                      <a:pt x="11" y="326"/>
                    </a:lnTo>
                    <a:lnTo>
                      <a:pt x="13" y="321"/>
                    </a:lnTo>
                    <a:lnTo>
                      <a:pt x="14" y="317"/>
                    </a:lnTo>
                    <a:lnTo>
                      <a:pt x="14" y="311"/>
                    </a:lnTo>
                    <a:lnTo>
                      <a:pt x="15" y="307"/>
                    </a:lnTo>
                    <a:lnTo>
                      <a:pt x="15" y="301"/>
                    </a:lnTo>
                    <a:lnTo>
                      <a:pt x="16" y="295"/>
                    </a:lnTo>
                    <a:lnTo>
                      <a:pt x="16" y="289"/>
                    </a:lnTo>
                    <a:lnTo>
                      <a:pt x="18" y="284"/>
                    </a:lnTo>
                    <a:lnTo>
                      <a:pt x="18" y="278"/>
                    </a:lnTo>
                    <a:lnTo>
                      <a:pt x="19" y="274"/>
                    </a:lnTo>
                    <a:lnTo>
                      <a:pt x="19" y="269"/>
                    </a:lnTo>
                    <a:lnTo>
                      <a:pt x="20" y="263"/>
                    </a:lnTo>
                    <a:lnTo>
                      <a:pt x="20" y="258"/>
                    </a:lnTo>
                    <a:lnTo>
                      <a:pt x="21" y="252"/>
                    </a:lnTo>
                    <a:lnTo>
                      <a:pt x="23" y="247"/>
                    </a:lnTo>
                    <a:lnTo>
                      <a:pt x="24" y="243"/>
                    </a:lnTo>
                    <a:lnTo>
                      <a:pt x="24" y="237"/>
                    </a:lnTo>
                    <a:lnTo>
                      <a:pt x="25" y="232"/>
                    </a:lnTo>
                    <a:lnTo>
                      <a:pt x="25" y="227"/>
                    </a:lnTo>
                    <a:lnTo>
                      <a:pt x="26" y="224"/>
                    </a:lnTo>
                    <a:lnTo>
                      <a:pt x="26" y="219"/>
                    </a:lnTo>
                    <a:lnTo>
                      <a:pt x="27" y="214"/>
                    </a:lnTo>
                    <a:lnTo>
                      <a:pt x="27" y="209"/>
                    </a:lnTo>
                    <a:lnTo>
                      <a:pt x="29" y="207"/>
                    </a:lnTo>
                    <a:lnTo>
                      <a:pt x="29" y="202"/>
                    </a:lnTo>
                    <a:lnTo>
                      <a:pt x="30" y="198"/>
                    </a:lnTo>
                    <a:lnTo>
                      <a:pt x="30" y="195"/>
                    </a:lnTo>
                    <a:lnTo>
                      <a:pt x="31" y="191"/>
                    </a:lnTo>
                    <a:lnTo>
                      <a:pt x="31" y="188"/>
                    </a:lnTo>
                    <a:lnTo>
                      <a:pt x="32" y="184"/>
                    </a:lnTo>
                    <a:lnTo>
                      <a:pt x="32" y="182"/>
                    </a:lnTo>
                    <a:lnTo>
                      <a:pt x="34" y="179"/>
                    </a:lnTo>
                    <a:lnTo>
                      <a:pt x="34" y="175"/>
                    </a:lnTo>
                    <a:lnTo>
                      <a:pt x="35" y="171"/>
                    </a:lnTo>
                    <a:lnTo>
                      <a:pt x="35" y="167"/>
                    </a:lnTo>
                    <a:lnTo>
                      <a:pt x="36" y="164"/>
                    </a:lnTo>
                    <a:lnTo>
                      <a:pt x="36" y="159"/>
                    </a:lnTo>
                    <a:lnTo>
                      <a:pt x="37" y="154"/>
                    </a:lnTo>
                    <a:lnTo>
                      <a:pt x="37" y="150"/>
                    </a:lnTo>
                    <a:lnTo>
                      <a:pt x="39" y="145"/>
                    </a:lnTo>
                    <a:lnTo>
                      <a:pt x="40" y="139"/>
                    </a:lnTo>
                    <a:lnTo>
                      <a:pt x="41" y="133"/>
                    </a:lnTo>
                    <a:lnTo>
                      <a:pt x="41" y="129"/>
                    </a:lnTo>
                    <a:lnTo>
                      <a:pt x="41" y="127"/>
                    </a:lnTo>
                    <a:lnTo>
                      <a:pt x="42" y="123"/>
                    </a:lnTo>
                    <a:lnTo>
                      <a:pt x="42" y="120"/>
                    </a:lnTo>
                    <a:lnTo>
                      <a:pt x="44" y="114"/>
                    </a:lnTo>
                    <a:lnTo>
                      <a:pt x="45" y="108"/>
                    </a:lnTo>
                    <a:lnTo>
                      <a:pt x="45" y="104"/>
                    </a:lnTo>
                    <a:lnTo>
                      <a:pt x="45" y="101"/>
                    </a:lnTo>
                    <a:lnTo>
                      <a:pt x="46" y="97"/>
                    </a:lnTo>
                    <a:lnTo>
                      <a:pt x="46" y="95"/>
                    </a:lnTo>
                    <a:lnTo>
                      <a:pt x="47" y="89"/>
                    </a:lnTo>
                    <a:lnTo>
                      <a:pt x="48" y="83"/>
                    </a:lnTo>
                    <a:lnTo>
                      <a:pt x="48" y="79"/>
                    </a:lnTo>
                    <a:lnTo>
                      <a:pt x="50" y="76"/>
                    </a:lnTo>
                    <a:lnTo>
                      <a:pt x="50" y="72"/>
                    </a:lnTo>
                    <a:lnTo>
                      <a:pt x="51" y="68"/>
                    </a:lnTo>
                    <a:lnTo>
                      <a:pt x="51" y="62"/>
                    </a:lnTo>
                    <a:lnTo>
                      <a:pt x="52" y="58"/>
                    </a:lnTo>
                    <a:lnTo>
                      <a:pt x="52" y="51"/>
                    </a:lnTo>
                    <a:lnTo>
                      <a:pt x="53" y="46"/>
                    </a:lnTo>
                    <a:lnTo>
                      <a:pt x="55" y="41"/>
                    </a:lnTo>
                    <a:lnTo>
                      <a:pt x="56" y="36"/>
                    </a:lnTo>
                    <a:lnTo>
                      <a:pt x="56" y="31"/>
                    </a:lnTo>
                    <a:lnTo>
                      <a:pt x="57" y="28"/>
                    </a:lnTo>
                    <a:lnTo>
                      <a:pt x="57" y="24"/>
                    </a:lnTo>
                    <a:lnTo>
                      <a:pt x="58" y="22"/>
                    </a:lnTo>
                    <a:lnTo>
                      <a:pt x="60" y="16"/>
                    </a:lnTo>
                    <a:lnTo>
                      <a:pt x="62" y="15"/>
                    </a:lnTo>
                    <a:lnTo>
                      <a:pt x="63" y="12"/>
                    </a:lnTo>
                    <a:lnTo>
                      <a:pt x="70" y="11"/>
                    </a:lnTo>
                    <a:lnTo>
                      <a:pt x="72" y="10"/>
                    </a:lnTo>
                    <a:lnTo>
                      <a:pt x="76" y="10"/>
                    </a:lnTo>
                    <a:lnTo>
                      <a:pt x="81" y="9"/>
                    </a:lnTo>
                    <a:lnTo>
                      <a:pt x="86" y="9"/>
                    </a:lnTo>
                    <a:lnTo>
                      <a:pt x="91" y="8"/>
                    </a:lnTo>
                    <a:lnTo>
                      <a:pt x="96" y="8"/>
                    </a:lnTo>
                    <a:lnTo>
                      <a:pt x="102" y="6"/>
                    </a:lnTo>
                    <a:lnTo>
                      <a:pt x="109" y="5"/>
                    </a:lnTo>
                    <a:lnTo>
                      <a:pt x="112" y="5"/>
                    </a:lnTo>
                    <a:lnTo>
                      <a:pt x="115" y="5"/>
                    </a:lnTo>
                    <a:lnTo>
                      <a:pt x="118" y="4"/>
                    </a:lnTo>
                    <a:lnTo>
                      <a:pt x="121" y="4"/>
                    </a:lnTo>
                    <a:lnTo>
                      <a:pt x="125" y="4"/>
                    </a:lnTo>
                    <a:lnTo>
                      <a:pt x="129" y="4"/>
                    </a:lnTo>
                    <a:lnTo>
                      <a:pt x="131" y="4"/>
                    </a:lnTo>
                    <a:lnTo>
                      <a:pt x="135" y="4"/>
                    </a:lnTo>
                    <a:lnTo>
                      <a:pt x="141" y="3"/>
                    </a:lnTo>
                    <a:lnTo>
                      <a:pt x="149" y="2"/>
                    </a:lnTo>
                    <a:lnTo>
                      <a:pt x="151" y="2"/>
                    </a:lnTo>
                    <a:lnTo>
                      <a:pt x="155" y="2"/>
                    </a:lnTo>
                    <a:lnTo>
                      <a:pt x="157" y="2"/>
                    </a:lnTo>
                    <a:lnTo>
                      <a:pt x="161" y="2"/>
                    </a:lnTo>
                    <a:lnTo>
                      <a:pt x="167" y="0"/>
                    </a:lnTo>
                    <a:lnTo>
                      <a:pt x="173" y="0"/>
                    </a:lnTo>
                    <a:lnTo>
                      <a:pt x="178" y="0"/>
                    </a:lnTo>
                    <a:lnTo>
                      <a:pt x="185" y="0"/>
                    </a:lnTo>
                    <a:lnTo>
                      <a:pt x="188" y="0"/>
                    </a:lnTo>
                    <a:lnTo>
                      <a:pt x="193" y="0"/>
                    </a:lnTo>
                    <a:lnTo>
                      <a:pt x="197" y="0"/>
                    </a:lnTo>
                    <a:lnTo>
                      <a:pt x="201" y="2"/>
                    </a:lnTo>
                    <a:lnTo>
                      <a:pt x="206" y="2"/>
                    </a:lnTo>
                    <a:lnTo>
                      <a:pt x="208" y="4"/>
                    </a:lnTo>
                    <a:lnTo>
                      <a:pt x="208" y="4"/>
                    </a:lnTo>
                    <a:lnTo>
                      <a:pt x="208" y="8"/>
                    </a:lnTo>
                    <a:lnTo>
                      <a:pt x="208" y="10"/>
                    </a:lnTo>
                    <a:lnTo>
                      <a:pt x="209" y="16"/>
                    </a:lnTo>
                    <a:lnTo>
                      <a:pt x="209" y="18"/>
                    </a:lnTo>
                    <a:lnTo>
                      <a:pt x="209" y="22"/>
                    </a:lnTo>
                    <a:lnTo>
                      <a:pt x="209" y="25"/>
                    </a:lnTo>
                    <a:lnTo>
                      <a:pt x="209" y="29"/>
                    </a:lnTo>
                    <a:lnTo>
                      <a:pt x="209" y="31"/>
                    </a:lnTo>
                    <a:lnTo>
                      <a:pt x="211" y="36"/>
                    </a:lnTo>
                    <a:lnTo>
                      <a:pt x="211" y="40"/>
                    </a:lnTo>
                    <a:lnTo>
                      <a:pt x="211" y="45"/>
                    </a:lnTo>
                    <a:lnTo>
                      <a:pt x="211" y="49"/>
                    </a:lnTo>
                    <a:lnTo>
                      <a:pt x="211" y="53"/>
                    </a:lnTo>
                    <a:lnTo>
                      <a:pt x="211" y="58"/>
                    </a:lnTo>
                    <a:lnTo>
                      <a:pt x="211" y="64"/>
                    </a:lnTo>
                    <a:lnTo>
                      <a:pt x="211" y="68"/>
                    </a:lnTo>
                    <a:lnTo>
                      <a:pt x="212" y="73"/>
                    </a:lnTo>
                    <a:lnTo>
                      <a:pt x="212" y="78"/>
                    </a:lnTo>
                    <a:lnTo>
                      <a:pt x="213" y="84"/>
                    </a:lnTo>
                    <a:lnTo>
                      <a:pt x="213" y="89"/>
                    </a:lnTo>
                    <a:lnTo>
                      <a:pt x="213" y="93"/>
                    </a:lnTo>
                    <a:lnTo>
                      <a:pt x="213" y="99"/>
                    </a:lnTo>
                    <a:lnTo>
                      <a:pt x="213" y="105"/>
                    </a:lnTo>
                    <a:lnTo>
                      <a:pt x="213" y="111"/>
                    </a:lnTo>
                    <a:lnTo>
                      <a:pt x="213" y="117"/>
                    </a:lnTo>
                    <a:lnTo>
                      <a:pt x="214" y="123"/>
                    </a:lnTo>
                    <a:lnTo>
                      <a:pt x="214" y="129"/>
                    </a:lnTo>
                    <a:lnTo>
                      <a:pt x="214" y="134"/>
                    </a:lnTo>
                    <a:lnTo>
                      <a:pt x="214" y="140"/>
                    </a:lnTo>
                    <a:lnTo>
                      <a:pt x="214" y="146"/>
                    </a:lnTo>
                    <a:lnTo>
                      <a:pt x="216" y="152"/>
                    </a:lnTo>
                    <a:lnTo>
                      <a:pt x="216" y="157"/>
                    </a:lnTo>
                    <a:lnTo>
                      <a:pt x="216" y="163"/>
                    </a:lnTo>
                    <a:lnTo>
                      <a:pt x="216" y="169"/>
                    </a:lnTo>
                    <a:lnTo>
                      <a:pt x="217" y="175"/>
                    </a:lnTo>
                    <a:lnTo>
                      <a:pt x="217" y="179"/>
                    </a:lnTo>
                    <a:lnTo>
                      <a:pt x="217" y="185"/>
                    </a:lnTo>
                    <a:lnTo>
                      <a:pt x="217" y="190"/>
                    </a:lnTo>
                    <a:lnTo>
                      <a:pt x="218" y="196"/>
                    </a:lnTo>
                    <a:lnTo>
                      <a:pt x="218" y="201"/>
                    </a:lnTo>
                    <a:lnTo>
                      <a:pt x="218" y="206"/>
                    </a:lnTo>
                    <a:lnTo>
                      <a:pt x="218" y="210"/>
                    </a:lnTo>
                    <a:lnTo>
                      <a:pt x="219" y="216"/>
                    </a:lnTo>
                    <a:lnTo>
                      <a:pt x="219" y="220"/>
                    </a:lnTo>
                    <a:lnTo>
                      <a:pt x="219" y="225"/>
                    </a:lnTo>
                    <a:lnTo>
                      <a:pt x="219" y="228"/>
                    </a:lnTo>
                    <a:lnTo>
                      <a:pt x="219" y="233"/>
                    </a:lnTo>
                    <a:lnTo>
                      <a:pt x="219" y="237"/>
                    </a:lnTo>
                    <a:lnTo>
                      <a:pt x="219" y="240"/>
                    </a:lnTo>
                    <a:lnTo>
                      <a:pt x="219" y="244"/>
                    </a:lnTo>
                    <a:lnTo>
                      <a:pt x="220" y="249"/>
                    </a:lnTo>
                    <a:lnTo>
                      <a:pt x="220" y="253"/>
                    </a:lnTo>
                    <a:lnTo>
                      <a:pt x="220" y="259"/>
                    </a:lnTo>
                    <a:lnTo>
                      <a:pt x="222" y="263"/>
                    </a:lnTo>
                    <a:lnTo>
                      <a:pt x="222" y="267"/>
                    </a:lnTo>
                    <a:lnTo>
                      <a:pt x="222" y="268"/>
                    </a:lnTo>
                    <a:lnTo>
                      <a:pt x="222" y="271"/>
                    </a:lnTo>
                    <a:lnTo>
                      <a:pt x="222" y="275"/>
                    </a:lnTo>
                    <a:lnTo>
                      <a:pt x="222" y="280"/>
                    </a:lnTo>
                    <a:lnTo>
                      <a:pt x="222" y="284"/>
                    </a:lnTo>
                    <a:lnTo>
                      <a:pt x="223" y="290"/>
                    </a:lnTo>
                    <a:lnTo>
                      <a:pt x="223" y="294"/>
                    </a:lnTo>
                    <a:lnTo>
                      <a:pt x="223" y="298"/>
                    </a:lnTo>
                    <a:lnTo>
                      <a:pt x="223" y="301"/>
                    </a:lnTo>
                    <a:lnTo>
                      <a:pt x="224" y="305"/>
                    </a:lnTo>
                    <a:lnTo>
                      <a:pt x="224" y="308"/>
                    </a:lnTo>
                    <a:lnTo>
                      <a:pt x="224" y="311"/>
                    </a:lnTo>
                    <a:lnTo>
                      <a:pt x="224" y="314"/>
                    </a:lnTo>
                    <a:lnTo>
                      <a:pt x="224" y="319"/>
                    </a:lnTo>
                    <a:lnTo>
                      <a:pt x="224" y="323"/>
                    </a:lnTo>
                    <a:lnTo>
                      <a:pt x="225" y="326"/>
                    </a:lnTo>
                    <a:lnTo>
                      <a:pt x="225" y="330"/>
                    </a:lnTo>
                    <a:lnTo>
                      <a:pt x="225" y="335"/>
                    </a:lnTo>
                    <a:lnTo>
                      <a:pt x="225" y="338"/>
                    </a:lnTo>
                    <a:lnTo>
                      <a:pt x="225" y="343"/>
                    </a:lnTo>
                    <a:lnTo>
                      <a:pt x="225" y="346"/>
                    </a:lnTo>
                    <a:lnTo>
                      <a:pt x="227" y="351"/>
                    </a:lnTo>
                    <a:lnTo>
                      <a:pt x="227" y="355"/>
                    </a:lnTo>
                    <a:lnTo>
                      <a:pt x="227" y="360"/>
                    </a:lnTo>
                    <a:lnTo>
                      <a:pt x="228" y="364"/>
                    </a:lnTo>
                    <a:lnTo>
                      <a:pt x="228" y="368"/>
                    </a:lnTo>
                    <a:lnTo>
                      <a:pt x="228" y="372"/>
                    </a:lnTo>
                    <a:lnTo>
                      <a:pt x="228" y="376"/>
                    </a:lnTo>
                    <a:lnTo>
                      <a:pt x="228" y="380"/>
                    </a:lnTo>
                    <a:lnTo>
                      <a:pt x="229" y="385"/>
                    </a:lnTo>
                    <a:lnTo>
                      <a:pt x="229" y="388"/>
                    </a:lnTo>
                    <a:lnTo>
                      <a:pt x="229" y="392"/>
                    </a:lnTo>
                    <a:lnTo>
                      <a:pt x="229" y="397"/>
                    </a:lnTo>
                    <a:lnTo>
                      <a:pt x="229" y="400"/>
                    </a:lnTo>
                    <a:lnTo>
                      <a:pt x="229" y="404"/>
                    </a:lnTo>
                    <a:lnTo>
                      <a:pt x="230" y="407"/>
                    </a:lnTo>
                    <a:lnTo>
                      <a:pt x="230" y="411"/>
                    </a:lnTo>
                    <a:lnTo>
                      <a:pt x="232" y="414"/>
                    </a:lnTo>
                    <a:lnTo>
                      <a:pt x="232" y="417"/>
                    </a:lnTo>
                    <a:lnTo>
                      <a:pt x="232" y="420"/>
                    </a:lnTo>
                    <a:lnTo>
                      <a:pt x="232" y="424"/>
                    </a:lnTo>
                    <a:lnTo>
                      <a:pt x="232" y="428"/>
                    </a:lnTo>
                    <a:lnTo>
                      <a:pt x="232" y="432"/>
                    </a:lnTo>
                    <a:lnTo>
                      <a:pt x="233" y="438"/>
                    </a:lnTo>
                    <a:lnTo>
                      <a:pt x="233" y="443"/>
                    </a:lnTo>
                    <a:lnTo>
                      <a:pt x="233" y="447"/>
                    </a:lnTo>
                    <a:lnTo>
                      <a:pt x="233" y="449"/>
                    </a:lnTo>
                    <a:lnTo>
                      <a:pt x="234" y="451"/>
                    </a:lnTo>
                    <a:lnTo>
                      <a:pt x="234" y="453"/>
                    </a:lnTo>
                    <a:lnTo>
                      <a:pt x="234" y="454"/>
                    </a:lnTo>
                    <a:lnTo>
                      <a:pt x="222" y="460"/>
                    </a:lnTo>
                    <a:lnTo>
                      <a:pt x="222" y="457"/>
                    </a:lnTo>
                    <a:lnTo>
                      <a:pt x="220" y="453"/>
                    </a:lnTo>
                    <a:lnTo>
                      <a:pt x="220" y="448"/>
                    </a:lnTo>
                    <a:lnTo>
                      <a:pt x="220" y="444"/>
                    </a:lnTo>
                    <a:lnTo>
                      <a:pt x="219" y="438"/>
                    </a:lnTo>
                    <a:lnTo>
                      <a:pt x="219" y="434"/>
                    </a:lnTo>
                    <a:lnTo>
                      <a:pt x="219" y="430"/>
                    </a:lnTo>
                    <a:lnTo>
                      <a:pt x="219" y="428"/>
                    </a:lnTo>
                    <a:lnTo>
                      <a:pt x="218" y="424"/>
                    </a:lnTo>
                    <a:lnTo>
                      <a:pt x="218" y="422"/>
                    </a:lnTo>
                    <a:lnTo>
                      <a:pt x="218" y="417"/>
                    </a:lnTo>
                    <a:lnTo>
                      <a:pt x="218" y="413"/>
                    </a:lnTo>
                    <a:lnTo>
                      <a:pt x="217" y="410"/>
                    </a:lnTo>
                    <a:lnTo>
                      <a:pt x="217" y="407"/>
                    </a:lnTo>
                    <a:lnTo>
                      <a:pt x="217" y="403"/>
                    </a:lnTo>
                    <a:lnTo>
                      <a:pt x="217" y="399"/>
                    </a:lnTo>
                    <a:lnTo>
                      <a:pt x="216" y="394"/>
                    </a:lnTo>
                    <a:lnTo>
                      <a:pt x="216" y="391"/>
                    </a:lnTo>
                    <a:lnTo>
                      <a:pt x="216" y="386"/>
                    </a:lnTo>
                    <a:lnTo>
                      <a:pt x="216" y="382"/>
                    </a:lnTo>
                    <a:lnTo>
                      <a:pt x="216" y="377"/>
                    </a:lnTo>
                    <a:lnTo>
                      <a:pt x="216" y="374"/>
                    </a:lnTo>
                    <a:lnTo>
                      <a:pt x="214" y="368"/>
                    </a:lnTo>
                    <a:lnTo>
                      <a:pt x="214" y="364"/>
                    </a:lnTo>
                    <a:lnTo>
                      <a:pt x="213" y="360"/>
                    </a:lnTo>
                    <a:lnTo>
                      <a:pt x="213" y="355"/>
                    </a:lnTo>
                    <a:lnTo>
                      <a:pt x="213" y="350"/>
                    </a:lnTo>
                    <a:lnTo>
                      <a:pt x="213" y="346"/>
                    </a:lnTo>
                    <a:lnTo>
                      <a:pt x="213" y="340"/>
                    </a:lnTo>
                    <a:lnTo>
                      <a:pt x="213" y="337"/>
                    </a:lnTo>
                    <a:lnTo>
                      <a:pt x="212" y="331"/>
                    </a:lnTo>
                    <a:lnTo>
                      <a:pt x="211" y="326"/>
                    </a:lnTo>
                    <a:lnTo>
                      <a:pt x="211" y="323"/>
                    </a:lnTo>
                    <a:lnTo>
                      <a:pt x="211" y="318"/>
                    </a:lnTo>
                    <a:lnTo>
                      <a:pt x="211" y="313"/>
                    </a:lnTo>
                    <a:lnTo>
                      <a:pt x="209" y="308"/>
                    </a:lnTo>
                    <a:lnTo>
                      <a:pt x="209" y="303"/>
                    </a:lnTo>
                    <a:lnTo>
                      <a:pt x="209" y="300"/>
                    </a:lnTo>
                    <a:lnTo>
                      <a:pt x="209" y="294"/>
                    </a:lnTo>
                    <a:lnTo>
                      <a:pt x="208" y="289"/>
                    </a:lnTo>
                    <a:lnTo>
                      <a:pt x="208" y="286"/>
                    </a:lnTo>
                    <a:lnTo>
                      <a:pt x="208" y="281"/>
                    </a:lnTo>
                    <a:lnTo>
                      <a:pt x="208" y="276"/>
                    </a:lnTo>
                    <a:lnTo>
                      <a:pt x="207" y="271"/>
                    </a:lnTo>
                    <a:lnTo>
                      <a:pt x="207" y="267"/>
                    </a:lnTo>
                    <a:lnTo>
                      <a:pt x="207" y="263"/>
                    </a:lnTo>
                    <a:lnTo>
                      <a:pt x="207" y="258"/>
                    </a:lnTo>
                    <a:lnTo>
                      <a:pt x="207" y="255"/>
                    </a:lnTo>
                    <a:lnTo>
                      <a:pt x="206" y="250"/>
                    </a:lnTo>
                    <a:lnTo>
                      <a:pt x="206" y="247"/>
                    </a:lnTo>
                    <a:lnTo>
                      <a:pt x="206" y="243"/>
                    </a:lnTo>
                    <a:lnTo>
                      <a:pt x="206" y="239"/>
                    </a:lnTo>
                    <a:lnTo>
                      <a:pt x="206" y="235"/>
                    </a:lnTo>
                    <a:lnTo>
                      <a:pt x="206" y="232"/>
                    </a:lnTo>
                    <a:lnTo>
                      <a:pt x="206" y="228"/>
                    </a:lnTo>
                    <a:lnTo>
                      <a:pt x="206" y="225"/>
                    </a:lnTo>
                    <a:lnTo>
                      <a:pt x="204" y="220"/>
                    </a:lnTo>
                    <a:lnTo>
                      <a:pt x="204" y="216"/>
                    </a:lnTo>
                    <a:lnTo>
                      <a:pt x="204" y="213"/>
                    </a:lnTo>
                    <a:lnTo>
                      <a:pt x="204" y="209"/>
                    </a:lnTo>
                    <a:lnTo>
                      <a:pt x="204" y="204"/>
                    </a:lnTo>
                    <a:lnTo>
                      <a:pt x="204" y="201"/>
                    </a:lnTo>
                    <a:lnTo>
                      <a:pt x="203" y="196"/>
                    </a:lnTo>
                    <a:lnTo>
                      <a:pt x="203" y="191"/>
                    </a:lnTo>
                    <a:lnTo>
                      <a:pt x="203" y="188"/>
                    </a:lnTo>
                    <a:lnTo>
                      <a:pt x="203" y="183"/>
                    </a:lnTo>
                    <a:lnTo>
                      <a:pt x="203" y="178"/>
                    </a:lnTo>
                    <a:lnTo>
                      <a:pt x="203" y="175"/>
                    </a:lnTo>
                    <a:lnTo>
                      <a:pt x="203" y="170"/>
                    </a:lnTo>
                    <a:lnTo>
                      <a:pt x="203" y="166"/>
                    </a:lnTo>
                    <a:lnTo>
                      <a:pt x="202" y="160"/>
                    </a:lnTo>
                    <a:lnTo>
                      <a:pt x="202" y="156"/>
                    </a:lnTo>
                    <a:lnTo>
                      <a:pt x="202" y="151"/>
                    </a:lnTo>
                    <a:lnTo>
                      <a:pt x="202" y="147"/>
                    </a:lnTo>
                    <a:lnTo>
                      <a:pt x="201" y="142"/>
                    </a:lnTo>
                    <a:lnTo>
                      <a:pt x="201" y="138"/>
                    </a:lnTo>
                    <a:lnTo>
                      <a:pt x="201" y="133"/>
                    </a:lnTo>
                    <a:lnTo>
                      <a:pt x="201" y="128"/>
                    </a:lnTo>
                    <a:lnTo>
                      <a:pt x="201" y="124"/>
                    </a:lnTo>
                    <a:lnTo>
                      <a:pt x="201" y="120"/>
                    </a:lnTo>
                    <a:lnTo>
                      <a:pt x="199" y="115"/>
                    </a:lnTo>
                    <a:lnTo>
                      <a:pt x="199" y="110"/>
                    </a:lnTo>
                    <a:lnTo>
                      <a:pt x="199" y="107"/>
                    </a:lnTo>
                    <a:lnTo>
                      <a:pt x="199" y="102"/>
                    </a:lnTo>
                    <a:lnTo>
                      <a:pt x="199" y="97"/>
                    </a:lnTo>
                    <a:lnTo>
                      <a:pt x="199" y="93"/>
                    </a:lnTo>
                    <a:lnTo>
                      <a:pt x="199" y="89"/>
                    </a:lnTo>
                    <a:lnTo>
                      <a:pt x="199" y="85"/>
                    </a:lnTo>
                    <a:lnTo>
                      <a:pt x="198" y="80"/>
                    </a:lnTo>
                    <a:lnTo>
                      <a:pt x="198" y="77"/>
                    </a:lnTo>
                    <a:lnTo>
                      <a:pt x="198" y="73"/>
                    </a:lnTo>
                    <a:lnTo>
                      <a:pt x="198" y="68"/>
                    </a:lnTo>
                    <a:lnTo>
                      <a:pt x="198" y="66"/>
                    </a:lnTo>
                    <a:lnTo>
                      <a:pt x="198" y="62"/>
                    </a:lnTo>
                    <a:lnTo>
                      <a:pt x="197" y="58"/>
                    </a:lnTo>
                    <a:lnTo>
                      <a:pt x="197" y="54"/>
                    </a:lnTo>
                    <a:lnTo>
                      <a:pt x="197" y="51"/>
                    </a:lnTo>
                    <a:lnTo>
                      <a:pt x="197" y="48"/>
                    </a:lnTo>
                    <a:lnTo>
                      <a:pt x="197" y="45"/>
                    </a:lnTo>
                    <a:lnTo>
                      <a:pt x="197" y="42"/>
                    </a:lnTo>
                    <a:lnTo>
                      <a:pt x="197" y="39"/>
                    </a:lnTo>
                    <a:lnTo>
                      <a:pt x="197" y="36"/>
                    </a:lnTo>
                    <a:lnTo>
                      <a:pt x="197" y="30"/>
                    </a:lnTo>
                    <a:lnTo>
                      <a:pt x="197" y="27"/>
                    </a:lnTo>
                    <a:lnTo>
                      <a:pt x="197" y="22"/>
                    </a:lnTo>
                    <a:lnTo>
                      <a:pt x="197" y="19"/>
                    </a:lnTo>
                    <a:lnTo>
                      <a:pt x="197" y="15"/>
                    </a:lnTo>
                    <a:lnTo>
                      <a:pt x="197" y="14"/>
                    </a:lnTo>
                    <a:lnTo>
                      <a:pt x="196" y="14"/>
                    </a:lnTo>
                    <a:lnTo>
                      <a:pt x="193" y="14"/>
                    </a:lnTo>
                    <a:lnTo>
                      <a:pt x="191" y="14"/>
                    </a:lnTo>
                    <a:lnTo>
                      <a:pt x="187" y="14"/>
                    </a:lnTo>
                    <a:lnTo>
                      <a:pt x="181" y="14"/>
                    </a:lnTo>
                    <a:lnTo>
                      <a:pt x="176" y="15"/>
                    </a:lnTo>
                    <a:lnTo>
                      <a:pt x="171" y="15"/>
                    </a:lnTo>
                    <a:lnTo>
                      <a:pt x="165" y="16"/>
                    </a:lnTo>
                    <a:lnTo>
                      <a:pt x="161" y="16"/>
                    </a:lnTo>
                    <a:lnTo>
                      <a:pt x="157" y="16"/>
                    </a:lnTo>
                    <a:lnTo>
                      <a:pt x="154" y="16"/>
                    </a:lnTo>
                    <a:lnTo>
                      <a:pt x="151" y="16"/>
                    </a:lnTo>
                    <a:lnTo>
                      <a:pt x="145" y="17"/>
                    </a:lnTo>
                    <a:lnTo>
                      <a:pt x="140" y="17"/>
                    </a:lnTo>
                    <a:lnTo>
                      <a:pt x="134" y="17"/>
                    </a:lnTo>
                    <a:lnTo>
                      <a:pt x="130" y="18"/>
                    </a:lnTo>
                    <a:lnTo>
                      <a:pt x="126" y="18"/>
                    </a:lnTo>
                    <a:lnTo>
                      <a:pt x="125" y="18"/>
                    </a:lnTo>
                    <a:lnTo>
                      <a:pt x="121" y="18"/>
                    </a:lnTo>
                    <a:lnTo>
                      <a:pt x="119" y="18"/>
                    </a:lnTo>
                    <a:lnTo>
                      <a:pt x="115" y="18"/>
                    </a:lnTo>
                    <a:lnTo>
                      <a:pt x="112" y="19"/>
                    </a:lnTo>
                    <a:lnTo>
                      <a:pt x="107" y="19"/>
                    </a:lnTo>
                    <a:lnTo>
                      <a:pt x="103" y="19"/>
                    </a:lnTo>
                    <a:lnTo>
                      <a:pt x="98" y="21"/>
                    </a:lnTo>
                    <a:lnTo>
                      <a:pt x="93" y="22"/>
                    </a:lnTo>
                    <a:lnTo>
                      <a:pt x="89" y="22"/>
                    </a:lnTo>
                    <a:lnTo>
                      <a:pt x="84" y="23"/>
                    </a:lnTo>
                    <a:lnTo>
                      <a:pt x="81" y="23"/>
                    </a:lnTo>
                    <a:lnTo>
                      <a:pt x="77" y="24"/>
                    </a:lnTo>
                    <a:lnTo>
                      <a:pt x="72" y="24"/>
                    </a:lnTo>
                    <a:lnTo>
                      <a:pt x="71" y="25"/>
                    </a:lnTo>
                    <a:lnTo>
                      <a:pt x="71" y="25"/>
                    </a:lnTo>
                    <a:lnTo>
                      <a:pt x="71" y="27"/>
                    </a:lnTo>
                    <a:lnTo>
                      <a:pt x="70" y="29"/>
                    </a:lnTo>
                    <a:lnTo>
                      <a:pt x="70" y="31"/>
                    </a:lnTo>
                    <a:lnTo>
                      <a:pt x="68" y="35"/>
                    </a:lnTo>
                    <a:lnTo>
                      <a:pt x="68" y="40"/>
                    </a:lnTo>
                    <a:lnTo>
                      <a:pt x="67" y="42"/>
                    </a:lnTo>
                    <a:lnTo>
                      <a:pt x="67" y="46"/>
                    </a:lnTo>
                    <a:lnTo>
                      <a:pt x="67" y="49"/>
                    </a:lnTo>
                    <a:lnTo>
                      <a:pt x="67" y="52"/>
                    </a:lnTo>
                    <a:lnTo>
                      <a:pt x="66" y="55"/>
                    </a:lnTo>
                    <a:lnTo>
                      <a:pt x="65" y="58"/>
                    </a:lnTo>
                    <a:lnTo>
                      <a:pt x="65" y="61"/>
                    </a:lnTo>
                    <a:lnTo>
                      <a:pt x="65" y="66"/>
                    </a:lnTo>
                    <a:lnTo>
                      <a:pt x="63" y="68"/>
                    </a:lnTo>
                    <a:lnTo>
                      <a:pt x="62" y="72"/>
                    </a:lnTo>
                    <a:lnTo>
                      <a:pt x="62" y="77"/>
                    </a:lnTo>
                    <a:lnTo>
                      <a:pt x="62" y="80"/>
                    </a:lnTo>
                    <a:lnTo>
                      <a:pt x="61" y="84"/>
                    </a:lnTo>
                    <a:lnTo>
                      <a:pt x="60" y="89"/>
                    </a:lnTo>
                    <a:lnTo>
                      <a:pt x="60" y="92"/>
                    </a:lnTo>
                    <a:lnTo>
                      <a:pt x="60" y="97"/>
                    </a:lnTo>
                    <a:lnTo>
                      <a:pt x="58" y="102"/>
                    </a:lnTo>
                    <a:lnTo>
                      <a:pt x="57" y="107"/>
                    </a:lnTo>
                    <a:lnTo>
                      <a:pt x="57" y="110"/>
                    </a:lnTo>
                    <a:lnTo>
                      <a:pt x="57" y="115"/>
                    </a:lnTo>
                    <a:lnTo>
                      <a:pt x="56" y="119"/>
                    </a:lnTo>
                    <a:lnTo>
                      <a:pt x="55" y="123"/>
                    </a:lnTo>
                    <a:lnTo>
                      <a:pt x="55" y="127"/>
                    </a:lnTo>
                    <a:lnTo>
                      <a:pt x="53" y="132"/>
                    </a:lnTo>
                    <a:lnTo>
                      <a:pt x="52" y="135"/>
                    </a:lnTo>
                    <a:lnTo>
                      <a:pt x="52" y="140"/>
                    </a:lnTo>
                    <a:lnTo>
                      <a:pt x="52" y="144"/>
                    </a:lnTo>
                    <a:lnTo>
                      <a:pt x="52" y="148"/>
                    </a:lnTo>
                    <a:lnTo>
                      <a:pt x="51" y="152"/>
                    </a:lnTo>
                    <a:lnTo>
                      <a:pt x="50" y="157"/>
                    </a:lnTo>
                    <a:lnTo>
                      <a:pt x="50" y="160"/>
                    </a:lnTo>
                    <a:lnTo>
                      <a:pt x="48" y="165"/>
                    </a:lnTo>
                    <a:lnTo>
                      <a:pt x="48" y="167"/>
                    </a:lnTo>
                    <a:lnTo>
                      <a:pt x="47" y="172"/>
                    </a:lnTo>
                    <a:lnTo>
                      <a:pt x="47" y="176"/>
                    </a:lnTo>
                    <a:lnTo>
                      <a:pt x="47" y="181"/>
                    </a:lnTo>
                    <a:lnTo>
                      <a:pt x="46" y="183"/>
                    </a:lnTo>
                    <a:lnTo>
                      <a:pt x="45" y="187"/>
                    </a:lnTo>
                    <a:lnTo>
                      <a:pt x="45" y="189"/>
                    </a:lnTo>
                    <a:lnTo>
                      <a:pt x="45" y="193"/>
                    </a:lnTo>
                    <a:lnTo>
                      <a:pt x="44" y="196"/>
                    </a:lnTo>
                    <a:lnTo>
                      <a:pt x="44" y="198"/>
                    </a:lnTo>
                    <a:lnTo>
                      <a:pt x="44" y="202"/>
                    </a:lnTo>
                    <a:lnTo>
                      <a:pt x="44" y="204"/>
                    </a:lnTo>
                    <a:lnTo>
                      <a:pt x="42" y="209"/>
                    </a:lnTo>
                    <a:lnTo>
                      <a:pt x="41" y="213"/>
                    </a:lnTo>
                    <a:lnTo>
                      <a:pt x="41" y="216"/>
                    </a:lnTo>
                    <a:lnTo>
                      <a:pt x="41" y="219"/>
                    </a:lnTo>
                    <a:lnTo>
                      <a:pt x="40" y="221"/>
                    </a:lnTo>
                    <a:lnTo>
                      <a:pt x="40" y="225"/>
                    </a:lnTo>
                    <a:lnTo>
                      <a:pt x="39" y="227"/>
                    </a:lnTo>
                    <a:lnTo>
                      <a:pt x="39" y="233"/>
                    </a:lnTo>
                    <a:lnTo>
                      <a:pt x="39" y="235"/>
                    </a:lnTo>
                    <a:lnTo>
                      <a:pt x="37" y="238"/>
                    </a:lnTo>
                    <a:lnTo>
                      <a:pt x="37" y="241"/>
                    </a:lnTo>
                    <a:lnTo>
                      <a:pt x="37" y="245"/>
                    </a:lnTo>
                    <a:lnTo>
                      <a:pt x="36" y="247"/>
                    </a:lnTo>
                    <a:lnTo>
                      <a:pt x="36" y="251"/>
                    </a:lnTo>
                    <a:lnTo>
                      <a:pt x="35" y="255"/>
                    </a:lnTo>
                    <a:lnTo>
                      <a:pt x="35" y="258"/>
                    </a:lnTo>
                    <a:lnTo>
                      <a:pt x="34" y="262"/>
                    </a:lnTo>
                    <a:lnTo>
                      <a:pt x="34" y="265"/>
                    </a:lnTo>
                    <a:lnTo>
                      <a:pt x="34" y="269"/>
                    </a:lnTo>
                    <a:lnTo>
                      <a:pt x="34" y="274"/>
                    </a:lnTo>
                    <a:lnTo>
                      <a:pt x="32" y="277"/>
                    </a:lnTo>
                    <a:lnTo>
                      <a:pt x="32" y="282"/>
                    </a:lnTo>
                    <a:lnTo>
                      <a:pt x="31" y="287"/>
                    </a:lnTo>
                    <a:lnTo>
                      <a:pt x="31" y="290"/>
                    </a:lnTo>
                    <a:lnTo>
                      <a:pt x="30" y="295"/>
                    </a:lnTo>
                    <a:lnTo>
                      <a:pt x="30" y="300"/>
                    </a:lnTo>
                    <a:lnTo>
                      <a:pt x="29" y="303"/>
                    </a:lnTo>
                    <a:lnTo>
                      <a:pt x="29" y="308"/>
                    </a:lnTo>
                    <a:lnTo>
                      <a:pt x="29" y="312"/>
                    </a:lnTo>
                    <a:lnTo>
                      <a:pt x="27" y="318"/>
                    </a:lnTo>
                    <a:lnTo>
                      <a:pt x="27" y="321"/>
                    </a:lnTo>
                    <a:lnTo>
                      <a:pt x="27" y="326"/>
                    </a:lnTo>
                    <a:lnTo>
                      <a:pt x="26" y="331"/>
                    </a:lnTo>
                    <a:lnTo>
                      <a:pt x="25" y="335"/>
                    </a:lnTo>
                    <a:lnTo>
                      <a:pt x="25" y="339"/>
                    </a:lnTo>
                    <a:lnTo>
                      <a:pt x="24" y="344"/>
                    </a:lnTo>
                    <a:lnTo>
                      <a:pt x="23" y="348"/>
                    </a:lnTo>
                    <a:lnTo>
                      <a:pt x="23" y="352"/>
                    </a:lnTo>
                    <a:lnTo>
                      <a:pt x="21" y="356"/>
                    </a:lnTo>
                    <a:lnTo>
                      <a:pt x="21" y="361"/>
                    </a:lnTo>
                    <a:lnTo>
                      <a:pt x="21" y="364"/>
                    </a:lnTo>
                    <a:lnTo>
                      <a:pt x="20" y="368"/>
                    </a:lnTo>
                    <a:lnTo>
                      <a:pt x="20" y="373"/>
                    </a:lnTo>
                    <a:lnTo>
                      <a:pt x="20" y="376"/>
                    </a:lnTo>
                    <a:lnTo>
                      <a:pt x="19" y="380"/>
                    </a:lnTo>
                    <a:lnTo>
                      <a:pt x="19" y="383"/>
                    </a:lnTo>
                    <a:lnTo>
                      <a:pt x="18" y="387"/>
                    </a:lnTo>
                    <a:lnTo>
                      <a:pt x="18" y="391"/>
                    </a:lnTo>
                    <a:lnTo>
                      <a:pt x="16" y="397"/>
                    </a:lnTo>
                    <a:lnTo>
                      <a:pt x="16" y="403"/>
                    </a:lnTo>
                    <a:lnTo>
                      <a:pt x="15" y="407"/>
                    </a:lnTo>
                    <a:lnTo>
                      <a:pt x="15" y="412"/>
                    </a:lnTo>
                    <a:lnTo>
                      <a:pt x="15" y="414"/>
                    </a:lnTo>
                    <a:lnTo>
                      <a:pt x="15" y="418"/>
                    </a:lnTo>
                    <a:lnTo>
                      <a:pt x="15" y="419"/>
                    </a:lnTo>
                    <a:lnTo>
                      <a:pt x="15" y="420"/>
                    </a:lnTo>
                    <a:lnTo>
                      <a:pt x="0" y="417"/>
                    </a:lnTo>
                    <a:lnTo>
                      <a:pt x="0" y="417"/>
                    </a:lnTo>
                    <a:close/>
                  </a:path>
                </a:pathLst>
              </a:custGeom>
              <a:solidFill>
                <a:srgbClr val="000000">
                  <a:alpha val="100000"/>
                </a:srgbClr>
              </a:solidFill>
              <a:ln w="9525">
                <a:noFill/>
              </a:ln>
            </p:spPr>
            <p:txBody>
              <a:bodyPr/>
              <a:p>
                <a:endParaRPr lang="zh-CN" altLang="en-US"/>
              </a:p>
            </p:txBody>
          </p:sp>
          <p:sp>
            <p:nvSpPr>
              <p:cNvPr id="22624" name="Freeform 304"/>
              <p:cNvSpPr/>
              <p:nvPr/>
            </p:nvSpPr>
            <p:spPr>
              <a:xfrm>
                <a:off x="2413" y="1029"/>
                <a:ext cx="29" cy="60"/>
              </a:xfrm>
              <a:custGeom>
                <a:avLst/>
                <a:gdLst/>
                <a:ahLst/>
                <a:cxnLst>
                  <a:cxn ang="0">
                    <a:pos x="0" y="47"/>
                  </a:cxn>
                  <a:cxn ang="0">
                    <a:pos x="1" y="41"/>
                  </a:cxn>
                  <a:cxn ang="0">
                    <a:pos x="2" y="35"/>
                  </a:cxn>
                  <a:cxn ang="0">
                    <a:pos x="3" y="29"/>
                  </a:cxn>
                  <a:cxn ang="0">
                    <a:pos x="3" y="24"/>
                  </a:cxn>
                  <a:cxn ang="0">
                    <a:pos x="5" y="18"/>
                  </a:cxn>
                  <a:cxn ang="0">
                    <a:pos x="8" y="10"/>
                  </a:cxn>
                  <a:cxn ang="0">
                    <a:pos x="10" y="5"/>
                  </a:cxn>
                  <a:cxn ang="0">
                    <a:pos x="11" y="4"/>
                  </a:cxn>
                  <a:cxn ang="0">
                    <a:pos x="13" y="11"/>
                  </a:cxn>
                  <a:cxn ang="0">
                    <a:pos x="14" y="16"/>
                  </a:cxn>
                  <a:cxn ang="0">
                    <a:pos x="14" y="23"/>
                  </a:cxn>
                  <a:cxn ang="0">
                    <a:pos x="15" y="31"/>
                  </a:cxn>
                  <a:cxn ang="0">
                    <a:pos x="15" y="36"/>
                  </a:cxn>
                  <a:cxn ang="0">
                    <a:pos x="15" y="34"/>
                  </a:cxn>
                  <a:cxn ang="0">
                    <a:pos x="17" y="27"/>
                  </a:cxn>
                  <a:cxn ang="0">
                    <a:pos x="19" y="18"/>
                  </a:cxn>
                  <a:cxn ang="0">
                    <a:pos x="21" y="11"/>
                  </a:cxn>
                  <a:cxn ang="0">
                    <a:pos x="23" y="5"/>
                  </a:cxn>
                  <a:cxn ang="0">
                    <a:pos x="26" y="0"/>
                  </a:cxn>
                  <a:cxn ang="0">
                    <a:pos x="27" y="6"/>
                  </a:cxn>
                  <a:cxn ang="0">
                    <a:pos x="28" y="13"/>
                  </a:cxn>
                  <a:cxn ang="0">
                    <a:pos x="28" y="19"/>
                  </a:cxn>
                  <a:cxn ang="0">
                    <a:pos x="29" y="24"/>
                  </a:cxn>
                  <a:cxn ang="0">
                    <a:pos x="29" y="30"/>
                  </a:cxn>
                  <a:cxn ang="0">
                    <a:pos x="29" y="37"/>
                  </a:cxn>
                  <a:cxn ang="0">
                    <a:pos x="29" y="44"/>
                  </a:cxn>
                  <a:cxn ang="0">
                    <a:pos x="29" y="50"/>
                  </a:cxn>
                  <a:cxn ang="0">
                    <a:pos x="29" y="55"/>
                  </a:cxn>
                  <a:cxn ang="0">
                    <a:pos x="27" y="60"/>
                  </a:cxn>
                  <a:cxn ang="0">
                    <a:pos x="27" y="55"/>
                  </a:cxn>
                  <a:cxn ang="0">
                    <a:pos x="27" y="49"/>
                  </a:cxn>
                  <a:cxn ang="0">
                    <a:pos x="27" y="42"/>
                  </a:cxn>
                  <a:cxn ang="0">
                    <a:pos x="27" y="35"/>
                  </a:cxn>
                  <a:cxn ang="0">
                    <a:pos x="27" y="29"/>
                  </a:cxn>
                  <a:cxn ang="0">
                    <a:pos x="26" y="24"/>
                  </a:cxn>
                  <a:cxn ang="0">
                    <a:pos x="26" y="17"/>
                  </a:cxn>
                  <a:cxn ang="0">
                    <a:pos x="25" y="10"/>
                  </a:cxn>
                  <a:cxn ang="0">
                    <a:pos x="25" y="5"/>
                  </a:cxn>
                  <a:cxn ang="0">
                    <a:pos x="24" y="10"/>
                  </a:cxn>
                  <a:cxn ang="0">
                    <a:pos x="22" y="18"/>
                  </a:cxn>
                  <a:cxn ang="0">
                    <a:pos x="20" y="26"/>
                  </a:cxn>
                  <a:cxn ang="0">
                    <a:pos x="19" y="32"/>
                  </a:cxn>
                  <a:cxn ang="0">
                    <a:pos x="17" y="37"/>
                  </a:cxn>
                  <a:cxn ang="0">
                    <a:pos x="15" y="43"/>
                  </a:cxn>
                  <a:cxn ang="0">
                    <a:pos x="12" y="39"/>
                  </a:cxn>
                  <a:cxn ang="0">
                    <a:pos x="12" y="31"/>
                  </a:cxn>
                  <a:cxn ang="0">
                    <a:pos x="12" y="25"/>
                  </a:cxn>
                  <a:cxn ang="0">
                    <a:pos x="12" y="18"/>
                  </a:cxn>
                  <a:cxn ang="0">
                    <a:pos x="11" y="12"/>
                  </a:cxn>
                  <a:cxn ang="0">
                    <a:pos x="10" y="12"/>
                  </a:cxn>
                  <a:cxn ang="0">
                    <a:pos x="8" y="17"/>
                  </a:cxn>
                  <a:cxn ang="0">
                    <a:pos x="6" y="24"/>
                  </a:cxn>
                  <a:cxn ang="0">
                    <a:pos x="5" y="32"/>
                  </a:cxn>
                  <a:cxn ang="0">
                    <a:pos x="4" y="38"/>
                  </a:cxn>
                  <a:cxn ang="0">
                    <a:pos x="3" y="43"/>
                  </a:cxn>
                  <a:cxn ang="0">
                    <a:pos x="3" y="50"/>
                  </a:cxn>
                  <a:cxn ang="0">
                    <a:pos x="0" y="52"/>
                  </a:cxn>
                </a:cxnLst>
                <a:pathLst>
                  <a:path w="145" h="361">
                    <a:moveTo>
                      <a:pt x="0" y="314"/>
                    </a:moveTo>
                    <a:lnTo>
                      <a:pt x="0" y="312"/>
                    </a:lnTo>
                    <a:lnTo>
                      <a:pt x="0" y="308"/>
                    </a:lnTo>
                    <a:lnTo>
                      <a:pt x="0" y="304"/>
                    </a:lnTo>
                    <a:lnTo>
                      <a:pt x="0" y="301"/>
                    </a:lnTo>
                    <a:lnTo>
                      <a:pt x="0" y="296"/>
                    </a:lnTo>
                    <a:lnTo>
                      <a:pt x="1" y="292"/>
                    </a:lnTo>
                    <a:lnTo>
                      <a:pt x="1" y="286"/>
                    </a:lnTo>
                    <a:lnTo>
                      <a:pt x="1" y="280"/>
                    </a:lnTo>
                    <a:lnTo>
                      <a:pt x="2" y="274"/>
                    </a:lnTo>
                    <a:lnTo>
                      <a:pt x="2" y="268"/>
                    </a:lnTo>
                    <a:lnTo>
                      <a:pt x="2" y="265"/>
                    </a:lnTo>
                    <a:lnTo>
                      <a:pt x="4" y="261"/>
                    </a:lnTo>
                    <a:lnTo>
                      <a:pt x="4" y="258"/>
                    </a:lnTo>
                    <a:lnTo>
                      <a:pt x="5" y="254"/>
                    </a:lnTo>
                    <a:lnTo>
                      <a:pt x="5" y="250"/>
                    </a:lnTo>
                    <a:lnTo>
                      <a:pt x="5" y="247"/>
                    </a:lnTo>
                    <a:lnTo>
                      <a:pt x="6" y="244"/>
                    </a:lnTo>
                    <a:lnTo>
                      <a:pt x="6" y="241"/>
                    </a:lnTo>
                    <a:lnTo>
                      <a:pt x="6" y="236"/>
                    </a:lnTo>
                    <a:lnTo>
                      <a:pt x="6" y="233"/>
                    </a:lnTo>
                    <a:lnTo>
                      <a:pt x="7" y="228"/>
                    </a:lnTo>
                    <a:lnTo>
                      <a:pt x="7" y="224"/>
                    </a:lnTo>
                    <a:lnTo>
                      <a:pt x="7" y="221"/>
                    </a:lnTo>
                    <a:lnTo>
                      <a:pt x="8" y="217"/>
                    </a:lnTo>
                    <a:lnTo>
                      <a:pt x="8" y="213"/>
                    </a:lnTo>
                    <a:lnTo>
                      <a:pt x="10" y="210"/>
                    </a:lnTo>
                    <a:lnTo>
                      <a:pt x="10" y="206"/>
                    </a:lnTo>
                    <a:lnTo>
                      <a:pt x="10" y="201"/>
                    </a:lnTo>
                    <a:lnTo>
                      <a:pt x="11" y="198"/>
                    </a:lnTo>
                    <a:lnTo>
                      <a:pt x="11" y="194"/>
                    </a:lnTo>
                    <a:lnTo>
                      <a:pt x="11" y="190"/>
                    </a:lnTo>
                    <a:lnTo>
                      <a:pt x="12" y="186"/>
                    </a:lnTo>
                    <a:lnTo>
                      <a:pt x="12" y="184"/>
                    </a:lnTo>
                    <a:lnTo>
                      <a:pt x="13" y="180"/>
                    </a:lnTo>
                    <a:lnTo>
                      <a:pt x="13" y="175"/>
                    </a:lnTo>
                    <a:lnTo>
                      <a:pt x="13" y="172"/>
                    </a:lnTo>
                    <a:lnTo>
                      <a:pt x="15" y="168"/>
                    </a:lnTo>
                    <a:lnTo>
                      <a:pt x="15" y="165"/>
                    </a:lnTo>
                    <a:lnTo>
                      <a:pt x="15" y="162"/>
                    </a:lnTo>
                    <a:lnTo>
                      <a:pt x="16" y="159"/>
                    </a:lnTo>
                    <a:lnTo>
                      <a:pt x="16" y="155"/>
                    </a:lnTo>
                    <a:lnTo>
                      <a:pt x="17" y="153"/>
                    </a:lnTo>
                    <a:lnTo>
                      <a:pt x="17" y="149"/>
                    </a:lnTo>
                    <a:lnTo>
                      <a:pt x="17" y="145"/>
                    </a:lnTo>
                    <a:lnTo>
                      <a:pt x="18" y="143"/>
                    </a:lnTo>
                    <a:lnTo>
                      <a:pt x="20" y="141"/>
                    </a:lnTo>
                    <a:lnTo>
                      <a:pt x="20" y="135"/>
                    </a:lnTo>
                    <a:lnTo>
                      <a:pt x="22" y="130"/>
                    </a:lnTo>
                    <a:lnTo>
                      <a:pt x="22" y="125"/>
                    </a:lnTo>
                    <a:lnTo>
                      <a:pt x="23" y="120"/>
                    </a:lnTo>
                    <a:lnTo>
                      <a:pt x="23" y="116"/>
                    </a:lnTo>
                    <a:lnTo>
                      <a:pt x="25" y="111"/>
                    </a:lnTo>
                    <a:lnTo>
                      <a:pt x="26" y="106"/>
                    </a:lnTo>
                    <a:lnTo>
                      <a:pt x="27" y="101"/>
                    </a:lnTo>
                    <a:lnTo>
                      <a:pt x="28" y="96"/>
                    </a:lnTo>
                    <a:lnTo>
                      <a:pt x="31" y="92"/>
                    </a:lnTo>
                    <a:lnTo>
                      <a:pt x="32" y="86"/>
                    </a:lnTo>
                    <a:lnTo>
                      <a:pt x="33" y="81"/>
                    </a:lnTo>
                    <a:lnTo>
                      <a:pt x="33" y="76"/>
                    </a:lnTo>
                    <a:lnTo>
                      <a:pt x="36" y="73"/>
                    </a:lnTo>
                    <a:lnTo>
                      <a:pt x="37" y="68"/>
                    </a:lnTo>
                    <a:lnTo>
                      <a:pt x="38" y="63"/>
                    </a:lnTo>
                    <a:lnTo>
                      <a:pt x="39" y="58"/>
                    </a:lnTo>
                    <a:lnTo>
                      <a:pt x="41" y="55"/>
                    </a:lnTo>
                    <a:lnTo>
                      <a:pt x="42" y="50"/>
                    </a:lnTo>
                    <a:lnTo>
                      <a:pt x="43" y="46"/>
                    </a:lnTo>
                    <a:lnTo>
                      <a:pt x="44" y="43"/>
                    </a:lnTo>
                    <a:lnTo>
                      <a:pt x="46" y="39"/>
                    </a:lnTo>
                    <a:lnTo>
                      <a:pt x="47" y="36"/>
                    </a:lnTo>
                    <a:lnTo>
                      <a:pt x="48" y="32"/>
                    </a:lnTo>
                    <a:lnTo>
                      <a:pt x="49" y="30"/>
                    </a:lnTo>
                    <a:lnTo>
                      <a:pt x="51" y="27"/>
                    </a:lnTo>
                    <a:lnTo>
                      <a:pt x="52" y="22"/>
                    </a:lnTo>
                    <a:lnTo>
                      <a:pt x="53" y="20"/>
                    </a:lnTo>
                    <a:lnTo>
                      <a:pt x="53" y="18"/>
                    </a:lnTo>
                    <a:lnTo>
                      <a:pt x="54" y="18"/>
                    </a:lnTo>
                    <a:lnTo>
                      <a:pt x="54" y="19"/>
                    </a:lnTo>
                    <a:lnTo>
                      <a:pt x="54" y="21"/>
                    </a:lnTo>
                    <a:lnTo>
                      <a:pt x="56" y="25"/>
                    </a:lnTo>
                    <a:lnTo>
                      <a:pt x="57" y="27"/>
                    </a:lnTo>
                    <a:lnTo>
                      <a:pt x="58" y="32"/>
                    </a:lnTo>
                    <a:lnTo>
                      <a:pt x="59" y="38"/>
                    </a:lnTo>
                    <a:lnTo>
                      <a:pt x="62" y="44"/>
                    </a:lnTo>
                    <a:lnTo>
                      <a:pt x="63" y="49"/>
                    </a:lnTo>
                    <a:lnTo>
                      <a:pt x="64" y="55"/>
                    </a:lnTo>
                    <a:lnTo>
                      <a:pt x="64" y="58"/>
                    </a:lnTo>
                    <a:lnTo>
                      <a:pt x="65" y="62"/>
                    </a:lnTo>
                    <a:lnTo>
                      <a:pt x="65" y="65"/>
                    </a:lnTo>
                    <a:lnTo>
                      <a:pt x="67" y="68"/>
                    </a:lnTo>
                    <a:lnTo>
                      <a:pt x="67" y="71"/>
                    </a:lnTo>
                    <a:lnTo>
                      <a:pt x="68" y="75"/>
                    </a:lnTo>
                    <a:lnTo>
                      <a:pt x="68" y="79"/>
                    </a:lnTo>
                    <a:lnTo>
                      <a:pt x="69" y="82"/>
                    </a:lnTo>
                    <a:lnTo>
                      <a:pt x="69" y="85"/>
                    </a:lnTo>
                    <a:lnTo>
                      <a:pt x="70" y="88"/>
                    </a:lnTo>
                    <a:lnTo>
                      <a:pt x="70" y="92"/>
                    </a:lnTo>
                    <a:lnTo>
                      <a:pt x="72" y="95"/>
                    </a:lnTo>
                    <a:lnTo>
                      <a:pt x="72" y="98"/>
                    </a:lnTo>
                    <a:lnTo>
                      <a:pt x="72" y="101"/>
                    </a:lnTo>
                    <a:lnTo>
                      <a:pt x="72" y="105"/>
                    </a:lnTo>
                    <a:lnTo>
                      <a:pt x="72" y="110"/>
                    </a:lnTo>
                    <a:lnTo>
                      <a:pt x="72" y="113"/>
                    </a:lnTo>
                    <a:lnTo>
                      <a:pt x="72" y="118"/>
                    </a:lnTo>
                    <a:lnTo>
                      <a:pt x="72" y="123"/>
                    </a:lnTo>
                    <a:lnTo>
                      <a:pt x="72" y="128"/>
                    </a:lnTo>
                    <a:lnTo>
                      <a:pt x="72" y="132"/>
                    </a:lnTo>
                    <a:lnTo>
                      <a:pt x="72" y="138"/>
                    </a:lnTo>
                    <a:lnTo>
                      <a:pt x="72" y="143"/>
                    </a:lnTo>
                    <a:lnTo>
                      <a:pt x="73" y="149"/>
                    </a:lnTo>
                    <a:lnTo>
                      <a:pt x="73" y="154"/>
                    </a:lnTo>
                    <a:lnTo>
                      <a:pt x="73" y="160"/>
                    </a:lnTo>
                    <a:lnTo>
                      <a:pt x="73" y="165"/>
                    </a:lnTo>
                    <a:lnTo>
                      <a:pt x="73" y="170"/>
                    </a:lnTo>
                    <a:lnTo>
                      <a:pt x="73" y="175"/>
                    </a:lnTo>
                    <a:lnTo>
                      <a:pt x="73" y="180"/>
                    </a:lnTo>
                    <a:lnTo>
                      <a:pt x="73" y="185"/>
                    </a:lnTo>
                    <a:lnTo>
                      <a:pt x="73" y="190"/>
                    </a:lnTo>
                    <a:lnTo>
                      <a:pt x="73" y="194"/>
                    </a:lnTo>
                    <a:lnTo>
                      <a:pt x="73" y="198"/>
                    </a:lnTo>
                    <a:lnTo>
                      <a:pt x="73" y="203"/>
                    </a:lnTo>
                    <a:lnTo>
                      <a:pt x="73" y="206"/>
                    </a:lnTo>
                    <a:lnTo>
                      <a:pt x="73" y="209"/>
                    </a:lnTo>
                    <a:lnTo>
                      <a:pt x="73" y="212"/>
                    </a:lnTo>
                    <a:lnTo>
                      <a:pt x="73" y="215"/>
                    </a:lnTo>
                    <a:lnTo>
                      <a:pt x="73" y="217"/>
                    </a:lnTo>
                    <a:lnTo>
                      <a:pt x="73" y="221"/>
                    </a:lnTo>
                    <a:lnTo>
                      <a:pt x="74" y="222"/>
                    </a:lnTo>
                    <a:lnTo>
                      <a:pt x="74" y="221"/>
                    </a:lnTo>
                    <a:lnTo>
                      <a:pt x="74" y="218"/>
                    </a:lnTo>
                    <a:lnTo>
                      <a:pt x="74" y="215"/>
                    </a:lnTo>
                    <a:lnTo>
                      <a:pt x="74" y="212"/>
                    </a:lnTo>
                    <a:lnTo>
                      <a:pt x="75" y="210"/>
                    </a:lnTo>
                    <a:lnTo>
                      <a:pt x="77" y="206"/>
                    </a:lnTo>
                    <a:lnTo>
                      <a:pt x="77" y="203"/>
                    </a:lnTo>
                    <a:lnTo>
                      <a:pt x="78" y="199"/>
                    </a:lnTo>
                    <a:lnTo>
                      <a:pt x="78" y="194"/>
                    </a:lnTo>
                    <a:lnTo>
                      <a:pt x="79" y="191"/>
                    </a:lnTo>
                    <a:lnTo>
                      <a:pt x="80" y="185"/>
                    </a:lnTo>
                    <a:lnTo>
                      <a:pt x="81" y="181"/>
                    </a:lnTo>
                    <a:lnTo>
                      <a:pt x="81" y="175"/>
                    </a:lnTo>
                    <a:lnTo>
                      <a:pt x="84" y="170"/>
                    </a:lnTo>
                    <a:lnTo>
                      <a:pt x="84" y="165"/>
                    </a:lnTo>
                    <a:lnTo>
                      <a:pt x="85" y="160"/>
                    </a:lnTo>
                    <a:lnTo>
                      <a:pt x="86" y="154"/>
                    </a:lnTo>
                    <a:lnTo>
                      <a:pt x="88" y="148"/>
                    </a:lnTo>
                    <a:lnTo>
                      <a:pt x="89" y="143"/>
                    </a:lnTo>
                    <a:lnTo>
                      <a:pt x="90" y="137"/>
                    </a:lnTo>
                    <a:lnTo>
                      <a:pt x="91" y="131"/>
                    </a:lnTo>
                    <a:lnTo>
                      <a:pt x="93" y="125"/>
                    </a:lnTo>
                    <a:lnTo>
                      <a:pt x="94" y="120"/>
                    </a:lnTo>
                    <a:lnTo>
                      <a:pt x="95" y="114"/>
                    </a:lnTo>
                    <a:lnTo>
                      <a:pt x="96" y="108"/>
                    </a:lnTo>
                    <a:lnTo>
                      <a:pt x="98" y="104"/>
                    </a:lnTo>
                    <a:lnTo>
                      <a:pt x="99" y="98"/>
                    </a:lnTo>
                    <a:lnTo>
                      <a:pt x="100" y="93"/>
                    </a:lnTo>
                    <a:lnTo>
                      <a:pt x="101" y="87"/>
                    </a:lnTo>
                    <a:lnTo>
                      <a:pt x="103" y="83"/>
                    </a:lnTo>
                    <a:lnTo>
                      <a:pt x="104" y="79"/>
                    </a:lnTo>
                    <a:lnTo>
                      <a:pt x="105" y="74"/>
                    </a:lnTo>
                    <a:lnTo>
                      <a:pt x="105" y="69"/>
                    </a:lnTo>
                    <a:lnTo>
                      <a:pt x="106" y="65"/>
                    </a:lnTo>
                    <a:lnTo>
                      <a:pt x="107" y="61"/>
                    </a:lnTo>
                    <a:lnTo>
                      <a:pt x="109" y="57"/>
                    </a:lnTo>
                    <a:lnTo>
                      <a:pt x="110" y="54"/>
                    </a:lnTo>
                    <a:lnTo>
                      <a:pt x="110" y="50"/>
                    </a:lnTo>
                    <a:lnTo>
                      <a:pt x="111" y="46"/>
                    </a:lnTo>
                    <a:lnTo>
                      <a:pt x="112" y="43"/>
                    </a:lnTo>
                    <a:lnTo>
                      <a:pt x="112" y="39"/>
                    </a:lnTo>
                    <a:lnTo>
                      <a:pt x="114" y="36"/>
                    </a:lnTo>
                    <a:lnTo>
                      <a:pt x="116" y="30"/>
                    </a:lnTo>
                    <a:lnTo>
                      <a:pt x="119" y="25"/>
                    </a:lnTo>
                    <a:lnTo>
                      <a:pt x="120" y="20"/>
                    </a:lnTo>
                    <a:lnTo>
                      <a:pt x="121" y="15"/>
                    </a:lnTo>
                    <a:lnTo>
                      <a:pt x="124" y="12"/>
                    </a:lnTo>
                    <a:lnTo>
                      <a:pt x="125" y="8"/>
                    </a:lnTo>
                    <a:lnTo>
                      <a:pt x="127" y="3"/>
                    </a:lnTo>
                    <a:lnTo>
                      <a:pt x="131" y="0"/>
                    </a:lnTo>
                    <a:lnTo>
                      <a:pt x="131" y="0"/>
                    </a:lnTo>
                    <a:lnTo>
                      <a:pt x="132" y="1"/>
                    </a:lnTo>
                    <a:lnTo>
                      <a:pt x="132" y="3"/>
                    </a:lnTo>
                    <a:lnTo>
                      <a:pt x="133" y="8"/>
                    </a:lnTo>
                    <a:lnTo>
                      <a:pt x="133" y="11"/>
                    </a:lnTo>
                    <a:lnTo>
                      <a:pt x="133" y="13"/>
                    </a:lnTo>
                    <a:lnTo>
                      <a:pt x="135" y="17"/>
                    </a:lnTo>
                    <a:lnTo>
                      <a:pt x="136" y="21"/>
                    </a:lnTo>
                    <a:lnTo>
                      <a:pt x="136" y="25"/>
                    </a:lnTo>
                    <a:lnTo>
                      <a:pt x="136" y="28"/>
                    </a:lnTo>
                    <a:lnTo>
                      <a:pt x="137" y="34"/>
                    </a:lnTo>
                    <a:lnTo>
                      <a:pt x="138" y="39"/>
                    </a:lnTo>
                    <a:lnTo>
                      <a:pt x="138" y="44"/>
                    </a:lnTo>
                    <a:lnTo>
                      <a:pt x="138" y="49"/>
                    </a:lnTo>
                    <a:lnTo>
                      <a:pt x="140" y="55"/>
                    </a:lnTo>
                    <a:lnTo>
                      <a:pt x="140" y="62"/>
                    </a:lnTo>
                    <a:lnTo>
                      <a:pt x="140" y="68"/>
                    </a:lnTo>
                    <a:lnTo>
                      <a:pt x="141" y="74"/>
                    </a:lnTo>
                    <a:lnTo>
                      <a:pt x="141" y="77"/>
                    </a:lnTo>
                    <a:lnTo>
                      <a:pt x="141" y="81"/>
                    </a:lnTo>
                    <a:lnTo>
                      <a:pt x="141" y="85"/>
                    </a:lnTo>
                    <a:lnTo>
                      <a:pt x="142" y="87"/>
                    </a:lnTo>
                    <a:lnTo>
                      <a:pt x="142" y="91"/>
                    </a:lnTo>
                    <a:lnTo>
                      <a:pt x="142" y="94"/>
                    </a:lnTo>
                    <a:lnTo>
                      <a:pt x="142" y="98"/>
                    </a:lnTo>
                    <a:lnTo>
                      <a:pt x="142" y="101"/>
                    </a:lnTo>
                    <a:lnTo>
                      <a:pt x="142" y="105"/>
                    </a:lnTo>
                    <a:lnTo>
                      <a:pt x="142" y="108"/>
                    </a:lnTo>
                    <a:lnTo>
                      <a:pt x="142" y="112"/>
                    </a:lnTo>
                    <a:lnTo>
                      <a:pt x="143" y="116"/>
                    </a:lnTo>
                    <a:lnTo>
                      <a:pt x="143" y="119"/>
                    </a:lnTo>
                    <a:lnTo>
                      <a:pt x="143" y="123"/>
                    </a:lnTo>
                    <a:lnTo>
                      <a:pt x="143" y="126"/>
                    </a:lnTo>
                    <a:lnTo>
                      <a:pt x="143" y="131"/>
                    </a:lnTo>
                    <a:lnTo>
                      <a:pt x="143" y="135"/>
                    </a:lnTo>
                    <a:lnTo>
                      <a:pt x="145" y="138"/>
                    </a:lnTo>
                    <a:lnTo>
                      <a:pt x="145" y="143"/>
                    </a:lnTo>
                    <a:lnTo>
                      <a:pt x="145" y="147"/>
                    </a:lnTo>
                    <a:lnTo>
                      <a:pt x="145" y="150"/>
                    </a:lnTo>
                    <a:lnTo>
                      <a:pt x="145" y="154"/>
                    </a:lnTo>
                    <a:lnTo>
                      <a:pt x="145" y="157"/>
                    </a:lnTo>
                    <a:lnTo>
                      <a:pt x="145" y="162"/>
                    </a:lnTo>
                    <a:lnTo>
                      <a:pt x="145" y="166"/>
                    </a:lnTo>
                    <a:lnTo>
                      <a:pt x="145" y="169"/>
                    </a:lnTo>
                    <a:lnTo>
                      <a:pt x="145" y="174"/>
                    </a:lnTo>
                    <a:lnTo>
                      <a:pt x="145" y="179"/>
                    </a:lnTo>
                    <a:lnTo>
                      <a:pt x="145" y="182"/>
                    </a:lnTo>
                    <a:lnTo>
                      <a:pt x="145" y="187"/>
                    </a:lnTo>
                    <a:lnTo>
                      <a:pt x="145" y="191"/>
                    </a:lnTo>
                    <a:lnTo>
                      <a:pt x="145" y="196"/>
                    </a:lnTo>
                    <a:lnTo>
                      <a:pt x="145" y="200"/>
                    </a:lnTo>
                    <a:lnTo>
                      <a:pt x="145" y="205"/>
                    </a:lnTo>
                    <a:lnTo>
                      <a:pt x="145" y="209"/>
                    </a:lnTo>
                    <a:lnTo>
                      <a:pt x="145" y="215"/>
                    </a:lnTo>
                    <a:lnTo>
                      <a:pt x="145" y="218"/>
                    </a:lnTo>
                    <a:lnTo>
                      <a:pt x="145" y="223"/>
                    </a:lnTo>
                    <a:lnTo>
                      <a:pt x="145" y="227"/>
                    </a:lnTo>
                    <a:lnTo>
                      <a:pt x="145" y="231"/>
                    </a:lnTo>
                    <a:lnTo>
                      <a:pt x="145" y="236"/>
                    </a:lnTo>
                    <a:lnTo>
                      <a:pt x="145" y="241"/>
                    </a:lnTo>
                    <a:lnTo>
                      <a:pt x="145" y="246"/>
                    </a:lnTo>
                    <a:lnTo>
                      <a:pt x="145" y="249"/>
                    </a:lnTo>
                    <a:lnTo>
                      <a:pt x="145" y="254"/>
                    </a:lnTo>
                    <a:lnTo>
                      <a:pt x="145" y="259"/>
                    </a:lnTo>
                    <a:lnTo>
                      <a:pt x="145" y="262"/>
                    </a:lnTo>
                    <a:lnTo>
                      <a:pt x="145" y="267"/>
                    </a:lnTo>
                    <a:lnTo>
                      <a:pt x="145" y="271"/>
                    </a:lnTo>
                    <a:lnTo>
                      <a:pt x="145" y="275"/>
                    </a:lnTo>
                    <a:lnTo>
                      <a:pt x="145" y="280"/>
                    </a:lnTo>
                    <a:lnTo>
                      <a:pt x="145" y="285"/>
                    </a:lnTo>
                    <a:lnTo>
                      <a:pt x="143" y="287"/>
                    </a:lnTo>
                    <a:lnTo>
                      <a:pt x="143" y="292"/>
                    </a:lnTo>
                    <a:lnTo>
                      <a:pt x="143" y="296"/>
                    </a:lnTo>
                    <a:lnTo>
                      <a:pt x="143" y="299"/>
                    </a:lnTo>
                    <a:lnTo>
                      <a:pt x="143" y="303"/>
                    </a:lnTo>
                    <a:lnTo>
                      <a:pt x="143" y="307"/>
                    </a:lnTo>
                    <a:lnTo>
                      <a:pt x="143" y="310"/>
                    </a:lnTo>
                    <a:lnTo>
                      <a:pt x="143" y="314"/>
                    </a:lnTo>
                    <a:lnTo>
                      <a:pt x="143" y="317"/>
                    </a:lnTo>
                    <a:lnTo>
                      <a:pt x="143" y="321"/>
                    </a:lnTo>
                    <a:lnTo>
                      <a:pt x="143" y="323"/>
                    </a:lnTo>
                    <a:lnTo>
                      <a:pt x="143" y="327"/>
                    </a:lnTo>
                    <a:lnTo>
                      <a:pt x="143" y="333"/>
                    </a:lnTo>
                    <a:lnTo>
                      <a:pt x="143" y="339"/>
                    </a:lnTo>
                    <a:lnTo>
                      <a:pt x="143" y="344"/>
                    </a:lnTo>
                    <a:lnTo>
                      <a:pt x="143" y="347"/>
                    </a:lnTo>
                    <a:lnTo>
                      <a:pt x="143" y="351"/>
                    </a:lnTo>
                    <a:lnTo>
                      <a:pt x="143" y="355"/>
                    </a:lnTo>
                    <a:lnTo>
                      <a:pt x="143" y="360"/>
                    </a:lnTo>
                    <a:lnTo>
                      <a:pt x="143" y="361"/>
                    </a:lnTo>
                    <a:lnTo>
                      <a:pt x="133" y="361"/>
                    </a:lnTo>
                    <a:lnTo>
                      <a:pt x="133" y="360"/>
                    </a:lnTo>
                    <a:lnTo>
                      <a:pt x="133" y="359"/>
                    </a:lnTo>
                    <a:lnTo>
                      <a:pt x="133" y="355"/>
                    </a:lnTo>
                    <a:lnTo>
                      <a:pt x="133" y="353"/>
                    </a:lnTo>
                    <a:lnTo>
                      <a:pt x="133" y="348"/>
                    </a:lnTo>
                    <a:lnTo>
                      <a:pt x="133" y="344"/>
                    </a:lnTo>
                    <a:lnTo>
                      <a:pt x="133" y="340"/>
                    </a:lnTo>
                    <a:lnTo>
                      <a:pt x="133" y="338"/>
                    </a:lnTo>
                    <a:lnTo>
                      <a:pt x="133" y="334"/>
                    </a:lnTo>
                    <a:lnTo>
                      <a:pt x="133" y="330"/>
                    </a:lnTo>
                    <a:lnTo>
                      <a:pt x="133" y="327"/>
                    </a:lnTo>
                    <a:lnTo>
                      <a:pt x="133" y="323"/>
                    </a:lnTo>
                    <a:lnTo>
                      <a:pt x="133" y="320"/>
                    </a:lnTo>
                    <a:lnTo>
                      <a:pt x="133" y="316"/>
                    </a:lnTo>
                    <a:lnTo>
                      <a:pt x="133" y="311"/>
                    </a:lnTo>
                    <a:lnTo>
                      <a:pt x="133" y="308"/>
                    </a:lnTo>
                    <a:lnTo>
                      <a:pt x="133" y="304"/>
                    </a:lnTo>
                    <a:lnTo>
                      <a:pt x="133" y="299"/>
                    </a:lnTo>
                    <a:lnTo>
                      <a:pt x="133" y="295"/>
                    </a:lnTo>
                    <a:lnTo>
                      <a:pt x="133" y="290"/>
                    </a:lnTo>
                    <a:lnTo>
                      <a:pt x="133" y="285"/>
                    </a:lnTo>
                    <a:lnTo>
                      <a:pt x="133" y="281"/>
                    </a:lnTo>
                    <a:lnTo>
                      <a:pt x="133" y="277"/>
                    </a:lnTo>
                    <a:lnTo>
                      <a:pt x="133" y="272"/>
                    </a:lnTo>
                    <a:lnTo>
                      <a:pt x="133" y="267"/>
                    </a:lnTo>
                    <a:lnTo>
                      <a:pt x="133" y="264"/>
                    </a:lnTo>
                    <a:lnTo>
                      <a:pt x="133" y="258"/>
                    </a:lnTo>
                    <a:lnTo>
                      <a:pt x="133" y="253"/>
                    </a:lnTo>
                    <a:lnTo>
                      <a:pt x="133" y="248"/>
                    </a:lnTo>
                    <a:lnTo>
                      <a:pt x="133" y="244"/>
                    </a:lnTo>
                    <a:lnTo>
                      <a:pt x="133" y="238"/>
                    </a:lnTo>
                    <a:lnTo>
                      <a:pt x="133" y="234"/>
                    </a:lnTo>
                    <a:lnTo>
                      <a:pt x="133" y="229"/>
                    </a:lnTo>
                    <a:lnTo>
                      <a:pt x="133" y="225"/>
                    </a:lnTo>
                    <a:lnTo>
                      <a:pt x="133" y="221"/>
                    </a:lnTo>
                    <a:lnTo>
                      <a:pt x="133" y="216"/>
                    </a:lnTo>
                    <a:lnTo>
                      <a:pt x="133" y="211"/>
                    </a:lnTo>
                    <a:lnTo>
                      <a:pt x="133" y="207"/>
                    </a:lnTo>
                    <a:lnTo>
                      <a:pt x="133" y="203"/>
                    </a:lnTo>
                    <a:lnTo>
                      <a:pt x="133" y="199"/>
                    </a:lnTo>
                    <a:lnTo>
                      <a:pt x="133" y="194"/>
                    </a:lnTo>
                    <a:lnTo>
                      <a:pt x="133" y="191"/>
                    </a:lnTo>
                    <a:lnTo>
                      <a:pt x="133" y="187"/>
                    </a:lnTo>
                    <a:lnTo>
                      <a:pt x="133" y="184"/>
                    </a:lnTo>
                    <a:lnTo>
                      <a:pt x="133" y="180"/>
                    </a:lnTo>
                    <a:lnTo>
                      <a:pt x="133" y="176"/>
                    </a:lnTo>
                    <a:lnTo>
                      <a:pt x="133" y="169"/>
                    </a:lnTo>
                    <a:lnTo>
                      <a:pt x="133" y="165"/>
                    </a:lnTo>
                    <a:lnTo>
                      <a:pt x="133" y="159"/>
                    </a:lnTo>
                    <a:lnTo>
                      <a:pt x="133" y="155"/>
                    </a:lnTo>
                    <a:lnTo>
                      <a:pt x="133" y="151"/>
                    </a:lnTo>
                    <a:lnTo>
                      <a:pt x="133" y="150"/>
                    </a:lnTo>
                    <a:lnTo>
                      <a:pt x="132" y="147"/>
                    </a:lnTo>
                    <a:lnTo>
                      <a:pt x="132" y="145"/>
                    </a:lnTo>
                    <a:lnTo>
                      <a:pt x="132" y="142"/>
                    </a:lnTo>
                    <a:lnTo>
                      <a:pt x="132" y="138"/>
                    </a:lnTo>
                    <a:lnTo>
                      <a:pt x="132" y="135"/>
                    </a:lnTo>
                    <a:lnTo>
                      <a:pt x="132" y="130"/>
                    </a:lnTo>
                    <a:lnTo>
                      <a:pt x="132" y="126"/>
                    </a:lnTo>
                    <a:lnTo>
                      <a:pt x="132" y="123"/>
                    </a:lnTo>
                    <a:lnTo>
                      <a:pt x="132" y="117"/>
                    </a:lnTo>
                    <a:lnTo>
                      <a:pt x="131" y="112"/>
                    </a:lnTo>
                    <a:lnTo>
                      <a:pt x="131" y="107"/>
                    </a:lnTo>
                    <a:lnTo>
                      <a:pt x="131" y="102"/>
                    </a:lnTo>
                    <a:lnTo>
                      <a:pt x="131" y="98"/>
                    </a:lnTo>
                    <a:lnTo>
                      <a:pt x="130" y="93"/>
                    </a:lnTo>
                    <a:lnTo>
                      <a:pt x="130" y="87"/>
                    </a:lnTo>
                    <a:lnTo>
                      <a:pt x="130" y="83"/>
                    </a:lnTo>
                    <a:lnTo>
                      <a:pt x="130" y="77"/>
                    </a:lnTo>
                    <a:lnTo>
                      <a:pt x="128" y="73"/>
                    </a:lnTo>
                    <a:lnTo>
                      <a:pt x="128" y="68"/>
                    </a:lnTo>
                    <a:lnTo>
                      <a:pt x="128" y="63"/>
                    </a:lnTo>
                    <a:lnTo>
                      <a:pt x="127" y="58"/>
                    </a:lnTo>
                    <a:lnTo>
                      <a:pt x="127" y="54"/>
                    </a:lnTo>
                    <a:lnTo>
                      <a:pt x="127" y="50"/>
                    </a:lnTo>
                    <a:lnTo>
                      <a:pt x="127" y="46"/>
                    </a:lnTo>
                    <a:lnTo>
                      <a:pt x="126" y="44"/>
                    </a:lnTo>
                    <a:lnTo>
                      <a:pt x="126" y="40"/>
                    </a:lnTo>
                    <a:lnTo>
                      <a:pt x="126" y="38"/>
                    </a:lnTo>
                    <a:lnTo>
                      <a:pt x="126" y="36"/>
                    </a:lnTo>
                    <a:lnTo>
                      <a:pt x="126" y="32"/>
                    </a:lnTo>
                    <a:lnTo>
                      <a:pt x="126" y="32"/>
                    </a:lnTo>
                    <a:lnTo>
                      <a:pt x="126" y="32"/>
                    </a:lnTo>
                    <a:lnTo>
                      <a:pt x="125" y="36"/>
                    </a:lnTo>
                    <a:lnTo>
                      <a:pt x="124" y="38"/>
                    </a:lnTo>
                    <a:lnTo>
                      <a:pt x="124" y="42"/>
                    </a:lnTo>
                    <a:lnTo>
                      <a:pt x="122" y="44"/>
                    </a:lnTo>
                    <a:lnTo>
                      <a:pt x="122" y="48"/>
                    </a:lnTo>
                    <a:lnTo>
                      <a:pt x="121" y="51"/>
                    </a:lnTo>
                    <a:lnTo>
                      <a:pt x="120" y="56"/>
                    </a:lnTo>
                    <a:lnTo>
                      <a:pt x="119" y="61"/>
                    </a:lnTo>
                    <a:lnTo>
                      <a:pt x="117" y="65"/>
                    </a:lnTo>
                    <a:lnTo>
                      <a:pt x="116" y="70"/>
                    </a:lnTo>
                    <a:lnTo>
                      <a:pt x="115" y="76"/>
                    </a:lnTo>
                    <a:lnTo>
                      <a:pt x="114" y="82"/>
                    </a:lnTo>
                    <a:lnTo>
                      <a:pt x="114" y="87"/>
                    </a:lnTo>
                    <a:lnTo>
                      <a:pt x="112" y="93"/>
                    </a:lnTo>
                    <a:lnTo>
                      <a:pt x="110" y="98"/>
                    </a:lnTo>
                    <a:lnTo>
                      <a:pt x="110" y="104"/>
                    </a:lnTo>
                    <a:lnTo>
                      <a:pt x="109" y="110"/>
                    </a:lnTo>
                    <a:lnTo>
                      <a:pt x="107" y="114"/>
                    </a:lnTo>
                    <a:lnTo>
                      <a:pt x="106" y="120"/>
                    </a:lnTo>
                    <a:lnTo>
                      <a:pt x="105" y="125"/>
                    </a:lnTo>
                    <a:lnTo>
                      <a:pt x="104" y="131"/>
                    </a:lnTo>
                    <a:lnTo>
                      <a:pt x="103" y="136"/>
                    </a:lnTo>
                    <a:lnTo>
                      <a:pt x="103" y="141"/>
                    </a:lnTo>
                    <a:lnTo>
                      <a:pt x="101" y="145"/>
                    </a:lnTo>
                    <a:lnTo>
                      <a:pt x="100" y="150"/>
                    </a:lnTo>
                    <a:lnTo>
                      <a:pt x="99" y="154"/>
                    </a:lnTo>
                    <a:lnTo>
                      <a:pt x="99" y="157"/>
                    </a:lnTo>
                    <a:lnTo>
                      <a:pt x="99" y="161"/>
                    </a:lnTo>
                    <a:lnTo>
                      <a:pt x="99" y="165"/>
                    </a:lnTo>
                    <a:lnTo>
                      <a:pt x="96" y="169"/>
                    </a:lnTo>
                    <a:lnTo>
                      <a:pt x="95" y="175"/>
                    </a:lnTo>
                    <a:lnTo>
                      <a:pt x="94" y="179"/>
                    </a:lnTo>
                    <a:lnTo>
                      <a:pt x="94" y="182"/>
                    </a:lnTo>
                    <a:lnTo>
                      <a:pt x="93" y="186"/>
                    </a:lnTo>
                    <a:lnTo>
                      <a:pt x="93" y="191"/>
                    </a:lnTo>
                    <a:lnTo>
                      <a:pt x="91" y="194"/>
                    </a:lnTo>
                    <a:lnTo>
                      <a:pt x="91" y="198"/>
                    </a:lnTo>
                    <a:lnTo>
                      <a:pt x="90" y="201"/>
                    </a:lnTo>
                    <a:lnTo>
                      <a:pt x="89" y="206"/>
                    </a:lnTo>
                    <a:lnTo>
                      <a:pt x="88" y="210"/>
                    </a:lnTo>
                    <a:lnTo>
                      <a:pt x="88" y="215"/>
                    </a:lnTo>
                    <a:lnTo>
                      <a:pt x="86" y="218"/>
                    </a:lnTo>
                    <a:lnTo>
                      <a:pt x="85" y="223"/>
                    </a:lnTo>
                    <a:lnTo>
                      <a:pt x="84" y="225"/>
                    </a:lnTo>
                    <a:lnTo>
                      <a:pt x="84" y="229"/>
                    </a:lnTo>
                    <a:lnTo>
                      <a:pt x="83" y="233"/>
                    </a:lnTo>
                    <a:lnTo>
                      <a:pt x="81" y="237"/>
                    </a:lnTo>
                    <a:lnTo>
                      <a:pt x="80" y="240"/>
                    </a:lnTo>
                    <a:lnTo>
                      <a:pt x="80" y="243"/>
                    </a:lnTo>
                    <a:lnTo>
                      <a:pt x="79" y="246"/>
                    </a:lnTo>
                    <a:lnTo>
                      <a:pt x="79" y="249"/>
                    </a:lnTo>
                    <a:lnTo>
                      <a:pt x="77" y="254"/>
                    </a:lnTo>
                    <a:lnTo>
                      <a:pt x="77" y="258"/>
                    </a:lnTo>
                    <a:lnTo>
                      <a:pt x="77" y="260"/>
                    </a:lnTo>
                    <a:lnTo>
                      <a:pt x="77" y="261"/>
                    </a:lnTo>
                    <a:lnTo>
                      <a:pt x="62" y="253"/>
                    </a:lnTo>
                    <a:lnTo>
                      <a:pt x="62" y="250"/>
                    </a:lnTo>
                    <a:lnTo>
                      <a:pt x="62" y="247"/>
                    </a:lnTo>
                    <a:lnTo>
                      <a:pt x="62" y="244"/>
                    </a:lnTo>
                    <a:lnTo>
                      <a:pt x="62" y="241"/>
                    </a:lnTo>
                    <a:lnTo>
                      <a:pt x="62" y="236"/>
                    </a:lnTo>
                    <a:lnTo>
                      <a:pt x="62" y="233"/>
                    </a:lnTo>
                    <a:lnTo>
                      <a:pt x="62" y="228"/>
                    </a:lnTo>
                    <a:lnTo>
                      <a:pt x="62" y="223"/>
                    </a:lnTo>
                    <a:lnTo>
                      <a:pt x="62" y="218"/>
                    </a:lnTo>
                    <a:lnTo>
                      <a:pt x="62" y="212"/>
                    </a:lnTo>
                    <a:lnTo>
                      <a:pt x="62" y="206"/>
                    </a:lnTo>
                    <a:lnTo>
                      <a:pt x="62" y="200"/>
                    </a:lnTo>
                    <a:lnTo>
                      <a:pt x="62" y="194"/>
                    </a:lnTo>
                    <a:lnTo>
                      <a:pt x="62" y="188"/>
                    </a:lnTo>
                    <a:lnTo>
                      <a:pt x="62" y="185"/>
                    </a:lnTo>
                    <a:lnTo>
                      <a:pt x="62" y="182"/>
                    </a:lnTo>
                    <a:lnTo>
                      <a:pt x="62" y="179"/>
                    </a:lnTo>
                    <a:lnTo>
                      <a:pt x="62" y="175"/>
                    </a:lnTo>
                    <a:lnTo>
                      <a:pt x="62" y="172"/>
                    </a:lnTo>
                    <a:lnTo>
                      <a:pt x="62" y="169"/>
                    </a:lnTo>
                    <a:lnTo>
                      <a:pt x="62" y="166"/>
                    </a:lnTo>
                    <a:lnTo>
                      <a:pt x="62" y="163"/>
                    </a:lnTo>
                    <a:lnTo>
                      <a:pt x="62" y="156"/>
                    </a:lnTo>
                    <a:lnTo>
                      <a:pt x="62" y="150"/>
                    </a:lnTo>
                    <a:lnTo>
                      <a:pt x="62" y="144"/>
                    </a:lnTo>
                    <a:lnTo>
                      <a:pt x="62" y="139"/>
                    </a:lnTo>
                    <a:lnTo>
                      <a:pt x="62" y="132"/>
                    </a:lnTo>
                    <a:lnTo>
                      <a:pt x="62" y="128"/>
                    </a:lnTo>
                    <a:lnTo>
                      <a:pt x="62" y="123"/>
                    </a:lnTo>
                    <a:lnTo>
                      <a:pt x="62" y="118"/>
                    </a:lnTo>
                    <a:lnTo>
                      <a:pt x="62" y="113"/>
                    </a:lnTo>
                    <a:lnTo>
                      <a:pt x="62" y="110"/>
                    </a:lnTo>
                    <a:lnTo>
                      <a:pt x="62" y="106"/>
                    </a:lnTo>
                    <a:lnTo>
                      <a:pt x="62" y="104"/>
                    </a:lnTo>
                    <a:lnTo>
                      <a:pt x="60" y="98"/>
                    </a:lnTo>
                    <a:lnTo>
                      <a:pt x="60" y="93"/>
                    </a:lnTo>
                    <a:lnTo>
                      <a:pt x="59" y="88"/>
                    </a:lnTo>
                    <a:lnTo>
                      <a:pt x="59" y="85"/>
                    </a:lnTo>
                    <a:lnTo>
                      <a:pt x="58" y="80"/>
                    </a:lnTo>
                    <a:lnTo>
                      <a:pt x="57" y="76"/>
                    </a:lnTo>
                    <a:lnTo>
                      <a:pt x="57" y="73"/>
                    </a:lnTo>
                    <a:lnTo>
                      <a:pt x="56" y="70"/>
                    </a:lnTo>
                    <a:lnTo>
                      <a:pt x="54" y="64"/>
                    </a:lnTo>
                    <a:lnTo>
                      <a:pt x="53" y="61"/>
                    </a:lnTo>
                    <a:lnTo>
                      <a:pt x="53" y="58"/>
                    </a:lnTo>
                    <a:lnTo>
                      <a:pt x="53" y="58"/>
                    </a:lnTo>
                    <a:lnTo>
                      <a:pt x="53" y="58"/>
                    </a:lnTo>
                    <a:lnTo>
                      <a:pt x="52" y="61"/>
                    </a:lnTo>
                    <a:lnTo>
                      <a:pt x="51" y="63"/>
                    </a:lnTo>
                    <a:lnTo>
                      <a:pt x="49" y="68"/>
                    </a:lnTo>
                    <a:lnTo>
                      <a:pt x="48" y="70"/>
                    </a:lnTo>
                    <a:lnTo>
                      <a:pt x="48" y="73"/>
                    </a:lnTo>
                    <a:lnTo>
                      <a:pt x="47" y="76"/>
                    </a:lnTo>
                    <a:lnTo>
                      <a:pt x="46" y="80"/>
                    </a:lnTo>
                    <a:lnTo>
                      <a:pt x="44" y="83"/>
                    </a:lnTo>
                    <a:lnTo>
                      <a:pt x="44" y="86"/>
                    </a:lnTo>
                    <a:lnTo>
                      <a:pt x="43" y="91"/>
                    </a:lnTo>
                    <a:lnTo>
                      <a:pt x="42" y="95"/>
                    </a:lnTo>
                    <a:lnTo>
                      <a:pt x="41" y="99"/>
                    </a:lnTo>
                    <a:lnTo>
                      <a:pt x="39" y="104"/>
                    </a:lnTo>
                    <a:lnTo>
                      <a:pt x="38" y="107"/>
                    </a:lnTo>
                    <a:lnTo>
                      <a:pt x="37" y="112"/>
                    </a:lnTo>
                    <a:lnTo>
                      <a:pt x="36" y="117"/>
                    </a:lnTo>
                    <a:lnTo>
                      <a:pt x="34" y="122"/>
                    </a:lnTo>
                    <a:lnTo>
                      <a:pt x="33" y="126"/>
                    </a:lnTo>
                    <a:lnTo>
                      <a:pt x="33" y="131"/>
                    </a:lnTo>
                    <a:lnTo>
                      <a:pt x="32" y="136"/>
                    </a:lnTo>
                    <a:lnTo>
                      <a:pt x="32" y="141"/>
                    </a:lnTo>
                    <a:lnTo>
                      <a:pt x="31" y="145"/>
                    </a:lnTo>
                    <a:lnTo>
                      <a:pt x="30" y="150"/>
                    </a:lnTo>
                    <a:lnTo>
                      <a:pt x="28" y="155"/>
                    </a:lnTo>
                    <a:lnTo>
                      <a:pt x="28" y="161"/>
                    </a:lnTo>
                    <a:lnTo>
                      <a:pt x="27" y="165"/>
                    </a:lnTo>
                    <a:lnTo>
                      <a:pt x="27" y="170"/>
                    </a:lnTo>
                    <a:lnTo>
                      <a:pt x="26" y="174"/>
                    </a:lnTo>
                    <a:lnTo>
                      <a:pt x="25" y="180"/>
                    </a:lnTo>
                    <a:lnTo>
                      <a:pt x="23" y="185"/>
                    </a:lnTo>
                    <a:lnTo>
                      <a:pt x="23" y="191"/>
                    </a:lnTo>
                    <a:lnTo>
                      <a:pt x="22" y="196"/>
                    </a:lnTo>
                    <a:lnTo>
                      <a:pt x="22" y="203"/>
                    </a:lnTo>
                    <a:lnTo>
                      <a:pt x="21" y="205"/>
                    </a:lnTo>
                    <a:lnTo>
                      <a:pt x="21" y="207"/>
                    </a:lnTo>
                    <a:lnTo>
                      <a:pt x="21" y="211"/>
                    </a:lnTo>
                    <a:lnTo>
                      <a:pt x="21" y="215"/>
                    </a:lnTo>
                    <a:lnTo>
                      <a:pt x="20" y="221"/>
                    </a:lnTo>
                    <a:lnTo>
                      <a:pt x="20" y="227"/>
                    </a:lnTo>
                    <a:lnTo>
                      <a:pt x="18" y="230"/>
                    </a:lnTo>
                    <a:lnTo>
                      <a:pt x="18" y="234"/>
                    </a:lnTo>
                    <a:lnTo>
                      <a:pt x="18" y="237"/>
                    </a:lnTo>
                    <a:lnTo>
                      <a:pt x="18" y="241"/>
                    </a:lnTo>
                    <a:lnTo>
                      <a:pt x="18" y="243"/>
                    </a:lnTo>
                    <a:lnTo>
                      <a:pt x="18" y="247"/>
                    </a:lnTo>
                    <a:lnTo>
                      <a:pt x="17" y="249"/>
                    </a:lnTo>
                    <a:lnTo>
                      <a:pt x="17" y="253"/>
                    </a:lnTo>
                    <a:lnTo>
                      <a:pt x="17" y="256"/>
                    </a:lnTo>
                    <a:lnTo>
                      <a:pt x="17" y="260"/>
                    </a:lnTo>
                    <a:lnTo>
                      <a:pt x="17" y="262"/>
                    </a:lnTo>
                    <a:lnTo>
                      <a:pt x="17" y="266"/>
                    </a:lnTo>
                    <a:lnTo>
                      <a:pt x="17" y="272"/>
                    </a:lnTo>
                    <a:lnTo>
                      <a:pt x="16" y="278"/>
                    </a:lnTo>
                    <a:lnTo>
                      <a:pt x="16" y="283"/>
                    </a:lnTo>
                    <a:lnTo>
                      <a:pt x="16" y="289"/>
                    </a:lnTo>
                    <a:lnTo>
                      <a:pt x="15" y="293"/>
                    </a:lnTo>
                    <a:lnTo>
                      <a:pt x="15" y="298"/>
                    </a:lnTo>
                    <a:lnTo>
                      <a:pt x="15" y="303"/>
                    </a:lnTo>
                    <a:lnTo>
                      <a:pt x="15" y="308"/>
                    </a:lnTo>
                    <a:lnTo>
                      <a:pt x="15" y="311"/>
                    </a:lnTo>
                    <a:lnTo>
                      <a:pt x="15" y="315"/>
                    </a:lnTo>
                    <a:lnTo>
                      <a:pt x="15" y="317"/>
                    </a:lnTo>
                    <a:lnTo>
                      <a:pt x="15" y="320"/>
                    </a:lnTo>
                    <a:lnTo>
                      <a:pt x="15" y="323"/>
                    </a:lnTo>
                    <a:lnTo>
                      <a:pt x="15" y="324"/>
                    </a:lnTo>
                    <a:lnTo>
                      <a:pt x="0" y="314"/>
                    </a:lnTo>
                    <a:lnTo>
                      <a:pt x="0" y="314"/>
                    </a:lnTo>
                    <a:close/>
                  </a:path>
                </a:pathLst>
              </a:custGeom>
              <a:solidFill>
                <a:srgbClr val="000000">
                  <a:alpha val="100000"/>
                </a:srgbClr>
              </a:solidFill>
              <a:ln w="9525">
                <a:noFill/>
              </a:ln>
            </p:spPr>
            <p:txBody>
              <a:bodyPr/>
              <a:p>
                <a:endParaRPr lang="zh-CN" altLang="en-US"/>
              </a:p>
            </p:txBody>
          </p:sp>
          <p:sp>
            <p:nvSpPr>
              <p:cNvPr id="22625" name="Freeform 305"/>
              <p:cNvSpPr/>
              <p:nvPr/>
            </p:nvSpPr>
            <p:spPr>
              <a:xfrm>
                <a:off x="2461" y="997"/>
                <a:ext cx="35" cy="87"/>
              </a:xfrm>
              <a:custGeom>
                <a:avLst/>
                <a:gdLst/>
                <a:ahLst/>
                <a:cxnLst>
                  <a:cxn ang="0">
                    <a:pos x="0" y="83"/>
                  </a:cxn>
                  <a:cxn ang="0">
                    <a:pos x="0" y="78"/>
                  </a:cxn>
                  <a:cxn ang="0">
                    <a:pos x="1" y="72"/>
                  </a:cxn>
                  <a:cxn ang="0">
                    <a:pos x="1" y="66"/>
                  </a:cxn>
                  <a:cxn ang="0">
                    <a:pos x="2" y="59"/>
                  </a:cxn>
                  <a:cxn ang="0">
                    <a:pos x="2" y="53"/>
                  </a:cxn>
                  <a:cxn ang="0">
                    <a:pos x="2" y="48"/>
                  </a:cxn>
                  <a:cxn ang="0">
                    <a:pos x="2" y="43"/>
                  </a:cxn>
                  <a:cxn ang="0">
                    <a:pos x="2" y="38"/>
                  </a:cxn>
                  <a:cxn ang="0">
                    <a:pos x="2" y="32"/>
                  </a:cxn>
                  <a:cxn ang="0">
                    <a:pos x="2" y="26"/>
                  </a:cxn>
                  <a:cxn ang="0">
                    <a:pos x="2" y="20"/>
                  </a:cxn>
                  <a:cxn ang="0">
                    <a:pos x="2" y="15"/>
                  </a:cxn>
                  <a:cxn ang="0">
                    <a:pos x="3" y="11"/>
                  </a:cxn>
                  <a:cxn ang="0">
                    <a:pos x="8" y="7"/>
                  </a:cxn>
                  <a:cxn ang="0">
                    <a:pos x="14" y="3"/>
                  </a:cxn>
                  <a:cxn ang="0">
                    <a:pos x="19" y="0"/>
                  </a:cxn>
                  <a:cxn ang="0">
                    <a:pos x="25" y="5"/>
                  </a:cxn>
                  <a:cxn ang="0">
                    <a:pos x="29" y="10"/>
                  </a:cxn>
                  <a:cxn ang="0">
                    <a:pos x="32" y="15"/>
                  </a:cxn>
                  <a:cxn ang="0">
                    <a:pos x="32" y="20"/>
                  </a:cxn>
                  <a:cxn ang="0">
                    <a:pos x="32" y="25"/>
                  </a:cxn>
                  <a:cxn ang="0">
                    <a:pos x="33" y="30"/>
                  </a:cxn>
                  <a:cxn ang="0">
                    <a:pos x="33" y="37"/>
                  </a:cxn>
                  <a:cxn ang="0">
                    <a:pos x="33" y="44"/>
                  </a:cxn>
                  <a:cxn ang="0">
                    <a:pos x="34" y="50"/>
                  </a:cxn>
                  <a:cxn ang="0">
                    <a:pos x="34" y="56"/>
                  </a:cxn>
                  <a:cxn ang="0">
                    <a:pos x="35" y="61"/>
                  </a:cxn>
                  <a:cxn ang="0">
                    <a:pos x="35" y="66"/>
                  </a:cxn>
                  <a:cxn ang="0">
                    <a:pos x="35" y="71"/>
                  </a:cxn>
                  <a:cxn ang="0">
                    <a:pos x="35" y="77"/>
                  </a:cxn>
                  <a:cxn ang="0">
                    <a:pos x="34" y="83"/>
                  </a:cxn>
                  <a:cxn ang="0">
                    <a:pos x="32" y="84"/>
                  </a:cxn>
                  <a:cxn ang="0">
                    <a:pos x="32" y="79"/>
                  </a:cxn>
                  <a:cxn ang="0">
                    <a:pos x="32" y="74"/>
                  </a:cxn>
                  <a:cxn ang="0">
                    <a:pos x="32" y="68"/>
                  </a:cxn>
                  <a:cxn ang="0">
                    <a:pos x="32" y="62"/>
                  </a:cxn>
                  <a:cxn ang="0">
                    <a:pos x="32" y="55"/>
                  </a:cxn>
                  <a:cxn ang="0">
                    <a:pos x="32" y="48"/>
                  </a:cxn>
                  <a:cxn ang="0">
                    <a:pos x="31" y="40"/>
                  </a:cxn>
                  <a:cxn ang="0">
                    <a:pos x="30" y="34"/>
                  </a:cxn>
                  <a:cxn ang="0">
                    <a:pos x="30" y="28"/>
                  </a:cxn>
                  <a:cxn ang="0">
                    <a:pos x="30" y="23"/>
                  </a:cxn>
                  <a:cxn ang="0">
                    <a:pos x="30" y="18"/>
                  </a:cxn>
                  <a:cxn ang="0">
                    <a:pos x="30" y="14"/>
                  </a:cxn>
                  <a:cxn ang="0">
                    <a:pos x="5" y="16"/>
                  </a:cxn>
                  <a:cxn ang="0">
                    <a:pos x="5" y="21"/>
                  </a:cxn>
                  <a:cxn ang="0">
                    <a:pos x="5" y="26"/>
                  </a:cxn>
                  <a:cxn ang="0">
                    <a:pos x="5" y="32"/>
                  </a:cxn>
                  <a:cxn ang="0">
                    <a:pos x="5" y="39"/>
                  </a:cxn>
                  <a:cxn ang="0">
                    <a:pos x="5" y="45"/>
                  </a:cxn>
                  <a:cxn ang="0">
                    <a:pos x="5" y="50"/>
                  </a:cxn>
                  <a:cxn ang="0">
                    <a:pos x="4" y="56"/>
                  </a:cxn>
                  <a:cxn ang="0">
                    <a:pos x="4" y="62"/>
                  </a:cxn>
                  <a:cxn ang="0">
                    <a:pos x="4" y="67"/>
                  </a:cxn>
                  <a:cxn ang="0">
                    <a:pos x="3" y="73"/>
                  </a:cxn>
                  <a:cxn ang="0">
                    <a:pos x="3" y="77"/>
                  </a:cxn>
                  <a:cxn ang="0">
                    <a:pos x="3" y="83"/>
                  </a:cxn>
                </a:cxnLst>
                <a:pathLst>
                  <a:path w="177" h="521">
                    <a:moveTo>
                      <a:pt x="0" y="521"/>
                    </a:moveTo>
                    <a:lnTo>
                      <a:pt x="0" y="520"/>
                    </a:lnTo>
                    <a:lnTo>
                      <a:pt x="0" y="519"/>
                    </a:lnTo>
                    <a:lnTo>
                      <a:pt x="0" y="517"/>
                    </a:lnTo>
                    <a:lnTo>
                      <a:pt x="0" y="514"/>
                    </a:lnTo>
                    <a:lnTo>
                      <a:pt x="0" y="511"/>
                    </a:lnTo>
                    <a:lnTo>
                      <a:pt x="0" y="506"/>
                    </a:lnTo>
                    <a:lnTo>
                      <a:pt x="0" y="500"/>
                    </a:lnTo>
                    <a:lnTo>
                      <a:pt x="1" y="495"/>
                    </a:lnTo>
                    <a:lnTo>
                      <a:pt x="1" y="492"/>
                    </a:lnTo>
                    <a:lnTo>
                      <a:pt x="1" y="488"/>
                    </a:lnTo>
                    <a:lnTo>
                      <a:pt x="1" y="484"/>
                    </a:lnTo>
                    <a:lnTo>
                      <a:pt x="1" y="481"/>
                    </a:lnTo>
                    <a:lnTo>
                      <a:pt x="1" y="476"/>
                    </a:lnTo>
                    <a:lnTo>
                      <a:pt x="2" y="472"/>
                    </a:lnTo>
                    <a:lnTo>
                      <a:pt x="2" y="469"/>
                    </a:lnTo>
                    <a:lnTo>
                      <a:pt x="2" y="465"/>
                    </a:lnTo>
                    <a:lnTo>
                      <a:pt x="2" y="461"/>
                    </a:lnTo>
                    <a:lnTo>
                      <a:pt x="2" y="457"/>
                    </a:lnTo>
                    <a:lnTo>
                      <a:pt x="2" y="452"/>
                    </a:lnTo>
                    <a:lnTo>
                      <a:pt x="4" y="447"/>
                    </a:lnTo>
                    <a:lnTo>
                      <a:pt x="4" y="443"/>
                    </a:lnTo>
                    <a:lnTo>
                      <a:pt x="4" y="438"/>
                    </a:lnTo>
                    <a:lnTo>
                      <a:pt x="4" y="434"/>
                    </a:lnTo>
                    <a:lnTo>
                      <a:pt x="5" y="429"/>
                    </a:lnTo>
                    <a:lnTo>
                      <a:pt x="5" y="425"/>
                    </a:lnTo>
                    <a:lnTo>
                      <a:pt x="5" y="420"/>
                    </a:lnTo>
                    <a:lnTo>
                      <a:pt x="5" y="415"/>
                    </a:lnTo>
                    <a:lnTo>
                      <a:pt x="5" y="410"/>
                    </a:lnTo>
                    <a:lnTo>
                      <a:pt x="5" y="404"/>
                    </a:lnTo>
                    <a:lnTo>
                      <a:pt x="6" y="400"/>
                    </a:lnTo>
                    <a:lnTo>
                      <a:pt x="6" y="395"/>
                    </a:lnTo>
                    <a:lnTo>
                      <a:pt x="6" y="390"/>
                    </a:lnTo>
                    <a:lnTo>
                      <a:pt x="6" y="385"/>
                    </a:lnTo>
                    <a:lnTo>
                      <a:pt x="6" y="379"/>
                    </a:lnTo>
                    <a:lnTo>
                      <a:pt x="7" y="376"/>
                    </a:lnTo>
                    <a:lnTo>
                      <a:pt x="7" y="371"/>
                    </a:lnTo>
                    <a:lnTo>
                      <a:pt x="7" y="365"/>
                    </a:lnTo>
                    <a:lnTo>
                      <a:pt x="7" y="360"/>
                    </a:lnTo>
                    <a:lnTo>
                      <a:pt x="9" y="356"/>
                    </a:lnTo>
                    <a:lnTo>
                      <a:pt x="9" y="352"/>
                    </a:lnTo>
                    <a:lnTo>
                      <a:pt x="9" y="346"/>
                    </a:lnTo>
                    <a:lnTo>
                      <a:pt x="9" y="341"/>
                    </a:lnTo>
                    <a:lnTo>
                      <a:pt x="9" y="338"/>
                    </a:lnTo>
                    <a:lnTo>
                      <a:pt x="10" y="333"/>
                    </a:lnTo>
                    <a:lnTo>
                      <a:pt x="10" y="328"/>
                    </a:lnTo>
                    <a:lnTo>
                      <a:pt x="10" y="323"/>
                    </a:lnTo>
                    <a:lnTo>
                      <a:pt x="10" y="319"/>
                    </a:lnTo>
                    <a:lnTo>
                      <a:pt x="10" y="315"/>
                    </a:lnTo>
                    <a:lnTo>
                      <a:pt x="10" y="310"/>
                    </a:lnTo>
                    <a:lnTo>
                      <a:pt x="10" y="307"/>
                    </a:lnTo>
                    <a:lnTo>
                      <a:pt x="10" y="303"/>
                    </a:lnTo>
                    <a:lnTo>
                      <a:pt x="10" y="299"/>
                    </a:lnTo>
                    <a:lnTo>
                      <a:pt x="10" y="296"/>
                    </a:lnTo>
                    <a:lnTo>
                      <a:pt x="11" y="292"/>
                    </a:lnTo>
                    <a:lnTo>
                      <a:pt x="11" y="289"/>
                    </a:lnTo>
                    <a:lnTo>
                      <a:pt x="12" y="286"/>
                    </a:lnTo>
                    <a:lnTo>
                      <a:pt x="12" y="282"/>
                    </a:lnTo>
                    <a:lnTo>
                      <a:pt x="12" y="278"/>
                    </a:lnTo>
                    <a:lnTo>
                      <a:pt x="12" y="276"/>
                    </a:lnTo>
                    <a:lnTo>
                      <a:pt x="12" y="272"/>
                    </a:lnTo>
                    <a:lnTo>
                      <a:pt x="12" y="267"/>
                    </a:lnTo>
                    <a:lnTo>
                      <a:pt x="12" y="264"/>
                    </a:lnTo>
                    <a:lnTo>
                      <a:pt x="12" y="260"/>
                    </a:lnTo>
                    <a:lnTo>
                      <a:pt x="12" y="256"/>
                    </a:lnTo>
                    <a:lnTo>
                      <a:pt x="12" y="252"/>
                    </a:lnTo>
                    <a:lnTo>
                      <a:pt x="12" y="248"/>
                    </a:lnTo>
                    <a:lnTo>
                      <a:pt x="12" y="243"/>
                    </a:lnTo>
                    <a:lnTo>
                      <a:pt x="12" y="239"/>
                    </a:lnTo>
                    <a:lnTo>
                      <a:pt x="12" y="235"/>
                    </a:lnTo>
                    <a:lnTo>
                      <a:pt x="12" y="230"/>
                    </a:lnTo>
                    <a:lnTo>
                      <a:pt x="12" y="225"/>
                    </a:lnTo>
                    <a:lnTo>
                      <a:pt x="12" y="222"/>
                    </a:lnTo>
                    <a:lnTo>
                      <a:pt x="12" y="217"/>
                    </a:lnTo>
                    <a:lnTo>
                      <a:pt x="12" y="212"/>
                    </a:lnTo>
                    <a:lnTo>
                      <a:pt x="12" y="208"/>
                    </a:lnTo>
                    <a:lnTo>
                      <a:pt x="12" y="203"/>
                    </a:lnTo>
                    <a:lnTo>
                      <a:pt x="12" y="198"/>
                    </a:lnTo>
                    <a:lnTo>
                      <a:pt x="12" y="194"/>
                    </a:lnTo>
                    <a:lnTo>
                      <a:pt x="12" y="190"/>
                    </a:lnTo>
                    <a:lnTo>
                      <a:pt x="12" y="185"/>
                    </a:lnTo>
                    <a:lnTo>
                      <a:pt x="12" y="180"/>
                    </a:lnTo>
                    <a:lnTo>
                      <a:pt x="12" y="176"/>
                    </a:lnTo>
                    <a:lnTo>
                      <a:pt x="12" y="171"/>
                    </a:lnTo>
                    <a:lnTo>
                      <a:pt x="12" y="167"/>
                    </a:lnTo>
                    <a:lnTo>
                      <a:pt x="12" y="162"/>
                    </a:lnTo>
                    <a:lnTo>
                      <a:pt x="12" y="157"/>
                    </a:lnTo>
                    <a:lnTo>
                      <a:pt x="12" y="154"/>
                    </a:lnTo>
                    <a:lnTo>
                      <a:pt x="12" y="149"/>
                    </a:lnTo>
                    <a:lnTo>
                      <a:pt x="12" y="144"/>
                    </a:lnTo>
                    <a:lnTo>
                      <a:pt x="12" y="140"/>
                    </a:lnTo>
                    <a:lnTo>
                      <a:pt x="12" y="136"/>
                    </a:lnTo>
                    <a:lnTo>
                      <a:pt x="12" y="131"/>
                    </a:lnTo>
                    <a:lnTo>
                      <a:pt x="12" y="128"/>
                    </a:lnTo>
                    <a:lnTo>
                      <a:pt x="12" y="123"/>
                    </a:lnTo>
                    <a:lnTo>
                      <a:pt x="12" y="119"/>
                    </a:lnTo>
                    <a:lnTo>
                      <a:pt x="12" y="116"/>
                    </a:lnTo>
                    <a:lnTo>
                      <a:pt x="12" y="112"/>
                    </a:lnTo>
                    <a:lnTo>
                      <a:pt x="12" y="108"/>
                    </a:lnTo>
                    <a:lnTo>
                      <a:pt x="12" y="105"/>
                    </a:lnTo>
                    <a:lnTo>
                      <a:pt x="12" y="101"/>
                    </a:lnTo>
                    <a:lnTo>
                      <a:pt x="12" y="98"/>
                    </a:lnTo>
                    <a:lnTo>
                      <a:pt x="12" y="94"/>
                    </a:lnTo>
                    <a:lnTo>
                      <a:pt x="12" y="92"/>
                    </a:lnTo>
                    <a:lnTo>
                      <a:pt x="12" y="89"/>
                    </a:lnTo>
                    <a:lnTo>
                      <a:pt x="12" y="83"/>
                    </a:lnTo>
                    <a:lnTo>
                      <a:pt x="12" y="79"/>
                    </a:lnTo>
                    <a:lnTo>
                      <a:pt x="12" y="74"/>
                    </a:lnTo>
                    <a:lnTo>
                      <a:pt x="12" y="71"/>
                    </a:lnTo>
                    <a:lnTo>
                      <a:pt x="12" y="66"/>
                    </a:lnTo>
                    <a:lnTo>
                      <a:pt x="13" y="64"/>
                    </a:lnTo>
                    <a:lnTo>
                      <a:pt x="13" y="63"/>
                    </a:lnTo>
                    <a:lnTo>
                      <a:pt x="16" y="61"/>
                    </a:lnTo>
                    <a:lnTo>
                      <a:pt x="20" y="58"/>
                    </a:lnTo>
                    <a:lnTo>
                      <a:pt x="25" y="54"/>
                    </a:lnTo>
                    <a:lnTo>
                      <a:pt x="27" y="51"/>
                    </a:lnTo>
                    <a:lnTo>
                      <a:pt x="31" y="49"/>
                    </a:lnTo>
                    <a:lnTo>
                      <a:pt x="33" y="45"/>
                    </a:lnTo>
                    <a:lnTo>
                      <a:pt x="37" y="43"/>
                    </a:lnTo>
                    <a:lnTo>
                      <a:pt x="41" y="39"/>
                    </a:lnTo>
                    <a:lnTo>
                      <a:pt x="44" y="37"/>
                    </a:lnTo>
                    <a:lnTo>
                      <a:pt x="48" y="34"/>
                    </a:lnTo>
                    <a:lnTo>
                      <a:pt x="52" y="31"/>
                    </a:lnTo>
                    <a:lnTo>
                      <a:pt x="56" y="27"/>
                    </a:lnTo>
                    <a:lnTo>
                      <a:pt x="59" y="25"/>
                    </a:lnTo>
                    <a:lnTo>
                      <a:pt x="63" y="21"/>
                    </a:lnTo>
                    <a:lnTo>
                      <a:pt x="67" y="19"/>
                    </a:lnTo>
                    <a:lnTo>
                      <a:pt x="69" y="15"/>
                    </a:lnTo>
                    <a:lnTo>
                      <a:pt x="73" y="13"/>
                    </a:lnTo>
                    <a:lnTo>
                      <a:pt x="77" y="11"/>
                    </a:lnTo>
                    <a:lnTo>
                      <a:pt x="80" y="8"/>
                    </a:lnTo>
                    <a:lnTo>
                      <a:pt x="85" y="5"/>
                    </a:lnTo>
                    <a:lnTo>
                      <a:pt x="90" y="1"/>
                    </a:lnTo>
                    <a:lnTo>
                      <a:pt x="94" y="0"/>
                    </a:lnTo>
                    <a:lnTo>
                      <a:pt x="96" y="0"/>
                    </a:lnTo>
                    <a:lnTo>
                      <a:pt x="98" y="0"/>
                    </a:lnTo>
                    <a:lnTo>
                      <a:pt x="101" y="2"/>
                    </a:lnTo>
                    <a:lnTo>
                      <a:pt x="104" y="7"/>
                    </a:lnTo>
                    <a:lnTo>
                      <a:pt x="110" y="13"/>
                    </a:lnTo>
                    <a:lnTo>
                      <a:pt x="111" y="15"/>
                    </a:lnTo>
                    <a:lnTo>
                      <a:pt x="114" y="19"/>
                    </a:lnTo>
                    <a:lnTo>
                      <a:pt x="116" y="21"/>
                    </a:lnTo>
                    <a:lnTo>
                      <a:pt x="120" y="25"/>
                    </a:lnTo>
                    <a:lnTo>
                      <a:pt x="124" y="29"/>
                    </a:lnTo>
                    <a:lnTo>
                      <a:pt x="126" y="33"/>
                    </a:lnTo>
                    <a:lnTo>
                      <a:pt x="129" y="37"/>
                    </a:lnTo>
                    <a:lnTo>
                      <a:pt x="132" y="40"/>
                    </a:lnTo>
                    <a:lnTo>
                      <a:pt x="135" y="44"/>
                    </a:lnTo>
                    <a:lnTo>
                      <a:pt x="138" y="49"/>
                    </a:lnTo>
                    <a:lnTo>
                      <a:pt x="141" y="52"/>
                    </a:lnTo>
                    <a:lnTo>
                      <a:pt x="145" y="56"/>
                    </a:lnTo>
                    <a:lnTo>
                      <a:pt x="147" y="60"/>
                    </a:lnTo>
                    <a:lnTo>
                      <a:pt x="148" y="63"/>
                    </a:lnTo>
                    <a:lnTo>
                      <a:pt x="151" y="67"/>
                    </a:lnTo>
                    <a:lnTo>
                      <a:pt x="154" y="70"/>
                    </a:lnTo>
                    <a:lnTo>
                      <a:pt x="157" y="75"/>
                    </a:lnTo>
                    <a:lnTo>
                      <a:pt x="161" y="80"/>
                    </a:lnTo>
                    <a:lnTo>
                      <a:pt x="162" y="83"/>
                    </a:lnTo>
                    <a:lnTo>
                      <a:pt x="163" y="86"/>
                    </a:lnTo>
                    <a:lnTo>
                      <a:pt x="163" y="87"/>
                    </a:lnTo>
                    <a:lnTo>
                      <a:pt x="163" y="88"/>
                    </a:lnTo>
                    <a:lnTo>
                      <a:pt x="163" y="91"/>
                    </a:lnTo>
                    <a:lnTo>
                      <a:pt x="163" y="94"/>
                    </a:lnTo>
                    <a:lnTo>
                      <a:pt x="163" y="98"/>
                    </a:lnTo>
                    <a:lnTo>
                      <a:pt x="163" y="103"/>
                    </a:lnTo>
                    <a:lnTo>
                      <a:pt x="163" y="108"/>
                    </a:lnTo>
                    <a:lnTo>
                      <a:pt x="163" y="114"/>
                    </a:lnTo>
                    <a:lnTo>
                      <a:pt x="163" y="118"/>
                    </a:lnTo>
                    <a:lnTo>
                      <a:pt x="163" y="120"/>
                    </a:lnTo>
                    <a:lnTo>
                      <a:pt x="163" y="124"/>
                    </a:lnTo>
                    <a:lnTo>
                      <a:pt x="163" y="128"/>
                    </a:lnTo>
                    <a:lnTo>
                      <a:pt x="163" y="131"/>
                    </a:lnTo>
                    <a:lnTo>
                      <a:pt x="163" y="135"/>
                    </a:lnTo>
                    <a:lnTo>
                      <a:pt x="163" y="138"/>
                    </a:lnTo>
                    <a:lnTo>
                      <a:pt x="164" y="143"/>
                    </a:lnTo>
                    <a:lnTo>
                      <a:pt x="164" y="147"/>
                    </a:lnTo>
                    <a:lnTo>
                      <a:pt x="164" y="151"/>
                    </a:lnTo>
                    <a:lnTo>
                      <a:pt x="164" y="155"/>
                    </a:lnTo>
                    <a:lnTo>
                      <a:pt x="164" y="160"/>
                    </a:lnTo>
                    <a:lnTo>
                      <a:pt x="164" y="163"/>
                    </a:lnTo>
                    <a:lnTo>
                      <a:pt x="166" y="168"/>
                    </a:lnTo>
                    <a:lnTo>
                      <a:pt x="166" y="173"/>
                    </a:lnTo>
                    <a:lnTo>
                      <a:pt x="166" y="178"/>
                    </a:lnTo>
                    <a:lnTo>
                      <a:pt x="166" y="182"/>
                    </a:lnTo>
                    <a:lnTo>
                      <a:pt x="166" y="187"/>
                    </a:lnTo>
                    <a:lnTo>
                      <a:pt x="166" y="192"/>
                    </a:lnTo>
                    <a:lnTo>
                      <a:pt x="167" y="197"/>
                    </a:lnTo>
                    <a:lnTo>
                      <a:pt x="167" y="202"/>
                    </a:lnTo>
                    <a:lnTo>
                      <a:pt x="167" y="206"/>
                    </a:lnTo>
                    <a:lnTo>
                      <a:pt x="167" y="211"/>
                    </a:lnTo>
                    <a:lnTo>
                      <a:pt x="167" y="217"/>
                    </a:lnTo>
                    <a:lnTo>
                      <a:pt x="167" y="221"/>
                    </a:lnTo>
                    <a:lnTo>
                      <a:pt x="167" y="227"/>
                    </a:lnTo>
                    <a:lnTo>
                      <a:pt x="167" y="231"/>
                    </a:lnTo>
                    <a:lnTo>
                      <a:pt x="168" y="237"/>
                    </a:lnTo>
                    <a:lnTo>
                      <a:pt x="168" y="241"/>
                    </a:lnTo>
                    <a:lnTo>
                      <a:pt x="168" y="247"/>
                    </a:lnTo>
                    <a:lnTo>
                      <a:pt x="169" y="252"/>
                    </a:lnTo>
                    <a:lnTo>
                      <a:pt x="169" y="256"/>
                    </a:lnTo>
                    <a:lnTo>
                      <a:pt x="169" y="261"/>
                    </a:lnTo>
                    <a:lnTo>
                      <a:pt x="169" y="266"/>
                    </a:lnTo>
                    <a:lnTo>
                      <a:pt x="169" y="271"/>
                    </a:lnTo>
                    <a:lnTo>
                      <a:pt x="171" y="277"/>
                    </a:lnTo>
                    <a:lnTo>
                      <a:pt x="171" y="280"/>
                    </a:lnTo>
                    <a:lnTo>
                      <a:pt x="171" y="285"/>
                    </a:lnTo>
                    <a:lnTo>
                      <a:pt x="171" y="290"/>
                    </a:lnTo>
                    <a:lnTo>
                      <a:pt x="172" y="296"/>
                    </a:lnTo>
                    <a:lnTo>
                      <a:pt x="172" y="299"/>
                    </a:lnTo>
                    <a:lnTo>
                      <a:pt x="172" y="304"/>
                    </a:lnTo>
                    <a:lnTo>
                      <a:pt x="172" y="309"/>
                    </a:lnTo>
                    <a:lnTo>
                      <a:pt x="173" y="314"/>
                    </a:lnTo>
                    <a:lnTo>
                      <a:pt x="173" y="317"/>
                    </a:lnTo>
                    <a:lnTo>
                      <a:pt x="173" y="322"/>
                    </a:lnTo>
                    <a:lnTo>
                      <a:pt x="174" y="326"/>
                    </a:lnTo>
                    <a:lnTo>
                      <a:pt x="174" y="330"/>
                    </a:lnTo>
                    <a:lnTo>
                      <a:pt x="174" y="334"/>
                    </a:lnTo>
                    <a:lnTo>
                      <a:pt x="174" y="338"/>
                    </a:lnTo>
                    <a:lnTo>
                      <a:pt x="174" y="342"/>
                    </a:lnTo>
                    <a:lnTo>
                      <a:pt x="176" y="346"/>
                    </a:lnTo>
                    <a:lnTo>
                      <a:pt x="176" y="350"/>
                    </a:lnTo>
                    <a:lnTo>
                      <a:pt x="176" y="354"/>
                    </a:lnTo>
                    <a:lnTo>
                      <a:pt x="176" y="358"/>
                    </a:lnTo>
                    <a:lnTo>
                      <a:pt x="176" y="363"/>
                    </a:lnTo>
                    <a:lnTo>
                      <a:pt x="176" y="366"/>
                    </a:lnTo>
                    <a:lnTo>
                      <a:pt x="176" y="371"/>
                    </a:lnTo>
                    <a:lnTo>
                      <a:pt x="176" y="375"/>
                    </a:lnTo>
                    <a:lnTo>
                      <a:pt x="176" y="378"/>
                    </a:lnTo>
                    <a:lnTo>
                      <a:pt x="176" y="382"/>
                    </a:lnTo>
                    <a:lnTo>
                      <a:pt x="176" y="387"/>
                    </a:lnTo>
                    <a:lnTo>
                      <a:pt x="176" y="390"/>
                    </a:lnTo>
                    <a:lnTo>
                      <a:pt x="177" y="395"/>
                    </a:lnTo>
                    <a:lnTo>
                      <a:pt x="177" y="398"/>
                    </a:lnTo>
                    <a:lnTo>
                      <a:pt x="177" y="402"/>
                    </a:lnTo>
                    <a:lnTo>
                      <a:pt x="177" y="406"/>
                    </a:lnTo>
                    <a:lnTo>
                      <a:pt x="177" y="410"/>
                    </a:lnTo>
                    <a:lnTo>
                      <a:pt x="177" y="414"/>
                    </a:lnTo>
                    <a:lnTo>
                      <a:pt x="177" y="418"/>
                    </a:lnTo>
                    <a:lnTo>
                      <a:pt x="177" y="421"/>
                    </a:lnTo>
                    <a:lnTo>
                      <a:pt x="177" y="425"/>
                    </a:lnTo>
                    <a:lnTo>
                      <a:pt x="177" y="428"/>
                    </a:lnTo>
                    <a:lnTo>
                      <a:pt x="177" y="432"/>
                    </a:lnTo>
                    <a:lnTo>
                      <a:pt x="177" y="435"/>
                    </a:lnTo>
                    <a:lnTo>
                      <a:pt x="177" y="439"/>
                    </a:lnTo>
                    <a:lnTo>
                      <a:pt x="177" y="443"/>
                    </a:lnTo>
                    <a:lnTo>
                      <a:pt x="177" y="446"/>
                    </a:lnTo>
                    <a:lnTo>
                      <a:pt x="177" y="450"/>
                    </a:lnTo>
                    <a:lnTo>
                      <a:pt x="177" y="455"/>
                    </a:lnTo>
                    <a:lnTo>
                      <a:pt x="176" y="459"/>
                    </a:lnTo>
                    <a:lnTo>
                      <a:pt x="176" y="466"/>
                    </a:lnTo>
                    <a:lnTo>
                      <a:pt x="176" y="472"/>
                    </a:lnTo>
                    <a:lnTo>
                      <a:pt x="176" y="477"/>
                    </a:lnTo>
                    <a:lnTo>
                      <a:pt x="176" y="482"/>
                    </a:lnTo>
                    <a:lnTo>
                      <a:pt x="176" y="488"/>
                    </a:lnTo>
                    <a:lnTo>
                      <a:pt x="176" y="492"/>
                    </a:lnTo>
                    <a:lnTo>
                      <a:pt x="176" y="496"/>
                    </a:lnTo>
                    <a:lnTo>
                      <a:pt x="174" y="500"/>
                    </a:lnTo>
                    <a:lnTo>
                      <a:pt x="174" y="503"/>
                    </a:lnTo>
                    <a:lnTo>
                      <a:pt x="174" y="506"/>
                    </a:lnTo>
                    <a:lnTo>
                      <a:pt x="174" y="508"/>
                    </a:lnTo>
                    <a:lnTo>
                      <a:pt x="174" y="512"/>
                    </a:lnTo>
                    <a:lnTo>
                      <a:pt x="174" y="513"/>
                    </a:lnTo>
                    <a:lnTo>
                      <a:pt x="163" y="509"/>
                    </a:lnTo>
                    <a:lnTo>
                      <a:pt x="163" y="508"/>
                    </a:lnTo>
                    <a:lnTo>
                      <a:pt x="163" y="505"/>
                    </a:lnTo>
                    <a:lnTo>
                      <a:pt x="163" y="502"/>
                    </a:lnTo>
                    <a:lnTo>
                      <a:pt x="163" y="499"/>
                    </a:lnTo>
                    <a:lnTo>
                      <a:pt x="163" y="495"/>
                    </a:lnTo>
                    <a:lnTo>
                      <a:pt x="164" y="492"/>
                    </a:lnTo>
                    <a:lnTo>
                      <a:pt x="164" y="487"/>
                    </a:lnTo>
                    <a:lnTo>
                      <a:pt x="164" y="482"/>
                    </a:lnTo>
                    <a:lnTo>
                      <a:pt x="164" y="476"/>
                    </a:lnTo>
                    <a:lnTo>
                      <a:pt x="164" y="471"/>
                    </a:lnTo>
                    <a:lnTo>
                      <a:pt x="164" y="468"/>
                    </a:lnTo>
                    <a:lnTo>
                      <a:pt x="164" y="464"/>
                    </a:lnTo>
                    <a:lnTo>
                      <a:pt x="164" y="461"/>
                    </a:lnTo>
                    <a:lnTo>
                      <a:pt x="164" y="458"/>
                    </a:lnTo>
                    <a:lnTo>
                      <a:pt x="164" y="455"/>
                    </a:lnTo>
                    <a:lnTo>
                      <a:pt x="164" y="451"/>
                    </a:lnTo>
                    <a:lnTo>
                      <a:pt x="164" y="447"/>
                    </a:lnTo>
                    <a:lnTo>
                      <a:pt x="164" y="444"/>
                    </a:lnTo>
                    <a:lnTo>
                      <a:pt x="164" y="439"/>
                    </a:lnTo>
                    <a:lnTo>
                      <a:pt x="164" y="437"/>
                    </a:lnTo>
                    <a:lnTo>
                      <a:pt x="164" y="432"/>
                    </a:lnTo>
                    <a:lnTo>
                      <a:pt x="164" y="428"/>
                    </a:lnTo>
                    <a:lnTo>
                      <a:pt x="164" y="424"/>
                    </a:lnTo>
                    <a:lnTo>
                      <a:pt x="164" y="419"/>
                    </a:lnTo>
                    <a:lnTo>
                      <a:pt x="164" y="415"/>
                    </a:lnTo>
                    <a:lnTo>
                      <a:pt x="164" y="410"/>
                    </a:lnTo>
                    <a:lnTo>
                      <a:pt x="164" y="406"/>
                    </a:lnTo>
                    <a:lnTo>
                      <a:pt x="164" y="401"/>
                    </a:lnTo>
                    <a:lnTo>
                      <a:pt x="164" y="397"/>
                    </a:lnTo>
                    <a:lnTo>
                      <a:pt x="164" y="392"/>
                    </a:lnTo>
                    <a:lnTo>
                      <a:pt x="164" y="387"/>
                    </a:lnTo>
                    <a:lnTo>
                      <a:pt x="164" y="382"/>
                    </a:lnTo>
                    <a:lnTo>
                      <a:pt x="164" y="377"/>
                    </a:lnTo>
                    <a:lnTo>
                      <a:pt x="164" y="373"/>
                    </a:lnTo>
                    <a:lnTo>
                      <a:pt x="163" y="367"/>
                    </a:lnTo>
                    <a:lnTo>
                      <a:pt x="163" y="363"/>
                    </a:lnTo>
                    <a:lnTo>
                      <a:pt x="163" y="358"/>
                    </a:lnTo>
                    <a:lnTo>
                      <a:pt x="163" y="352"/>
                    </a:lnTo>
                    <a:lnTo>
                      <a:pt x="162" y="346"/>
                    </a:lnTo>
                    <a:lnTo>
                      <a:pt x="162" y="341"/>
                    </a:lnTo>
                    <a:lnTo>
                      <a:pt x="162" y="336"/>
                    </a:lnTo>
                    <a:lnTo>
                      <a:pt x="162" y="330"/>
                    </a:lnTo>
                    <a:lnTo>
                      <a:pt x="162" y="324"/>
                    </a:lnTo>
                    <a:lnTo>
                      <a:pt x="162" y="319"/>
                    </a:lnTo>
                    <a:lnTo>
                      <a:pt x="161" y="314"/>
                    </a:lnTo>
                    <a:lnTo>
                      <a:pt x="161" y="308"/>
                    </a:lnTo>
                    <a:lnTo>
                      <a:pt x="161" y="302"/>
                    </a:lnTo>
                    <a:lnTo>
                      <a:pt x="161" y="297"/>
                    </a:lnTo>
                    <a:lnTo>
                      <a:pt x="161" y="291"/>
                    </a:lnTo>
                    <a:lnTo>
                      <a:pt x="161" y="286"/>
                    </a:lnTo>
                    <a:lnTo>
                      <a:pt x="159" y="279"/>
                    </a:lnTo>
                    <a:lnTo>
                      <a:pt x="159" y="274"/>
                    </a:lnTo>
                    <a:lnTo>
                      <a:pt x="158" y="268"/>
                    </a:lnTo>
                    <a:lnTo>
                      <a:pt x="158" y="262"/>
                    </a:lnTo>
                    <a:lnTo>
                      <a:pt x="158" y="256"/>
                    </a:lnTo>
                    <a:lnTo>
                      <a:pt x="157" y="252"/>
                    </a:lnTo>
                    <a:lnTo>
                      <a:pt x="157" y="246"/>
                    </a:lnTo>
                    <a:lnTo>
                      <a:pt x="157" y="241"/>
                    </a:lnTo>
                    <a:lnTo>
                      <a:pt x="156" y="236"/>
                    </a:lnTo>
                    <a:lnTo>
                      <a:pt x="156" y="230"/>
                    </a:lnTo>
                    <a:lnTo>
                      <a:pt x="156" y="225"/>
                    </a:lnTo>
                    <a:lnTo>
                      <a:pt x="156" y="219"/>
                    </a:lnTo>
                    <a:lnTo>
                      <a:pt x="154" y="215"/>
                    </a:lnTo>
                    <a:lnTo>
                      <a:pt x="154" y="210"/>
                    </a:lnTo>
                    <a:lnTo>
                      <a:pt x="154" y="205"/>
                    </a:lnTo>
                    <a:lnTo>
                      <a:pt x="154" y="202"/>
                    </a:lnTo>
                    <a:lnTo>
                      <a:pt x="154" y="197"/>
                    </a:lnTo>
                    <a:lnTo>
                      <a:pt x="154" y="192"/>
                    </a:lnTo>
                    <a:lnTo>
                      <a:pt x="153" y="187"/>
                    </a:lnTo>
                    <a:lnTo>
                      <a:pt x="153" y="182"/>
                    </a:lnTo>
                    <a:lnTo>
                      <a:pt x="153" y="178"/>
                    </a:lnTo>
                    <a:lnTo>
                      <a:pt x="153" y="174"/>
                    </a:lnTo>
                    <a:lnTo>
                      <a:pt x="153" y="171"/>
                    </a:lnTo>
                    <a:lnTo>
                      <a:pt x="153" y="167"/>
                    </a:lnTo>
                    <a:lnTo>
                      <a:pt x="152" y="162"/>
                    </a:lnTo>
                    <a:lnTo>
                      <a:pt x="152" y="159"/>
                    </a:lnTo>
                    <a:lnTo>
                      <a:pt x="152" y="155"/>
                    </a:lnTo>
                    <a:lnTo>
                      <a:pt x="152" y="151"/>
                    </a:lnTo>
                    <a:lnTo>
                      <a:pt x="152" y="148"/>
                    </a:lnTo>
                    <a:lnTo>
                      <a:pt x="152" y="144"/>
                    </a:lnTo>
                    <a:lnTo>
                      <a:pt x="152" y="141"/>
                    </a:lnTo>
                    <a:lnTo>
                      <a:pt x="152" y="138"/>
                    </a:lnTo>
                    <a:lnTo>
                      <a:pt x="151" y="135"/>
                    </a:lnTo>
                    <a:lnTo>
                      <a:pt x="151" y="131"/>
                    </a:lnTo>
                    <a:lnTo>
                      <a:pt x="151" y="129"/>
                    </a:lnTo>
                    <a:lnTo>
                      <a:pt x="151" y="125"/>
                    </a:lnTo>
                    <a:lnTo>
                      <a:pt x="151" y="119"/>
                    </a:lnTo>
                    <a:lnTo>
                      <a:pt x="151" y="116"/>
                    </a:lnTo>
                    <a:lnTo>
                      <a:pt x="151" y="110"/>
                    </a:lnTo>
                    <a:lnTo>
                      <a:pt x="151" y="106"/>
                    </a:lnTo>
                    <a:lnTo>
                      <a:pt x="151" y="101"/>
                    </a:lnTo>
                    <a:lnTo>
                      <a:pt x="151" y="99"/>
                    </a:lnTo>
                    <a:lnTo>
                      <a:pt x="151" y="95"/>
                    </a:lnTo>
                    <a:lnTo>
                      <a:pt x="151" y="92"/>
                    </a:lnTo>
                    <a:lnTo>
                      <a:pt x="151" y="89"/>
                    </a:lnTo>
                    <a:lnTo>
                      <a:pt x="151" y="88"/>
                    </a:lnTo>
                    <a:lnTo>
                      <a:pt x="151" y="86"/>
                    </a:lnTo>
                    <a:lnTo>
                      <a:pt x="151" y="85"/>
                    </a:lnTo>
                    <a:lnTo>
                      <a:pt x="93" y="14"/>
                    </a:lnTo>
                    <a:lnTo>
                      <a:pt x="26" y="71"/>
                    </a:lnTo>
                    <a:lnTo>
                      <a:pt x="25" y="73"/>
                    </a:lnTo>
                    <a:lnTo>
                      <a:pt x="25" y="79"/>
                    </a:lnTo>
                    <a:lnTo>
                      <a:pt x="25" y="81"/>
                    </a:lnTo>
                    <a:lnTo>
                      <a:pt x="25" y="86"/>
                    </a:lnTo>
                    <a:lnTo>
                      <a:pt x="25" y="91"/>
                    </a:lnTo>
                    <a:lnTo>
                      <a:pt x="25" y="97"/>
                    </a:lnTo>
                    <a:lnTo>
                      <a:pt x="25" y="99"/>
                    </a:lnTo>
                    <a:lnTo>
                      <a:pt x="25" y="101"/>
                    </a:lnTo>
                    <a:lnTo>
                      <a:pt x="25" y="105"/>
                    </a:lnTo>
                    <a:lnTo>
                      <a:pt x="25" y="108"/>
                    </a:lnTo>
                    <a:lnTo>
                      <a:pt x="25" y="111"/>
                    </a:lnTo>
                    <a:lnTo>
                      <a:pt x="25" y="114"/>
                    </a:lnTo>
                    <a:lnTo>
                      <a:pt x="25" y="118"/>
                    </a:lnTo>
                    <a:lnTo>
                      <a:pt x="25" y="123"/>
                    </a:lnTo>
                    <a:lnTo>
                      <a:pt x="25" y="126"/>
                    </a:lnTo>
                    <a:lnTo>
                      <a:pt x="25" y="130"/>
                    </a:lnTo>
                    <a:lnTo>
                      <a:pt x="25" y="135"/>
                    </a:lnTo>
                    <a:lnTo>
                      <a:pt x="25" y="138"/>
                    </a:lnTo>
                    <a:lnTo>
                      <a:pt x="25" y="142"/>
                    </a:lnTo>
                    <a:lnTo>
                      <a:pt x="25" y="147"/>
                    </a:lnTo>
                    <a:lnTo>
                      <a:pt x="25" y="151"/>
                    </a:lnTo>
                    <a:lnTo>
                      <a:pt x="25" y="156"/>
                    </a:lnTo>
                    <a:lnTo>
                      <a:pt x="25" y="160"/>
                    </a:lnTo>
                    <a:lnTo>
                      <a:pt x="25" y="165"/>
                    </a:lnTo>
                    <a:lnTo>
                      <a:pt x="25" y="169"/>
                    </a:lnTo>
                    <a:lnTo>
                      <a:pt x="25" y="174"/>
                    </a:lnTo>
                    <a:lnTo>
                      <a:pt x="25" y="179"/>
                    </a:lnTo>
                    <a:lnTo>
                      <a:pt x="25" y="184"/>
                    </a:lnTo>
                    <a:lnTo>
                      <a:pt x="25" y="188"/>
                    </a:lnTo>
                    <a:lnTo>
                      <a:pt x="25" y="193"/>
                    </a:lnTo>
                    <a:lnTo>
                      <a:pt x="25" y="198"/>
                    </a:lnTo>
                    <a:lnTo>
                      <a:pt x="25" y="203"/>
                    </a:lnTo>
                    <a:lnTo>
                      <a:pt x="25" y="208"/>
                    </a:lnTo>
                    <a:lnTo>
                      <a:pt x="25" y="212"/>
                    </a:lnTo>
                    <a:lnTo>
                      <a:pt x="25" y="217"/>
                    </a:lnTo>
                    <a:lnTo>
                      <a:pt x="25" y="222"/>
                    </a:lnTo>
                    <a:lnTo>
                      <a:pt x="25" y="227"/>
                    </a:lnTo>
                    <a:lnTo>
                      <a:pt x="25" y="231"/>
                    </a:lnTo>
                    <a:lnTo>
                      <a:pt x="23" y="236"/>
                    </a:lnTo>
                    <a:lnTo>
                      <a:pt x="23" y="241"/>
                    </a:lnTo>
                    <a:lnTo>
                      <a:pt x="23" y="245"/>
                    </a:lnTo>
                    <a:lnTo>
                      <a:pt x="23" y="250"/>
                    </a:lnTo>
                    <a:lnTo>
                      <a:pt x="23" y="254"/>
                    </a:lnTo>
                    <a:lnTo>
                      <a:pt x="23" y="259"/>
                    </a:lnTo>
                    <a:lnTo>
                      <a:pt x="23" y="264"/>
                    </a:lnTo>
                    <a:lnTo>
                      <a:pt x="23" y="268"/>
                    </a:lnTo>
                    <a:lnTo>
                      <a:pt x="23" y="273"/>
                    </a:lnTo>
                    <a:lnTo>
                      <a:pt x="23" y="277"/>
                    </a:lnTo>
                    <a:lnTo>
                      <a:pt x="23" y="282"/>
                    </a:lnTo>
                    <a:lnTo>
                      <a:pt x="23" y="286"/>
                    </a:lnTo>
                    <a:lnTo>
                      <a:pt x="23" y="290"/>
                    </a:lnTo>
                    <a:lnTo>
                      <a:pt x="23" y="295"/>
                    </a:lnTo>
                    <a:lnTo>
                      <a:pt x="23" y="298"/>
                    </a:lnTo>
                    <a:lnTo>
                      <a:pt x="23" y="302"/>
                    </a:lnTo>
                    <a:lnTo>
                      <a:pt x="22" y="305"/>
                    </a:lnTo>
                    <a:lnTo>
                      <a:pt x="22" y="309"/>
                    </a:lnTo>
                    <a:lnTo>
                      <a:pt x="22" y="314"/>
                    </a:lnTo>
                    <a:lnTo>
                      <a:pt x="22" y="317"/>
                    </a:lnTo>
                    <a:lnTo>
                      <a:pt x="22" y="321"/>
                    </a:lnTo>
                    <a:lnTo>
                      <a:pt x="22" y="324"/>
                    </a:lnTo>
                    <a:lnTo>
                      <a:pt x="22" y="329"/>
                    </a:lnTo>
                    <a:lnTo>
                      <a:pt x="22" y="334"/>
                    </a:lnTo>
                    <a:lnTo>
                      <a:pt x="21" y="338"/>
                    </a:lnTo>
                    <a:lnTo>
                      <a:pt x="21" y="342"/>
                    </a:lnTo>
                    <a:lnTo>
                      <a:pt x="21" y="346"/>
                    </a:lnTo>
                    <a:lnTo>
                      <a:pt x="21" y="351"/>
                    </a:lnTo>
                    <a:lnTo>
                      <a:pt x="21" y="356"/>
                    </a:lnTo>
                    <a:lnTo>
                      <a:pt x="21" y="359"/>
                    </a:lnTo>
                    <a:lnTo>
                      <a:pt x="21" y="364"/>
                    </a:lnTo>
                    <a:lnTo>
                      <a:pt x="21" y="369"/>
                    </a:lnTo>
                    <a:lnTo>
                      <a:pt x="20" y="372"/>
                    </a:lnTo>
                    <a:lnTo>
                      <a:pt x="20" y="377"/>
                    </a:lnTo>
                    <a:lnTo>
                      <a:pt x="20" y="381"/>
                    </a:lnTo>
                    <a:lnTo>
                      <a:pt x="20" y="385"/>
                    </a:lnTo>
                    <a:lnTo>
                      <a:pt x="18" y="390"/>
                    </a:lnTo>
                    <a:lnTo>
                      <a:pt x="18" y="395"/>
                    </a:lnTo>
                    <a:lnTo>
                      <a:pt x="18" y="398"/>
                    </a:lnTo>
                    <a:lnTo>
                      <a:pt x="18" y="403"/>
                    </a:lnTo>
                    <a:lnTo>
                      <a:pt x="18" y="407"/>
                    </a:lnTo>
                    <a:lnTo>
                      <a:pt x="18" y="412"/>
                    </a:lnTo>
                    <a:lnTo>
                      <a:pt x="18" y="415"/>
                    </a:lnTo>
                    <a:lnTo>
                      <a:pt x="18" y="419"/>
                    </a:lnTo>
                    <a:lnTo>
                      <a:pt x="17" y="424"/>
                    </a:lnTo>
                    <a:lnTo>
                      <a:pt x="17" y="427"/>
                    </a:lnTo>
                    <a:lnTo>
                      <a:pt x="17" y="432"/>
                    </a:lnTo>
                    <a:lnTo>
                      <a:pt x="17" y="437"/>
                    </a:lnTo>
                    <a:lnTo>
                      <a:pt x="17" y="439"/>
                    </a:lnTo>
                    <a:lnTo>
                      <a:pt x="17" y="443"/>
                    </a:lnTo>
                    <a:lnTo>
                      <a:pt x="16" y="446"/>
                    </a:lnTo>
                    <a:lnTo>
                      <a:pt x="16" y="451"/>
                    </a:lnTo>
                    <a:lnTo>
                      <a:pt x="16" y="455"/>
                    </a:lnTo>
                    <a:lnTo>
                      <a:pt x="16" y="457"/>
                    </a:lnTo>
                    <a:lnTo>
                      <a:pt x="16" y="461"/>
                    </a:lnTo>
                    <a:lnTo>
                      <a:pt x="16" y="464"/>
                    </a:lnTo>
                    <a:lnTo>
                      <a:pt x="15" y="468"/>
                    </a:lnTo>
                    <a:lnTo>
                      <a:pt x="15" y="471"/>
                    </a:lnTo>
                    <a:lnTo>
                      <a:pt x="15" y="474"/>
                    </a:lnTo>
                    <a:lnTo>
                      <a:pt x="15" y="477"/>
                    </a:lnTo>
                    <a:lnTo>
                      <a:pt x="15" y="482"/>
                    </a:lnTo>
                    <a:lnTo>
                      <a:pt x="15" y="488"/>
                    </a:lnTo>
                    <a:lnTo>
                      <a:pt x="15" y="493"/>
                    </a:lnTo>
                    <a:lnTo>
                      <a:pt x="15" y="496"/>
                    </a:lnTo>
                    <a:lnTo>
                      <a:pt x="15" y="500"/>
                    </a:lnTo>
                    <a:lnTo>
                      <a:pt x="15" y="503"/>
                    </a:lnTo>
                    <a:lnTo>
                      <a:pt x="15" y="508"/>
                    </a:lnTo>
                    <a:lnTo>
                      <a:pt x="15" y="509"/>
                    </a:lnTo>
                    <a:lnTo>
                      <a:pt x="0" y="521"/>
                    </a:lnTo>
                    <a:lnTo>
                      <a:pt x="0" y="521"/>
                    </a:lnTo>
                    <a:close/>
                  </a:path>
                </a:pathLst>
              </a:custGeom>
              <a:solidFill>
                <a:srgbClr val="000000">
                  <a:alpha val="100000"/>
                </a:srgbClr>
              </a:solidFill>
              <a:ln w="9525">
                <a:noFill/>
              </a:ln>
            </p:spPr>
            <p:txBody>
              <a:bodyPr/>
              <a:p>
                <a:endParaRPr lang="zh-CN" altLang="en-US"/>
              </a:p>
            </p:txBody>
          </p:sp>
          <p:sp>
            <p:nvSpPr>
              <p:cNvPr id="22626" name="Freeform 306"/>
              <p:cNvSpPr/>
              <p:nvPr/>
            </p:nvSpPr>
            <p:spPr>
              <a:xfrm>
                <a:off x="2469" y="1009"/>
                <a:ext cx="19" cy="4"/>
              </a:xfrm>
              <a:custGeom>
                <a:avLst/>
                <a:gdLst/>
                <a:ahLst/>
                <a:cxnLst>
                  <a:cxn ang="0">
                    <a:pos x="1" y="0"/>
                  </a:cxn>
                  <a:cxn ang="0">
                    <a:pos x="1" y="0"/>
                  </a:cxn>
                  <a:cxn ang="0">
                    <a:pos x="1" y="0"/>
                  </a:cxn>
                  <a:cxn ang="0">
                    <a:pos x="2" y="0"/>
                  </a:cxn>
                  <a:cxn ang="0">
                    <a:pos x="3" y="0"/>
                  </a:cxn>
                  <a:cxn ang="0">
                    <a:pos x="4" y="0"/>
                  </a:cxn>
                  <a:cxn ang="0">
                    <a:pos x="4" y="0"/>
                  </a:cxn>
                  <a:cxn ang="0">
                    <a:pos x="5" y="0"/>
                  </a:cxn>
                  <a:cxn ang="0">
                    <a:pos x="6" y="1"/>
                  </a:cxn>
                  <a:cxn ang="0">
                    <a:pos x="6" y="1"/>
                  </a:cxn>
                  <a:cxn ang="0">
                    <a:pos x="7" y="1"/>
                  </a:cxn>
                  <a:cxn ang="0">
                    <a:pos x="8" y="1"/>
                  </a:cxn>
                  <a:cxn ang="0">
                    <a:pos x="9" y="1"/>
                  </a:cxn>
                  <a:cxn ang="0">
                    <a:pos x="10" y="1"/>
                  </a:cxn>
                  <a:cxn ang="0">
                    <a:pos x="11" y="1"/>
                  </a:cxn>
                  <a:cxn ang="0">
                    <a:pos x="11" y="1"/>
                  </a:cxn>
                  <a:cxn ang="0">
                    <a:pos x="12" y="1"/>
                  </a:cxn>
                  <a:cxn ang="0">
                    <a:pos x="13" y="1"/>
                  </a:cxn>
                  <a:cxn ang="0">
                    <a:pos x="14" y="1"/>
                  </a:cxn>
                  <a:cxn ang="0">
                    <a:pos x="14" y="1"/>
                  </a:cxn>
                  <a:cxn ang="0">
                    <a:pos x="15" y="2"/>
                  </a:cxn>
                  <a:cxn ang="0">
                    <a:pos x="16" y="2"/>
                  </a:cxn>
                  <a:cxn ang="0">
                    <a:pos x="17" y="2"/>
                  </a:cxn>
                  <a:cxn ang="0">
                    <a:pos x="18" y="2"/>
                  </a:cxn>
                  <a:cxn ang="0">
                    <a:pos x="18" y="2"/>
                  </a:cxn>
                  <a:cxn ang="0">
                    <a:pos x="19" y="3"/>
                  </a:cxn>
                  <a:cxn ang="0">
                    <a:pos x="19" y="4"/>
                  </a:cxn>
                  <a:cxn ang="0">
                    <a:pos x="18" y="4"/>
                  </a:cxn>
                  <a:cxn ang="0">
                    <a:pos x="18" y="4"/>
                  </a:cxn>
                  <a:cxn ang="0">
                    <a:pos x="17" y="4"/>
                  </a:cxn>
                  <a:cxn ang="0">
                    <a:pos x="16" y="4"/>
                  </a:cxn>
                  <a:cxn ang="0">
                    <a:pos x="15" y="4"/>
                  </a:cxn>
                  <a:cxn ang="0">
                    <a:pos x="14" y="4"/>
                  </a:cxn>
                  <a:cxn ang="0">
                    <a:pos x="13" y="4"/>
                  </a:cxn>
                  <a:cxn ang="0">
                    <a:pos x="13" y="4"/>
                  </a:cxn>
                  <a:cxn ang="0">
                    <a:pos x="12" y="4"/>
                  </a:cxn>
                  <a:cxn ang="0">
                    <a:pos x="11" y="4"/>
                  </a:cxn>
                  <a:cxn ang="0">
                    <a:pos x="10" y="4"/>
                  </a:cxn>
                  <a:cxn ang="0">
                    <a:pos x="10" y="4"/>
                  </a:cxn>
                  <a:cxn ang="0">
                    <a:pos x="8" y="3"/>
                  </a:cxn>
                  <a:cxn ang="0">
                    <a:pos x="7" y="3"/>
                  </a:cxn>
                  <a:cxn ang="0">
                    <a:pos x="7" y="3"/>
                  </a:cxn>
                  <a:cxn ang="0">
                    <a:pos x="6" y="3"/>
                  </a:cxn>
                  <a:cxn ang="0">
                    <a:pos x="5" y="3"/>
                  </a:cxn>
                  <a:cxn ang="0">
                    <a:pos x="4" y="3"/>
                  </a:cxn>
                  <a:cxn ang="0">
                    <a:pos x="4" y="3"/>
                  </a:cxn>
                  <a:cxn ang="0">
                    <a:pos x="3" y="3"/>
                  </a:cxn>
                  <a:cxn ang="0">
                    <a:pos x="2" y="3"/>
                  </a:cxn>
                  <a:cxn ang="0">
                    <a:pos x="2" y="2"/>
                  </a:cxn>
                  <a:cxn ang="0">
                    <a:pos x="1" y="2"/>
                  </a:cxn>
                  <a:cxn ang="0">
                    <a:pos x="1" y="2"/>
                  </a:cxn>
                  <a:cxn ang="0">
                    <a:pos x="0" y="2"/>
                  </a:cxn>
                  <a:cxn ang="0">
                    <a:pos x="0" y="2"/>
                  </a:cxn>
                  <a:cxn ang="0">
                    <a:pos x="0" y="2"/>
                  </a:cxn>
                  <a:cxn ang="0">
                    <a:pos x="0" y="1"/>
                  </a:cxn>
                  <a:cxn ang="0">
                    <a:pos x="0" y="0"/>
                  </a:cxn>
                  <a:cxn ang="0">
                    <a:pos x="1" y="0"/>
                  </a:cxn>
                  <a:cxn ang="0">
                    <a:pos x="1" y="0"/>
                  </a:cxn>
                </a:cxnLst>
                <a:pathLst>
                  <a:path w="94" h="21">
                    <a:moveTo>
                      <a:pt x="4" y="0"/>
                    </a:moveTo>
                    <a:lnTo>
                      <a:pt x="4" y="0"/>
                    </a:lnTo>
                    <a:lnTo>
                      <a:pt x="6" y="0"/>
                    </a:lnTo>
                    <a:lnTo>
                      <a:pt x="10" y="1"/>
                    </a:lnTo>
                    <a:lnTo>
                      <a:pt x="16" y="1"/>
                    </a:lnTo>
                    <a:lnTo>
                      <a:pt x="18" y="1"/>
                    </a:lnTo>
                    <a:lnTo>
                      <a:pt x="22" y="2"/>
                    </a:lnTo>
                    <a:lnTo>
                      <a:pt x="26" y="2"/>
                    </a:lnTo>
                    <a:lnTo>
                      <a:pt x="28" y="3"/>
                    </a:lnTo>
                    <a:lnTo>
                      <a:pt x="32" y="3"/>
                    </a:lnTo>
                    <a:lnTo>
                      <a:pt x="36" y="3"/>
                    </a:lnTo>
                    <a:lnTo>
                      <a:pt x="41" y="4"/>
                    </a:lnTo>
                    <a:lnTo>
                      <a:pt x="44" y="4"/>
                    </a:lnTo>
                    <a:lnTo>
                      <a:pt x="48" y="4"/>
                    </a:lnTo>
                    <a:lnTo>
                      <a:pt x="52" y="6"/>
                    </a:lnTo>
                    <a:lnTo>
                      <a:pt x="56" y="6"/>
                    </a:lnTo>
                    <a:lnTo>
                      <a:pt x="59" y="6"/>
                    </a:lnTo>
                    <a:lnTo>
                      <a:pt x="63" y="6"/>
                    </a:lnTo>
                    <a:lnTo>
                      <a:pt x="67" y="7"/>
                    </a:lnTo>
                    <a:lnTo>
                      <a:pt x="70" y="7"/>
                    </a:lnTo>
                    <a:lnTo>
                      <a:pt x="74" y="8"/>
                    </a:lnTo>
                    <a:lnTo>
                      <a:pt x="79" y="9"/>
                    </a:lnTo>
                    <a:lnTo>
                      <a:pt x="84" y="9"/>
                    </a:lnTo>
                    <a:lnTo>
                      <a:pt x="88" y="10"/>
                    </a:lnTo>
                    <a:lnTo>
                      <a:pt x="89" y="12"/>
                    </a:lnTo>
                    <a:lnTo>
                      <a:pt x="94" y="15"/>
                    </a:lnTo>
                    <a:lnTo>
                      <a:pt x="93" y="20"/>
                    </a:lnTo>
                    <a:lnTo>
                      <a:pt x="90" y="20"/>
                    </a:lnTo>
                    <a:lnTo>
                      <a:pt x="87" y="20"/>
                    </a:lnTo>
                    <a:lnTo>
                      <a:pt x="83" y="20"/>
                    </a:lnTo>
                    <a:lnTo>
                      <a:pt x="77" y="21"/>
                    </a:lnTo>
                    <a:lnTo>
                      <a:pt x="73" y="20"/>
                    </a:lnTo>
                    <a:lnTo>
                      <a:pt x="69" y="20"/>
                    </a:lnTo>
                    <a:lnTo>
                      <a:pt x="65" y="20"/>
                    </a:lnTo>
                    <a:lnTo>
                      <a:pt x="63" y="20"/>
                    </a:lnTo>
                    <a:lnTo>
                      <a:pt x="58" y="19"/>
                    </a:lnTo>
                    <a:lnTo>
                      <a:pt x="54" y="19"/>
                    </a:lnTo>
                    <a:lnTo>
                      <a:pt x="49" y="19"/>
                    </a:lnTo>
                    <a:lnTo>
                      <a:pt x="47" y="19"/>
                    </a:lnTo>
                    <a:lnTo>
                      <a:pt x="42" y="18"/>
                    </a:lnTo>
                    <a:lnTo>
                      <a:pt x="37" y="18"/>
                    </a:lnTo>
                    <a:lnTo>
                      <a:pt x="33" y="16"/>
                    </a:lnTo>
                    <a:lnTo>
                      <a:pt x="30" y="16"/>
                    </a:lnTo>
                    <a:lnTo>
                      <a:pt x="26" y="16"/>
                    </a:lnTo>
                    <a:lnTo>
                      <a:pt x="22" y="15"/>
                    </a:lnTo>
                    <a:lnTo>
                      <a:pt x="18" y="15"/>
                    </a:lnTo>
                    <a:lnTo>
                      <a:pt x="15" y="15"/>
                    </a:lnTo>
                    <a:lnTo>
                      <a:pt x="11" y="14"/>
                    </a:lnTo>
                    <a:lnTo>
                      <a:pt x="9" y="13"/>
                    </a:lnTo>
                    <a:lnTo>
                      <a:pt x="6" y="13"/>
                    </a:lnTo>
                    <a:lnTo>
                      <a:pt x="5" y="13"/>
                    </a:lnTo>
                    <a:lnTo>
                      <a:pt x="1" y="12"/>
                    </a:lnTo>
                    <a:lnTo>
                      <a:pt x="0" y="12"/>
                    </a:lnTo>
                    <a:lnTo>
                      <a:pt x="0" y="8"/>
                    </a:lnTo>
                    <a:lnTo>
                      <a:pt x="1" y="4"/>
                    </a:lnTo>
                    <a:lnTo>
                      <a:pt x="2" y="1"/>
                    </a:lnTo>
                    <a:lnTo>
                      <a:pt x="4" y="0"/>
                    </a:lnTo>
                    <a:lnTo>
                      <a:pt x="4" y="0"/>
                    </a:lnTo>
                    <a:close/>
                  </a:path>
                </a:pathLst>
              </a:custGeom>
              <a:solidFill>
                <a:srgbClr val="000000">
                  <a:alpha val="100000"/>
                </a:srgbClr>
              </a:solidFill>
              <a:ln w="9525">
                <a:noFill/>
              </a:ln>
            </p:spPr>
            <p:txBody>
              <a:bodyPr/>
              <a:p>
                <a:endParaRPr lang="zh-CN" altLang="en-US"/>
              </a:p>
            </p:txBody>
          </p:sp>
          <p:sp>
            <p:nvSpPr>
              <p:cNvPr id="22627" name="Freeform 307"/>
              <p:cNvSpPr/>
              <p:nvPr/>
            </p:nvSpPr>
            <p:spPr>
              <a:xfrm>
                <a:off x="2471" y="1022"/>
                <a:ext cx="16" cy="2"/>
              </a:xfrm>
              <a:custGeom>
                <a:avLst/>
                <a:gdLst/>
                <a:ahLst/>
                <a:cxnLst>
                  <a:cxn ang="0">
                    <a:pos x="1" y="0"/>
                  </a:cxn>
                  <a:cxn ang="0">
                    <a:pos x="15" y="1"/>
                  </a:cxn>
                  <a:cxn ang="0">
                    <a:pos x="16" y="1"/>
                  </a:cxn>
                  <a:cxn ang="0">
                    <a:pos x="16" y="1"/>
                  </a:cxn>
                  <a:cxn ang="0">
                    <a:pos x="16" y="2"/>
                  </a:cxn>
                  <a:cxn ang="0">
                    <a:pos x="16" y="2"/>
                  </a:cxn>
                  <a:cxn ang="0">
                    <a:pos x="16" y="2"/>
                  </a:cxn>
                  <a:cxn ang="0">
                    <a:pos x="15" y="2"/>
                  </a:cxn>
                  <a:cxn ang="0">
                    <a:pos x="14" y="2"/>
                  </a:cxn>
                  <a:cxn ang="0">
                    <a:pos x="13" y="2"/>
                  </a:cxn>
                  <a:cxn ang="0">
                    <a:pos x="12" y="2"/>
                  </a:cxn>
                  <a:cxn ang="0">
                    <a:pos x="12" y="2"/>
                  </a:cxn>
                  <a:cxn ang="0">
                    <a:pos x="11" y="2"/>
                  </a:cxn>
                  <a:cxn ang="0">
                    <a:pos x="10" y="2"/>
                  </a:cxn>
                  <a:cxn ang="0">
                    <a:pos x="10" y="2"/>
                  </a:cxn>
                  <a:cxn ang="0">
                    <a:pos x="9" y="2"/>
                  </a:cxn>
                  <a:cxn ang="0">
                    <a:pos x="8" y="2"/>
                  </a:cxn>
                  <a:cxn ang="0">
                    <a:pos x="8" y="2"/>
                  </a:cxn>
                  <a:cxn ang="0">
                    <a:pos x="7" y="2"/>
                  </a:cxn>
                  <a:cxn ang="0">
                    <a:pos x="7" y="2"/>
                  </a:cxn>
                  <a:cxn ang="0">
                    <a:pos x="6" y="2"/>
                  </a:cxn>
                  <a:cxn ang="0">
                    <a:pos x="5" y="2"/>
                  </a:cxn>
                  <a:cxn ang="0">
                    <a:pos x="4" y="2"/>
                  </a:cxn>
                  <a:cxn ang="0">
                    <a:pos x="4" y="2"/>
                  </a:cxn>
                  <a:cxn ang="0">
                    <a:pos x="3" y="2"/>
                  </a:cxn>
                  <a:cxn ang="0">
                    <a:pos x="3" y="2"/>
                  </a:cxn>
                  <a:cxn ang="0">
                    <a:pos x="2" y="2"/>
                  </a:cxn>
                  <a:cxn ang="0">
                    <a:pos x="1" y="2"/>
                  </a:cxn>
                  <a:cxn ang="0">
                    <a:pos x="0" y="2"/>
                  </a:cxn>
                  <a:cxn ang="0">
                    <a:pos x="0" y="2"/>
                  </a:cxn>
                  <a:cxn ang="0">
                    <a:pos x="0" y="1"/>
                  </a:cxn>
                  <a:cxn ang="0">
                    <a:pos x="0" y="0"/>
                  </a:cxn>
                  <a:cxn ang="0">
                    <a:pos x="0" y="0"/>
                  </a:cxn>
                  <a:cxn ang="0">
                    <a:pos x="1" y="0"/>
                  </a:cxn>
                  <a:cxn ang="0">
                    <a:pos x="1" y="0"/>
                  </a:cxn>
                </a:cxnLst>
                <a:pathLst>
                  <a:path w="80" h="14">
                    <a:moveTo>
                      <a:pt x="3" y="0"/>
                    </a:moveTo>
                    <a:lnTo>
                      <a:pt x="77" y="5"/>
                    </a:lnTo>
                    <a:lnTo>
                      <a:pt x="78" y="5"/>
                    </a:lnTo>
                    <a:lnTo>
                      <a:pt x="80" y="8"/>
                    </a:lnTo>
                    <a:lnTo>
                      <a:pt x="80" y="11"/>
                    </a:lnTo>
                    <a:lnTo>
                      <a:pt x="80" y="13"/>
                    </a:lnTo>
                    <a:lnTo>
                      <a:pt x="78" y="13"/>
                    </a:lnTo>
                    <a:lnTo>
                      <a:pt x="75" y="14"/>
                    </a:lnTo>
                    <a:lnTo>
                      <a:pt x="70" y="14"/>
                    </a:lnTo>
                    <a:lnTo>
                      <a:pt x="65" y="14"/>
                    </a:lnTo>
                    <a:lnTo>
                      <a:pt x="62" y="14"/>
                    </a:lnTo>
                    <a:lnTo>
                      <a:pt x="58" y="14"/>
                    </a:lnTo>
                    <a:lnTo>
                      <a:pt x="56" y="14"/>
                    </a:lnTo>
                    <a:lnTo>
                      <a:pt x="52" y="14"/>
                    </a:lnTo>
                    <a:lnTo>
                      <a:pt x="49" y="14"/>
                    </a:lnTo>
                    <a:lnTo>
                      <a:pt x="46" y="14"/>
                    </a:lnTo>
                    <a:lnTo>
                      <a:pt x="42" y="14"/>
                    </a:lnTo>
                    <a:lnTo>
                      <a:pt x="40" y="14"/>
                    </a:lnTo>
                    <a:lnTo>
                      <a:pt x="36" y="14"/>
                    </a:lnTo>
                    <a:lnTo>
                      <a:pt x="33" y="13"/>
                    </a:lnTo>
                    <a:lnTo>
                      <a:pt x="29" y="13"/>
                    </a:lnTo>
                    <a:lnTo>
                      <a:pt x="25" y="13"/>
                    </a:lnTo>
                    <a:lnTo>
                      <a:pt x="21" y="13"/>
                    </a:lnTo>
                    <a:lnTo>
                      <a:pt x="19" y="12"/>
                    </a:lnTo>
                    <a:lnTo>
                      <a:pt x="16" y="12"/>
                    </a:lnTo>
                    <a:lnTo>
                      <a:pt x="14" y="12"/>
                    </a:lnTo>
                    <a:lnTo>
                      <a:pt x="8" y="12"/>
                    </a:lnTo>
                    <a:lnTo>
                      <a:pt x="4" y="12"/>
                    </a:lnTo>
                    <a:lnTo>
                      <a:pt x="2" y="11"/>
                    </a:lnTo>
                    <a:lnTo>
                      <a:pt x="2" y="11"/>
                    </a:lnTo>
                    <a:lnTo>
                      <a:pt x="0" y="7"/>
                    </a:lnTo>
                    <a:lnTo>
                      <a:pt x="2" y="3"/>
                    </a:lnTo>
                    <a:lnTo>
                      <a:pt x="2" y="0"/>
                    </a:lnTo>
                    <a:lnTo>
                      <a:pt x="3" y="0"/>
                    </a:lnTo>
                    <a:lnTo>
                      <a:pt x="3" y="0"/>
                    </a:lnTo>
                    <a:close/>
                  </a:path>
                </a:pathLst>
              </a:custGeom>
              <a:solidFill>
                <a:srgbClr val="000000">
                  <a:alpha val="100000"/>
                </a:srgbClr>
              </a:solidFill>
              <a:ln w="9525">
                <a:noFill/>
              </a:ln>
            </p:spPr>
            <p:txBody>
              <a:bodyPr/>
              <a:p>
                <a:endParaRPr lang="zh-CN" altLang="en-US"/>
              </a:p>
            </p:txBody>
          </p:sp>
          <p:sp>
            <p:nvSpPr>
              <p:cNvPr id="22628" name="Freeform 308"/>
              <p:cNvSpPr/>
              <p:nvPr/>
            </p:nvSpPr>
            <p:spPr>
              <a:xfrm>
                <a:off x="2473" y="1036"/>
                <a:ext cx="12" cy="3"/>
              </a:xfrm>
              <a:custGeom>
                <a:avLst/>
                <a:gdLst/>
                <a:ahLst/>
                <a:cxnLst>
                  <a:cxn ang="0">
                    <a:pos x="1" y="0"/>
                  </a:cxn>
                  <a:cxn ang="0">
                    <a:pos x="11" y="0"/>
                  </a:cxn>
                  <a:cxn ang="0">
                    <a:pos x="12" y="0"/>
                  </a:cxn>
                  <a:cxn ang="0">
                    <a:pos x="12" y="0"/>
                  </a:cxn>
                  <a:cxn ang="0">
                    <a:pos x="12" y="1"/>
                  </a:cxn>
                  <a:cxn ang="0">
                    <a:pos x="12" y="2"/>
                  </a:cxn>
                  <a:cxn ang="0">
                    <a:pos x="12" y="2"/>
                  </a:cxn>
                  <a:cxn ang="0">
                    <a:pos x="11" y="3"/>
                  </a:cxn>
                  <a:cxn ang="0">
                    <a:pos x="10" y="3"/>
                  </a:cxn>
                  <a:cxn ang="0">
                    <a:pos x="10" y="3"/>
                  </a:cxn>
                  <a:cxn ang="0">
                    <a:pos x="9" y="3"/>
                  </a:cxn>
                  <a:cxn ang="0">
                    <a:pos x="8" y="3"/>
                  </a:cxn>
                  <a:cxn ang="0">
                    <a:pos x="7" y="3"/>
                  </a:cxn>
                  <a:cxn ang="0">
                    <a:pos x="6" y="3"/>
                  </a:cxn>
                  <a:cxn ang="0">
                    <a:pos x="5" y="3"/>
                  </a:cxn>
                  <a:cxn ang="0">
                    <a:pos x="4" y="3"/>
                  </a:cxn>
                  <a:cxn ang="0">
                    <a:pos x="3" y="3"/>
                  </a:cxn>
                  <a:cxn ang="0">
                    <a:pos x="2" y="3"/>
                  </a:cxn>
                  <a:cxn ang="0">
                    <a:pos x="2" y="3"/>
                  </a:cxn>
                  <a:cxn ang="0">
                    <a:pos x="1" y="3"/>
                  </a:cxn>
                  <a:cxn ang="0">
                    <a:pos x="1" y="3"/>
                  </a:cxn>
                  <a:cxn ang="0">
                    <a:pos x="0" y="3"/>
                  </a:cxn>
                  <a:cxn ang="0">
                    <a:pos x="0" y="2"/>
                  </a:cxn>
                  <a:cxn ang="0">
                    <a:pos x="0" y="1"/>
                  </a:cxn>
                  <a:cxn ang="0">
                    <a:pos x="0" y="0"/>
                  </a:cxn>
                  <a:cxn ang="0">
                    <a:pos x="1" y="0"/>
                  </a:cxn>
                  <a:cxn ang="0">
                    <a:pos x="1" y="0"/>
                  </a:cxn>
                </a:cxnLst>
                <a:pathLst>
                  <a:path w="61" h="13">
                    <a:moveTo>
                      <a:pt x="3" y="0"/>
                    </a:moveTo>
                    <a:lnTo>
                      <a:pt x="57" y="0"/>
                    </a:lnTo>
                    <a:lnTo>
                      <a:pt x="59" y="1"/>
                    </a:lnTo>
                    <a:lnTo>
                      <a:pt x="60" y="2"/>
                    </a:lnTo>
                    <a:lnTo>
                      <a:pt x="61" y="6"/>
                    </a:lnTo>
                    <a:lnTo>
                      <a:pt x="60" y="10"/>
                    </a:lnTo>
                    <a:lnTo>
                      <a:pt x="59" y="10"/>
                    </a:lnTo>
                    <a:lnTo>
                      <a:pt x="56" y="11"/>
                    </a:lnTo>
                    <a:lnTo>
                      <a:pt x="52" y="11"/>
                    </a:lnTo>
                    <a:lnTo>
                      <a:pt x="50" y="12"/>
                    </a:lnTo>
                    <a:lnTo>
                      <a:pt x="45" y="12"/>
                    </a:lnTo>
                    <a:lnTo>
                      <a:pt x="40" y="12"/>
                    </a:lnTo>
                    <a:lnTo>
                      <a:pt x="35" y="12"/>
                    </a:lnTo>
                    <a:lnTo>
                      <a:pt x="30" y="13"/>
                    </a:lnTo>
                    <a:lnTo>
                      <a:pt x="25" y="13"/>
                    </a:lnTo>
                    <a:lnTo>
                      <a:pt x="19" y="13"/>
                    </a:lnTo>
                    <a:lnTo>
                      <a:pt x="14" y="13"/>
                    </a:lnTo>
                    <a:lnTo>
                      <a:pt x="10" y="13"/>
                    </a:lnTo>
                    <a:lnTo>
                      <a:pt x="8" y="12"/>
                    </a:lnTo>
                    <a:lnTo>
                      <a:pt x="4" y="12"/>
                    </a:lnTo>
                    <a:lnTo>
                      <a:pt x="3" y="11"/>
                    </a:lnTo>
                    <a:lnTo>
                      <a:pt x="2" y="11"/>
                    </a:lnTo>
                    <a:lnTo>
                      <a:pt x="0" y="7"/>
                    </a:lnTo>
                    <a:lnTo>
                      <a:pt x="2" y="4"/>
                    </a:lnTo>
                    <a:lnTo>
                      <a:pt x="2" y="1"/>
                    </a:lnTo>
                    <a:lnTo>
                      <a:pt x="3" y="0"/>
                    </a:lnTo>
                    <a:lnTo>
                      <a:pt x="3" y="0"/>
                    </a:lnTo>
                    <a:close/>
                  </a:path>
                </a:pathLst>
              </a:custGeom>
              <a:solidFill>
                <a:srgbClr val="000000">
                  <a:alpha val="100000"/>
                </a:srgbClr>
              </a:solidFill>
              <a:ln w="9525">
                <a:noFill/>
              </a:ln>
            </p:spPr>
            <p:txBody>
              <a:bodyPr/>
              <a:p>
                <a:endParaRPr lang="zh-CN" altLang="en-US"/>
              </a:p>
            </p:txBody>
          </p:sp>
          <p:sp>
            <p:nvSpPr>
              <p:cNvPr id="22629" name="Freeform 309"/>
              <p:cNvSpPr/>
              <p:nvPr/>
            </p:nvSpPr>
            <p:spPr>
              <a:xfrm>
                <a:off x="2470" y="1052"/>
                <a:ext cx="18" cy="2"/>
              </a:xfrm>
              <a:custGeom>
                <a:avLst/>
                <a:gdLst/>
                <a:ahLst/>
                <a:cxnLst>
                  <a:cxn ang="0">
                    <a:pos x="1" y="0"/>
                  </a:cxn>
                  <a:cxn ang="0">
                    <a:pos x="17" y="0"/>
                  </a:cxn>
                  <a:cxn ang="0">
                    <a:pos x="17" y="0"/>
                  </a:cxn>
                  <a:cxn ang="0">
                    <a:pos x="18" y="1"/>
                  </a:cxn>
                  <a:cxn ang="0">
                    <a:pos x="18" y="1"/>
                  </a:cxn>
                  <a:cxn ang="0">
                    <a:pos x="18" y="2"/>
                  </a:cxn>
                  <a:cxn ang="0">
                    <a:pos x="17" y="2"/>
                  </a:cxn>
                  <a:cxn ang="0">
                    <a:pos x="17" y="2"/>
                  </a:cxn>
                  <a:cxn ang="0">
                    <a:pos x="16" y="2"/>
                  </a:cxn>
                  <a:cxn ang="0">
                    <a:pos x="16" y="2"/>
                  </a:cxn>
                  <a:cxn ang="0">
                    <a:pos x="15" y="2"/>
                  </a:cxn>
                  <a:cxn ang="0">
                    <a:pos x="14" y="2"/>
                  </a:cxn>
                  <a:cxn ang="0">
                    <a:pos x="12" y="2"/>
                  </a:cxn>
                  <a:cxn ang="0">
                    <a:pos x="11" y="2"/>
                  </a:cxn>
                  <a:cxn ang="0">
                    <a:pos x="11" y="2"/>
                  </a:cxn>
                  <a:cxn ang="0">
                    <a:pos x="10" y="2"/>
                  </a:cxn>
                  <a:cxn ang="0">
                    <a:pos x="9" y="2"/>
                  </a:cxn>
                  <a:cxn ang="0">
                    <a:pos x="8" y="2"/>
                  </a:cxn>
                  <a:cxn ang="0">
                    <a:pos x="8" y="2"/>
                  </a:cxn>
                  <a:cxn ang="0">
                    <a:pos x="7" y="2"/>
                  </a:cxn>
                  <a:cxn ang="0">
                    <a:pos x="6" y="2"/>
                  </a:cxn>
                  <a:cxn ang="0">
                    <a:pos x="6" y="2"/>
                  </a:cxn>
                  <a:cxn ang="0">
                    <a:pos x="5" y="2"/>
                  </a:cxn>
                  <a:cxn ang="0">
                    <a:pos x="4" y="2"/>
                  </a:cxn>
                  <a:cxn ang="0">
                    <a:pos x="3" y="2"/>
                  </a:cxn>
                  <a:cxn ang="0">
                    <a:pos x="3" y="2"/>
                  </a:cxn>
                  <a:cxn ang="0">
                    <a:pos x="1" y="2"/>
                  </a:cxn>
                  <a:cxn ang="0">
                    <a:pos x="0" y="2"/>
                  </a:cxn>
                  <a:cxn ang="0">
                    <a:pos x="0" y="1"/>
                  </a:cxn>
                  <a:cxn ang="0">
                    <a:pos x="0" y="1"/>
                  </a:cxn>
                  <a:cxn ang="0">
                    <a:pos x="0" y="0"/>
                  </a:cxn>
                  <a:cxn ang="0">
                    <a:pos x="1" y="0"/>
                  </a:cxn>
                  <a:cxn ang="0">
                    <a:pos x="1" y="0"/>
                  </a:cxn>
                </a:cxnLst>
                <a:pathLst>
                  <a:path w="89" h="14">
                    <a:moveTo>
                      <a:pt x="4" y="0"/>
                    </a:moveTo>
                    <a:lnTo>
                      <a:pt x="85" y="1"/>
                    </a:lnTo>
                    <a:lnTo>
                      <a:pt x="86" y="1"/>
                    </a:lnTo>
                    <a:lnTo>
                      <a:pt x="88" y="4"/>
                    </a:lnTo>
                    <a:lnTo>
                      <a:pt x="89" y="8"/>
                    </a:lnTo>
                    <a:lnTo>
                      <a:pt x="88" y="12"/>
                    </a:lnTo>
                    <a:lnTo>
                      <a:pt x="85" y="12"/>
                    </a:lnTo>
                    <a:lnTo>
                      <a:pt x="83" y="12"/>
                    </a:lnTo>
                    <a:lnTo>
                      <a:pt x="80" y="13"/>
                    </a:lnTo>
                    <a:lnTo>
                      <a:pt x="77" y="13"/>
                    </a:lnTo>
                    <a:lnTo>
                      <a:pt x="72" y="13"/>
                    </a:lnTo>
                    <a:lnTo>
                      <a:pt x="67" y="13"/>
                    </a:lnTo>
                    <a:lnTo>
                      <a:pt x="60" y="13"/>
                    </a:lnTo>
                    <a:lnTo>
                      <a:pt x="56" y="14"/>
                    </a:lnTo>
                    <a:lnTo>
                      <a:pt x="52" y="13"/>
                    </a:lnTo>
                    <a:lnTo>
                      <a:pt x="48" y="13"/>
                    </a:lnTo>
                    <a:lnTo>
                      <a:pt x="44" y="13"/>
                    </a:lnTo>
                    <a:lnTo>
                      <a:pt x="42" y="13"/>
                    </a:lnTo>
                    <a:lnTo>
                      <a:pt x="38" y="13"/>
                    </a:lnTo>
                    <a:lnTo>
                      <a:pt x="35" y="13"/>
                    </a:lnTo>
                    <a:lnTo>
                      <a:pt x="31" y="13"/>
                    </a:lnTo>
                    <a:lnTo>
                      <a:pt x="28" y="13"/>
                    </a:lnTo>
                    <a:lnTo>
                      <a:pt x="25" y="13"/>
                    </a:lnTo>
                    <a:lnTo>
                      <a:pt x="21" y="13"/>
                    </a:lnTo>
                    <a:lnTo>
                      <a:pt x="17" y="13"/>
                    </a:lnTo>
                    <a:lnTo>
                      <a:pt x="13" y="13"/>
                    </a:lnTo>
                    <a:lnTo>
                      <a:pt x="7" y="13"/>
                    </a:lnTo>
                    <a:lnTo>
                      <a:pt x="1" y="13"/>
                    </a:lnTo>
                    <a:lnTo>
                      <a:pt x="0" y="8"/>
                    </a:lnTo>
                    <a:lnTo>
                      <a:pt x="1" y="4"/>
                    </a:lnTo>
                    <a:lnTo>
                      <a:pt x="2" y="1"/>
                    </a:lnTo>
                    <a:lnTo>
                      <a:pt x="4" y="0"/>
                    </a:lnTo>
                    <a:lnTo>
                      <a:pt x="4" y="0"/>
                    </a:lnTo>
                    <a:close/>
                  </a:path>
                </a:pathLst>
              </a:custGeom>
              <a:solidFill>
                <a:srgbClr val="000000">
                  <a:alpha val="100000"/>
                </a:srgbClr>
              </a:solidFill>
              <a:ln w="9525">
                <a:noFill/>
              </a:ln>
            </p:spPr>
            <p:txBody>
              <a:bodyPr/>
              <a:p>
                <a:endParaRPr lang="zh-CN" altLang="en-US"/>
              </a:p>
            </p:txBody>
          </p:sp>
          <p:sp>
            <p:nvSpPr>
              <p:cNvPr id="22630" name="Freeform 310"/>
              <p:cNvSpPr/>
              <p:nvPr/>
            </p:nvSpPr>
            <p:spPr>
              <a:xfrm>
                <a:off x="2471" y="1066"/>
                <a:ext cx="14" cy="2"/>
              </a:xfrm>
              <a:custGeom>
                <a:avLst/>
                <a:gdLst/>
                <a:ahLst/>
                <a:cxnLst>
                  <a:cxn ang="0">
                    <a:pos x="1" y="0"/>
                  </a:cxn>
                  <a:cxn ang="0">
                    <a:pos x="14" y="0"/>
                  </a:cxn>
                  <a:cxn ang="0">
                    <a:pos x="14" y="0"/>
                  </a:cxn>
                  <a:cxn ang="0">
                    <a:pos x="14" y="1"/>
                  </a:cxn>
                  <a:cxn ang="0">
                    <a:pos x="14" y="1"/>
                  </a:cxn>
                  <a:cxn ang="0">
                    <a:pos x="14" y="2"/>
                  </a:cxn>
                  <a:cxn ang="0">
                    <a:pos x="14" y="2"/>
                  </a:cxn>
                  <a:cxn ang="0">
                    <a:pos x="13" y="2"/>
                  </a:cxn>
                  <a:cxn ang="0">
                    <a:pos x="12" y="2"/>
                  </a:cxn>
                  <a:cxn ang="0">
                    <a:pos x="12" y="2"/>
                  </a:cxn>
                  <a:cxn ang="0">
                    <a:pos x="10" y="2"/>
                  </a:cxn>
                  <a:cxn ang="0">
                    <a:pos x="9" y="2"/>
                  </a:cxn>
                  <a:cxn ang="0">
                    <a:pos x="8" y="2"/>
                  </a:cxn>
                  <a:cxn ang="0">
                    <a:pos x="7" y="2"/>
                  </a:cxn>
                  <a:cxn ang="0">
                    <a:pos x="6" y="2"/>
                  </a:cxn>
                  <a:cxn ang="0">
                    <a:pos x="5" y="2"/>
                  </a:cxn>
                  <a:cxn ang="0">
                    <a:pos x="3" y="2"/>
                  </a:cxn>
                  <a:cxn ang="0">
                    <a:pos x="2" y="2"/>
                  </a:cxn>
                  <a:cxn ang="0">
                    <a:pos x="1" y="2"/>
                  </a:cxn>
                  <a:cxn ang="0">
                    <a:pos x="1" y="2"/>
                  </a:cxn>
                  <a:cxn ang="0">
                    <a:pos x="0" y="2"/>
                  </a:cxn>
                  <a:cxn ang="0">
                    <a:pos x="0" y="2"/>
                  </a:cxn>
                  <a:cxn ang="0">
                    <a:pos x="0" y="1"/>
                  </a:cxn>
                  <a:cxn ang="0">
                    <a:pos x="0" y="0"/>
                  </a:cxn>
                  <a:cxn ang="0">
                    <a:pos x="0" y="0"/>
                  </a:cxn>
                  <a:cxn ang="0">
                    <a:pos x="1" y="0"/>
                  </a:cxn>
                  <a:cxn ang="0">
                    <a:pos x="1" y="0"/>
                  </a:cxn>
                </a:cxnLst>
                <a:pathLst>
                  <a:path w="71" h="14">
                    <a:moveTo>
                      <a:pt x="3" y="0"/>
                    </a:moveTo>
                    <a:lnTo>
                      <a:pt x="69" y="1"/>
                    </a:lnTo>
                    <a:lnTo>
                      <a:pt x="69" y="2"/>
                    </a:lnTo>
                    <a:lnTo>
                      <a:pt x="70" y="6"/>
                    </a:lnTo>
                    <a:lnTo>
                      <a:pt x="71" y="9"/>
                    </a:lnTo>
                    <a:lnTo>
                      <a:pt x="70" y="12"/>
                    </a:lnTo>
                    <a:lnTo>
                      <a:pt x="69" y="12"/>
                    </a:lnTo>
                    <a:lnTo>
                      <a:pt x="66" y="12"/>
                    </a:lnTo>
                    <a:lnTo>
                      <a:pt x="63" y="12"/>
                    </a:lnTo>
                    <a:lnTo>
                      <a:pt x="59" y="13"/>
                    </a:lnTo>
                    <a:lnTo>
                      <a:pt x="53" y="13"/>
                    </a:lnTo>
                    <a:lnTo>
                      <a:pt x="48" y="13"/>
                    </a:lnTo>
                    <a:lnTo>
                      <a:pt x="42" y="13"/>
                    </a:lnTo>
                    <a:lnTo>
                      <a:pt x="35" y="14"/>
                    </a:lnTo>
                    <a:lnTo>
                      <a:pt x="29" y="14"/>
                    </a:lnTo>
                    <a:lnTo>
                      <a:pt x="23" y="14"/>
                    </a:lnTo>
                    <a:lnTo>
                      <a:pt x="17" y="14"/>
                    </a:lnTo>
                    <a:lnTo>
                      <a:pt x="12" y="14"/>
                    </a:lnTo>
                    <a:lnTo>
                      <a:pt x="7" y="13"/>
                    </a:lnTo>
                    <a:lnTo>
                      <a:pt x="5" y="13"/>
                    </a:lnTo>
                    <a:lnTo>
                      <a:pt x="2" y="13"/>
                    </a:lnTo>
                    <a:lnTo>
                      <a:pt x="1" y="13"/>
                    </a:lnTo>
                    <a:lnTo>
                      <a:pt x="0" y="8"/>
                    </a:lnTo>
                    <a:lnTo>
                      <a:pt x="1" y="3"/>
                    </a:lnTo>
                    <a:lnTo>
                      <a:pt x="2" y="1"/>
                    </a:lnTo>
                    <a:lnTo>
                      <a:pt x="3" y="0"/>
                    </a:lnTo>
                    <a:lnTo>
                      <a:pt x="3" y="0"/>
                    </a:lnTo>
                    <a:close/>
                  </a:path>
                </a:pathLst>
              </a:custGeom>
              <a:solidFill>
                <a:srgbClr val="000000">
                  <a:alpha val="100000"/>
                </a:srgbClr>
              </a:solidFill>
              <a:ln w="9525">
                <a:noFill/>
              </a:ln>
            </p:spPr>
            <p:txBody>
              <a:bodyPr/>
              <a:p>
                <a:endParaRPr lang="zh-CN" altLang="en-US"/>
              </a:p>
            </p:txBody>
          </p:sp>
          <p:sp>
            <p:nvSpPr>
              <p:cNvPr id="22631" name="Freeform 311"/>
              <p:cNvSpPr/>
              <p:nvPr/>
            </p:nvSpPr>
            <p:spPr>
              <a:xfrm>
                <a:off x="2492" y="1020"/>
                <a:ext cx="32" cy="68"/>
              </a:xfrm>
              <a:custGeom>
                <a:avLst/>
                <a:gdLst/>
                <a:ahLst/>
                <a:cxnLst>
                  <a:cxn ang="0">
                    <a:pos x="25" y="1"/>
                  </a:cxn>
                  <a:cxn ang="0">
                    <a:pos x="25" y="3"/>
                  </a:cxn>
                  <a:cxn ang="0">
                    <a:pos x="25" y="6"/>
                  </a:cxn>
                  <a:cxn ang="0">
                    <a:pos x="25" y="8"/>
                  </a:cxn>
                  <a:cxn ang="0">
                    <a:pos x="26" y="11"/>
                  </a:cxn>
                  <a:cxn ang="0">
                    <a:pos x="26" y="14"/>
                  </a:cxn>
                  <a:cxn ang="0">
                    <a:pos x="26" y="17"/>
                  </a:cxn>
                  <a:cxn ang="0">
                    <a:pos x="27" y="20"/>
                  </a:cxn>
                  <a:cxn ang="0">
                    <a:pos x="27" y="23"/>
                  </a:cxn>
                  <a:cxn ang="0">
                    <a:pos x="27" y="26"/>
                  </a:cxn>
                  <a:cxn ang="0">
                    <a:pos x="28" y="28"/>
                  </a:cxn>
                  <a:cxn ang="0">
                    <a:pos x="28" y="31"/>
                  </a:cxn>
                  <a:cxn ang="0">
                    <a:pos x="28" y="33"/>
                  </a:cxn>
                  <a:cxn ang="0">
                    <a:pos x="29" y="35"/>
                  </a:cxn>
                  <a:cxn ang="0">
                    <a:pos x="29" y="37"/>
                  </a:cxn>
                  <a:cxn ang="0">
                    <a:pos x="29" y="40"/>
                  </a:cxn>
                  <a:cxn ang="0">
                    <a:pos x="29" y="43"/>
                  </a:cxn>
                  <a:cxn ang="0">
                    <a:pos x="30" y="46"/>
                  </a:cxn>
                  <a:cxn ang="0">
                    <a:pos x="30" y="48"/>
                  </a:cxn>
                  <a:cxn ang="0">
                    <a:pos x="30" y="51"/>
                  </a:cxn>
                  <a:cxn ang="0">
                    <a:pos x="31" y="54"/>
                  </a:cxn>
                  <a:cxn ang="0">
                    <a:pos x="31" y="57"/>
                  </a:cxn>
                  <a:cxn ang="0">
                    <a:pos x="31" y="60"/>
                  </a:cxn>
                  <a:cxn ang="0">
                    <a:pos x="31" y="62"/>
                  </a:cxn>
                  <a:cxn ang="0">
                    <a:pos x="32" y="66"/>
                  </a:cxn>
                  <a:cxn ang="0">
                    <a:pos x="32" y="67"/>
                  </a:cxn>
                  <a:cxn ang="0">
                    <a:pos x="29" y="67"/>
                  </a:cxn>
                  <a:cxn ang="0">
                    <a:pos x="29" y="65"/>
                  </a:cxn>
                  <a:cxn ang="0">
                    <a:pos x="29" y="62"/>
                  </a:cxn>
                  <a:cxn ang="0">
                    <a:pos x="28" y="60"/>
                  </a:cxn>
                  <a:cxn ang="0">
                    <a:pos x="28" y="57"/>
                  </a:cxn>
                  <a:cxn ang="0">
                    <a:pos x="28" y="54"/>
                  </a:cxn>
                  <a:cxn ang="0">
                    <a:pos x="28" y="51"/>
                  </a:cxn>
                  <a:cxn ang="0">
                    <a:pos x="27" y="48"/>
                  </a:cxn>
                  <a:cxn ang="0">
                    <a:pos x="27" y="46"/>
                  </a:cxn>
                  <a:cxn ang="0">
                    <a:pos x="26" y="43"/>
                  </a:cxn>
                  <a:cxn ang="0">
                    <a:pos x="26" y="40"/>
                  </a:cxn>
                  <a:cxn ang="0">
                    <a:pos x="26" y="38"/>
                  </a:cxn>
                  <a:cxn ang="0">
                    <a:pos x="26" y="36"/>
                  </a:cxn>
                  <a:cxn ang="0">
                    <a:pos x="25" y="33"/>
                  </a:cxn>
                  <a:cxn ang="0">
                    <a:pos x="25" y="31"/>
                  </a:cxn>
                  <a:cxn ang="0">
                    <a:pos x="25" y="29"/>
                  </a:cxn>
                  <a:cxn ang="0">
                    <a:pos x="25" y="26"/>
                  </a:cxn>
                  <a:cxn ang="0">
                    <a:pos x="24" y="23"/>
                  </a:cxn>
                  <a:cxn ang="0">
                    <a:pos x="24" y="20"/>
                  </a:cxn>
                  <a:cxn ang="0">
                    <a:pos x="24" y="17"/>
                  </a:cxn>
                  <a:cxn ang="0">
                    <a:pos x="24" y="14"/>
                  </a:cxn>
                  <a:cxn ang="0">
                    <a:pos x="23" y="11"/>
                  </a:cxn>
                  <a:cxn ang="0">
                    <a:pos x="23" y="9"/>
                  </a:cxn>
                  <a:cxn ang="0">
                    <a:pos x="23" y="7"/>
                  </a:cxn>
                  <a:cxn ang="0">
                    <a:pos x="23" y="5"/>
                  </a:cxn>
                  <a:cxn ang="0">
                    <a:pos x="23" y="2"/>
                  </a:cxn>
                  <a:cxn ang="0">
                    <a:pos x="20" y="2"/>
                  </a:cxn>
                  <a:cxn ang="0">
                    <a:pos x="17" y="2"/>
                  </a:cxn>
                  <a:cxn ang="0">
                    <a:pos x="14" y="2"/>
                  </a:cxn>
                  <a:cxn ang="0">
                    <a:pos x="12" y="2"/>
                  </a:cxn>
                  <a:cxn ang="0">
                    <a:pos x="9" y="2"/>
                  </a:cxn>
                  <a:cxn ang="0">
                    <a:pos x="5" y="2"/>
                  </a:cxn>
                  <a:cxn ang="0">
                    <a:pos x="1" y="3"/>
                  </a:cxn>
                  <a:cxn ang="0">
                    <a:pos x="0" y="1"/>
                  </a:cxn>
                </a:cxnLst>
                <a:pathLst>
                  <a:path w="157" h="405">
                    <a:moveTo>
                      <a:pt x="0" y="3"/>
                    </a:moveTo>
                    <a:lnTo>
                      <a:pt x="122" y="0"/>
                    </a:lnTo>
                    <a:lnTo>
                      <a:pt x="122" y="2"/>
                    </a:lnTo>
                    <a:lnTo>
                      <a:pt x="122" y="4"/>
                    </a:lnTo>
                    <a:lnTo>
                      <a:pt x="122" y="7"/>
                    </a:lnTo>
                    <a:lnTo>
                      <a:pt x="122" y="12"/>
                    </a:lnTo>
                    <a:lnTo>
                      <a:pt x="122" y="17"/>
                    </a:lnTo>
                    <a:lnTo>
                      <a:pt x="122" y="19"/>
                    </a:lnTo>
                    <a:lnTo>
                      <a:pt x="124" y="22"/>
                    </a:lnTo>
                    <a:lnTo>
                      <a:pt x="124" y="25"/>
                    </a:lnTo>
                    <a:lnTo>
                      <a:pt x="124" y="29"/>
                    </a:lnTo>
                    <a:lnTo>
                      <a:pt x="124" y="33"/>
                    </a:lnTo>
                    <a:lnTo>
                      <a:pt x="124" y="36"/>
                    </a:lnTo>
                    <a:lnTo>
                      <a:pt x="125" y="40"/>
                    </a:lnTo>
                    <a:lnTo>
                      <a:pt x="125" y="43"/>
                    </a:lnTo>
                    <a:lnTo>
                      <a:pt x="125" y="47"/>
                    </a:lnTo>
                    <a:lnTo>
                      <a:pt x="125" y="52"/>
                    </a:lnTo>
                    <a:lnTo>
                      <a:pt x="126" y="55"/>
                    </a:lnTo>
                    <a:lnTo>
                      <a:pt x="126" y="60"/>
                    </a:lnTo>
                    <a:lnTo>
                      <a:pt x="126" y="64"/>
                    </a:lnTo>
                    <a:lnTo>
                      <a:pt x="127" y="68"/>
                    </a:lnTo>
                    <a:lnTo>
                      <a:pt x="127" y="72"/>
                    </a:lnTo>
                    <a:lnTo>
                      <a:pt x="129" y="77"/>
                    </a:lnTo>
                    <a:lnTo>
                      <a:pt x="129" y="81"/>
                    </a:lnTo>
                    <a:lnTo>
                      <a:pt x="129" y="86"/>
                    </a:lnTo>
                    <a:lnTo>
                      <a:pt x="130" y="91"/>
                    </a:lnTo>
                    <a:lnTo>
                      <a:pt x="130" y="96"/>
                    </a:lnTo>
                    <a:lnTo>
                      <a:pt x="130" y="99"/>
                    </a:lnTo>
                    <a:lnTo>
                      <a:pt x="130" y="104"/>
                    </a:lnTo>
                    <a:lnTo>
                      <a:pt x="130" y="109"/>
                    </a:lnTo>
                    <a:lnTo>
                      <a:pt x="131" y="114"/>
                    </a:lnTo>
                    <a:lnTo>
                      <a:pt x="131" y="118"/>
                    </a:lnTo>
                    <a:lnTo>
                      <a:pt x="131" y="123"/>
                    </a:lnTo>
                    <a:lnTo>
                      <a:pt x="132" y="127"/>
                    </a:lnTo>
                    <a:lnTo>
                      <a:pt x="132" y="133"/>
                    </a:lnTo>
                    <a:lnTo>
                      <a:pt x="132" y="136"/>
                    </a:lnTo>
                    <a:lnTo>
                      <a:pt x="132" y="140"/>
                    </a:lnTo>
                    <a:lnTo>
                      <a:pt x="134" y="145"/>
                    </a:lnTo>
                    <a:lnTo>
                      <a:pt x="134" y="149"/>
                    </a:lnTo>
                    <a:lnTo>
                      <a:pt x="134" y="153"/>
                    </a:lnTo>
                    <a:lnTo>
                      <a:pt x="135" y="158"/>
                    </a:lnTo>
                    <a:lnTo>
                      <a:pt x="135" y="161"/>
                    </a:lnTo>
                    <a:lnTo>
                      <a:pt x="136" y="165"/>
                    </a:lnTo>
                    <a:lnTo>
                      <a:pt x="136" y="169"/>
                    </a:lnTo>
                    <a:lnTo>
                      <a:pt x="136" y="172"/>
                    </a:lnTo>
                    <a:lnTo>
                      <a:pt x="136" y="176"/>
                    </a:lnTo>
                    <a:lnTo>
                      <a:pt x="136" y="179"/>
                    </a:lnTo>
                    <a:lnTo>
                      <a:pt x="136" y="182"/>
                    </a:lnTo>
                    <a:lnTo>
                      <a:pt x="137" y="185"/>
                    </a:lnTo>
                    <a:lnTo>
                      <a:pt x="137" y="189"/>
                    </a:lnTo>
                    <a:lnTo>
                      <a:pt x="137" y="191"/>
                    </a:lnTo>
                    <a:lnTo>
                      <a:pt x="139" y="196"/>
                    </a:lnTo>
                    <a:lnTo>
                      <a:pt x="139" y="200"/>
                    </a:lnTo>
                    <a:lnTo>
                      <a:pt x="140" y="203"/>
                    </a:lnTo>
                    <a:lnTo>
                      <a:pt x="140" y="206"/>
                    </a:lnTo>
                    <a:lnTo>
                      <a:pt x="140" y="207"/>
                    </a:lnTo>
                    <a:lnTo>
                      <a:pt x="140" y="210"/>
                    </a:lnTo>
                    <a:lnTo>
                      <a:pt x="141" y="214"/>
                    </a:lnTo>
                    <a:lnTo>
                      <a:pt x="141" y="219"/>
                    </a:lnTo>
                    <a:lnTo>
                      <a:pt x="141" y="223"/>
                    </a:lnTo>
                    <a:lnTo>
                      <a:pt x="142" y="229"/>
                    </a:lnTo>
                    <a:lnTo>
                      <a:pt x="142" y="233"/>
                    </a:lnTo>
                    <a:lnTo>
                      <a:pt x="142" y="237"/>
                    </a:lnTo>
                    <a:lnTo>
                      <a:pt x="143" y="239"/>
                    </a:lnTo>
                    <a:lnTo>
                      <a:pt x="143" y="244"/>
                    </a:lnTo>
                    <a:lnTo>
                      <a:pt x="143" y="247"/>
                    </a:lnTo>
                    <a:lnTo>
                      <a:pt x="143" y="251"/>
                    </a:lnTo>
                    <a:lnTo>
                      <a:pt x="143" y="254"/>
                    </a:lnTo>
                    <a:lnTo>
                      <a:pt x="145" y="259"/>
                    </a:lnTo>
                    <a:lnTo>
                      <a:pt x="145" y="262"/>
                    </a:lnTo>
                    <a:lnTo>
                      <a:pt x="145" y="266"/>
                    </a:lnTo>
                    <a:lnTo>
                      <a:pt x="146" y="271"/>
                    </a:lnTo>
                    <a:lnTo>
                      <a:pt x="146" y="276"/>
                    </a:lnTo>
                    <a:lnTo>
                      <a:pt x="146" y="280"/>
                    </a:lnTo>
                    <a:lnTo>
                      <a:pt x="146" y="284"/>
                    </a:lnTo>
                    <a:lnTo>
                      <a:pt x="147" y="288"/>
                    </a:lnTo>
                    <a:lnTo>
                      <a:pt x="147" y="293"/>
                    </a:lnTo>
                    <a:lnTo>
                      <a:pt x="147" y="297"/>
                    </a:lnTo>
                    <a:lnTo>
                      <a:pt x="148" y="301"/>
                    </a:lnTo>
                    <a:lnTo>
                      <a:pt x="148" y="306"/>
                    </a:lnTo>
                    <a:lnTo>
                      <a:pt x="150" y="311"/>
                    </a:lnTo>
                    <a:lnTo>
                      <a:pt x="150" y="315"/>
                    </a:lnTo>
                    <a:lnTo>
                      <a:pt x="150" y="319"/>
                    </a:lnTo>
                    <a:lnTo>
                      <a:pt x="150" y="323"/>
                    </a:lnTo>
                    <a:lnTo>
                      <a:pt x="150" y="327"/>
                    </a:lnTo>
                    <a:lnTo>
                      <a:pt x="150" y="332"/>
                    </a:lnTo>
                    <a:lnTo>
                      <a:pt x="150" y="337"/>
                    </a:lnTo>
                    <a:lnTo>
                      <a:pt x="151" y="340"/>
                    </a:lnTo>
                    <a:lnTo>
                      <a:pt x="151" y="345"/>
                    </a:lnTo>
                    <a:lnTo>
                      <a:pt x="151" y="349"/>
                    </a:lnTo>
                    <a:lnTo>
                      <a:pt x="152" y="352"/>
                    </a:lnTo>
                    <a:lnTo>
                      <a:pt x="152" y="357"/>
                    </a:lnTo>
                    <a:lnTo>
                      <a:pt x="152" y="361"/>
                    </a:lnTo>
                    <a:lnTo>
                      <a:pt x="152" y="364"/>
                    </a:lnTo>
                    <a:lnTo>
                      <a:pt x="153" y="368"/>
                    </a:lnTo>
                    <a:lnTo>
                      <a:pt x="153" y="371"/>
                    </a:lnTo>
                    <a:lnTo>
                      <a:pt x="155" y="375"/>
                    </a:lnTo>
                    <a:lnTo>
                      <a:pt x="155" y="380"/>
                    </a:lnTo>
                    <a:lnTo>
                      <a:pt x="155" y="386"/>
                    </a:lnTo>
                    <a:lnTo>
                      <a:pt x="155" y="391"/>
                    </a:lnTo>
                    <a:lnTo>
                      <a:pt x="156" y="395"/>
                    </a:lnTo>
                    <a:lnTo>
                      <a:pt x="156" y="398"/>
                    </a:lnTo>
                    <a:lnTo>
                      <a:pt x="156" y="401"/>
                    </a:lnTo>
                    <a:lnTo>
                      <a:pt x="156" y="402"/>
                    </a:lnTo>
                    <a:lnTo>
                      <a:pt x="157" y="404"/>
                    </a:lnTo>
                    <a:lnTo>
                      <a:pt x="143" y="405"/>
                    </a:lnTo>
                    <a:lnTo>
                      <a:pt x="142" y="404"/>
                    </a:lnTo>
                    <a:lnTo>
                      <a:pt x="142" y="402"/>
                    </a:lnTo>
                    <a:lnTo>
                      <a:pt x="142" y="400"/>
                    </a:lnTo>
                    <a:lnTo>
                      <a:pt x="142" y="398"/>
                    </a:lnTo>
                    <a:lnTo>
                      <a:pt x="141" y="393"/>
                    </a:lnTo>
                    <a:lnTo>
                      <a:pt x="141" y="388"/>
                    </a:lnTo>
                    <a:lnTo>
                      <a:pt x="141" y="382"/>
                    </a:lnTo>
                    <a:lnTo>
                      <a:pt x="141" y="377"/>
                    </a:lnTo>
                    <a:lnTo>
                      <a:pt x="140" y="374"/>
                    </a:lnTo>
                    <a:lnTo>
                      <a:pt x="140" y="370"/>
                    </a:lnTo>
                    <a:lnTo>
                      <a:pt x="140" y="367"/>
                    </a:lnTo>
                    <a:lnTo>
                      <a:pt x="140" y="363"/>
                    </a:lnTo>
                    <a:lnTo>
                      <a:pt x="139" y="360"/>
                    </a:lnTo>
                    <a:lnTo>
                      <a:pt x="139" y="356"/>
                    </a:lnTo>
                    <a:lnTo>
                      <a:pt x="139" y="352"/>
                    </a:lnTo>
                    <a:lnTo>
                      <a:pt x="139" y="349"/>
                    </a:lnTo>
                    <a:lnTo>
                      <a:pt x="137" y="344"/>
                    </a:lnTo>
                    <a:lnTo>
                      <a:pt x="137" y="339"/>
                    </a:lnTo>
                    <a:lnTo>
                      <a:pt x="137" y="336"/>
                    </a:lnTo>
                    <a:lnTo>
                      <a:pt x="137" y="332"/>
                    </a:lnTo>
                    <a:lnTo>
                      <a:pt x="136" y="327"/>
                    </a:lnTo>
                    <a:lnTo>
                      <a:pt x="136" y="323"/>
                    </a:lnTo>
                    <a:lnTo>
                      <a:pt x="136" y="319"/>
                    </a:lnTo>
                    <a:lnTo>
                      <a:pt x="136" y="315"/>
                    </a:lnTo>
                    <a:lnTo>
                      <a:pt x="135" y="311"/>
                    </a:lnTo>
                    <a:lnTo>
                      <a:pt x="135" y="306"/>
                    </a:lnTo>
                    <a:lnTo>
                      <a:pt x="134" y="301"/>
                    </a:lnTo>
                    <a:lnTo>
                      <a:pt x="134" y="297"/>
                    </a:lnTo>
                    <a:lnTo>
                      <a:pt x="134" y="293"/>
                    </a:lnTo>
                    <a:lnTo>
                      <a:pt x="134" y="288"/>
                    </a:lnTo>
                    <a:lnTo>
                      <a:pt x="132" y="283"/>
                    </a:lnTo>
                    <a:lnTo>
                      <a:pt x="132" y="280"/>
                    </a:lnTo>
                    <a:lnTo>
                      <a:pt x="132" y="276"/>
                    </a:lnTo>
                    <a:lnTo>
                      <a:pt x="131" y="271"/>
                    </a:lnTo>
                    <a:lnTo>
                      <a:pt x="131" y="268"/>
                    </a:lnTo>
                    <a:lnTo>
                      <a:pt x="131" y="263"/>
                    </a:lnTo>
                    <a:lnTo>
                      <a:pt x="131" y="259"/>
                    </a:lnTo>
                    <a:lnTo>
                      <a:pt x="130" y="256"/>
                    </a:lnTo>
                    <a:lnTo>
                      <a:pt x="130" y="252"/>
                    </a:lnTo>
                    <a:lnTo>
                      <a:pt x="130" y="249"/>
                    </a:lnTo>
                    <a:lnTo>
                      <a:pt x="130" y="245"/>
                    </a:lnTo>
                    <a:lnTo>
                      <a:pt x="130" y="241"/>
                    </a:lnTo>
                    <a:lnTo>
                      <a:pt x="130" y="238"/>
                    </a:lnTo>
                    <a:lnTo>
                      <a:pt x="130" y="235"/>
                    </a:lnTo>
                    <a:lnTo>
                      <a:pt x="129" y="229"/>
                    </a:lnTo>
                    <a:lnTo>
                      <a:pt x="129" y="225"/>
                    </a:lnTo>
                    <a:lnTo>
                      <a:pt x="129" y="220"/>
                    </a:lnTo>
                    <a:lnTo>
                      <a:pt x="127" y="216"/>
                    </a:lnTo>
                    <a:lnTo>
                      <a:pt x="127" y="213"/>
                    </a:lnTo>
                    <a:lnTo>
                      <a:pt x="127" y="212"/>
                    </a:lnTo>
                    <a:lnTo>
                      <a:pt x="127" y="208"/>
                    </a:lnTo>
                    <a:lnTo>
                      <a:pt x="126" y="204"/>
                    </a:lnTo>
                    <a:lnTo>
                      <a:pt x="126" y="201"/>
                    </a:lnTo>
                    <a:lnTo>
                      <a:pt x="125" y="196"/>
                    </a:lnTo>
                    <a:lnTo>
                      <a:pt x="125" y="194"/>
                    </a:lnTo>
                    <a:lnTo>
                      <a:pt x="125" y="190"/>
                    </a:lnTo>
                    <a:lnTo>
                      <a:pt x="124" y="188"/>
                    </a:lnTo>
                    <a:lnTo>
                      <a:pt x="124" y="184"/>
                    </a:lnTo>
                    <a:lnTo>
                      <a:pt x="124" y="181"/>
                    </a:lnTo>
                    <a:lnTo>
                      <a:pt x="124" y="178"/>
                    </a:lnTo>
                    <a:lnTo>
                      <a:pt x="124" y="175"/>
                    </a:lnTo>
                    <a:lnTo>
                      <a:pt x="124" y="171"/>
                    </a:lnTo>
                    <a:lnTo>
                      <a:pt x="122" y="167"/>
                    </a:lnTo>
                    <a:lnTo>
                      <a:pt x="122" y="163"/>
                    </a:lnTo>
                    <a:lnTo>
                      <a:pt x="121" y="159"/>
                    </a:lnTo>
                    <a:lnTo>
                      <a:pt x="121" y="155"/>
                    </a:lnTo>
                    <a:lnTo>
                      <a:pt x="121" y="151"/>
                    </a:lnTo>
                    <a:lnTo>
                      <a:pt x="121" y="147"/>
                    </a:lnTo>
                    <a:lnTo>
                      <a:pt x="120" y="142"/>
                    </a:lnTo>
                    <a:lnTo>
                      <a:pt x="120" y="139"/>
                    </a:lnTo>
                    <a:lnTo>
                      <a:pt x="120" y="134"/>
                    </a:lnTo>
                    <a:lnTo>
                      <a:pt x="119" y="129"/>
                    </a:lnTo>
                    <a:lnTo>
                      <a:pt x="119" y="124"/>
                    </a:lnTo>
                    <a:lnTo>
                      <a:pt x="119" y="121"/>
                    </a:lnTo>
                    <a:lnTo>
                      <a:pt x="119" y="116"/>
                    </a:lnTo>
                    <a:lnTo>
                      <a:pt x="118" y="112"/>
                    </a:lnTo>
                    <a:lnTo>
                      <a:pt x="118" y="108"/>
                    </a:lnTo>
                    <a:lnTo>
                      <a:pt x="118" y="103"/>
                    </a:lnTo>
                    <a:lnTo>
                      <a:pt x="118" y="98"/>
                    </a:lnTo>
                    <a:lnTo>
                      <a:pt x="116" y="95"/>
                    </a:lnTo>
                    <a:lnTo>
                      <a:pt x="116" y="90"/>
                    </a:lnTo>
                    <a:lnTo>
                      <a:pt x="116" y="85"/>
                    </a:lnTo>
                    <a:lnTo>
                      <a:pt x="115" y="80"/>
                    </a:lnTo>
                    <a:lnTo>
                      <a:pt x="115" y="77"/>
                    </a:lnTo>
                    <a:lnTo>
                      <a:pt x="114" y="72"/>
                    </a:lnTo>
                    <a:lnTo>
                      <a:pt x="114" y="68"/>
                    </a:lnTo>
                    <a:lnTo>
                      <a:pt x="114" y="64"/>
                    </a:lnTo>
                    <a:lnTo>
                      <a:pt x="114" y="60"/>
                    </a:lnTo>
                    <a:lnTo>
                      <a:pt x="113" y="56"/>
                    </a:lnTo>
                    <a:lnTo>
                      <a:pt x="113" y="53"/>
                    </a:lnTo>
                    <a:lnTo>
                      <a:pt x="113" y="49"/>
                    </a:lnTo>
                    <a:lnTo>
                      <a:pt x="113" y="46"/>
                    </a:lnTo>
                    <a:lnTo>
                      <a:pt x="113" y="42"/>
                    </a:lnTo>
                    <a:lnTo>
                      <a:pt x="113" y="40"/>
                    </a:lnTo>
                    <a:lnTo>
                      <a:pt x="111" y="36"/>
                    </a:lnTo>
                    <a:lnTo>
                      <a:pt x="111" y="33"/>
                    </a:lnTo>
                    <a:lnTo>
                      <a:pt x="111" y="29"/>
                    </a:lnTo>
                    <a:lnTo>
                      <a:pt x="111" y="27"/>
                    </a:lnTo>
                    <a:lnTo>
                      <a:pt x="111" y="22"/>
                    </a:lnTo>
                    <a:lnTo>
                      <a:pt x="111" y="19"/>
                    </a:lnTo>
                    <a:lnTo>
                      <a:pt x="111" y="15"/>
                    </a:lnTo>
                    <a:lnTo>
                      <a:pt x="111" y="13"/>
                    </a:lnTo>
                    <a:lnTo>
                      <a:pt x="111" y="11"/>
                    </a:lnTo>
                    <a:lnTo>
                      <a:pt x="109" y="11"/>
                    </a:lnTo>
                    <a:lnTo>
                      <a:pt x="104" y="11"/>
                    </a:lnTo>
                    <a:lnTo>
                      <a:pt x="100" y="11"/>
                    </a:lnTo>
                    <a:lnTo>
                      <a:pt x="96" y="11"/>
                    </a:lnTo>
                    <a:lnTo>
                      <a:pt x="92" y="11"/>
                    </a:lnTo>
                    <a:lnTo>
                      <a:pt x="88" y="11"/>
                    </a:lnTo>
                    <a:lnTo>
                      <a:pt x="83" y="11"/>
                    </a:lnTo>
                    <a:lnTo>
                      <a:pt x="79" y="11"/>
                    </a:lnTo>
                    <a:lnTo>
                      <a:pt x="74" y="11"/>
                    </a:lnTo>
                    <a:lnTo>
                      <a:pt x="70" y="11"/>
                    </a:lnTo>
                    <a:lnTo>
                      <a:pt x="68" y="11"/>
                    </a:lnTo>
                    <a:lnTo>
                      <a:pt x="64" y="11"/>
                    </a:lnTo>
                    <a:lnTo>
                      <a:pt x="62" y="11"/>
                    </a:lnTo>
                    <a:lnTo>
                      <a:pt x="61" y="11"/>
                    </a:lnTo>
                    <a:lnTo>
                      <a:pt x="58" y="11"/>
                    </a:lnTo>
                    <a:lnTo>
                      <a:pt x="56" y="11"/>
                    </a:lnTo>
                    <a:lnTo>
                      <a:pt x="52" y="11"/>
                    </a:lnTo>
                    <a:lnTo>
                      <a:pt x="49" y="11"/>
                    </a:lnTo>
                    <a:lnTo>
                      <a:pt x="43" y="11"/>
                    </a:lnTo>
                    <a:lnTo>
                      <a:pt x="38" y="12"/>
                    </a:lnTo>
                    <a:lnTo>
                      <a:pt x="33" y="12"/>
                    </a:lnTo>
                    <a:lnTo>
                      <a:pt x="30" y="13"/>
                    </a:lnTo>
                    <a:lnTo>
                      <a:pt x="23" y="13"/>
                    </a:lnTo>
                    <a:lnTo>
                      <a:pt x="19" y="13"/>
                    </a:lnTo>
                    <a:lnTo>
                      <a:pt x="14" y="13"/>
                    </a:lnTo>
                    <a:lnTo>
                      <a:pt x="10" y="15"/>
                    </a:lnTo>
                    <a:lnTo>
                      <a:pt x="6" y="15"/>
                    </a:lnTo>
                    <a:lnTo>
                      <a:pt x="4" y="15"/>
                    </a:lnTo>
                    <a:lnTo>
                      <a:pt x="2" y="15"/>
                    </a:lnTo>
                    <a:lnTo>
                      <a:pt x="2" y="16"/>
                    </a:lnTo>
                    <a:lnTo>
                      <a:pt x="0" y="3"/>
                    </a:lnTo>
                    <a:lnTo>
                      <a:pt x="0" y="3"/>
                    </a:lnTo>
                    <a:close/>
                  </a:path>
                </a:pathLst>
              </a:custGeom>
              <a:solidFill>
                <a:srgbClr val="000000">
                  <a:alpha val="100000"/>
                </a:srgbClr>
              </a:solidFill>
              <a:ln w="9525">
                <a:noFill/>
              </a:ln>
            </p:spPr>
            <p:txBody>
              <a:bodyPr/>
              <a:p>
                <a:endParaRPr lang="zh-CN" altLang="en-US"/>
              </a:p>
            </p:txBody>
          </p:sp>
          <p:sp>
            <p:nvSpPr>
              <p:cNvPr id="22632" name="Freeform 312"/>
              <p:cNvSpPr/>
              <p:nvPr/>
            </p:nvSpPr>
            <p:spPr>
              <a:xfrm>
                <a:off x="2492" y="1014"/>
                <a:ext cx="25" cy="8"/>
              </a:xfrm>
              <a:custGeom>
                <a:avLst/>
                <a:gdLst/>
                <a:ahLst/>
                <a:cxnLst>
                  <a:cxn ang="0">
                    <a:pos x="0" y="1"/>
                  </a:cxn>
                  <a:cxn ang="0">
                    <a:pos x="1" y="1"/>
                  </a:cxn>
                  <a:cxn ang="0">
                    <a:pos x="2" y="1"/>
                  </a:cxn>
                  <a:cxn ang="0">
                    <a:pos x="4" y="1"/>
                  </a:cxn>
                  <a:cxn ang="0">
                    <a:pos x="6" y="0"/>
                  </a:cxn>
                  <a:cxn ang="0">
                    <a:pos x="8" y="0"/>
                  </a:cxn>
                  <a:cxn ang="0">
                    <a:pos x="10" y="0"/>
                  </a:cxn>
                  <a:cxn ang="0">
                    <a:pos x="12" y="0"/>
                  </a:cxn>
                  <a:cxn ang="0">
                    <a:pos x="14" y="0"/>
                  </a:cxn>
                  <a:cxn ang="0">
                    <a:pos x="16" y="0"/>
                  </a:cxn>
                  <a:cxn ang="0">
                    <a:pos x="18" y="0"/>
                  </a:cxn>
                  <a:cxn ang="0">
                    <a:pos x="20" y="0"/>
                  </a:cxn>
                  <a:cxn ang="0">
                    <a:pos x="21" y="0"/>
                  </a:cxn>
                  <a:cxn ang="0">
                    <a:pos x="23" y="0"/>
                  </a:cxn>
                  <a:cxn ang="0">
                    <a:pos x="24" y="0"/>
                  </a:cxn>
                  <a:cxn ang="0">
                    <a:pos x="24" y="2"/>
                  </a:cxn>
                  <a:cxn ang="0">
                    <a:pos x="24" y="3"/>
                  </a:cxn>
                  <a:cxn ang="0">
                    <a:pos x="24" y="4"/>
                  </a:cxn>
                  <a:cxn ang="0">
                    <a:pos x="25" y="5"/>
                  </a:cxn>
                  <a:cxn ang="0">
                    <a:pos x="25" y="6"/>
                  </a:cxn>
                  <a:cxn ang="0">
                    <a:pos x="23" y="8"/>
                  </a:cxn>
                  <a:cxn ang="0">
                    <a:pos x="21" y="2"/>
                  </a:cxn>
                  <a:cxn ang="0">
                    <a:pos x="20" y="2"/>
                  </a:cxn>
                  <a:cxn ang="0">
                    <a:pos x="19" y="2"/>
                  </a:cxn>
                  <a:cxn ang="0">
                    <a:pos x="17" y="2"/>
                  </a:cxn>
                  <a:cxn ang="0">
                    <a:pos x="15" y="2"/>
                  </a:cxn>
                  <a:cxn ang="0">
                    <a:pos x="13" y="2"/>
                  </a:cxn>
                  <a:cxn ang="0">
                    <a:pos x="12" y="2"/>
                  </a:cxn>
                  <a:cxn ang="0">
                    <a:pos x="11" y="2"/>
                  </a:cxn>
                  <a:cxn ang="0">
                    <a:pos x="10" y="2"/>
                  </a:cxn>
                  <a:cxn ang="0">
                    <a:pos x="9" y="2"/>
                  </a:cxn>
                  <a:cxn ang="0">
                    <a:pos x="8" y="2"/>
                  </a:cxn>
                  <a:cxn ang="0">
                    <a:pos x="6" y="2"/>
                  </a:cxn>
                  <a:cxn ang="0">
                    <a:pos x="4" y="2"/>
                  </a:cxn>
                  <a:cxn ang="0">
                    <a:pos x="2" y="2"/>
                  </a:cxn>
                  <a:cxn ang="0">
                    <a:pos x="1" y="3"/>
                  </a:cxn>
                  <a:cxn ang="0">
                    <a:pos x="0" y="1"/>
                  </a:cxn>
                </a:cxnLst>
                <a:pathLst>
                  <a:path w="121" h="45">
                    <a:moveTo>
                      <a:pt x="0" y="4"/>
                    </a:moveTo>
                    <a:lnTo>
                      <a:pt x="0" y="4"/>
                    </a:lnTo>
                    <a:lnTo>
                      <a:pt x="4" y="4"/>
                    </a:lnTo>
                    <a:lnTo>
                      <a:pt x="6" y="3"/>
                    </a:lnTo>
                    <a:lnTo>
                      <a:pt x="10" y="3"/>
                    </a:lnTo>
                    <a:lnTo>
                      <a:pt x="12" y="3"/>
                    </a:lnTo>
                    <a:lnTo>
                      <a:pt x="16" y="3"/>
                    </a:lnTo>
                    <a:lnTo>
                      <a:pt x="20" y="3"/>
                    </a:lnTo>
                    <a:lnTo>
                      <a:pt x="25" y="2"/>
                    </a:lnTo>
                    <a:lnTo>
                      <a:pt x="28" y="2"/>
                    </a:lnTo>
                    <a:lnTo>
                      <a:pt x="33" y="2"/>
                    </a:lnTo>
                    <a:lnTo>
                      <a:pt x="38" y="2"/>
                    </a:lnTo>
                    <a:lnTo>
                      <a:pt x="45" y="1"/>
                    </a:lnTo>
                    <a:lnTo>
                      <a:pt x="49" y="1"/>
                    </a:lnTo>
                    <a:lnTo>
                      <a:pt x="54" y="1"/>
                    </a:lnTo>
                    <a:lnTo>
                      <a:pt x="59" y="1"/>
                    </a:lnTo>
                    <a:lnTo>
                      <a:pt x="64" y="1"/>
                    </a:lnTo>
                    <a:lnTo>
                      <a:pt x="69" y="0"/>
                    </a:lnTo>
                    <a:lnTo>
                      <a:pt x="74" y="0"/>
                    </a:lnTo>
                    <a:lnTo>
                      <a:pt x="79" y="0"/>
                    </a:lnTo>
                    <a:lnTo>
                      <a:pt x="84" y="0"/>
                    </a:lnTo>
                    <a:lnTo>
                      <a:pt x="89" y="0"/>
                    </a:lnTo>
                    <a:lnTo>
                      <a:pt x="93" y="0"/>
                    </a:lnTo>
                    <a:lnTo>
                      <a:pt x="96" y="0"/>
                    </a:lnTo>
                    <a:lnTo>
                      <a:pt x="100" y="0"/>
                    </a:lnTo>
                    <a:lnTo>
                      <a:pt x="104" y="0"/>
                    </a:lnTo>
                    <a:lnTo>
                      <a:pt x="106" y="0"/>
                    </a:lnTo>
                    <a:lnTo>
                      <a:pt x="110" y="0"/>
                    </a:lnTo>
                    <a:lnTo>
                      <a:pt x="113" y="1"/>
                    </a:lnTo>
                    <a:lnTo>
                      <a:pt x="114" y="2"/>
                    </a:lnTo>
                    <a:lnTo>
                      <a:pt x="115" y="7"/>
                    </a:lnTo>
                    <a:lnTo>
                      <a:pt x="115" y="9"/>
                    </a:lnTo>
                    <a:lnTo>
                      <a:pt x="116" y="11"/>
                    </a:lnTo>
                    <a:lnTo>
                      <a:pt x="116" y="15"/>
                    </a:lnTo>
                    <a:lnTo>
                      <a:pt x="118" y="19"/>
                    </a:lnTo>
                    <a:lnTo>
                      <a:pt x="118" y="21"/>
                    </a:lnTo>
                    <a:lnTo>
                      <a:pt x="119" y="25"/>
                    </a:lnTo>
                    <a:lnTo>
                      <a:pt x="119" y="27"/>
                    </a:lnTo>
                    <a:lnTo>
                      <a:pt x="120" y="31"/>
                    </a:lnTo>
                    <a:lnTo>
                      <a:pt x="120" y="34"/>
                    </a:lnTo>
                    <a:lnTo>
                      <a:pt x="121" y="35"/>
                    </a:lnTo>
                    <a:lnTo>
                      <a:pt x="111" y="45"/>
                    </a:lnTo>
                    <a:lnTo>
                      <a:pt x="104" y="11"/>
                    </a:lnTo>
                    <a:lnTo>
                      <a:pt x="103" y="11"/>
                    </a:lnTo>
                    <a:lnTo>
                      <a:pt x="101" y="11"/>
                    </a:lnTo>
                    <a:lnTo>
                      <a:pt x="99" y="11"/>
                    </a:lnTo>
                    <a:lnTo>
                      <a:pt x="95" y="11"/>
                    </a:lnTo>
                    <a:lnTo>
                      <a:pt x="92" y="11"/>
                    </a:lnTo>
                    <a:lnTo>
                      <a:pt x="88" y="11"/>
                    </a:lnTo>
                    <a:lnTo>
                      <a:pt x="83" y="11"/>
                    </a:lnTo>
                    <a:lnTo>
                      <a:pt x="79" y="11"/>
                    </a:lnTo>
                    <a:lnTo>
                      <a:pt x="73" y="11"/>
                    </a:lnTo>
                    <a:lnTo>
                      <a:pt x="69" y="11"/>
                    </a:lnTo>
                    <a:lnTo>
                      <a:pt x="64" y="11"/>
                    </a:lnTo>
                    <a:lnTo>
                      <a:pt x="61" y="11"/>
                    </a:lnTo>
                    <a:lnTo>
                      <a:pt x="56" y="11"/>
                    </a:lnTo>
                    <a:lnTo>
                      <a:pt x="53" y="11"/>
                    </a:lnTo>
                    <a:lnTo>
                      <a:pt x="51" y="11"/>
                    </a:lnTo>
                    <a:lnTo>
                      <a:pt x="51" y="11"/>
                    </a:lnTo>
                    <a:lnTo>
                      <a:pt x="49" y="11"/>
                    </a:lnTo>
                    <a:lnTo>
                      <a:pt x="47" y="11"/>
                    </a:lnTo>
                    <a:lnTo>
                      <a:pt x="45" y="11"/>
                    </a:lnTo>
                    <a:lnTo>
                      <a:pt x="41" y="11"/>
                    </a:lnTo>
                    <a:lnTo>
                      <a:pt x="37" y="11"/>
                    </a:lnTo>
                    <a:lnTo>
                      <a:pt x="32" y="13"/>
                    </a:lnTo>
                    <a:lnTo>
                      <a:pt x="28" y="13"/>
                    </a:lnTo>
                    <a:lnTo>
                      <a:pt x="25" y="14"/>
                    </a:lnTo>
                    <a:lnTo>
                      <a:pt x="20" y="14"/>
                    </a:lnTo>
                    <a:lnTo>
                      <a:pt x="16" y="14"/>
                    </a:lnTo>
                    <a:lnTo>
                      <a:pt x="11" y="14"/>
                    </a:lnTo>
                    <a:lnTo>
                      <a:pt x="9" y="15"/>
                    </a:lnTo>
                    <a:lnTo>
                      <a:pt x="4" y="15"/>
                    </a:lnTo>
                    <a:lnTo>
                      <a:pt x="2" y="15"/>
                    </a:lnTo>
                    <a:lnTo>
                      <a:pt x="0" y="4"/>
                    </a:lnTo>
                    <a:lnTo>
                      <a:pt x="0" y="4"/>
                    </a:lnTo>
                    <a:close/>
                  </a:path>
                </a:pathLst>
              </a:custGeom>
              <a:solidFill>
                <a:srgbClr val="000000">
                  <a:alpha val="100000"/>
                </a:srgbClr>
              </a:solidFill>
              <a:ln w="9525">
                <a:noFill/>
              </a:ln>
            </p:spPr>
            <p:txBody>
              <a:bodyPr/>
              <a:p>
                <a:endParaRPr lang="zh-CN" altLang="en-US"/>
              </a:p>
            </p:txBody>
          </p:sp>
          <p:sp>
            <p:nvSpPr>
              <p:cNvPr id="22633" name="Freeform 313"/>
              <p:cNvSpPr/>
              <p:nvPr/>
            </p:nvSpPr>
            <p:spPr>
              <a:xfrm>
                <a:off x="2464" y="983"/>
                <a:ext cx="30" cy="29"/>
              </a:xfrm>
              <a:custGeom>
                <a:avLst/>
                <a:gdLst/>
                <a:ahLst/>
                <a:cxnLst>
                  <a:cxn ang="0">
                    <a:pos x="0" y="25"/>
                  </a:cxn>
                  <a:cxn ang="0">
                    <a:pos x="0" y="23"/>
                  </a:cxn>
                  <a:cxn ang="0">
                    <a:pos x="1" y="20"/>
                  </a:cxn>
                  <a:cxn ang="0">
                    <a:pos x="1" y="19"/>
                  </a:cxn>
                  <a:cxn ang="0">
                    <a:pos x="1" y="17"/>
                  </a:cxn>
                  <a:cxn ang="0">
                    <a:pos x="1" y="14"/>
                  </a:cxn>
                  <a:cxn ang="0">
                    <a:pos x="2" y="13"/>
                  </a:cxn>
                  <a:cxn ang="0">
                    <a:pos x="3" y="11"/>
                  </a:cxn>
                  <a:cxn ang="0">
                    <a:pos x="5" y="9"/>
                  </a:cxn>
                  <a:cxn ang="0">
                    <a:pos x="7" y="8"/>
                  </a:cxn>
                  <a:cxn ang="0">
                    <a:pos x="9" y="6"/>
                  </a:cxn>
                  <a:cxn ang="0">
                    <a:pos x="10" y="4"/>
                  </a:cxn>
                  <a:cxn ang="0">
                    <a:pos x="14" y="2"/>
                  </a:cxn>
                  <a:cxn ang="0">
                    <a:pos x="16" y="0"/>
                  </a:cxn>
                  <a:cxn ang="0">
                    <a:pos x="17" y="1"/>
                  </a:cxn>
                  <a:cxn ang="0">
                    <a:pos x="19" y="2"/>
                  </a:cxn>
                  <a:cxn ang="0">
                    <a:pos x="20" y="4"/>
                  </a:cxn>
                  <a:cxn ang="0">
                    <a:pos x="22" y="6"/>
                  </a:cxn>
                  <a:cxn ang="0">
                    <a:pos x="23" y="7"/>
                  </a:cxn>
                  <a:cxn ang="0">
                    <a:pos x="25" y="9"/>
                  </a:cxn>
                  <a:cxn ang="0">
                    <a:pos x="26" y="10"/>
                  </a:cxn>
                  <a:cxn ang="0">
                    <a:pos x="28" y="13"/>
                  </a:cxn>
                  <a:cxn ang="0">
                    <a:pos x="28" y="14"/>
                  </a:cxn>
                  <a:cxn ang="0">
                    <a:pos x="29" y="15"/>
                  </a:cxn>
                  <a:cxn ang="0">
                    <a:pos x="29" y="17"/>
                  </a:cxn>
                  <a:cxn ang="0">
                    <a:pos x="29" y="19"/>
                  </a:cxn>
                  <a:cxn ang="0">
                    <a:pos x="29" y="21"/>
                  </a:cxn>
                  <a:cxn ang="0">
                    <a:pos x="30" y="23"/>
                  </a:cxn>
                  <a:cxn ang="0">
                    <a:pos x="30" y="25"/>
                  </a:cxn>
                  <a:cxn ang="0">
                    <a:pos x="30" y="27"/>
                  </a:cxn>
                  <a:cxn ang="0">
                    <a:pos x="30" y="29"/>
                  </a:cxn>
                  <a:cxn ang="0">
                    <a:pos x="26" y="13"/>
                  </a:cxn>
                  <a:cxn ang="0">
                    <a:pos x="24" y="11"/>
                  </a:cxn>
                  <a:cxn ang="0">
                    <a:pos x="22" y="9"/>
                  </a:cxn>
                  <a:cxn ang="0">
                    <a:pos x="21" y="8"/>
                  </a:cxn>
                  <a:cxn ang="0">
                    <a:pos x="19" y="6"/>
                  </a:cxn>
                  <a:cxn ang="0">
                    <a:pos x="16" y="3"/>
                  </a:cxn>
                  <a:cxn ang="0">
                    <a:pos x="15" y="3"/>
                  </a:cxn>
                  <a:cxn ang="0">
                    <a:pos x="14" y="4"/>
                  </a:cxn>
                  <a:cxn ang="0">
                    <a:pos x="12" y="6"/>
                  </a:cxn>
                  <a:cxn ang="0">
                    <a:pos x="10" y="8"/>
                  </a:cxn>
                  <a:cxn ang="0">
                    <a:pos x="8" y="9"/>
                  </a:cxn>
                  <a:cxn ang="0">
                    <a:pos x="6" y="11"/>
                  </a:cxn>
                  <a:cxn ang="0">
                    <a:pos x="4" y="13"/>
                  </a:cxn>
                  <a:cxn ang="0">
                    <a:pos x="0" y="25"/>
                  </a:cxn>
                </a:cxnLst>
                <a:pathLst>
                  <a:path w="150" h="170">
                    <a:moveTo>
                      <a:pt x="0" y="148"/>
                    </a:moveTo>
                    <a:lnTo>
                      <a:pt x="0" y="147"/>
                    </a:lnTo>
                    <a:lnTo>
                      <a:pt x="0" y="145"/>
                    </a:lnTo>
                    <a:lnTo>
                      <a:pt x="0" y="142"/>
                    </a:lnTo>
                    <a:lnTo>
                      <a:pt x="0" y="138"/>
                    </a:lnTo>
                    <a:lnTo>
                      <a:pt x="2" y="132"/>
                    </a:lnTo>
                    <a:lnTo>
                      <a:pt x="2" y="126"/>
                    </a:lnTo>
                    <a:lnTo>
                      <a:pt x="2" y="123"/>
                    </a:lnTo>
                    <a:lnTo>
                      <a:pt x="3" y="120"/>
                    </a:lnTo>
                    <a:lnTo>
                      <a:pt x="3" y="116"/>
                    </a:lnTo>
                    <a:lnTo>
                      <a:pt x="4" y="114"/>
                    </a:lnTo>
                    <a:lnTo>
                      <a:pt x="4" y="110"/>
                    </a:lnTo>
                    <a:lnTo>
                      <a:pt x="4" y="107"/>
                    </a:lnTo>
                    <a:lnTo>
                      <a:pt x="4" y="103"/>
                    </a:lnTo>
                    <a:lnTo>
                      <a:pt x="5" y="99"/>
                    </a:lnTo>
                    <a:lnTo>
                      <a:pt x="5" y="93"/>
                    </a:lnTo>
                    <a:lnTo>
                      <a:pt x="7" y="87"/>
                    </a:lnTo>
                    <a:lnTo>
                      <a:pt x="7" y="83"/>
                    </a:lnTo>
                    <a:lnTo>
                      <a:pt x="8" y="79"/>
                    </a:lnTo>
                    <a:lnTo>
                      <a:pt x="8" y="76"/>
                    </a:lnTo>
                    <a:lnTo>
                      <a:pt x="9" y="74"/>
                    </a:lnTo>
                    <a:lnTo>
                      <a:pt x="9" y="72"/>
                    </a:lnTo>
                    <a:lnTo>
                      <a:pt x="12" y="70"/>
                    </a:lnTo>
                    <a:lnTo>
                      <a:pt x="15" y="65"/>
                    </a:lnTo>
                    <a:lnTo>
                      <a:pt x="19" y="60"/>
                    </a:lnTo>
                    <a:lnTo>
                      <a:pt x="21" y="58"/>
                    </a:lnTo>
                    <a:lnTo>
                      <a:pt x="24" y="54"/>
                    </a:lnTo>
                    <a:lnTo>
                      <a:pt x="26" y="50"/>
                    </a:lnTo>
                    <a:lnTo>
                      <a:pt x="30" y="48"/>
                    </a:lnTo>
                    <a:lnTo>
                      <a:pt x="34" y="45"/>
                    </a:lnTo>
                    <a:lnTo>
                      <a:pt x="36" y="41"/>
                    </a:lnTo>
                    <a:lnTo>
                      <a:pt x="40" y="37"/>
                    </a:lnTo>
                    <a:lnTo>
                      <a:pt x="44" y="35"/>
                    </a:lnTo>
                    <a:lnTo>
                      <a:pt x="46" y="31"/>
                    </a:lnTo>
                    <a:lnTo>
                      <a:pt x="50" y="28"/>
                    </a:lnTo>
                    <a:lnTo>
                      <a:pt x="52" y="24"/>
                    </a:lnTo>
                    <a:lnTo>
                      <a:pt x="56" y="22"/>
                    </a:lnTo>
                    <a:lnTo>
                      <a:pt x="62" y="15"/>
                    </a:lnTo>
                    <a:lnTo>
                      <a:pt x="69" y="10"/>
                    </a:lnTo>
                    <a:lnTo>
                      <a:pt x="72" y="5"/>
                    </a:lnTo>
                    <a:lnTo>
                      <a:pt x="76" y="3"/>
                    </a:lnTo>
                    <a:lnTo>
                      <a:pt x="80" y="0"/>
                    </a:lnTo>
                    <a:lnTo>
                      <a:pt x="82" y="0"/>
                    </a:lnTo>
                    <a:lnTo>
                      <a:pt x="83" y="2"/>
                    </a:lnTo>
                    <a:lnTo>
                      <a:pt x="86" y="4"/>
                    </a:lnTo>
                    <a:lnTo>
                      <a:pt x="88" y="6"/>
                    </a:lnTo>
                    <a:lnTo>
                      <a:pt x="93" y="11"/>
                    </a:lnTo>
                    <a:lnTo>
                      <a:pt x="94" y="13"/>
                    </a:lnTo>
                    <a:lnTo>
                      <a:pt x="97" y="17"/>
                    </a:lnTo>
                    <a:lnTo>
                      <a:pt x="98" y="19"/>
                    </a:lnTo>
                    <a:lnTo>
                      <a:pt x="102" y="23"/>
                    </a:lnTo>
                    <a:lnTo>
                      <a:pt x="104" y="25"/>
                    </a:lnTo>
                    <a:lnTo>
                      <a:pt x="107" y="29"/>
                    </a:lnTo>
                    <a:lnTo>
                      <a:pt x="109" y="33"/>
                    </a:lnTo>
                    <a:lnTo>
                      <a:pt x="113" y="36"/>
                    </a:lnTo>
                    <a:lnTo>
                      <a:pt x="116" y="40"/>
                    </a:lnTo>
                    <a:lnTo>
                      <a:pt x="117" y="42"/>
                    </a:lnTo>
                    <a:lnTo>
                      <a:pt x="119" y="46"/>
                    </a:lnTo>
                    <a:lnTo>
                      <a:pt x="123" y="49"/>
                    </a:lnTo>
                    <a:lnTo>
                      <a:pt x="124" y="52"/>
                    </a:lnTo>
                    <a:lnTo>
                      <a:pt x="127" y="55"/>
                    </a:lnTo>
                    <a:lnTo>
                      <a:pt x="129" y="59"/>
                    </a:lnTo>
                    <a:lnTo>
                      <a:pt x="132" y="61"/>
                    </a:lnTo>
                    <a:lnTo>
                      <a:pt x="135" y="66"/>
                    </a:lnTo>
                    <a:lnTo>
                      <a:pt x="138" y="71"/>
                    </a:lnTo>
                    <a:lnTo>
                      <a:pt x="140" y="74"/>
                    </a:lnTo>
                    <a:lnTo>
                      <a:pt x="141" y="77"/>
                    </a:lnTo>
                    <a:lnTo>
                      <a:pt x="141" y="78"/>
                    </a:lnTo>
                    <a:lnTo>
                      <a:pt x="141" y="81"/>
                    </a:lnTo>
                    <a:lnTo>
                      <a:pt x="141" y="84"/>
                    </a:lnTo>
                    <a:lnTo>
                      <a:pt x="143" y="86"/>
                    </a:lnTo>
                    <a:lnTo>
                      <a:pt x="143" y="90"/>
                    </a:lnTo>
                    <a:lnTo>
                      <a:pt x="144" y="93"/>
                    </a:lnTo>
                    <a:lnTo>
                      <a:pt x="144" y="96"/>
                    </a:lnTo>
                    <a:lnTo>
                      <a:pt x="144" y="99"/>
                    </a:lnTo>
                    <a:lnTo>
                      <a:pt x="144" y="103"/>
                    </a:lnTo>
                    <a:lnTo>
                      <a:pt x="145" y="108"/>
                    </a:lnTo>
                    <a:lnTo>
                      <a:pt x="145" y="111"/>
                    </a:lnTo>
                    <a:lnTo>
                      <a:pt x="145" y="116"/>
                    </a:lnTo>
                    <a:lnTo>
                      <a:pt x="146" y="121"/>
                    </a:lnTo>
                    <a:lnTo>
                      <a:pt x="146" y="124"/>
                    </a:lnTo>
                    <a:lnTo>
                      <a:pt x="146" y="128"/>
                    </a:lnTo>
                    <a:lnTo>
                      <a:pt x="146" y="133"/>
                    </a:lnTo>
                    <a:lnTo>
                      <a:pt x="148" y="136"/>
                    </a:lnTo>
                    <a:lnTo>
                      <a:pt x="148" y="141"/>
                    </a:lnTo>
                    <a:lnTo>
                      <a:pt x="148" y="144"/>
                    </a:lnTo>
                    <a:lnTo>
                      <a:pt x="148" y="148"/>
                    </a:lnTo>
                    <a:lnTo>
                      <a:pt x="149" y="152"/>
                    </a:lnTo>
                    <a:lnTo>
                      <a:pt x="149" y="155"/>
                    </a:lnTo>
                    <a:lnTo>
                      <a:pt x="149" y="160"/>
                    </a:lnTo>
                    <a:lnTo>
                      <a:pt x="150" y="165"/>
                    </a:lnTo>
                    <a:lnTo>
                      <a:pt x="150" y="167"/>
                    </a:lnTo>
                    <a:lnTo>
                      <a:pt x="150" y="169"/>
                    </a:lnTo>
                    <a:lnTo>
                      <a:pt x="139" y="170"/>
                    </a:lnTo>
                    <a:lnTo>
                      <a:pt x="132" y="80"/>
                    </a:lnTo>
                    <a:lnTo>
                      <a:pt x="130" y="79"/>
                    </a:lnTo>
                    <a:lnTo>
                      <a:pt x="127" y="76"/>
                    </a:lnTo>
                    <a:lnTo>
                      <a:pt x="122" y="70"/>
                    </a:lnTo>
                    <a:lnTo>
                      <a:pt x="118" y="64"/>
                    </a:lnTo>
                    <a:lnTo>
                      <a:pt x="116" y="61"/>
                    </a:lnTo>
                    <a:lnTo>
                      <a:pt x="113" y="58"/>
                    </a:lnTo>
                    <a:lnTo>
                      <a:pt x="111" y="54"/>
                    </a:lnTo>
                    <a:lnTo>
                      <a:pt x="108" y="52"/>
                    </a:lnTo>
                    <a:lnTo>
                      <a:pt x="104" y="47"/>
                    </a:lnTo>
                    <a:lnTo>
                      <a:pt x="103" y="45"/>
                    </a:lnTo>
                    <a:lnTo>
                      <a:pt x="101" y="42"/>
                    </a:lnTo>
                    <a:lnTo>
                      <a:pt x="97" y="39"/>
                    </a:lnTo>
                    <a:lnTo>
                      <a:pt x="93" y="33"/>
                    </a:lnTo>
                    <a:lnTo>
                      <a:pt x="90" y="28"/>
                    </a:lnTo>
                    <a:lnTo>
                      <a:pt x="86" y="23"/>
                    </a:lnTo>
                    <a:lnTo>
                      <a:pt x="82" y="19"/>
                    </a:lnTo>
                    <a:lnTo>
                      <a:pt x="80" y="16"/>
                    </a:lnTo>
                    <a:lnTo>
                      <a:pt x="80" y="16"/>
                    </a:lnTo>
                    <a:lnTo>
                      <a:pt x="77" y="17"/>
                    </a:lnTo>
                    <a:lnTo>
                      <a:pt x="75" y="21"/>
                    </a:lnTo>
                    <a:lnTo>
                      <a:pt x="71" y="23"/>
                    </a:lnTo>
                    <a:lnTo>
                      <a:pt x="69" y="25"/>
                    </a:lnTo>
                    <a:lnTo>
                      <a:pt x="66" y="29"/>
                    </a:lnTo>
                    <a:lnTo>
                      <a:pt x="62" y="33"/>
                    </a:lnTo>
                    <a:lnTo>
                      <a:pt x="59" y="36"/>
                    </a:lnTo>
                    <a:lnTo>
                      <a:pt x="56" y="40"/>
                    </a:lnTo>
                    <a:lnTo>
                      <a:pt x="52" y="42"/>
                    </a:lnTo>
                    <a:lnTo>
                      <a:pt x="50" y="46"/>
                    </a:lnTo>
                    <a:lnTo>
                      <a:pt x="46" y="50"/>
                    </a:lnTo>
                    <a:lnTo>
                      <a:pt x="44" y="53"/>
                    </a:lnTo>
                    <a:lnTo>
                      <a:pt x="40" y="54"/>
                    </a:lnTo>
                    <a:lnTo>
                      <a:pt x="38" y="58"/>
                    </a:lnTo>
                    <a:lnTo>
                      <a:pt x="34" y="61"/>
                    </a:lnTo>
                    <a:lnTo>
                      <a:pt x="30" y="65"/>
                    </a:lnTo>
                    <a:lnTo>
                      <a:pt x="26" y="68"/>
                    </a:lnTo>
                    <a:lnTo>
                      <a:pt x="23" y="72"/>
                    </a:lnTo>
                    <a:lnTo>
                      <a:pt x="20" y="76"/>
                    </a:lnTo>
                    <a:lnTo>
                      <a:pt x="20" y="77"/>
                    </a:lnTo>
                    <a:lnTo>
                      <a:pt x="14" y="147"/>
                    </a:lnTo>
                    <a:lnTo>
                      <a:pt x="0" y="148"/>
                    </a:lnTo>
                    <a:lnTo>
                      <a:pt x="0" y="148"/>
                    </a:lnTo>
                    <a:close/>
                  </a:path>
                </a:pathLst>
              </a:custGeom>
              <a:solidFill>
                <a:srgbClr val="000000">
                  <a:alpha val="100000"/>
                </a:srgbClr>
              </a:solidFill>
              <a:ln w="9525">
                <a:noFill/>
              </a:ln>
            </p:spPr>
            <p:txBody>
              <a:bodyPr/>
              <a:p>
                <a:endParaRPr lang="zh-CN" altLang="en-US"/>
              </a:p>
            </p:txBody>
          </p:sp>
          <p:sp>
            <p:nvSpPr>
              <p:cNvPr id="22634" name="Freeform 314"/>
              <p:cNvSpPr/>
              <p:nvPr/>
            </p:nvSpPr>
            <p:spPr>
              <a:xfrm>
                <a:off x="2417" y="1003"/>
                <a:ext cx="30" cy="12"/>
              </a:xfrm>
              <a:custGeom>
                <a:avLst/>
                <a:gdLst/>
                <a:ahLst/>
                <a:cxnLst>
                  <a:cxn ang="0">
                    <a:pos x="0" y="11"/>
                  </a:cxn>
                  <a:cxn ang="0">
                    <a:pos x="0" y="11"/>
                  </a:cxn>
                  <a:cxn ang="0">
                    <a:pos x="0" y="9"/>
                  </a:cxn>
                  <a:cxn ang="0">
                    <a:pos x="1" y="7"/>
                  </a:cxn>
                  <a:cxn ang="0">
                    <a:pos x="1" y="6"/>
                  </a:cxn>
                  <a:cxn ang="0">
                    <a:pos x="2" y="5"/>
                  </a:cxn>
                  <a:cxn ang="0">
                    <a:pos x="2" y="3"/>
                  </a:cxn>
                  <a:cxn ang="0">
                    <a:pos x="2" y="1"/>
                  </a:cxn>
                  <a:cxn ang="0">
                    <a:pos x="3" y="1"/>
                  </a:cxn>
                  <a:cxn ang="0">
                    <a:pos x="3" y="0"/>
                  </a:cxn>
                  <a:cxn ang="0">
                    <a:pos x="5" y="0"/>
                  </a:cxn>
                  <a:cxn ang="0">
                    <a:pos x="7" y="0"/>
                  </a:cxn>
                  <a:cxn ang="0">
                    <a:pos x="9" y="0"/>
                  </a:cxn>
                  <a:cxn ang="0">
                    <a:pos x="11" y="0"/>
                  </a:cxn>
                  <a:cxn ang="0">
                    <a:pos x="13" y="0"/>
                  </a:cxn>
                  <a:cxn ang="0">
                    <a:pos x="15" y="1"/>
                  </a:cxn>
                  <a:cxn ang="0">
                    <a:pos x="18" y="1"/>
                  </a:cxn>
                  <a:cxn ang="0">
                    <a:pos x="20" y="1"/>
                  </a:cxn>
                  <a:cxn ang="0">
                    <a:pos x="23" y="1"/>
                  </a:cxn>
                  <a:cxn ang="0">
                    <a:pos x="25" y="1"/>
                  </a:cxn>
                  <a:cxn ang="0">
                    <a:pos x="27" y="1"/>
                  </a:cxn>
                  <a:cxn ang="0">
                    <a:pos x="28" y="2"/>
                  </a:cxn>
                  <a:cxn ang="0">
                    <a:pos x="30" y="2"/>
                  </a:cxn>
                  <a:cxn ang="0">
                    <a:pos x="30" y="2"/>
                  </a:cxn>
                  <a:cxn ang="0">
                    <a:pos x="30" y="3"/>
                  </a:cxn>
                  <a:cxn ang="0">
                    <a:pos x="30" y="4"/>
                  </a:cxn>
                  <a:cxn ang="0">
                    <a:pos x="30" y="6"/>
                  </a:cxn>
                  <a:cxn ang="0">
                    <a:pos x="30" y="7"/>
                  </a:cxn>
                  <a:cxn ang="0">
                    <a:pos x="30" y="8"/>
                  </a:cxn>
                  <a:cxn ang="0">
                    <a:pos x="30" y="10"/>
                  </a:cxn>
                  <a:cxn ang="0">
                    <a:pos x="30" y="10"/>
                  </a:cxn>
                  <a:cxn ang="0">
                    <a:pos x="27" y="11"/>
                  </a:cxn>
                  <a:cxn ang="0">
                    <a:pos x="17" y="3"/>
                  </a:cxn>
                  <a:cxn ang="0">
                    <a:pos x="5" y="3"/>
                  </a:cxn>
                  <a:cxn ang="0">
                    <a:pos x="5" y="4"/>
                  </a:cxn>
                  <a:cxn ang="0">
                    <a:pos x="4" y="5"/>
                  </a:cxn>
                  <a:cxn ang="0">
                    <a:pos x="4" y="6"/>
                  </a:cxn>
                  <a:cxn ang="0">
                    <a:pos x="4" y="7"/>
                  </a:cxn>
                  <a:cxn ang="0">
                    <a:pos x="3" y="8"/>
                  </a:cxn>
                  <a:cxn ang="0">
                    <a:pos x="3" y="10"/>
                  </a:cxn>
                  <a:cxn ang="0">
                    <a:pos x="2" y="12"/>
                  </a:cxn>
                  <a:cxn ang="0">
                    <a:pos x="0" y="12"/>
                  </a:cxn>
                </a:cxnLst>
                <a:pathLst>
                  <a:path w="147" h="71">
                    <a:moveTo>
                      <a:pt x="0" y="69"/>
                    </a:moveTo>
                    <a:lnTo>
                      <a:pt x="0" y="68"/>
                    </a:lnTo>
                    <a:lnTo>
                      <a:pt x="0" y="65"/>
                    </a:lnTo>
                    <a:lnTo>
                      <a:pt x="0" y="63"/>
                    </a:lnTo>
                    <a:lnTo>
                      <a:pt x="1" y="59"/>
                    </a:lnTo>
                    <a:lnTo>
                      <a:pt x="2" y="53"/>
                    </a:lnTo>
                    <a:lnTo>
                      <a:pt x="4" y="49"/>
                    </a:lnTo>
                    <a:lnTo>
                      <a:pt x="5" y="43"/>
                    </a:lnTo>
                    <a:lnTo>
                      <a:pt x="7" y="37"/>
                    </a:lnTo>
                    <a:lnTo>
                      <a:pt x="7" y="33"/>
                    </a:lnTo>
                    <a:lnTo>
                      <a:pt x="9" y="31"/>
                    </a:lnTo>
                    <a:lnTo>
                      <a:pt x="9" y="27"/>
                    </a:lnTo>
                    <a:lnTo>
                      <a:pt x="10" y="24"/>
                    </a:lnTo>
                    <a:lnTo>
                      <a:pt x="11" y="19"/>
                    </a:lnTo>
                    <a:lnTo>
                      <a:pt x="12" y="14"/>
                    </a:lnTo>
                    <a:lnTo>
                      <a:pt x="12" y="8"/>
                    </a:lnTo>
                    <a:lnTo>
                      <a:pt x="13" y="6"/>
                    </a:lnTo>
                    <a:lnTo>
                      <a:pt x="15" y="3"/>
                    </a:lnTo>
                    <a:lnTo>
                      <a:pt x="16" y="2"/>
                    </a:lnTo>
                    <a:lnTo>
                      <a:pt x="17" y="0"/>
                    </a:lnTo>
                    <a:lnTo>
                      <a:pt x="22" y="0"/>
                    </a:lnTo>
                    <a:lnTo>
                      <a:pt x="25" y="0"/>
                    </a:lnTo>
                    <a:lnTo>
                      <a:pt x="28" y="0"/>
                    </a:lnTo>
                    <a:lnTo>
                      <a:pt x="32" y="0"/>
                    </a:lnTo>
                    <a:lnTo>
                      <a:pt x="37" y="1"/>
                    </a:lnTo>
                    <a:lnTo>
                      <a:pt x="42" y="1"/>
                    </a:lnTo>
                    <a:lnTo>
                      <a:pt x="47" y="1"/>
                    </a:lnTo>
                    <a:lnTo>
                      <a:pt x="52" y="1"/>
                    </a:lnTo>
                    <a:lnTo>
                      <a:pt x="58" y="2"/>
                    </a:lnTo>
                    <a:lnTo>
                      <a:pt x="63" y="2"/>
                    </a:lnTo>
                    <a:lnTo>
                      <a:pt x="70" y="2"/>
                    </a:lnTo>
                    <a:lnTo>
                      <a:pt x="75" y="3"/>
                    </a:lnTo>
                    <a:lnTo>
                      <a:pt x="83" y="3"/>
                    </a:lnTo>
                    <a:lnTo>
                      <a:pt x="88" y="3"/>
                    </a:lnTo>
                    <a:lnTo>
                      <a:pt x="94" y="4"/>
                    </a:lnTo>
                    <a:lnTo>
                      <a:pt x="100" y="4"/>
                    </a:lnTo>
                    <a:lnTo>
                      <a:pt x="106" y="6"/>
                    </a:lnTo>
                    <a:lnTo>
                      <a:pt x="111" y="6"/>
                    </a:lnTo>
                    <a:lnTo>
                      <a:pt x="116" y="7"/>
                    </a:lnTo>
                    <a:lnTo>
                      <a:pt x="121" y="7"/>
                    </a:lnTo>
                    <a:lnTo>
                      <a:pt x="127" y="8"/>
                    </a:lnTo>
                    <a:lnTo>
                      <a:pt x="130" y="8"/>
                    </a:lnTo>
                    <a:lnTo>
                      <a:pt x="135" y="9"/>
                    </a:lnTo>
                    <a:lnTo>
                      <a:pt x="137" y="9"/>
                    </a:lnTo>
                    <a:lnTo>
                      <a:pt x="141" y="10"/>
                    </a:lnTo>
                    <a:lnTo>
                      <a:pt x="146" y="12"/>
                    </a:lnTo>
                    <a:lnTo>
                      <a:pt x="147" y="13"/>
                    </a:lnTo>
                    <a:lnTo>
                      <a:pt x="147" y="13"/>
                    </a:lnTo>
                    <a:lnTo>
                      <a:pt x="147" y="15"/>
                    </a:lnTo>
                    <a:lnTo>
                      <a:pt x="147" y="18"/>
                    </a:lnTo>
                    <a:lnTo>
                      <a:pt x="147" y="21"/>
                    </a:lnTo>
                    <a:lnTo>
                      <a:pt x="147" y="24"/>
                    </a:lnTo>
                    <a:lnTo>
                      <a:pt x="147" y="28"/>
                    </a:lnTo>
                    <a:lnTo>
                      <a:pt x="147" y="33"/>
                    </a:lnTo>
                    <a:lnTo>
                      <a:pt x="147" y="38"/>
                    </a:lnTo>
                    <a:lnTo>
                      <a:pt x="147" y="41"/>
                    </a:lnTo>
                    <a:lnTo>
                      <a:pt x="147" y="45"/>
                    </a:lnTo>
                    <a:lnTo>
                      <a:pt x="147" y="50"/>
                    </a:lnTo>
                    <a:lnTo>
                      <a:pt x="147" y="53"/>
                    </a:lnTo>
                    <a:lnTo>
                      <a:pt x="147" y="57"/>
                    </a:lnTo>
                    <a:lnTo>
                      <a:pt x="147" y="59"/>
                    </a:lnTo>
                    <a:lnTo>
                      <a:pt x="147" y="61"/>
                    </a:lnTo>
                    <a:lnTo>
                      <a:pt x="147" y="61"/>
                    </a:lnTo>
                    <a:lnTo>
                      <a:pt x="133" y="63"/>
                    </a:lnTo>
                    <a:lnTo>
                      <a:pt x="136" y="22"/>
                    </a:lnTo>
                    <a:lnTo>
                      <a:pt x="84" y="16"/>
                    </a:lnTo>
                    <a:lnTo>
                      <a:pt x="26" y="15"/>
                    </a:lnTo>
                    <a:lnTo>
                      <a:pt x="26" y="15"/>
                    </a:lnTo>
                    <a:lnTo>
                      <a:pt x="25" y="18"/>
                    </a:lnTo>
                    <a:lnTo>
                      <a:pt x="25" y="21"/>
                    </a:lnTo>
                    <a:lnTo>
                      <a:pt x="23" y="25"/>
                    </a:lnTo>
                    <a:lnTo>
                      <a:pt x="22" y="28"/>
                    </a:lnTo>
                    <a:lnTo>
                      <a:pt x="21" y="32"/>
                    </a:lnTo>
                    <a:lnTo>
                      <a:pt x="20" y="35"/>
                    </a:lnTo>
                    <a:lnTo>
                      <a:pt x="20" y="38"/>
                    </a:lnTo>
                    <a:lnTo>
                      <a:pt x="18" y="40"/>
                    </a:lnTo>
                    <a:lnTo>
                      <a:pt x="17" y="44"/>
                    </a:lnTo>
                    <a:lnTo>
                      <a:pt x="16" y="50"/>
                    </a:lnTo>
                    <a:lnTo>
                      <a:pt x="15" y="56"/>
                    </a:lnTo>
                    <a:lnTo>
                      <a:pt x="13" y="61"/>
                    </a:lnTo>
                    <a:lnTo>
                      <a:pt x="12" y="67"/>
                    </a:lnTo>
                    <a:lnTo>
                      <a:pt x="12" y="70"/>
                    </a:lnTo>
                    <a:lnTo>
                      <a:pt x="12" y="71"/>
                    </a:lnTo>
                    <a:lnTo>
                      <a:pt x="0" y="69"/>
                    </a:lnTo>
                    <a:lnTo>
                      <a:pt x="0" y="69"/>
                    </a:lnTo>
                    <a:close/>
                  </a:path>
                </a:pathLst>
              </a:custGeom>
              <a:solidFill>
                <a:srgbClr val="000000">
                  <a:alpha val="100000"/>
                </a:srgbClr>
              </a:solidFill>
              <a:ln w="9525">
                <a:noFill/>
              </a:ln>
            </p:spPr>
            <p:txBody>
              <a:bodyPr/>
              <a:p>
                <a:endParaRPr lang="zh-CN" altLang="en-US"/>
              </a:p>
            </p:txBody>
          </p:sp>
          <p:sp>
            <p:nvSpPr>
              <p:cNvPr id="22635" name="Freeform 315"/>
              <p:cNvSpPr/>
              <p:nvPr/>
            </p:nvSpPr>
            <p:spPr>
              <a:xfrm>
                <a:off x="2534" y="1009"/>
                <a:ext cx="41" cy="77"/>
              </a:xfrm>
              <a:custGeom>
                <a:avLst/>
                <a:gdLst/>
                <a:ahLst/>
                <a:cxnLst>
                  <a:cxn ang="0">
                    <a:pos x="2" y="73"/>
                  </a:cxn>
                  <a:cxn ang="0">
                    <a:pos x="2" y="68"/>
                  </a:cxn>
                  <a:cxn ang="0">
                    <a:pos x="2" y="61"/>
                  </a:cxn>
                  <a:cxn ang="0">
                    <a:pos x="1" y="53"/>
                  </a:cxn>
                  <a:cxn ang="0">
                    <a:pos x="1" y="45"/>
                  </a:cxn>
                  <a:cxn ang="0">
                    <a:pos x="1" y="38"/>
                  </a:cxn>
                  <a:cxn ang="0">
                    <a:pos x="1" y="33"/>
                  </a:cxn>
                  <a:cxn ang="0">
                    <a:pos x="0" y="29"/>
                  </a:cxn>
                  <a:cxn ang="0">
                    <a:pos x="0" y="23"/>
                  </a:cxn>
                  <a:cxn ang="0">
                    <a:pos x="0" y="18"/>
                  </a:cxn>
                  <a:cxn ang="0">
                    <a:pos x="0" y="13"/>
                  </a:cxn>
                  <a:cxn ang="0">
                    <a:pos x="0" y="7"/>
                  </a:cxn>
                  <a:cxn ang="0">
                    <a:pos x="40" y="1"/>
                  </a:cxn>
                  <a:cxn ang="0">
                    <a:pos x="40" y="6"/>
                  </a:cxn>
                  <a:cxn ang="0">
                    <a:pos x="40" y="11"/>
                  </a:cxn>
                  <a:cxn ang="0">
                    <a:pos x="40" y="16"/>
                  </a:cxn>
                  <a:cxn ang="0">
                    <a:pos x="40" y="22"/>
                  </a:cxn>
                  <a:cxn ang="0">
                    <a:pos x="40" y="27"/>
                  </a:cxn>
                  <a:cxn ang="0">
                    <a:pos x="40" y="33"/>
                  </a:cxn>
                  <a:cxn ang="0">
                    <a:pos x="40" y="38"/>
                  </a:cxn>
                  <a:cxn ang="0">
                    <a:pos x="40" y="44"/>
                  </a:cxn>
                  <a:cxn ang="0">
                    <a:pos x="40" y="50"/>
                  </a:cxn>
                  <a:cxn ang="0">
                    <a:pos x="40" y="56"/>
                  </a:cxn>
                  <a:cxn ang="0">
                    <a:pos x="41" y="62"/>
                  </a:cxn>
                  <a:cxn ang="0">
                    <a:pos x="41" y="68"/>
                  </a:cxn>
                  <a:cxn ang="0">
                    <a:pos x="38" y="67"/>
                  </a:cxn>
                  <a:cxn ang="0">
                    <a:pos x="38" y="62"/>
                  </a:cxn>
                  <a:cxn ang="0">
                    <a:pos x="38" y="56"/>
                  </a:cxn>
                  <a:cxn ang="0">
                    <a:pos x="38" y="49"/>
                  </a:cxn>
                  <a:cxn ang="0">
                    <a:pos x="38" y="43"/>
                  </a:cxn>
                  <a:cxn ang="0">
                    <a:pos x="38" y="37"/>
                  </a:cxn>
                  <a:cxn ang="0">
                    <a:pos x="38" y="32"/>
                  </a:cxn>
                  <a:cxn ang="0">
                    <a:pos x="38" y="26"/>
                  </a:cxn>
                  <a:cxn ang="0">
                    <a:pos x="38" y="21"/>
                  </a:cxn>
                  <a:cxn ang="0">
                    <a:pos x="38" y="16"/>
                  </a:cxn>
                  <a:cxn ang="0">
                    <a:pos x="38" y="10"/>
                  </a:cxn>
                  <a:cxn ang="0">
                    <a:pos x="38" y="6"/>
                  </a:cxn>
                  <a:cxn ang="0">
                    <a:pos x="37" y="2"/>
                  </a:cxn>
                  <a:cxn ang="0">
                    <a:pos x="31" y="2"/>
                  </a:cxn>
                  <a:cxn ang="0">
                    <a:pos x="25" y="3"/>
                  </a:cxn>
                  <a:cxn ang="0">
                    <a:pos x="19" y="3"/>
                  </a:cxn>
                  <a:cxn ang="0">
                    <a:pos x="13" y="3"/>
                  </a:cxn>
                  <a:cxn ang="0">
                    <a:pos x="6" y="4"/>
                  </a:cxn>
                  <a:cxn ang="0">
                    <a:pos x="2" y="5"/>
                  </a:cxn>
                  <a:cxn ang="0">
                    <a:pos x="2" y="10"/>
                  </a:cxn>
                  <a:cxn ang="0">
                    <a:pos x="3" y="15"/>
                  </a:cxn>
                  <a:cxn ang="0">
                    <a:pos x="3" y="22"/>
                  </a:cxn>
                  <a:cxn ang="0">
                    <a:pos x="3" y="29"/>
                  </a:cxn>
                  <a:cxn ang="0">
                    <a:pos x="3" y="35"/>
                  </a:cxn>
                  <a:cxn ang="0">
                    <a:pos x="3" y="40"/>
                  </a:cxn>
                  <a:cxn ang="0">
                    <a:pos x="3" y="45"/>
                  </a:cxn>
                  <a:cxn ang="0">
                    <a:pos x="4" y="50"/>
                  </a:cxn>
                  <a:cxn ang="0">
                    <a:pos x="4" y="55"/>
                  </a:cxn>
                  <a:cxn ang="0">
                    <a:pos x="4" y="61"/>
                  </a:cxn>
                  <a:cxn ang="0">
                    <a:pos x="4" y="67"/>
                  </a:cxn>
                  <a:cxn ang="0">
                    <a:pos x="5" y="72"/>
                  </a:cxn>
                  <a:cxn ang="0">
                    <a:pos x="3" y="77"/>
                  </a:cxn>
                </a:cxnLst>
                <a:pathLst>
                  <a:path w="203" h="460">
                    <a:moveTo>
                      <a:pt x="14" y="460"/>
                    </a:moveTo>
                    <a:lnTo>
                      <a:pt x="12" y="459"/>
                    </a:lnTo>
                    <a:lnTo>
                      <a:pt x="12" y="456"/>
                    </a:lnTo>
                    <a:lnTo>
                      <a:pt x="12" y="453"/>
                    </a:lnTo>
                    <a:lnTo>
                      <a:pt x="12" y="448"/>
                    </a:lnTo>
                    <a:lnTo>
                      <a:pt x="12" y="444"/>
                    </a:lnTo>
                    <a:lnTo>
                      <a:pt x="12" y="442"/>
                    </a:lnTo>
                    <a:lnTo>
                      <a:pt x="12" y="438"/>
                    </a:lnTo>
                    <a:lnTo>
                      <a:pt x="12" y="436"/>
                    </a:lnTo>
                    <a:lnTo>
                      <a:pt x="11" y="431"/>
                    </a:lnTo>
                    <a:lnTo>
                      <a:pt x="11" y="428"/>
                    </a:lnTo>
                    <a:lnTo>
                      <a:pt x="11" y="424"/>
                    </a:lnTo>
                    <a:lnTo>
                      <a:pt x="11" y="420"/>
                    </a:lnTo>
                    <a:lnTo>
                      <a:pt x="11" y="416"/>
                    </a:lnTo>
                    <a:lnTo>
                      <a:pt x="11" y="411"/>
                    </a:lnTo>
                    <a:lnTo>
                      <a:pt x="10" y="406"/>
                    </a:lnTo>
                    <a:lnTo>
                      <a:pt x="10" y="401"/>
                    </a:lnTo>
                    <a:lnTo>
                      <a:pt x="10" y="395"/>
                    </a:lnTo>
                    <a:lnTo>
                      <a:pt x="10" y="389"/>
                    </a:lnTo>
                    <a:lnTo>
                      <a:pt x="10" y="385"/>
                    </a:lnTo>
                    <a:lnTo>
                      <a:pt x="10" y="380"/>
                    </a:lnTo>
                    <a:lnTo>
                      <a:pt x="9" y="374"/>
                    </a:lnTo>
                    <a:lnTo>
                      <a:pt x="9" y="368"/>
                    </a:lnTo>
                    <a:lnTo>
                      <a:pt x="9" y="362"/>
                    </a:lnTo>
                    <a:lnTo>
                      <a:pt x="9" y="356"/>
                    </a:lnTo>
                    <a:lnTo>
                      <a:pt x="9" y="350"/>
                    </a:lnTo>
                    <a:lnTo>
                      <a:pt x="9" y="345"/>
                    </a:lnTo>
                    <a:lnTo>
                      <a:pt x="9" y="338"/>
                    </a:lnTo>
                    <a:lnTo>
                      <a:pt x="9" y="333"/>
                    </a:lnTo>
                    <a:lnTo>
                      <a:pt x="7" y="327"/>
                    </a:lnTo>
                    <a:lnTo>
                      <a:pt x="7" y="320"/>
                    </a:lnTo>
                    <a:lnTo>
                      <a:pt x="7" y="314"/>
                    </a:lnTo>
                    <a:lnTo>
                      <a:pt x="7" y="308"/>
                    </a:lnTo>
                    <a:lnTo>
                      <a:pt x="6" y="302"/>
                    </a:lnTo>
                    <a:lnTo>
                      <a:pt x="6" y="296"/>
                    </a:lnTo>
                    <a:lnTo>
                      <a:pt x="6" y="289"/>
                    </a:lnTo>
                    <a:lnTo>
                      <a:pt x="6" y="284"/>
                    </a:lnTo>
                    <a:lnTo>
                      <a:pt x="6" y="278"/>
                    </a:lnTo>
                    <a:lnTo>
                      <a:pt x="6" y="272"/>
                    </a:lnTo>
                    <a:lnTo>
                      <a:pt x="5" y="268"/>
                    </a:lnTo>
                    <a:lnTo>
                      <a:pt x="5" y="262"/>
                    </a:lnTo>
                    <a:lnTo>
                      <a:pt x="5" y="257"/>
                    </a:lnTo>
                    <a:lnTo>
                      <a:pt x="5" y="251"/>
                    </a:lnTo>
                    <a:lnTo>
                      <a:pt x="5" y="246"/>
                    </a:lnTo>
                    <a:lnTo>
                      <a:pt x="5" y="241"/>
                    </a:lnTo>
                    <a:lnTo>
                      <a:pt x="5" y="237"/>
                    </a:lnTo>
                    <a:lnTo>
                      <a:pt x="5" y="232"/>
                    </a:lnTo>
                    <a:lnTo>
                      <a:pt x="4" y="227"/>
                    </a:lnTo>
                    <a:lnTo>
                      <a:pt x="4" y="223"/>
                    </a:lnTo>
                    <a:lnTo>
                      <a:pt x="4" y="219"/>
                    </a:lnTo>
                    <a:lnTo>
                      <a:pt x="4" y="215"/>
                    </a:lnTo>
                    <a:lnTo>
                      <a:pt x="4" y="212"/>
                    </a:lnTo>
                    <a:lnTo>
                      <a:pt x="4" y="208"/>
                    </a:lnTo>
                    <a:lnTo>
                      <a:pt x="4" y="206"/>
                    </a:lnTo>
                    <a:lnTo>
                      <a:pt x="4" y="202"/>
                    </a:lnTo>
                    <a:lnTo>
                      <a:pt x="4" y="200"/>
                    </a:lnTo>
                    <a:lnTo>
                      <a:pt x="4" y="197"/>
                    </a:lnTo>
                    <a:lnTo>
                      <a:pt x="4" y="192"/>
                    </a:lnTo>
                    <a:lnTo>
                      <a:pt x="4" y="191"/>
                    </a:lnTo>
                    <a:lnTo>
                      <a:pt x="3" y="189"/>
                    </a:lnTo>
                    <a:lnTo>
                      <a:pt x="3" y="185"/>
                    </a:lnTo>
                    <a:lnTo>
                      <a:pt x="3" y="182"/>
                    </a:lnTo>
                    <a:lnTo>
                      <a:pt x="3" y="177"/>
                    </a:lnTo>
                    <a:lnTo>
                      <a:pt x="1" y="172"/>
                    </a:lnTo>
                    <a:lnTo>
                      <a:pt x="1" y="167"/>
                    </a:lnTo>
                    <a:lnTo>
                      <a:pt x="1" y="160"/>
                    </a:lnTo>
                    <a:lnTo>
                      <a:pt x="1" y="154"/>
                    </a:lnTo>
                    <a:lnTo>
                      <a:pt x="1" y="151"/>
                    </a:lnTo>
                    <a:lnTo>
                      <a:pt x="1" y="147"/>
                    </a:lnTo>
                    <a:lnTo>
                      <a:pt x="1" y="145"/>
                    </a:lnTo>
                    <a:lnTo>
                      <a:pt x="1" y="141"/>
                    </a:lnTo>
                    <a:lnTo>
                      <a:pt x="1" y="136"/>
                    </a:lnTo>
                    <a:lnTo>
                      <a:pt x="1" y="133"/>
                    </a:lnTo>
                    <a:lnTo>
                      <a:pt x="1" y="129"/>
                    </a:lnTo>
                    <a:lnTo>
                      <a:pt x="1" y="126"/>
                    </a:lnTo>
                    <a:lnTo>
                      <a:pt x="1" y="122"/>
                    </a:lnTo>
                    <a:lnTo>
                      <a:pt x="1" y="117"/>
                    </a:lnTo>
                    <a:lnTo>
                      <a:pt x="1" y="114"/>
                    </a:lnTo>
                    <a:lnTo>
                      <a:pt x="1" y="110"/>
                    </a:lnTo>
                    <a:lnTo>
                      <a:pt x="1" y="106"/>
                    </a:lnTo>
                    <a:lnTo>
                      <a:pt x="1" y="103"/>
                    </a:lnTo>
                    <a:lnTo>
                      <a:pt x="1" y="98"/>
                    </a:lnTo>
                    <a:lnTo>
                      <a:pt x="1" y="95"/>
                    </a:lnTo>
                    <a:lnTo>
                      <a:pt x="0" y="91"/>
                    </a:lnTo>
                    <a:lnTo>
                      <a:pt x="0" y="87"/>
                    </a:lnTo>
                    <a:lnTo>
                      <a:pt x="0" y="83"/>
                    </a:lnTo>
                    <a:lnTo>
                      <a:pt x="0" y="79"/>
                    </a:lnTo>
                    <a:lnTo>
                      <a:pt x="0" y="75"/>
                    </a:lnTo>
                    <a:lnTo>
                      <a:pt x="0" y="71"/>
                    </a:lnTo>
                    <a:lnTo>
                      <a:pt x="0" y="68"/>
                    </a:lnTo>
                    <a:lnTo>
                      <a:pt x="0" y="65"/>
                    </a:lnTo>
                    <a:lnTo>
                      <a:pt x="0" y="61"/>
                    </a:lnTo>
                    <a:lnTo>
                      <a:pt x="0" y="58"/>
                    </a:lnTo>
                    <a:lnTo>
                      <a:pt x="0" y="54"/>
                    </a:lnTo>
                    <a:lnTo>
                      <a:pt x="0" y="50"/>
                    </a:lnTo>
                    <a:lnTo>
                      <a:pt x="0" y="44"/>
                    </a:lnTo>
                    <a:lnTo>
                      <a:pt x="0" y="38"/>
                    </a:lnTo>
                    <a:lnTo>
                      <a:pt x="0" y="33"/>
                    </a:lnTo>
                    <a:lnTo>
                      <a:pt x="0" y="29"/>
                    </a:lnTo>
                    <a:lnTo>
                      <a:pt x="0" y="24"/>
                    </a:lnTo>
                    <a:lnTo>
                      <a:pt x="0" y="21"/>
                    </a:lnTo>
                    <a:lnTo>
                      <a:pt x="199" y="0"/>
                    </a:lnTo>
                    <a:lnTo>
                      <a:pt x="199" y="4"/>
                    </a:lnTo>
                    <a:lnTo>
                      <a:pt x="199" y="7"/>
                    </a:lnTo>
                    <a:lnTo>
                      <a:pt x="199" y="12"/>
                    </a:lnTo>
                    <a:lnTo>
                      <a:pt x="199" y="15"/>
                    </a:lnTo>
                    <a:lnTo>
                      <a:pt x="199" y="17"/>
                    </a:lnTo>
                    <a:lnTo>
                      <a:pt x="199" y="21"/>
                    </a:lnTo>
                    <a:lnTo>
                      <a:pt x="199" y="24"/>
                    </a:lnTo>
                    <a:lnTo>
                      <a:pt x="199" y="27"/>
                    </a:lnTo>
                    <a:lnTo>
                      <a:pt x="199" y="30"/>
                    </a:lnTo>
                    <a:lnTo>
                      <a:pt x="199" y="34"/>
                    </a:lnTo>
                    <a:lnTo>
                      <a:pt x="199" y="37"/>
                    </a:lnTo>
                    <a:lnTo>
                      <a:pt x="199" y="41"/>
                    </a:lnTo>
                    <a:lnTo>
                      <a:pt x="199" y="44"/>
                    </a:lnTo>
                    <a:lnTo>
                      <a:pt x="199" y="48"/>
                    </a:lnTo>
                    <a:lnTo>
                      <a:pt x="199" y="53"/>
                    </a:lnTo>
                    <a:lnTo>
                      <a:pt x="199" y="56"/>
                    </a:lnTo>
                    <a:lnTo>
                      <a:pt x="199" y="60"/>
                    </a:lnTo>
                    <a:lnTo>
                      <a:pt x="199" y="65"/>
                    </a:lnTo>
                    <a:lnTo>
                      <a:pt x="199" y="68"/>
                    </a:lnTo>
                    <a:lnTo>
                      <a:pt x="199" y="73"/>
                    </a:lnTo>
                    <a:lnTo>
                      <a:pt x="199" y="78"/>
                    </a:lnTo>
                    <a:lnTo>
                      <a:pt x="199" y="81"/>
                    </a:lnTo>
                    <a:lnTo>
                      <a:pt x="199" y="86"/>
                    </a:lnTo>
                    <a:lnTo>
                      <a:pt x="199" y="90"/>
                    </a:lnTo>
                    <a:lnTo>
                      <a:pt x="199" y="95"/>
                    </a:lnTo>
                    <a:lnTo>
                      <a:pt x="199" y="98"/>
                    </a:lnTo>
                    <a:lnTo>
                      <a:pt x="199" y="103"/>
                    </a:lnTo>
                    <a:lnTo>
                      <a:pt x="199" y="108"/>
                    </a:lnTo>
                    <a:lnTo>
                      <a:pt x="199" y="111"/>
                    </a:lnTo>
                    <a:lnTo>
                      <a:pt x="199" y="116"/>
                    </a:lnTo>
                    <a:lnTo>
                      <a:pt x="199" y="121"/>
                    </a:lnTo>
                    <a:lnTo>
                      <a:pt x="199" y="124"/>
                    </a:lnTo>
                    <a:lnTo>
                      <a:pt x="199" y="128"/>
                    </a:lnTo>
                    <a:lnTo>
                      <a:pt x="199" y="133"/>
                    </a:lnTo>
                    <a:lnTo>
                      <a:pt x="199" y="138"/>
                    </a:lnTo>
                    <a:lnTo>
                      <a:pt x="199" y="141"/>
                    </a:lnTo>
                    <a:lnTo>
                      <a:pt x="199" y="146"/>
                    </a:lnTo>
                    <a:lnTo>
                      <a:pt x="199" y="148"/>
                    </a:lnTo>
                    <a:lnTo>
                      <a:pt x="199" y="153"/>
                    </a:lnTo>
                    <a:lnTo>
                      <a:pt x="199" y="157"/>
                    </a:lnTo>
                    <a:lnTo>
                      <a:pt x="199" y="160"/>
                    </a:lnTo>
                    <a:lnTo>
                      <a:pt x="199" y="164"/>
                    </a:lnTo>
                    <a:lnTo>
                      <a:pt x="199" y="167"/>
                    </a:lnTo>
                    <a:lnTo>
                      <a:pt x="199" y="173"/>
                    </a:lnTo>
                    <a:lnTo>
                      <a:pt x="199" y="179"/>
                    </a:lnTo>
                    <a:lnTo>
                      <a:pt x="199" y="184"/>
                    </a:lnTo>
                    <a:lnTo>
                      <a:pt x="199" y="189"/>
                    </a:lnTo>
                    <a:lnTo>
                      <a:pt x="199" y="192"/>
                    </a:lnTo>
                    <a:lnTo>
                      <a:pt x="199" y="196"/>
                    </a:lnTo>
                    <a:lnTo>
                      <a:pt x="199" y="200"/>
                    </a:lnTo>
                    <a:lnTo>
                      <a:pt x="199" y="203"/>
                    </a:lnTo>
                    <a:lnTo>
                      <a:pt x="199" y="207"/>
                    </a:lnTo>
                    <a:lnTo>
                      <a:pt x="199" y="213"/>
                    </a:lnTo>
                    <a:lnTo>
                      <a:pt x="199" y="215"/>
                    </a:lnTo>
                    <a:lnTo>
                      <a:pt x="199" y="219"/>
                    </a:lnTo>
                    <a:lnTo>
                      <a:pt x="199" y="222"/>
                    </a:lnTo>
                    <a:lnTo>
                      <a:pt x="199" y="226"/>
                    </a:lnTo>
                    <a:lnTo>
                      <a:pt x="199" y="229"/>
                    </a:lnTo>
                    <a:lnTo>
                      <a:pt x="199" y="233"/>
                    </a:lnTo>
                    <a:lnTo>
                      <a:pt x="199" y="237"/>
                    </a:lnTo>
                    <a:lnTo>
                      <a:pt x="199" y="241"/>
                    </a:lnTo>
                    <a:lnTo>
                      <a:pt x="199" y="245"/>
                    </a:lnTo>
                    <a:lnTo>
                      <a:pt x="199" y="249"/>
                    </a:lnTo>
                    <a:lnTo>
                      <a:pt x="199" y="252"/>
                    </a:lnTo>
                    <a:lnTo>
                      <a:pt x="199" y="257"/>
                    </a:lnTo>
                    <a:lnTo>
                      <a:pt x="199" y="262"/>
                    </a:lnTo>
                    <a:lnTo>
                      <a:pt x="199" y="266"/>
                    </a:lnTo>
                    <a:lnTo>
                      <a:pt x="199" y="270"/>
                    </a:lnTo>
                    <a:lnTo>
                      <a:pt x="199" y="276"/>
                    </a:lnTo>
                    <a:lnTo>
                      <a:pt x="199" y="280"/>
                    </a:lnTo>
                    <a:lnTo>
                      <a:pt x="199" y="284"/>
                    </a:lnTo>
                    <a:lnTo>
                      <a:pt x="199" y="289"/>
                    </a:lnTo>
                    <a:lnTo>
                      <a:pt x="200" y="294"/>
                    </a:lnTo>
                    <a:lnTo>
                      <a:pt x="200" y="299"/>
                    </a:lnTo>
                    <a:lnTo>
                      <a:pt x="200" y="303"/>
                    </a:lnTo>
                    <a:lnTo>
                      <a:pt x="200" y="308"/>
                    </a:lnTo>
                    <a:lnTo>
                      <a:pt x="200" y="313"/>
                    </a:lnTo>
                    <a:lnTo>
                      <a:pt x="200" y="318"/>
                    </a:lnTo>
                    <a:lnTo>
                      <a:pt x="200" y="322"/>
                    </a:lnTo>
                    <a:lnTo>
                      <a:pt x="200" y="327"/>
                    </a:lnTo>
                    <a:lnTo>
                      <a:pt x="200" y="331"/>
                    </a:lnTo>
                    <a:lnTo>
                      <a:pt x="200" y="336"/>
                    </a:lnTo>
                    <a:lnTo>
                      <a:pt x="200" y="340"/>
                    </a:lnTo>
                    <a:lnTo>
                      <a:pt x="200" y="345"/>
                    </a:lnTo>
                    <a:lnTo>
                      <a:pt x="202" y="349"/>
                    </a:lnTo>
                    <a:lnTo>
                      <a:pt x="202" y="352"/>
                    </a:lnTo>
                    <a:lnTo>
                      <a:pt x="202" y="357"/>
                    </a:lnTo>
                    <a:lnTo>
                      <a:pt x="202" y="361"/>
                    </a:lnTo>
                    <a:lnTo>
                      <a:pt x="202" y="365"/>
                    </a:lnTo>
                    <a:lnTo>
                      <a:pt x="202" y="368"/>
                    </a:lnTo>
                    <a:lnTo>
                      <a:pt x="202" y="373"/>
                    </a:lnTo>
                    <a:lnTo>
                      <a:pt x="202" y="376"/>
                    </a:lnTo>
                    <a:lnTo>
                      <a:pt x="202" y="380"/>
                    </a:lnTo>
                    <a:lnTo>
                      <a:pt x="202" y="386"/>
                    </a:lnTo>
                    <a:lnTo>
                      <a:pt x="202" y="392"/>
                    </a:lnTo>
                    <a:lnTo>
                      <a:pt x="202" y="396"/>
                    </a:lnTo>
                    <a:lnTo>
                      <a:pt x="203" y="401"/>
                    </a:lnTo>
                    <a:lnTo>
                      <a:pt x="203" y="405"/>
                    </a:lnTo>
                    <a:lnTo>
                      <a:pt x="203" y="407"/>
                    </a:lnTo>
                    <a:lnTo>
                      <a:pt x="203" y="408"/>
                    </a:lnTo>
                    <a:lnTo>
                      <a:pt x="203" y="410"/>
                    </a:lnTo>
                    <a:lnTo>
                      <a:pt x="189" y="411"/>
                    </a:lnTo>
                    <a:lnTo>
                      <a:pt x="189" y="410"/>
                    </a:lnTo>
                    <a:lnTo>
                      <a:pt x="189" y="408"/>
                    </a:lnTo>
                    <a:lnTo>
                      <a:pt x="189" y="406"/>
                    </a:lnTo>
                    <a:lnTo>
                      <a:pt x="189" y="402"/>
                    </a:lnTo>
                    <a:lnTo>
                      <a:pt x="188" y="396"/>
                    </a:lnTo>
                    <a:lnTo>
                      <a:pt x="188" y="392"/>
                    </a:lnTo>
                    <a:lnTo>
                      <a:pt x="188" y="388"/>
                    </a:lnTo>
                    <a:lnTo>
                      <a:pt x="188" y="385"/>
                    </a:lnTo>
                    <a:lnTo>
                      <a:pt x="188" y="381"/>
                    </a:lnTo>
                    <a:lnTo>
                      <a:pt x="188" y="379"/>
                    </a:lnTo>
                    <a:lnTo>
                      <a:pt x="188" y="374"/>
                    </a:lnTo>
                    <a:lnTo>
                      <a:pt x="188" y="370"/>
                    </a:lnTo>
                    <a:lnTo>
                      <a:pt x="188" y="367"/>
                    </a:lnTo>
                    <a:lnTo>
                      <a:pt x="188" y="362"/>
                    </a:lnTo>
                    <a:lnTo>
                      <a:pt x="188" y="357"/>
                    </a:lnTo>
                    <a:lnTo>
                      <a:pt x="188" y="354"/>
                    </a:lnTo>
                    <a:lnTo>
                      <a:pt x="188" y="349"/>
                    </a:lnTo>
                    <a:lnTo>
                      <a:pt x="188" y="345"/>
                    </a:lnTo>
                    <a:lnTo>
                      <a:pt x="187" y="339"/>
                    </a:lnTo>
                    <a:lnTo>
                      <a:pt x="187" y="334"/>
                    </a:lnTo>
                    <a:lnTo>
                      <a:pt x="187" y="330"/>
                    </a:lnTo>
                    <a:lnTo>
                      <a:pt x="187" y="325"/>
                    </a:lnTo>
                    <a:lnTo>
                      <a:pt x="187" y="320"/>
                    </a:lnTo>
                    <a:lnTo>
                      <a:pt x="187" y="315"/>
                    </a:lnTo>
                    <a:lnTo>
                      <a:pt x="187" y="311"/>
                    </a:lnTo>
                    <a:lnTo>
                      <a:pt x="187" y="306"/>
                    </a:lnTo>
                    <a:lnTo>
                      <a:pt x="187" y="301"/>
                    </a:lnTo>
                    <a:lnTo>
                      <a:pt x="187" y="295"/>
                    </a:lnTo>
                    <a:lnTo>
                      <a:pt x="187" y="290"/>
                    </a:lnTo>
                    <a:lnTo>
                      <a:pt x="187" y="286"/>
                    </a:lnTo>
                    <a:lnTo>
                      <a:pt x="187" y="281"/>
                    </a:lnTo>
                    <a:lnTo>
                      <a:pt x="187" y="275"/>
                    </a:lnTo>
                    <a:lnTo>
                      <a:pt x="187" y="270"/>
                    </a:lnTo>
                    <a:lnTo>
                      <a:pt x="187" y="266"/>
                    </a:lnTo>
                    <a:lnTo>
                      <a:pt x="186" y="260"/>
                    </a:lnTo>
                    <a:lnTo>
                      <a:pt x="186" y="256"/>
                    </a:lnTo>
                    <a:lnTo>
                      <a:pt x="186" y="251"/>
                    </a:lnTo>
                    <a:lnTo>
                      <a:pt x="186" y="247"/>
                    </a:lnTo>
                    <a:lnTo>
                      <a:pt x="186" y="243"/>
                    </a:lnTo>
                    <a:lnTo>
                      <a:pt x="186" y="238"/>
                    </a:lnTo>
                    <a:lnTo>
                      <a:pt x="186" y="234"/>
                    </a:lnTo>
                    <a:lnTo>
                      <a:pt x="186" y="231"/>
                    </a:lnTo>
                    <a:lnTo>
                      <a:pt x="186" y="226"/>
                    </a:lnTo>
                    <a:lnTo>
                      <a:pt x="186" y="222"/>
                    </a:lnTo>
                    <a:lnTo>
                      <a:pt x="186" y="219"/>
                    </a:lnTo>
                    <a:lnTo>
                      <a:pt x="186" y="215"/>
                    </a:lnTo>
                    <a:lnTo>
                      <a:pt x="186" y="208"/>
                    </a:lnTo>
                    <a:lnTo>
                      <a:pt x="186" y="203"/>
                    </a:lnTo>
                    <a:lnTo>
                      <a:pt x="186" y="198"/>
                    </a:lnTo>
                    <a:lnTo>
                      <a:pt x="187" y="195"/>
                    </a:lnTo>
                    <a:lnTo>
                      <a:pt x="187" y="191"/>
                    </a:lnTo>
                    <a:lnTo>
                      <a:pt x="187" y="190"/>
                    </a:lnTo>
                    <a:lnTo>
                      <a:pt x="187" y="189"/>
                    </a:lnTo>
                    <a:lnTo>
                      <a:pt x="187" y="185"/>
                    </a:lnTo>
                    <a:lnTo>
                      <a:pt x="187" y="182"/>
                    </a:lnTo>
                    <a:lnTo>
                      <a:pt x="187" y="178"/>
                    </a:lnTo>
                    <a:lnTo>
                      <a:pt x="187" y="172"/>
                    </a:lnTo>
                    <a:lnTo>
                      <a:pt x="187" y="167"/>
                    </a:lnTo>
                    <a:lnTo>
                      <a:pt x="187" y="161"/>
                    </a:lnTo>
                    <a:lnTo>
                      <a:pt x="187" y="155"/>
                    </a:lnTo>
                    <a:lnTo>
                      <a:pt x="187" y="151"/>
                    </a:lnTo>
                    <a:lnTo>
                      <a:pt x="187" y="147"/>
                    </a:lnTo>
                    <a:lnTo>
                      <a:pt x="187" y="145"/>
                    </a:lnTo>
                    <a:lnTo>
                      <a:pt x="187" y="141"/>
                    </a:lnTo>
                    <a:lnTo>
                      <a:pt x="187" y="136"/>
                    </a:lnTo>
                    <a:lnTo>
                      <a:pt x="187" y="133"/>
                    </a:lnTo>
                    <a:lnTo>
                      <a:pt x="187" y="129"/>
                    </a:lnTo>
                    <a:lnTo>
                      <a:pt x="187" y="126"/>
                    </a:lnTo>
                    <a:lnTo>
                      <a:pt x="187" y="121"/>
                    </a:lnTo>
                    <a:lnTo>
                      <a:pt x="187" y="117"/>
                    </a:lnTo>
                    <a:lnTo>
                      <a:pt x="187" y="112"/>
                    </a:lnTo>
                    <a:lnTo>
                      <a:pt x="187" y="109"/>
                    </a:lnTo>
                    <a:lnTo>
                      <a:pt x="187" y="105"/>
                    </a:lnTo>
                    <a:lnTo>
                      <a:pt x="187" y="102"/>
                    </a:lnTo>
                    <a:lnTo>
                      <a:pt x="187" y="97"/>
                    </a:lnTo>
                    <a:lnTo>
                      <a:pt x="188" y="93"/>
                    </a:lnTo>
                    <a:lnTo>
                      <a:pt x="188" y="90"/>
                    </a:lnTo>
                    <a:lnTo>
                      <a:pt x="188" y="85"/>
                    </a:lnTo>
                    <a:lnTo>
                      <a:pt x="188" y="81"/>
                    </a:lnTo>
                    <a:lnTo>
                      <a:pt x="188" y="77"/>
                    </a:lnTo>
                    <a:lnTo>
                      <a:pt x="188" y="73"/>
                    </a:lnTo>
                    <a:lnTo>
                      <a:pt x="188" y="68"/>
                    </a:lnTo>
                    <a:lnTo>
                      <a:pt x="188" y="66"/>
                    </a:lnTo>
                    <a:lnTo>
                      <a:pt x="188" y="62"/>
                    </a:lnTo>
                    <a:lnTo>
                      <a:pt x="188" y="58"/>
                    </a:lnTo>
                    <a:lnTo>
                      <a:pt x="188" y="54"/>
                    </a:lnTo>
                    <a:lnTo>
                      <a:pt x="188" y="50"/>
                    </a:lnTo>
                    <a:lnTo>
                      <a:pt x="188" y="48"/>
                    </a:lnTo>
                    <a:lnTo>
                      <a:pt x="188" y="44"/>
                    </a:lnTo>
                    <a:lnTo>
                      <a:pt x="188" y="41"/>
                    </a:lnTo>
                    <a:lnTo>
                      <a:pt x="188" y="37"/>
                    </a:lnTo>
                    <a:lnTo>
                      <a:pt x="188" y="35"/>
                    </a:lnTo>
                    <a:lnTo>
                      <a:pt x="188" y="29"/>
                    </a:lnTo>
                    <a:lnTo>
                      <a:pt x="188" y="24"/>
                    </a:lnTo>
                    <a:lnTo>
                      <a:pt x="188" y="19"/>
                    </a:lnTo>
                    <a:lnTo>
                      <a:pt x="188" y="16"/>
                    </a:lnTo>
                    <a:lnTo>
                      <a:pt x="188" y="10"/>
                    </a:lnTo>
                    <a:lnTo>
                      <a:pt x="188" y="9"/>
                    </a:lnTo>
                    <a:lnTo>
                      <a:pt x="187" y="9"/>
                    </a:lnTo>
                    <a:lnTo>
                      <a:pt x="184" y="9"/>
                    </a:lnTo>
                    <a:lnTo>
                      <a:pt x="181" y="9"/>
                    </a:lnTo>
                    <a:lnTo>
                      <a:pt x="177" y="10"/>
                    </a:lnTo>
                    <a:lnTo>
                      <a:pt x="171" y="10"/>
                    </a:lnTo>
                    <a:lnTo>
                      <a:pt x="166" y="11"/>
                    </a:lnTo>
                    <a:lnTo>
                      <a:pt x="162" y="11"/>
                    </a:lnTo>
                    <a:lnTo>
                      <a:pt x="158" y="11"/>
                    </a:lnTo>
                    <a:lnTo>
                      <a:pt x="156" y="12"/>
                    </a:lnTo>
                    <a:lnTo>
                      <a:pt x="152" y="12"/>
                    </a:lnTo>
                    <a:lnTo>
                      <a:pt x="149" y="12"/>
                    </a:lnTo>
                    <a:lnTo>
                      <a:pt x="145" y="12"/>
                    </a:lnTo>
                    <a:lnTo>
                      <a:pt x="141" y="13"/>
                    </a:lnTo>
                    <a:lnTo>
                      <a:pt x="139" y="13"/>
                    </a:lnTo>
                    <a:lnTo>
                      <a:pt x="135" y="13"/>
                    </a:lnTo>
                    <a:lnTo>
                      <a:pt x="131" y="13"/>
                    </a:lnTo>
                    <a:lnTo>
                      <a:pt x="127" y="15"/>
                    </a:lnTo>
                    <a:lnTo>
                      <a:pt x="125" y="15"/>
                    </a:lnTo>
                    <a:lnTo>
                      <a:pt x="120" y="15"/>
                    </a:lnTo>
                    <a:lnTo>
                      <a:pt x="115" y="16"/>
                    </a:lnTo>
                    <a:lnTo>
                      <a:pt x="110" y="16"/>
                    </a:lnTo>
                    <a:lnTo>
                      <a:pt x="108" y="16"/>
                    </a:lnTo>
                    <a:lnTo>
                      <a:pt x="104" y="16"/>
                    </a:lnTo>
                    <a:lnTo>
                      <a:pt x="100" y="16"/>
                    </a:lnTo>
                    <a:lnTo>
                      <a:pt x="98" y="16"/>
                    </a:lnTo>
                    <a:lnTo>
                      <a:pt x="94" y="17"/>
                    </a:lnTo>
                    <a:lnTo>
                      <a:pt x="90" y="17"/>
                    </a:lnTo>
                    <a:lnTo>
                      <a:pt x="88" y="17"/>
                    </a:lnTo>
                    <a:lnTo>
                      <a:pt x="83" y="17"/>
                    </a:lnTo>
                    <a:lnTo>
                      <a:pt x="79" y="18"/>
                    </a:lnTo>
                    <a:lnTo>
                      <a:pt x="76" y="18"/>
                    </a:lnTo>
                    <a:lnTo>
                      <a:pt x="72" y="19"/>
                    </a:lnTo>
                    <a:lnTo>
                      <a:pt x="67" y="19"/>
                    </a:lnTo>
                    <a:lnTo>
                      <a:pt x="63" y="19"/>
                    </a:lnTo>
                    <a:lnTo>
                      <a:pt x="59" y="21"/>
                    </a:lnTo>
                    <a:lnTo>
                      <a:pt x="56" y="21"/>
                    </a:lnTo>
                    <a:lnTo>
                      <a:pt x="51" y="21"/>
                    </a:lnTo>
                    <a:lnTo>
                      <a:pt x="46" y="22"/>
                    </a:lnTo>
                    <a:lnTo>
                      <a:pt x="42" y="22"/>
                    </a:lnTo>
                    <a:lnTo>
                      <a:pt x="38" y="22"/>
                    </a:lnTo>
                    <a:lnTo>
                      <a:pt x="35" y="22"/>
                    </a:lnTo>
                    <a:lnTo>
                      <a:pt x="31" y="23"/>
                    </a:lnTo>
                    <a:lnTo>
                      <a:pt x="27" y="23"/>
                    </a:lnTo>
                    <a:lnTo>
                      <a:pt x="25" y="24"/>
                    </a:lnTo>
                    <a:lnTo>
                      <a:pt x="20" y="24"/>
                    </a:lnTo>
                    <a:lnTo>
                      <a:pt x="15" y="25"/>
                    </a:lnTo>
                    <a:lnTo>
                      <a:pt x="12" y="25"/>
                    </a:lnTo>
                    <a:lnTo>
                      <a:pt x="12" y="25"/>
                    </a:lnTo>
                    <a:lnTo>
                      <a:pt x="12" y="27"/>
                    </a:lnTo>
                    <a:lnTo>
                      <a:pt x="12" y="29"/>
                    </a:lnTo>
                    <a:lnTo>
                      <a:pt x="12" y="34"/>
                    </a:lnTo>
                    <a:lnTo>
                      <a:pt x="12" y="37"/>
                    </a:lnTo>
                    <a:lnTo>
                      <a:pt x="12" y="43"/>
                    </a:lnTo>
                    <a:lnTo>
                      <a:pt x="12" y="46"/>
                    </a:lnTo>
                    <a:lnTo>
                      <a:pt x="12" y="49"/>
                    </a:lnTo>
                    <a:lnTo>
                      <a:pt x="12" y="53"/>
                    </a:lnTo>
                    <a:lnTo>
                      <a:pt x="12" y="56"/>
                    </a:lnTo>
                    <a:lnTo>
                      <a:pt x="12" y="60"/>
                    </a:lnTo>
                    <a:lnTo>
                      <a:pt x="12" y="64"/>
                    </a:lnTo>
                    <a:lnTo>
                      <a:pt x="12" y="67"/>
                    </a:lnTo>
                    <a:lnTo>
                      <a:pt x="12" y="71"/>
                    </a:lnTo>
                    <a:lnTo>
                      <a:pt x="12" y="74"/>
                    </a:lnTo>
                    <a:lnTo>
                      <a:pt x="12" y="79"/>
                    </a:lnTo>
                    <a:lnTo>
                      <a:pt x="12" y="84"/>
                    </a:lnTo>
                    <a:lnTo>
                      <a:pt x="14" y="87"/>
                    </a:lnTo>
                    <a:lnTo>
                      <a:pt x="14" y="92"/>
                    </a:lnTo>
                    <a:lnTo>
                      <a:pt x="14" y="97"/>
                    </a:lnTo>
                    <a:lnTo>
                      <a:pt x="14" y="102"/>
                    </a:lnTo>
                    <a:lnTo>
                      <a:pt x="14" y="106"/>
                    </a:lnTo>
                    <a:lnTo>
                      <a:pt x="14" y="111"/>
                    </a:lnTo>
                    <a:lnTo>
                      <a:pt x="14" y="116"/>
                    </a:lnTo>
                    <a:lnTo>
                      <a:pt x="14" y="122"/>
                    </a:lnTo>
                    <a:lnTo>
                      <a:pt x="15" y="127"/>
                    </a:lnTo>
                    <a:lnTo>
                      <a:pt x="15" y="132"/>
                    </a:lnTo>
                    <a:lnTo>
                      <a:pt x="15" y="136"/>
                    </a:lnTo>
                    <a:lnTo>
                      <a:pt x="15" y="141"/>
                    </a:lnTo>
                    <a:lnTo>
                      <a:pt x="15" y="147"/>
                    </a:lnTo>
                    <a:lnTo>
                      <a:pt x="15" y="151"/>
                    </a:lnTo>
                    <a:lnTo>
                      <a:pt x="15" y="157"/>
                    </a:lnTo>
                    <a:lnTo>
                      <a:pt x="15" y="161"/>
                    </a:lnTo>
                    <a:lnTo>
                      <a:pt x="15" y="166"/>
                    </a:lnTo>
                    <a:lnTo>
                      <a:pt x="15" y="171"/>
                    </a:lnTo>
                    <a:lnTo>
                      <a:pt x="15" y="176"/>
                    </a:lnTo>
                    <a:lnTo>
                      <a:pt x="15" y="180"/>
                    </a:lnTo>
                    <a:lnTo>
                      <a:pt x="15" y="185"/>
                    </a:lnTo>
                    <a:lnTo>
                      <a:pt x="15" y="189"/>
                    </a:lnTo>
                    <a:lnTo>
                      <a:pt x="15" y="194"/>
                    </a:lnTo>
                    <a:lnTo>
                      <a:pt x="15" y="198"/>
                    </a:lnTo>
                    <a:lnTo>
                      <a:pt x="16" y="203"/>
                    </a:lnTo>
                    <a:lnTo>
                      <a:pt x="16" y="207"/>
                    </a:lnTo>
                    <a:lnTo>
                      <a:pt x="16" y="210"/>
                    </a:lnTo>
                    <a:lnTo>
                      <a:pt x="16" y="215"/>
                    </a:lnTo>
                    <a:lnTo>
                      <a:pt x="16" y="219"/>
                    </a:lnTo>
                    <a:lnTo>
                      <a:pt x="16" y="222"/>
                    </a:lnTo>
                    <a:lnTo>
                      <a:pt x="16" y="226"/>
                    </a:lnTo>
                    <a:lnTo>
                      <a:pt x="16" y="229"/>
                    </a:lnTo>
                    <a:lnTo>
                      <a:pt x="16" y="233"/>
                    </a:lnTo>
                    <a:lnTo>
                      <a:pt x="16" y="238"/>
                    </a:lnTo>
                    <a:lnTo>
                      <a:pt x="16" y="244"/>
                    </a:lnTo>
                    <a:lnTo>
                      <a:pt x="16" y="247"/>
                    </a:lnTo>
                    <a:lnTo>
                      <a:pt x="17" y="251"/>
                    </a:lnTo>
                    <a:lnTo>
                      <a:pt x="17" y="253"/>
                    </a:lnTo>
                    <a:lnTo>
                      <a:pt x="17" y="258"/>
                    </a:lnTo>
                    <a:lnTo>
                      <a:pt x="17" y="262"/>
                    </a:lnTo>
                    <a:lnTo>
                      <a:pt x="17" y="268"/>
                    </a:lnTo>
                    <a:lnTo>
                      <a:pt x="17" y="270"/>
                    </a:lnTo>
                    <a:lnTo>
                      <a:pt x="17" y="272"/>
                    </a:lnTo>
                    <a:lnTo>
                      <a:pt x="17" y="276"/>
                    </a:lnTo>
                    <a:lnTo>
                      <a:pt x="17" y="280"/>
                    </a:lnTo>
                    <a:lnTo>
                      <a:pt x="17" y="283"/>
                    </a:lnTo>
                    <a:lnTo>
                      <a:pt x="17" y="286"/>
                    </a:lnTo>
                    <a:lnTo>
                      <a:pt x="17" y="290"/>
                    </a:lnTo>
                    <a:lnTo>
                      <a:pt x="19" y="294"/>
                    </a:lnTo>
                    <a:lnTo>
                      <a:pt x="19" y="297"/>
                    </a:lnTo>
                    <a:lnTo>
                      <a:pt x="19" y="301"/>
                    </a:lnTo>
                    <a:lnTo>
                      <a:pt x="19" y="306"/>
                    </a:lnTo>
                    <a:lnTo>
                      <a:pt x="19" y="309"/>
                    </a:lnTo>
                    <a:lnTo>
                      <a:pt x="19" y="313"/>
                    </a:lnTo>
                    <a:lnTo>
                      <a:pt x="19" y="318"/>
                    </a:lnTo>
                    <a:lnTo>
                      <a:pt x="19" y="321"/>
                    </a:lnTo>
                    <a:lnTo>
                      <a:pt x="20" y="326"/>
                    </a:lnTo>
                    <a:lnTo>
                      <a:pt x="20" y="330"/>
                    </a:lnTo>
                    <a:lnTo>
                      <a:pt x="20" y="334"/>
                    </a:lnTo>
                    <a:lnTo>
                      <a:pt x="20" y="339"/>
                    </a:lnTo>
                    <a:lnTo>
                      <a:pt x="20" y="344"/>
                    </a:lnTo>
                    <a:lnTo>
                      <a:pt x="20" y="348"/>
                    </a:lnTo>
                    <a:lnTo>
                      <a:pt x="20" y="352"/>
                    </a:lnTo>
                    <a:lnTo>
                      <a:pt x="20" y="357"/>
                    </a:lnTo>
                    <a:lnTo>
                      <a:pt x="21" y="362"/>
                    </a:lnTo>
                    <a:lnTo>
                      <a:pt x="21" y="365"/>
                    </a:lnTo>
                    <a:lnTo>
                      <a:pt x="21" y="369"/>
                    </a:lnTo>
                    <a:lnTo>
                      <a:pt x="21" y="374"/>
                    </a:lnTo>
                    <a:lnTo>
                      <a:pt x="21" y="379"/>
                    </a:lnTo>
                    <a:lnTo>
                      <a:pt x="21" y="382"/>
                    </a:lnTo>
                    <a:lnTo>
                      <a:pt x="21" y="387"/>
                    </a:lnTo>
                    <a:lnTo>
                      <a:pt x="21" y="391"/>
                    </a:lnTo>
                    <a:lnTo>
                      <a:pt x="22" y="395"/>
                    </a:lnTo>
                    <a:lnTo>
                      <a:pt x="22" y="399"/>
                    </a:lnTo>
                    <a:lnTo>
                      <a:pt x="22" y="402"/>
                    </a:lnTo>
                    <a:lnTo>
                      <a:pt x="22" y="406"/>
                    </a:lnTo>
                    <a:lnTo>
                      <a:pt x="22" y="410"/>
                    </a:lnTo>
                    <a:lnTo>
                      <a:pt x="22" y="413"/>
                    </a:lnTo>
                    <a:lnTo>
                      <a:pt x="22" y="417"/>
                    </a:lnTo>
                    <a:lnTo>
                      <a:pt x="22" y="420"/>
                    </a:lnTo>
                    <a:lnTo>
                      <a:pt x="24" y="424"/>
                    </a:lnTo>
                    <a:lnTo>
                      <a:pt x="24" y="429"/>
                    </a:lnTo>
                    <a:lnTo>
                      <a:pt x="24" y="435"/>
                    </a:lnTo>
                    <a:lnTo>
                      <a:pt x="24" y="439"/>
                    </a:lnTo>
                    <a:lnTo>
                      <a:pt x="25" y="443"/>
                    </a:lnTo>
                    <a:lnTo>
                      <a:pt x="25" y="445"/>
                    </a:lnTo>
                    <a:lnTo>
                      <a:pt x="25" y="449"/>
                    </a:lnTo>
                    <a:lnTo>
                      <a:pt x="25" y="450"/>
                    </a:lnTo>
                    <a:lnTo>
                      <a:pt x="25" y="451"/>
                    </a:lnTo>
                    <a:lnTo>
                      <a:pt x="14" y="460"/>
                    </a:lnTo>
                    <a:lnTo>
                      <a:pt x="14" y="460"/>
                    </a:lnTo>
                    <a:close/>
                  </a:path>
                </a:pathLst>
              </a:custGeom>
              <a:solidFill>
                <a:srgbClr val="000000">
                  <a:alpha val="100000"/>
                </a:srgbClr>
              </a:solidFill>
              <a:ln w="9525">
                <a:noFill/>
              </a:ln>
            </p:spPr>
            <p:txBody>
              <a:bodyPr/>
              <a:p>
                <a:endParaRPr lang="zh-CN" altLang="en-US"/>
              </a:p>
            </p:txBody>
          </p:sp>
          <p:sp>
            <p:nvSpPr>
              <p:cNvPr id="22636" name="Freeform 316"/>
              <p:cNvSpPr/>
              <p:nvPr/>
            </p:nvSpPr>
            <p:spPr>
              <a:xfrm>
                <a:off x="2545" y="1015"/>
                <a:ext cx="5" cy="62"/>
              </a:xfrm>
              <a:custGeom>
                <a:avLst/>
                <a:gdLst/>
                <a:ahLst/>
                <a:cxnLst>
                  <a:cxn ang="0">
                    <a:pos x="0" y="2"/>
                  </a:cxn>
                  <a:cxn ang="0">
                    <a:pos x="0" y="5"/>
                  </a:cxn>
                  <a:cxn ang="0">
                    <a:pos x="0" y="7"/>
                  </a:cxn>
                  <a:cxn ang="0">
                    <a:pos x="0" y="10"/>
                  </a:cxn>
                  <a:cxn ang="0">
                    <a:pos x="0" y="12"/>
                  </a:cxn>
                  <a:cxn ang="0">
                    <a:pos x="0" y="15"/>
                  </a:cxn>
                  <a:cxn ang="0">
                    <a:pos x="0" y="17"/>
                  </a:cxn>
                  <a:cxn ang="0">
                    <a:pos x="0" y="19"/>
                  </a:cxn>
                  <a:cxn ang="0">
                    <a:pos x="0" y="22"/>
                  </a:cxn>
                  <a:cxn ang="0">
                    <a:pos x="0" y="25"/>
                  </a:cxn>
                  <a:cxn ang="0">
                    <a:pos x="0" y="28"/>
                  </a:cxn>
                  <a:cxn ang="0">
                    <a:pos x="0" y="30"/>
                  </a:cxn>
                  <a:cxn ang="0">
                    <a:pos x="0" y="32"/>
                  </a:cxn>
                  <a:cxn ang="0">
                    <a:pos x="1" y="34"/>
                  </a:cxn>
                  <a:cxn ang="0">
                    <a:pos x="1" y="37"/>
                  </a:cxn>
                  <a:cxn ang="0">
                    <a:pos x="1" y="40"/>
                  </a:cxn>
                  <a:cxn ang="0">
                    <a:pos x="1" y="42"/>
                  </a:cxn>
                  <a:cxn ang="0">
                    <a:pos x="2" y="45"/>
                  </a:cxn>
                  <a:cxn ang="0">
                    <a:pos x="2" y="48"/>
                  </a:cxn>
                  <a:cxn ang="0">
                    <a:pos x="2" y="51"/>
                  </a:cxn>
                  <a:cxn ang="0">
                    <a:pos x="2" y="54"/>
                  </a:cxn>
                  <a:cxn ang="0">
                    <a:pos x="2" y="56"/>
                  </a:cxn>
                  <a:cxn ang="0">
                    <a:pos x="2" y="60"/>
                  </a:cxn>
                  <a:cxn ang="0">
                    <a:pos x="3" y="62"/>
                  </a:cxn>
                  <a:cxn ang="0">
                    <a:pos x="4" y="62"/>
                  </a:cxn>
                  <a:cxn ang="0">
                    <a:pos x="5" y="60"/>
                  </a:cxn>
                  <a:cxn ang="0">
                    <a:pos x="5" y="57"/>
                  </a:cxn>
                  <a:cxn ang="0">
                    <a:pos x="5" y="55"/>
                  </a:cxn>
                  <a:cxn ang="0">
                    <a:pos x="5" y="53"/>
                  </a:cxn>
                  <a:cxn ang="0">
                    <a:pos x="4" y="50"/>
                  </a:cxn>
                  <a:cxn ang="0">
                    <a:pos x="4" y="47"/>
                  </a:cxn>
                  <a:cxn ang="0">
                    <a:pos x="4" y="44"/>
                  </a:cxn>
                  <a:cxn ang="0">
                    <a:pos x="4" y="42"/>
                  </a:cxn>
                  <a:cxn ang="0">
                    <a:pos x="3" y="39"/>
                  </a:cxn>
                  <a:cxn ang="0">
                    <a:pos x="3" y="36"/>
                  </a:cxn>
                  <a:cxn ang="0">
                    <a:pos x="3" y="34"/>
                  </a:cxn>
                  <a:cxn ang="0">
                    <a:pos x="3" y="31"/>
                  </a:cxn>
                  <a:cxn ang="0">
                    <a:pos x="3" y="28"/>
                  </a:cxn>
                  <a:cxn ang="0">
                    <a:pos x="3" y="27"/>
                  </a:cxn>
                  <a:cxn ang="0">
                    <a:pos x="2" y="24"/>
                  </a:cxn>
                  <a:cxn ang="0">
                    <a:pos x="2" y="21"/>
                  </a:cxn>
                  <a:cxn ang="0">
                    <a:pos x="2" y="19"/>
                  </a:cxn>
                  <a:cxn ang="0">
                    <a:pos x="2" y="17"/>
                  </a:cxn>
                  <a:cxn ang="0">
                    <a:pos x="2" y="14"/>
                  </a:cxn>
                  <a:cxn ang="0">
                    <a:pos x="2" y="12"/>
                  </a:cxn>
                  <a:cxn ang="0">
                    <a:pos x="2" y="9"/>
                  </a:cxn>
                  <a:cxn ang="0">
                    <a:pos x="2" y="7"/>
                  </a:cxn>
                  <a:cxn ang="0">
                    <a:pos x="2" y="5"/>
                  </a:cxn>
                  <a:cxn ang="0">
                    <a:pos x="2" y="2"/>
                  </a:cxn>
                  <a:cxn ang="0">
                    <a:pos x="0" y="0"/>
                  </a:cxn>
                </a:cxnLst>
                <a:pathLst>
                  <a:path w="23" h="370">
                    <a:moveTo>
                      <a:pt x="0" y="1"/>
                    </a:moveTo>
                    <a:lnTo>
                      <a:pt x="0" y="3"/>
                    </a:lnTo>
                    <a:lnTo>
                      <a:pt x="0" y="7"/>
                    </a:lnTo>
                    <a:lnTo>
                      <a:pt x="0" y="11"/>
                    </a:lnTo>
                    <a:lnTo>
                      <a:pt x="0" y="15"/>
                    </a:lnTo>
                    <a:lnTo>
                      <a:pt x="0" y="19"/>
                    </a:lnTo>
                    <a:lnTo>
                      <a:pt x="0" y="24"/>
                    </a:lnTo>
                    <a:lnTo>
                      <a:pt x="0" y="30"/>
                    </a:lnTo>
                    <a:lnTo>
                      <a:pt x="0" y="35"/>
                    </a:lnTo>
                    <a:lnTo>
                      <a:pt x="0" y="38"/>
                    </a:lnTo>
                    <a:lnTo>
                      <a:pt x="0" y="41"/>
                    </a:lnTo>
                    <a:lnTo>
                      <a:pt x="0" y="44"/>
                    </a:lnTo>
                    <a:lnTo>
                      <a:pt x="0" y="48"/>
                    </a:lnTo>
                    <a:lnTo>
                      <a:pt x="0" y="52"/>
                    </a:lnTo>
                    <a:lnTo>
                      <a:pt x="0" y="55"/>
                    </a:lnTo>
                    <a:lnTo>
                      <a:pt x="0" y="59"/>
                    </a:lnTo>
                    <a:lnTo>
                      <a:pt x="0" y="62"/>
                    </a:lnTo>
                    <a:lnTo>
                      <a:pt x="0" y="66"/>
                    </a:lnTo>
                    <a:lnTo>
                      <a:pt x="0" y="69"/>
                    </a:lnTo>
                    <a:lnTo>
                      <a:pt x="0" y="73"/>
                    </a:lnTo>
                    <a:lnTo>
                      <a:pt x="0" y="77"/>
                    </a:lnTo>
                    <a:lnTo>
                      <a:pt x="0" y="80"/>
                    </a:lnTo>
                    <a:lnTo>
                      <a:pt x="0" y="84"/>
                    </a:lnTo>
                    <a:lnTo>
                      <a:pt x="0" y="87"/>
                    </a:lnTo>
                    <a:lnTo>
                      <a:pt x="0" y="91"/>
                    </a:lnTo>
                    <a:lnTo>
                      <a:pt x="0" y="95"/>
                    </a:lnTo>
                    <a:lnTo>
                      <a:pt x="0" y="98"/>
                    </a:lnTo>
                    <a:lnTo>
                      <a:pt x="0" y="102"/>
                    </a:lnTo>
                    <a:lnTo>
                      <a:pt x="0" y="106"/>
                    </a:lnTo>
                    <a:lnTo>
                      <a:pt x="0" y="109"/>
                    </a:lnTo>
                    <a:lnTo>
                      <a:pt x="0" y="112"/>
                    </a:lnTo>
                    <a:lnTo>
                      <a:pt x="0" y="116"/>
                    </a:lnTo>
                    <a:lnTo>
                      <a:pt x="0" y="120"/>
                    </a:lnTo>
                    <a:lnTo>
                      <a:pt x="0" y="123"/>
                    </a:lnTo>
                    <a:lnTo>
                      <a:pt x="0" y="127"/>
                    </a:lnTo>
                    <a:lnTo>
                      <a:pt x="0" y="130"/>
                    </a:lnTo>
                    <a:lnTo>
                      <a:pt x="0" y="133"/>
                    </a:lnTo>
                    <a:lnTo>
                      <a:pt x="0" y="139"/>
                    </a:lnTo>
                    <a:lnTo>
                      <a:pt x="0" y="145"/>
                    </a:lnTo>
                    <a:lnTo>
                      <a:pt x="0" y="149"/>
                    </a:lnTo>
                    <a:lnTo>
                      <a:pt x="0" y="154"/>
                    </a:lnTo>
                    <a:lnTo>
                      <a:pt x="0" y="158"/>
                    </a:lnTo>
                    <a:lnTo>
                      <a:pt x="0" y="163"/>
                    </a:lnTo>
                    <a:lnTo>
                      <a:pt x="0" y="166"/>
                    </a:lnTo>
                    <a:lnTo>
                      <a:pt x="1" y="169"/>
                    </a:lnTo>
                    <a:lnTo>
                      <a:pt x="1" y="170"/>
                    </a:lnTo>
                    <a:lnTo>
                      <a:pt x="1" y="173"/>
                    </a:lnTo>
                    <a:lnTo>
                      <a:pt x="1" y="178"/>
                    </a:lnTo>
                    <a:lnTo>
                      <a:pt x="2" y="183"/>
                    </a:lnTo>
                    <a:lnTo>
                      <a:pt x="2" y="185"/>
                    </a:lnTo>
                    <a:lnTo>
                      <a:pt x="2" y="189"/>
                    </a:lnTo>
                    <a:lnTo>
                      <a:pt x="2" y="191"/>
                    </a:lnTo>
                    <a:lnTo>
                      <a:pt x="2" y="195"/>
                    </a:lnTo>
                    <a:lnTo>
                      <a:pt x="2" y="197"/>
                    </a:lnTo>
                    <a:lnTo>
                      <a:pt x="3" y="201"/>
                    </a:lnTo>
                    <a:lnTo>
                      <a:pt x="3" y="204"/>
                    </a:lnTo>
                    <a:lnTo>
                      <a:pt x="3" y="209"/>
                    </a:lnTo>
                    <a:lnTo>
                      <a:pt x="3" y="212"/>
                    </a:lnTo>
                    <a:lnTo>
                      <a:pt x="3" y="215"/>
                    </a:lnTo>
                    <a:lnTo>
                      <a:pt x="3" y="220"/>
                    </a:lnTo>
                    <a:lnTo>
                      <a:pt x="3" y="223"/>
                    </a:lnTo>
                    <a:lnTo>
                      <a:pt x="3" y="228"/>
                    </a:lnTo>
                    <a:lnTo>
                      <a:pt x="5" y="232"/>
                    </a:lnTo>
                    <a:lnTo>
                      <a:pt x="5" y="237"/>
                    </a:lnTo>
                    <a:lnTo>
                      <a:pt x="5" y="241"/>
                    </a:lnTo>
                    <a:lnTo>
                      <a:pt x="5" y="245"/>
                    </a:lnTo>
                    <a:lnTo>
                      <a:pt x="5" y="250"/>
                    </a:lnTo>
                    <a:lnTo>
                      <a:pt x="6" y="253"/>
                    </a:lnTo>
                    <a:lnTo>
                      <a:pt x="6" y="258"/>
                    </a:lnTo>
                    <a:lnTo>
                      <a:pt x="6" y="263"/>
                    </a:lnTo>
                    <a:lnTo>
                      <a:pt x="6" y="268"/>
                    </a:lnTo>
                    <a:lnTo>
                      <a:pt x="7" y="271"/>
                    </a:lnTo>
                    <a:lnTo>
                      <a:pt x="7" y="277"/>
                    </a:lnTo>
                    <a:lnTo>
                      <a:pt x="7" y="281"/>
                    </a:lnTo>
                    <a:lnTo>
                      <a:pt x="7" y="285"/>
                    </a:lnTo>
                    <a:lnTo>
                      <a:pt x="7" y="289"/>
                    </a:lnTo>
                    <a:lnTo>
                      <a:pt x="8" y="294"/>
                    </a:lnTo>
                    <a:lnTo>
                      <a:pt x="8" y="297"/>
                    </a:lnTo>
                    <a:lnTo>
                      <a:pt x="8" y="302"/>
                    </a:lnTo>
                    <a:lnTo>
                      <a:pt x="8" y="306"/>
                    </a:lnTo>
                    <a:lnTo>
                      <a:pt x="8" y="311"/>
                    </a:lnTo>
                    <a:lnTo>
                      <a:pt x="8" y="314"/>
                    </a:lnTo>
                    <a:lnTo>
                      <a:pt x="8" y="318"/>
                    </a:lnTo>
                    <a:lnTo>
                      <a:pt x="8" y="322"/>
                    </a:lnTo>
                    <a:lnTo>
                      <a:pt x="10" y="326"/>
                    </a:lnTo>
                    <a:lnTo>
                      <a:pt x="10" y="330"/>
                    </a:lnTo>
                    <a:lnTo>
                      <a:pt x="10" y="333"/>
                    </a:lnTo>
                    <a:lnTo>
                      <a:pt x="10" y="337"/>
                    </a:lnTo>
                    <a:lnTo>
                      <a:pt x="11" y="340"/>
                    </a:lnTo>
                    <a:lnTo>
                      <a:pt x="11" y="345"/>
                    </a:lnTo>
                    <a:lnTo>
                      <a:pt x="11" y="351"/>
                    </a:lnTo>
                    <a:lnTo>
                      <a:pt x="11" y="356"/>
                    </a:lnTo>
                    <a:lnTo>
                      <a:pt x="12" y="361"/>
                    </a:lnTo>
                    <a:lnTo>
                      <a:pt x="12" y="363"/>
                    </a:lnTo>
                    <a:lnTo>
                      <a:pt x="12" y="367"/>
                    </a:lnTo>
                    <a:lnTo>
                      <a:pt x="12" y="368"/>
                    </a:lnTo>
                    <a:lnTo>
                      <a:pt x="12" y="369"/>
                    </a:lnTo>
                    <a:lnTo>
                      <a:pt x="13" y="369"/>
                    </a:lnTo>
                    <a:lnTo>
                      <a:pt x="17" y="370"/>
                    </a:lnTo>
                    <a:lnTo>
                      <a:pt x="18" y="369"/>
                    </a:lnTo>
                    <a:lnTo>
                      <a:pt x="20" y="368"/>
                    </a:lnTo>
                    <a:lnTo>
                      <a:pt x="21" y="365"/>
                    </a:lnTo>
                    <a:lnTo>
                      <a:pt x="23" y="361"/>
                    </a:lnTo>
                    <a:lnTo>
                      <a:pt x="23" y="358"/>
                    </a:lnTo>
                    <a:lnTo>
                      <a:pt x="23" y="356"/>
                    </a:lnTo>
                    <a:lnTo>
                      <a:pt x="23" y="352"/>
                    </a:lnTo>
                    <a:lnTo>
                      <a:pt x="23" y="349"/>
                    </a:lnTo>
                    <a:lnTo>
                      <a:pt x="22" y="343"/>
                    </a:lnTo>
                    <a:lnTo>
                      <a:pt x="22" y="338"/>
                    </a:lnTo>
                    <a:lnTo>
                      <a:pt x="22" y="334"/>
                    </a:lnTo>
                    <a:lnTo>
                      <a:pt x="22" y="332"/>
                    </a:lnTo>
                    <a:lnTo>
                      <a:pt x="22" y="328"/>
                    </a:lnTo>
                    <a:lnTo>
                      <a:pt x="22" y="326"/>
                    </a:lnTo>
                    <a:lnTo>
                      <a:pt x="21" y="321"/>
                    </a:lnTo>
                    <a:lnTo>
                      <a:pt x="21" y="318"/>
                    </a:lnTo>
                    <a:lnTo>
                      <a:pt x="21" y="314"/>
                    </a:lnTo>
                    <a:lnTo>
                      <a:pt x="21" y="311"/>
                    </a:lnTo>
                    <a:lnTo>
                      <a:pt x="20" y="307"/>
                    </a:lnTo>
                    <a:lnTo>
                      <a:pt x="20" y="302"/>
                    </a:lnTo>
                    <a:lnTo>
                      <a:pt x="20" y="299"/>
                    </a:lnTo>
                    <a:lnTo>
                      <a:pt x="20" y="295"/>
                    </a:lnTo>
                    <a:lnTo>
                      <a:pt x="20" y="290"/>
                    </a:lnTo>
                    <a:lnTo>
                      <a:pt x="20" y="287"/>
                    </a:lnTo>
                    <a:lnTo>
                      <a:pt x="20" y="282"/>
                    </a:lnTo>
                    <a:lnTo>
                      <a:pt x="20" y="278"/>
                    </a:lnTo>
                    <a:lnTo>
                      <a:pt x="18" y="274"/>
                    </a:lnTo>
                    <a:lnTo>
                      <a:pt x="18" y="269"/>
                    </a:lnTo>
                    <a:lnTo>
                      <a:pt x="18" y="265"/>
                    </a:lnTo>
                    <a:lnTo>
                      <a:pt x="18" y="262"/>
                    </a:lnTo>
                    <a:lnTo>
                      <a:pt x="18" y="257"/>
                    </a:lnTo>
                    <a:lnTo>
                      <a:pt x="17" y="252"/>
                    </a:lnTo>
                    <a:lnTo>
                      <a:pt x="17" y="249"/>
                    </a:lnTo>
                    <a:lnTo>
                      <a:pt x="17" y="244"/>
                    </a:lnTo>
                    <a:lnTo>
                      <a:pt x="16" y="239"/>
                    </a:lnTo>
                    <a:lnTo>
                      <a:pt x="16" y="235"/>
                    </a:lnTo>
                    <a:lnTo>
                      <a:pt x="16" y="231"/>
                    </a:lnTo>
                    <a:lnTo>
                      <a:pt x="16" y="227"/>
                    </a:lnTo>
                    <a:lnTo>
                      <a:pt x="16" y="222"/>
                    </a:lnTo>
                    <a:lnTo>
                      <a:pt x="16" y="219"/>
                    </a:lnTo>
                    <a:lnTo>
                      <a:pt x="15" y="214"/>
                    </a:lnTo>
                    <a:lnTo>
                      <a:pt x="15" y="210"/>
                    </a:lnTo>
                    <a:lnTo>
                      <a:pt x="15" y="207"/>
                    </a:lnTo>
                    <a:lnTo>
                      <a:pt x="15" y="203"/>
                    </a:lnTo>
                    <a:lnTo>
                      <a:pt x="15" y="200"/>
                    </a:lnTo>
                    <a:lnTo>
                      <a:pt x="15" y="197"/>
                    </a:lnTo>
                    <a:lnTo>
                      <a:pt x="13" y="194"/>
                    </a:lnTo>
                    <a:lnTo>
                      <a:pt x="13" y="190"/>
                    </a:lnTo>
                    <a:lnTo>
                      <a:pt x="13" y="186"/>
                    </a:lnTo>
                    <a:lnTo>
                      <a:pt x="13" y="184"/>
                    </a:lnTo>
                    <a:lnTo>
                      <a:pt x="12" y="178"/>
                    </a:lnTo>
                    <a:lnTo>
                      <a:pt x="12" y="173"/>
                    </a:lnTo>
                    <a:lnTo>
                      <a:pt x="12" y="169"/>
                    </a:lnTo>
                    <a:lnTo>
                      <a:pt x="12" y="166"/>
                    </a:lnTo>
                    <a:lnTo>
                      <a:pt x="12" y="163"/>
                    </a:lnTo>
                    <a:lnTo>
                      <a:pt x="12" y="161"/>
                    </a:lnTo>
                    <a:lnTo>
                      <a:pt x="12" y="159"/>
                    </a:lnTo>
                    <a:lnTo>
                      <a:pt x="12" y="157"/>
                    </a:lnTo>
                    <a:lnTo>
                      <a:pt x="12" y="153"/>
                    </a:lnTo>
                    <a:lnTo>
                      <a:pt x="12" y="149"/>
                    </a:lnTo>
                    <a:lnTo>
                      <a:pt x="11" y="145"/>
                    </a:lnTo>
                    <a:lnTo>
                      <a:pt x="11" y="140"/>
                    </a:lnTo>
                    <a:lnTo>
                      <a:pt x="11" y="134"/>
                    </a:lnTo>
                    <a:lnTo>
                      <a:pt x="11" y="129"/>
                    </a:lnTo>
                    <a:lnTo>
                      <a:pt x="11" y="126"/>
                    </a:lnTo>
                    <a:lnTo>
                      <a:pt x="11" y="123"/>
                    </a:lnTo>
                    <a:lnTo>
                      <a:pt x="11" y="120"/>
                    </a:lnTo>
                    <a:lnTo>
                      <a:pt x="11" y="116"/>
                    </a:lnTo>
                    <a:lnTo>
                      <a:pt x="11" y="112"/>
                    </a:lnTo>
                    <a:lnTo>
                      <a:pt x="11" y="110"/>
                    </a:lnTo>
                    <a:lnTo>
                      <a:pt x="11" y="106"/>
                    </a:lnTo>
                    <a:lnTo>
                      <a:pt x="11" y="103"/>
                    </a:lnTo>
                    <a:lnTo>
                      <a:pt x="11" y="99"/>
                    </a:lnTo>
                    <a:lnTo>
                      <a:pt x="11" y="96"/>
                    </a:lnTo>
                    <a:lnTo>
                      <a:pt x="11" y="92"/>
                    </a:lnTo>
                    <a:lnTo>
                      <a:pt x="11" y="89"/>
                    </a:lnTo>
                    <a:lnTo>
                      <a:pt x="11" y="85"/>
                    </a:lnTo>
                    <a:lnTo>
                      <a:pt x="11" y="81"/>
                    </a:lnTo>
                    <a:lnTo>
                      <a:pt x="11" y="78"/>
                    </a:lnTo>
                    <a:lnTo>
                      <a:pt x="11" y="74"/>
                    </a:lnTo>
                    <a:lnTo>
                      <a:pt x="10" y="71"/>
                    </a:lnTo>
                    <a:lnTo>
                      <a:pt x="10" y="67"/>
                    </a:lnTo>
                    <a:lnTo>
                      <a:pt x="10" y="64"/>
                    </a:lnTo>
                    <a:lnTo>
                      <a:pt x="10" y="60"/>
                    </a:lnTo>
                    <a:lnTo>
                      <a:pt x="10" y="56"/>
                    </a:lnTo>
                    <a:lnTo>
                      <a:pt x="10" y="53"/>
                    </a:lnTo>
                    <a:lnTo>
                      <a:pt x="10" y="50"/>
                    </a:lnTo>
                    <a:lnTo>
                      <a:pt x="10" y="47"/>
                    </a:lnTo>
                    <a:lnTo>
                      <a:pt x="8" y="43"/>
                    </a:lnTo>
                    <a:lnTo>
                      <a:pt x="8" y="40"/>
                    </a:lnTo>
                    <a:lnTo>
                      <a:pt x="8" y="37"/>
                    </a:lnTo>
                    <a:lnTo>
                      <a:pt x="8" y="34"/>
                    </a:lnTo>
                    <a:lnTo>
                      <a:pt x="8" y="29"/>
                    </a:lnTo>
                    <a:lnTo>
                      <a:pt x="8" y="23"/>
                    </a:lnTo>
                    <a:lnTo>
                      <a:pt x="8" y="18"/>
                    </a:lnTo>
                    <a:lnTo>
                      <a:pt x="8" y="13"/>
                    </a:lnTo>
                    <a:lnTo>
                      <a:pt x="8" y="10"/>
                    </a:lnTo>
                    <a:lnTo>
                      <a:pt x="8" y="6"/>
                    </a:lnTo>
                    <a:lnTo>
                      <a:pt x="8" y="1"/>
                    </a:lnTo>
                    <a:lnTo>
                      <a:pt x="8" y="0"/>
                    </a:lnTo>
                    <a:lnTo>
                      <a:pt x="0" y="1"/>
                    </a:lnTo>
                    <a:lnTo>
                      <a:pt x="0" y="1"/>
                    </a:lnTo>
                    <a:close/>
                  </a:path>
                </a:pathLst>
              </a:custGeom>
              <a:solidFill>
                <a:srgbClr val="000000">
                  <a:alpha val="100000"/>
                </a:srgbClr>
              </a:solidFill>
              <a:ln w="9525">
                <a:noFill/>
              </a:ln>
            </p:spPr>
            <p:txBody>
              <a:bodyPr/>
              <a:p>
                <a:endParaRPr lang="zh-CN" altLang="en-US"/>
              </a:p>
            </p:txBody>
          </p:sp>
          <p:sp>
            <p:nvSpPr>
              <p:cNvPr id="22637" name="Freeform 317"/>
              <p:cNvSpPr/>
              <p:nvPr/>
            </p:nvSpPr>
            <p:spPr>
              <a:xfrm>
                <a:off x="2558" y="1016"/>
                <a:ext cx="4" cy="56"/>
              </a:xfrm>
              <a:custGeom>
                <a:avLst/>
                <a:gdLst/>
                <a:ahLst/>
                <a:cxnLst>
                  <a:cxn ang="0">
                    <a:pos x="0" y="1"/>
                  </a:cxn>
                  <a:cxn ang="0">
                    <a:pos x="0" y="3"/>
                  </a:cxn>
                  <a:cxn ang="0">
                    <a:pos x="0" y="5"/>
                  </a:cxn>
                  <a:cxn ang="0">
                    <a:pos x="0" y="7"/>
                  </a:cxn>
                  <a:cxn ang="0">
                    <a:pos x="0" y="10"/>
                  </a:cxn>
                  <a:cxn ang="0">
                    <a:pos x="1" y="13"/>
                  </a:cxn>
                  <a:cxn ang="0">
                    <a:pos x="1" y="16"/>
                  </a:cxn>
                  <a:cxn ang="0">
                    <a:pos x="1" y="18"/>
                  </a:cxn>
                  <a:cxn ang="0">
                    <a:pos x="1" y="21"/>
                  </a:cxn>
                  <a:cxn ang="0">
                    <a:pos x="1" y="22"/>
                  </a:cxn>
                  <a:cxn ang="0">
                    <a:pos x="1" y="24"/>
                  </a:cxn>
                  <a:cxn ang="0">
                    <a:pos x="1" y="26"/>
                  </a:cxn>
                  <a:cxn ang="0">
                    <a:pos x="1" y="28"/>
                  </a:cxn>
                  <a:cxn ang="0">
                    <a:pos x="2" y="30"/>
                  </a:cxn>
                  <a:cxn ang="0">
                    <a:pos x="2" y="32"/>
                  </a:cxn>
                  <a:cxn ang="0">
                    <a:pos x="2" y="34"/>
                  </a:cxn>
                  <a:cxn ang="0">
                    <a:pos x="2" y="36"/>
                  </a:cxn>
                  <a:cxn ang="0">
                    <a:pos x="2" y="38"/>
                  </a:cxn>
                  <a:cxn ang="0">
                    <a:pos x="2" y="41"/>
                  </a:cxn>
                  <a:cxn ang="0">
                    <a:pos x="2" y="43"/>
                  </a:cxn>
                  <a:cxn ang="0">
                    <a:pos x="2" y="45"/>
                  </a:cxn>
                  <a:cxn ang="0">
                    <a:pos x="2" y="47"/>
                  </a:cxn>
                  <a:cxn ang="0">
                    <a:pos x="2" y="49"/>
                  </a:cxn>
                  <a:cxn ang="0">
                    <a:pos x="2" y="51"/>
                  </a:cxn>
                  <a:cxn ang="0">
                    <a:pos x="2" y="53"/>
                  </a:cxn>
                  <a:cxn ang="0">
                    <a:pos x="2" y="55"/>
                  </a:cxn>
                  <a:cxn ang="0">
                    <a:pos x="2" y="56"/>
                  </a:cxn>
                  <a:cxn ang="0">
                    <a:pos x="3" y="56"/>
                  </a:cxn>
                  <a:cxn ang="0">
                    <a:pos x="4" y="55"/>
                  </a:cxn>
                  <a:cxn ang="0">
                    <a:pos x="4" y="53"/>
                  </a:cxn>
                  <a:cxn ang="0">
                    <a:pos x="4" y="51"/>
                  </a:cxn>
                  <a:cxn ang="0">
                    <a:pos x="4" y="49"/>
                  </a:cxn>
                  <a:cxn ang="0">
                    <a:pos x="4" y="48"/>
                  </a:cxn>
                  <a:cxn ang="0">
                    <a:pos x="4" y="46"/>
                  </a:cxn>
                  <a:cxn ang="0">
                    <a:pos x="4" y="44"/>
                  </a:cxn>
                  <a:cxn ang="0">
                    <a:pos x="4" y="42"/>
                  </a:cxn>
                  <a:cxn ang="0">
                    <a:pos x="4" y="40"/>
                  </a:cxn>
                  <a:cxn ang="0">
                    <a:pos x="4" y="37"/>
                  </a:cxn>
                  <a:cxn ang="0">
                    <a:pos x="4" y="35"/>
                  </a:cxn>
                  <a:cxn ang="0">
                    <a:pos x="4" y="33"/>
                  </a:cxn>
                  <a:cxn ang="0">
                    <a:pos x="4" y="31"/>
                  </a:cxn>
                  <a:cxn ang="0">
                    <a:pos x="4" y="29"/>
                  </a:cxn>
                  <a:cxn ang="0">
                    <a:pos x="4" y="27"/>
                  </a:cxn>
                  <a:cxn ang="0">
                    <a:pos x="4" y="26"/>
                  </a:cxn>
                  <a:cxn ang="0">
                    <a:pos x="4" y="23"/>
                  </a:cxn>
                  <a:cxn ang="0">
                    <a:pos x="4" y="22"/>
                  </a:cxn>
                  <a:cxn ang="0">
                    <a:pos x="4" y="21"/>
                  </a:cxn>
                  <a:cxn ang="0">
                    <a:pos x="4" y="19"/>
                  </a:cxn>
                  <a:cxn ang="0">
                    <a:pos x="3" y="17"/>
                  </a:cxn>
                  <a:cxn ang="0">
                    <a:pos x="3" y="14"/>
                  </a:cxn>
                  <a:cxn ang="0">
                    <a:pos x="3" y="12"/>
                  </a:cxn>
                  <a:cxn ang="0">
                    <a:pos x="2" y="9"/>
                  </a:cxn>
                  <a:cxn ang="0">
                    <a:pos x="2" y="6"/>
                  </a:cxn>
                  <a:cxn ang="0">
                    <a:pos x="2" y="4"/>
                  </a:cxn>
                  <a:cxn ang="0">
                    <a:pos x="2" y="2"/>
                  </a:cxn>
                  <a:cxn ang="0">
                    <a:pos x="2" y="0"/>
                  </a:cxn>
                  <a:cxn ang="0">
                    <a:pos x="0" y="0"/>
                  </a:cxn>
                </a:cxnLst>
                <a:pathLst>
                  <a:path w="22" h="336">
                    <a:moveTo>
                      <a:pt x="0" y="2"/>
                    </a:moveTo>
                    <a:lnTo>
                      <a:pt x="0" y="3"/>
                    </a:lnTo>
                    <a:lnTo>
                      <a:pt x="0" y="7"/>
                    </a:lnTo>
                    <a:lnTo>
                      <a:pt x="0" y="8"/>
                    </a:lnTo>
                    <a:lnTo>
                      <a:pt x="0" y="12"/>
                    </a:lnTo>
                    <a:lnTo>
                      <a:pt x="0" y="15"/>
                    </a:lnTo>
                    <a:lnTo>
                      <a:pt x="1" y="19"/>
                    </a:lnTo>
                    <a:lnTo>
                      <a:pt x="1" y="22"/>
                    </a:lnTo>
                    <a:lnTo>
                      <a:pt x="1" y="28"/>
                    </a:lnTo>
                    <a:lnTo>
                      <a:pt x="1" y="32"/>
                    </a:lnTo>
                    <a:lnTo>
                      <a:pt x="1" y="38"/>
                    </a:lnTo>
                    <a:lnTo>
                      <a:pt x="1" y="44"/>
                    </a:lnTo>
                    <a:lnTo>
                      <a:pt x="1" y="49"/>
                    </a:lnTo>
                    <a:lnTo>
                      <a:pt x="2" y="55"/>
                    </a:lnTo>
                    <a:lnTo>
                      <a:pt x="2" y="61"/>
                    </a:lnTo>
                    <a:lnTo>
                      <a:pt x="2" y="66"/>
                    </a:lnTo>
                    <a:lnTo>
                      <a:pt x="4" y="71"/>
                    </a:lnTo>
                    <a:lnTo>
                      <a:pt x="4" y="77"/>
                    </a:lnTo>
                    <a:lnTo>
                      <a:pt x="4" y="83"/>
                    </a:lnTo>
                    <a:lnTo>
                      <a:pt x="4" y="88"/>
                    </a:lnTo>
                    <a:lnTo>
                      <a:pt x="5" y="94"/>
                    </a:lnTo>
                    <a:lnTo>
                      <a:pt x="5" y="100"/>
                    </a:lnTo>
                    <a:lnTo>
                      <a:pt x="6" y="106"/>
                    </a:lnTo>
                    <a:lnTo>
                      <a:pt x="6" y="109"/>
                    </a:lnTo>
                    <a:lnTo>
                      <a:pt x="6" y="114"/>
                    </a:lnTo>
                    <a:lnTo>
                      <a:pt x="6" y="119"/>
                    </a:lnTo>
                    <a:lnTo>
                      <a:pt x="7" y="124"/>
                    </a:lnTo>
                    <a:lnTo>
                      <a:pt x="7" y="127"/>
                    </a:lnTo>
                    <a:lnTo>
                      <a:pt x="7" y="130"/>
                    </a:lnTo>
                    <a:lnTo>
                      <a:pt x="7" y="133"/>
                    </a:lnTo>
                    <a:lnTo>
                      <a:pt x="8" y="136"/>
                    </a:lnTo>
                    <a:lnTo>
                      <a:pt x="8" y="138"/>
                    </a:lnTo>
                    <a:lnTo>
                      <a:pt x="8" y="142"/>
                    </a:lnTo>
                    <a:lnTo>
                      <a:pt x="8" y="145"/>
                    </a:lnTo>
                    <a:lnTo>
                      <a:pt x="8" y="150"/>
                    </a:lnTo>
                    <a:lnTo>
                      <a:pt x="8" y="155"/>
                    </a:lnTo>
                    <a:lnTo>
                      <a:pt x="8" y="162"/>
                    </a:lnTo>
                    <a:lnTo>
                      <a:pt x="8" y="164"/>
                    </a:lnTo>
                    <a:lnTo>
                      <a:pt x="8" y="168"/>
                    </a:lnTo>
                    <a:lnTo>
                      <a:pt x="8" y="172"/>
                    </a:lnTo>
                    <a:lnTo>
                      <a:pt x="10" y="175"/>
                    </a:lnTo>
                    <a:lnTo>
                      <a:pt x="10" y="179"/>
                    </a:lnTo>
                    <a:lnTo>
                      <a:pt x="10" y="182"/>
                    </a:lnTo>
                    <a:lnTo>
                      <a:pt x="10" y="187"/>
                    </a:lnTo>
                    <a:lnTo>
                      <a:pt x="10" y="191"/>
                    </a:lnTo>
                    <a:lnTo>
                      <a:pt x="10" y="194"/>
                    </a:lnTo>
                    <a:lnTo>
                      <a:pt x="10" y="199"/>
                    </a:lnTo>
                    <a:lnTo>
                      <a:pt x="10" y="203"/>
                    </a:lnTo>
                    <a:lnTo>
                      <a:pt x="10" y="207"/>
                    </a:lnTo>
                    <a:lnTo>
                      <a:pt x="10" y="211"/>
                    </a:lnTo>
                    <a:lnTo>
                      <a:pt x="10" y="216"/>
                    </a:lnTo>
                    <a:lnTo>
                      <a:pt x="10" y="220"/>
                    </a:lnTo>
                    <a:lnTo>
                      <a:pt x="10" y="225"/>
                    </a:lnTo>
                    <a:lnTo>
                      <a:pt x="10" y="229"/>
                    </a:lnTo>
                    <a:lnTo>
                      <a:pt x="10" y="234"/>
                    </a:lnTo>
                    <a:lnTo>
                      <a:pt x="10" y="238"/>
                    </a:lnTo>
                    <a:lnTo>
                      <a:pt x="11" y="243"/>
                    </a:lnTo>
                    <a:lnTo>
                      <a:pt x="11" y="248"/>
                    </a:lnTo>
                    <a:lnTo>
                      <a:pt x="11" y="251"/>
                    </a:lnTo>
                    <a:lnTo>
                      <a:pt x="11" y="255"/>
                    </a:lnTo>
                    <a:lnTo>
                      <a:pt x="11" y="260"/>
                    </a:lnTo>
                    <a:lnTo>
                      <a:pt x="11" y="265"/>
                    </a:lnTo>
                    <a:lnTo>
                      <a:pt x="11" y="268"/>
                    </a:lnTo>
                    <a:lnTo>
                      <a:pt x="11" y="272"/>
                    </a:lnTo>
                    <a:lnTo>
                      <a:pt x="11" y="277"/>
                    </a:lnTo>
                    <a:lnTo>
                      <a:pt x="11" y="280"/>
                    </a:lnTo>
                    <a:lnTo>
                      <a:pt x="11" y="285"/>
                    </a:lnTo>
                    <a:lnTo>
                      <a:pt x="11" y="288"/>
                    </a:lnTo>
                    <a:lnTo>
                      <a:pt x="11" y="292"/>
                    </a:lnTo>
                    <a:lnTo>
                      <a:pt x="11" y="296"/>
                    </a:lnTo>
                    <a:lnTo>
                      <a:pt x="11" y="299"/>
                    </a:lnTo>
                    <a:lnTo>
                      <a:pt x="11" y="303"/>
                    </a:lnTo>
                    <a:lnTo>
                      <a:pt x="11" y="306"/>
                    </a:lnTo>
                    <a:lnTo>
                      <a:pt x="11" y="311"/>
                    </a:lnTo>
                    <a:lnTo>
                      <a:pt x="11" y="317"/>
                    </a:lnTo>
                    <a:lnTo>
                      <a:pt x="11" y="322"/>
                    </a:lnTo>
                    <a:lnTo>
                      <a:pt x="11" y="327"/>
                    </a:lnTo>
                    <a:lnTo>
                      <a:pt x="11" y="329"/>
                    </a:lnTo>
                    <a:lnTo>
                      <a:pt x="11" y="333"/>
                    </a:lnTo>
                    <a:lnTo>
                      <a:pt x="11" y="334"/>
                    </a:lnTo>
                    <a:lnTo>
                      <a:pt x="11" y="335"/>
                    </a:lnTo>
                    <a:lnTo>
                      <a:pt x="12" y="335"/>
                    </a:lnTo>
                    <a:lnTo>
                      <a:pt x="16" y="336"/>
                    </a:lnTo>
                    <a:lnTo>
                      <a:pt x="17" y="336"/>
                    </a:lnTo>
                    <a:lnTo>
                      <a:pt x="20" y="335"/>
                    </a:lnTo>
                    <a:lnTo>
                      <a:pt x="21" y="333"/>
                    </a:lnTo>
                    <a:lnTo>
                      <a:pt x="22" y="328"/>
                    </a:lnTo>
                    <a:lnTo>
                      <a:pt x="22" y="327"/>
                    </a:lnTo>
                    <a:lnTo>
                      <a:pt x="22" y="324"/>
                    </a:lnTo>
                    <a:lnTo>
                      <a:pt x="22" y="319"/>
                    </a:lnTo>
                    <a:lnTo>
                      <a:pt x="22" y="316"/>
                    </a:lnTo>
                    <a:lnTo>
                      <a:pt x="22" y="310"/>
                    </a:lnTo>
                    <a:lnTo>
                      <a:pt x="22" y="305"/>
                    </a:lnTo>
                    <a:lnTo>
                      <a:pt x="22" y="303"/>
                    </a:lnTo>
                    <a:lnTo>
                      <a:pt x="22" y="299"/>
                    </a:lnTo>
                    <a:lnTo>
                      <a:pt x="22" y="296"/>
                    </a:lnTo>
                    <a:lnTo>
                      <a:pt x="22" y="293"/>
                    </a:lnTo>
                    <a:lnTo>
                      <a:pt x="22" y="288"/>
                    </a:lnTo>
                    <a:lnTo>
                      <a:pt x="22" y="286"/>
                    </a:lnTo>
                    <a:lnTo>
                      <a:pt x="22" y="281"/>
                    </a:lnTo>
                    <a:lnTo>
                      <a:pt x="22" y="278"/>
                    </a:lnTo>
                    <a:lnTo>
                      <a:pt x="22" y="274"/>
                    </a:lnTo>
                    <a:lnTo>
                      <a:pt x="22" y="269"/>
                    </a:lnTo>
                    <a:lnTo>
                      <a:pt x="22" y="266"/>
                    </a:lnTo>
                    <a:lnTo>
                      <a:pt x="22" y="262"/>
                    </a:lnTo>
                    <a:lnTo>
                      <a:pt x="22" y="257"/>
                    </a:lnTo>
                    <a:lnTo>
                      <a:pt x="22" y="254"/>
                    </a:lnTo>
                    <a:lnTo>
                      <a:pt x="22" y="249"/>
                    </a:lnTo>
                    <a:lnTo>
                      <a:pt x="22" y="246"/>
                    </a:lnTo>
                    <a:lnTo>
                      <a:pt x="22" y="241"/>
                    </a:lnTo>
                    <a:lnTo>
                      <a:pt x="22" y="237"/>
                    </a:lnTo>
                    <a:lnTo>
                      <a:pt x="22" y="232"/>
                    </a:lnTo>
                    <a:lnTo>
                      <a:pt x="22" y="229"/>
                    </a:lnTo>
                    <a:lnTo>
                      <a:pt x="21" y="224"/>
                    </a:lnTo>
                    <a:lnTo>
                      <a:pt x="21" y="220"/>
                    </a:lnTo>
                    <a:lnTo>
                      <a:pt x="21" y="216"/>
                    </a:lnTo>
                    <a:lnTo>
                      <a:pt x="21" y="211"/>
                    </a:lnTo>
                    <a:lnTo>
                      <a:pt x="21" y="206"/>
                    </a:lnTo>
                    <a:lnTo>
                      <a:pt x="21" y="203"/>
                    </a:lnTo>
                    <a:lnTo>
                      <a:pt x="21" y="198"/>
                    </a:lnTo>
                    <a:lnTo>
                      <a:pt x="21" y="194"/>
                    </a:lnTo>
                    <a:lnTo>
                      <a:pt x="21" y="189"/>
                    </a:lnTo>
                    <a:lnTo>
                      <a:pt x="21" y="186"/>
                    </a:lnTo>
                    <a:lnTo>
                      <a:pt x="21" y="182"/>
                    </a:lnTo>
                    <a:lnTo>
                      <a:pt x="21" y="179"/>
                    </a:lnTo>
                    <a:lnTo>
                      <a:pt x="21" y="174"/>
                    </a:lnTo>
                    <a:lnTo>
                      <a:pt x="21" y="170"/>
                    </a:lnTo>
                    <a:lnTo>
                      <a:pt x="21" y="167"/>
                    </a:lnTo>
                    <a:lnTo>
                      <a:pt x="21" y="164"/>
                    </a:lnTo>
                    <a:lnTo>
                      <a:pt x="21" y="161"/>
                    </a:lnTo>
                    <a:lnTo>
                      <a:pt x="21" y="157"/>
                    </a:lnTo>
                    <a:lnTo>
                      <a:pt x="21" y="154"/>
                    </a:lnTo>
                    <a:lnTo>
                      <a:pt x="21" y="151"/>
                    </a:lnTo>
                    <a:lnTo>
                      <a:pt x="21" y="145"/>
                    </a:lnTo>
                    <a:lnTo>
                      <a:pt x="21" y="140"/>
                    </a:lnTo>
                    <a:lnTo>
                      <a:pt x="21" y="136"/>
                    </a:lnTo>
                    <a:lnTo>
                      <a:pt x="21" y="133"/>
                    </a:lnTo>
                    <a:lnTo>
                      <a:pt x="21" y="130"/>
                    </a:lnTo>
                    <a:lnTo>
                      <a:pt x="21" y="129"/>
                    </a:lnTo>
                    <a:lnTo>
                      <a:pt x="20" y="127"/>
                    </a:lnTo>
                    <a:lnTo>
                      <a:pt x="20" y="125"/>
                    </a:lnTo>
                    <a:lnTo>
                      <a:pt x="20" y="121"/>
                    </a:lnTo>
                    <a:lnTo>
                      <a:pt x="20" y="119"/>
                    </a:lnTo>
                    <a:lnTo>
                      <a:pt x="20" y="114"/>
                    </a:lnTo>
                    <a:lnTo>
                      <a:pt x="20" y="111"/>
                    </a:lnTo>
                    <a:lnTo>
                      <a:pt x="18" y="106"/>
                    </a:lnTo>
                    <a:lnTo>
                      <a:pt x="18" y="102"/>
                    </a:lnTo>
                    <a:lnTo>
                      <a:pt x="17" y="96"/>
                    </a:lnTo>
                    <a:lnTo>
                      <a:pt x="17" y="90"/>
                    </a:lnTo>
                    <a:lnTo>
                      <a:pt x="17" y="86"/>
                    </a:lnTo>
                    <a:lnTo>
                      <a:pt x="17" y="81"/>
                    </a:lnTo>
                    <a:lnTo>
                      <a:pt x="16" y="75"/>
                    </a:lnTo>
                    <a:lnTo>
                      <a:pt x="16" y="69"/>
                    </a:lnTo>
                    <a:lnTo>
                      <a:pt x="15" y="63"/>
                    </a:lnTo>
                    <a:lnTo>
                      <a:pt x="15" y="58"/>
                    </a:lnTo>
                    <a:lnTo>
                      <a:pt x="13" y="52"/>
                    </a:lnTo>
                    <a:lnTo>
                      <a:pt x="13" y="46"/>
                    </a:lnTo>
                    <a:lnTo>
                      <a:pt x="12" y="41"/>
                    </a:lnTo>
                    <a:lnTo>
                      <a:pt x="12" y="35"/>
                    </a:lnTo>
                    <a:lnTo>
                      <a:pt x="12" y="31"/>
                    </a:lnTo>
                    <a:lnTo>
                      <a:pt x="11" y="26"/>
                    </a:lnTo>
                    <a:lnTo>
                      <a:pt x="11" y="21"/>
                    </a:lnTo>
                    <a:lnTo>
                      <a:pt x="11" y="18"/>
                    </a:lnTo>
                    <a:lnTo>
                      <a:pt x="10" y="13"/>
                    </a:lnTo>
                    <a:lnTo>
                      <a:pt x="10" y="9"/>
                    </a:lnTo>
                    <a:lnTo>
                      <a:pt x="10" y="6"/>
                    </a:lnTo>
                    <a:lnTo>
                      <a:pt x="10" y="4"/>
                    </a:lnTo>
                    <a:lnTo>
                      <a:pt x="10" y="1"/>
                    </a:lnTo>
                    <a:lnTo>
                      <a:pt x="10" y="0"/>
                    </a:lnTo>
                    <a:lnTo>
                      <a:pt x="0" y="2"/>
                    </a:lnTo>
                    <a:lnTo>
                      <a:pt x="0" y="2"/>
                    </a:lnTo>
                    <a:close/>
                  </a:path>
                </a:pathLst>
              </a:custGeom>
              <a:solidFill>
                <a:srgbClr val="000000">
                  <a:alpha val="100000"/>
                </a:srgbClr>
              </a:solidFill>
              <a:ln w="9525">
                <a:noFill/>
              </a:ln>
            </p:spPr>
            <p:txBody>
              <a:bodyPr/>
              <a:p>
                <a:endParaRPr lang="zh-CN" altLang="en-US"/>
              </a:p>
            </p:txBody>
          </p:sp>
          <p:sp>
            <p:nvSpPr>
              <p:cNvPr id="22638" name="Freeform 318"/>
              <p:cNvSpPr/>
              <p:nvPr/>
            </p:nvSpPr>
            <p:spPr>
              <a:xfrm>
                <a:off x="2540" y="1021"/>
                <a:ext cx="28" cy="3"/>
              </a:xfrm>
              <a:custGeom>
                <a:avLst/>
                <a:gdLst/>
                <a:ahLst/>
                <a:cxnLst>
                  <a:cxn ang="0">
                    <a:pos x="0" y="1"/>
                  </a:cxn>
                  <a:cxn ang="0">
                    <a:pos x="2" y="1"/>
                  </a:cxn>
                  <a:cxn ang="0">
                    <a:pos x="3" y="1"/>
                  </a:cxn>
                  <a:cxn ang="0">
                    <a:pos x="5" y="1"/>
                  </a:cxn>
                  <a:cxn ang="0">
                    <a:pos x="7" y="1"/>
                  </a:cxn>
                  <a:cxn ang="0">
                    <a:pos x="10" y="0"/>
                  </a:cxn>
                  <a:cxn ang="0">
                    <a:pos x="12" y="0"/>
                  </a:cxn>
                  <a:cxn ang="0">
                    <a:pos x="13" y="0"/>
                  </a:cxn>
                  <a:cxn ang="0">
                    <a:pos x="15" y="0"/>
                  </a:cxn>
                  <a:cxn ang="0">
                    <a:pos x="17" y="0"/>
                  </a:cxn>
                  <a:cxn ang="0">
                    <a:pos x="20" y="0"/>
                  </a:cxn>
                  <a:cxn ang="0">
                    <a:pos x="22" y="0"/>
                  </a:cxn>
                  <a:cxn ang="0">
                    <a:pos x="24" y="0"/>
                  </a:cxn>
                  <a:cxn ang="0">
                    <a:pos x="26" y="0"/>
                  </a:cxn>
                  <a:cxn ang="0">
                    <a:pos x="27" y="0"/>
                  </a:cxn>
                  <a:cxn ang="0">
                    <a:pos x="28" y="1"/>
                  </a:cxn>
                  <a:cxn ang="0">
                    <a:pos x="28" y="2"/>
                  </a:cxn>
                  <a:cxn ang="0">
                    <a:pos x="27" y="2"/>
                  </a:cxn>
                  <a:cxn ang="0">
                    <a:pos x="26" y="2"/>
                  </a:cxn>
                  <a:cxn ang="0">
                    <a:pos x="24" y="2"/>
                  </a:cxn>
                  <a:cxn ang="0">
                    <a:pos x="22" y="2"/>
                  </a:cxn>
                  <a:cxn ang="0">
                    <a:pos x="20" y="2"/>
                  </a:cxn>
                  <a:cxn ang="0">
                    <a:pos x="18" y="2"/>
                  </a:cxn>
                  <a:cxn ang="0">
                    <a:pos x="16" y="2"/>
                  </a:cxn>
                  <a:cxn ang="0">
                    <a:pos x="15" y="2"/>
                  </a:cxn>
                  <a:cxn ang="0">
                    <a:pos x="14" y="2"/>
                  </a:cxn>
                  <a:cxn ang="0">
                    <a:pos x="13" y="2"/>
                  </a:cxn>
                  <a:cxn ang="0">
                    <a:pos x="11" y="2"/>
                  </a:cxn>
                  <a:cxn ang="0">
                    <a:pos x="9" y="2"/>
                  </a:cxn>
                  <a:cxn ang="0">
                    <a:pos x="7" y="2"/>
                  </a:cxn>
                  <a:cxn ang="0">
                    <a:pos x="6" y="2"/>
                  </a:cxn>
                  <a:cxn ang="0">
                    <a:pos x="5" y="2"/>
                  </a:cxn>
                  <a:cxn ang="0">
                    <a:pos x="3" y="3"/>
                  </a:cxn>
                  <a:cxn ang="0">
                    <a:pos x="1" y="3"/>
                  </a:cxn>
                  <a:cxn ang="0">
                    <a:pos x="0" y="3"/>
                  </a:cxn>
                  <a:cxn ang="0">
                    <a:pos x="0" y="1"/>
                  </a:cxn>
                </a:cxnLst>
                <a:pathLst>
                  <a:path w="141" h="17">
                    <a:moveTo>
                      <a:pt x="0" y="6"/>
                    </a:moveTo>
                    <a:lnTo>
                      <a:pt x="1" y="6"/>
                    </a:lnTo>
                    <a:lnTo>
                      <a:pt x="4" y="6"/>
                    </a:lnTo>
                    <a:lnTo>
                      <a:pt x="8" y="5"/>
                    </a:lnTo>
                    <a:lnTo>
                      <a:pt x="12" y="5"/>
                    </a:lnTo>
                    <a:lnTo>
                      <a:pt x="16" y="5"/>
                    </a:lnTo>
                    <a:lnTo>
                      <a:pt x="21" y="5"/>
                    </a:lnTo>
                    <a:lnTo>
                      <a:pt x="26" y="3"/>
                    </a:lnTo>
                    <a:lnTo>
                      <a:pt x="30" y="3"/>
                    </a:lnTo>
                    <a:lnTo>
                      <a:pt x="37" y="3"/>
                    </a:lnTo>
                    <a:lnTo>
                      <a:pt x="43" y="3"/>
                    </a:lnTo>
                    <a:lnTo>
                      <a:pt x="49" y="2"/>
                    </a:lnTo>
                    <a:lnTo>
                      <a:pt x="55" y="2"/>
                    </a:lnTo>
                    <a:lnTo>
                      <a:pt x="59" y="2"/>
                    </a:lnTo>
                    <a:lnTo>
                      <a:pt x="61" y="2"/>
                    </a:lnTo>
                    <a:lnTo>
                      <a:pt x="65" y="2"/>
                    </a:lnTo>
                    <a:lnTo>
                      <a:pt x="69" y="2"/>
                    </a:lnTo>
                    <a:lnTo>
                      <a:pt x="75" y="1"/>
                    </a:lnTo>
                    <a:lnTo>
                      <a:pt x="81" y="1"/>
                    </a:lnTo>
                    <a:lnTo>
                      <a:pt x="87" y="0"/>
                    </a:lnTo>
                    <a:lnTo>
                      <a:pt x="94" y="0"/>
                    </a:lnTo>
                    <a:lnTo>
                      <a:pt x="100" y="0"/>
                    </a:lnTo>
                    <a:lnTo>
                      <a:pt x="106" y="0"/>
                    </a:lnTo>
                    <a:lnTo>
                      <a:pt x="111" y="0"/>
                    </a:lnTo>
                    <a:lnTo>
                      <a:pt x="117" y="0"/>
                    </a:lnTo>
                    <a:lnTo>
                      <a:pt x="121" y="0"/>
                    </a:lnTo>
                    <a:lnTo>
                      <a:pt x="126" y="0"/>
                    </a:lnTo>
                    <a:lnTo>
                      <a:pt x="129" y="0"/>
                    </a:lnTo>
                    <a:lnTo>
                      <a:pt x="132" y="0"/>
                    </a:lnTo>
                    <a:lnTo>
                      <a:pt x="137" y="0"/>
                    </a:lnTo>
                    <a:lnTo>
                      <a:pt x="139" y="2"/>
                    </a:lnTo>
                    <a:lnTo>
                      <a:pt x="141" y="5"/>
                    </a:lnTo>
                    <a:lnTo>
                      <a:pt x="141" y="8"/>
                    </a:lnTo>
                    <a:lnTo>
                      <a:pt x="141" y="9"/>
                    </a:lnTo>
                    <a:lnTo>
                      <a:pt x="138" y="12"/>
                    </a:lnTo>
                    <a:lnTo>
                      <a:pt x="137" y="12"/>
                    </a:lnTo>
                    <a:lnTo>
                      <a:pt x="134" y="12"/>
                    </a:lnTo>
                    <a:lnTo>
                      <a:pt x="129" y="12"/>
                    </a:lnTo>
                    <a:lnTo>
                      <a:pt x="127" y="12"/>
                    </a:lnTo>
                    <a:lnTo>
                      <a:pt x="121" y="12"/>
                    </a:lnTo>
                    <a:lnTo>
                      <a:pt x="116" y="12"/>
                    </a:lnTo>
                    <a:lnTo>
                      <a:pt x="111" y="12"/>
                    </a:lnTo>
                    <a:lnTo>
                      <a:pt x="106" y="13"/>
                    </a:lnTo>
                    <a:lnTo>
                      <a:pt x="100" y="13"/>
                    </a:lnTo>
                    <a:lnTo>
                      <a:pt x="94" y="13"/>
                    </a:lnTo>
                    <a:lnTo>
                      <a:pt x="89" y="13"/>
                    </a:lnTo>
                    <a:lnTo>
                      <a:pt x="84" y="13"/>
                    </a:lnTo>
                    <a:lnTo>
                      <a:pt x="79" y="13"/>
                    </a:lnTo>
                    <a:lnTo>
                      <a:pt x="76" y="13"/>
                    </a:lnTo>
                    <a:lnTo>
                      <a:pt x="74" y="13"/>
                    </a:lnTo>
                    <a:lnTo>
                      <a:pt x="73" y="14"/>
                    </a:lnTo>
                    <a:lnTo>
                      <a:pt x="71" y="13"/>
                    </a:lnTo>
                    <a:lnTo>
                      <a:pt x="69" y="13"/>
                    </a:lnTo>
                    <a:lnTo>
                      <a:pt x="64" y="13"/>
                    </a:lnTo>
                    <a:lnTo>
                      <a:pt x="59" y="13"/>
                    </a:lnTo>
                    <a:lnTo>
                      <a:pt x="53" y="13"/>
                    </a:lnTo>
                    <a:lnTo>
                      <a:pt x="48" y="14"/>
                    </a:lnTo>
                    <a:lnTo>
                      <a:pt x="44" y="14"/>
                    </a:lnTo>
                    <a:lnTo>
                      <a:pt x="40" y="14"/>
                    </a:lnTo>
                    <a:lnTo>
                      <a:pt x="37" y="14"/>
                    </a:lnTo>
                    <a:lnTo>
                      <a:pt x="34" y="14"/>
                    </a:lnTo>
                    <a:lnTo>
                      <a:pt x="30" y="14"/>
                    </a:lnTo>
                    <a:lnTo>
                      <a:pt x="27" y="14"/>
                    </a:lnTo>
                    <a:lnTo>
                      <a:pt x="24" y="14"/>
                    </a:lnTo>
                    <a:lnTo>
                      <a:pt x="21" y="15"/>
                    </a:lnTo>
                    <a:lnTo>
                      <a:pt x="14" y="15"/>
                    </a:lnTo>
                    <a:lnTo>
                      <a:pt x="9" y="15"/>
                    </a:lnTo>
                    <a:lnTo>
                      <a:pt x="6" y="15"/>
                    </a:lnTo>
                    <a:lnTo>
                      <a:pt x="2" y="15"/>
                    </a:lnTo>
                    <a:lnTo>
                      <a:pt x="0" y="15"/>
                    </a:lnTo>
                    <a:lnTo>
                      <a:pt x="0" y="17"/>
                    </a:lnTo>
                    <a:lnTo>
                      <a:pt x="0" y="6"/>
                    </a:lnTo>
                    <a:lnTo>
                      <a:pt x="0" y="6"/>
                    </a:lnTo>
                    <a:close/>
                  </a:path>
                </a:pathLst>
              </a:custGeom>
              <a:solidFill>
                <a:srgbClr val="000000">
                  <a:alpha val="100000"/>
                </a:srgbClr>
              </a:solidFill>
              <a:ln w="9525">
                <a:noFill/>
              </a:ln>
            </p:spPr>
            <p:txBody>
              <a:bodyPr/>
              <a:p>
                <a:endParaRPr lang="zh-CN" altLang="en-US"/>
              </a:p>
            </p:txBody>
          </p:sp>
          <p:sp>
            <p:nvSpPr>
              <p:cNvPr id="22639" name="Freeform 319"/>
              <p:cNvSpPr/>
              <p:nvPr/>
            </p:nvSpPr>
            <p:spPr>
              <a:xfrm>
                <a:off x="2540" y="1033"/>
                <a:ext cx="29" cy="5"/>
              </a:xfrm>
              <a:custGeom>
                <a:avLst/>
                <a:gdLst/>
                <a:ahLst/>
                <a:cxnLst>
                  <a:cxn ang="0">
                    <a:pos x="0" y="3"/>
                  </a:cxn>
                  <a:cxn ang="0">
                    <a:pos x="1" y="3"/>
                  </a:cxn>
                  <a:cxn ang="0">
                    <a:pos x="3" y="3"/>
                  </a:cxn>
                  <a:cxn ang="0">
                    <a:pos x="5" y="3"/>
                  </a:cxn>
                  <a:cxn ang="0">
                    <a:pos x="8" y="2"/>
                  </a:cxn>
                  <a:cxn ang="0">
                    <a:pos x="10" y="2"/>
                  </a:cxn>
                  <a:cxn ang="0">
                    <a:pos x="12" y="2"/>
                  </a:cxn>
                  <a:cxn ang="0">
                    <a:pos x="14" y="2"/>
                  </a:cxn>
                  <a:cxn ang="0">
                    <a:pos x="14" y="2"/>
                  </a:cxn>
                  <a:cxn ang="0">
                    <a:pos x="16" y="1"/>
                  </a:cxn>
                  <a:cxn ang="0">
                    <a:pos x="18" y="1"/>
                  </a:cxn>
                  <a:cxn ang="0">
                    <a:pos x="20" y="1"/>
                  </a:cxn>
                  <a:cxn ang="0">
                    <a:pos x="21" y="1"/>
                  </a:cxn>
                  <a:cxn ang="0">
                    <a:pos x="23" y="0"/>
                  </a:cxn>
                  <a:cxn ang="0">
                    <a:pos x="26" y="0"/>
                  </a:cxn>
                  <a:cxn ang="0">
                    <a:pos x="28" y="0"/>
                  </a:cxn>
                  <a:cxn ang="0">
                    <a:pos x="29" y="0"/>
                  </a:cxn>
                  <a:cxn ang="0">
                    <a:pos x="29" y="0"/>
                  </a:cxn>
                  <a:cxn ang="0">
                    <a:pos x="29" y="1"/>
                  </a:cxn>
                  <a:cxn ang="0">
                    <a:pos x="28" y="2"/>
                  </a:cxn>
                  <a:cxn ang="0">
                    <a:pos x="27" y="2"/>
                  </a:cxn>
                  <a:cxn ang="0">
                    <a:pos x="25" y="2"/>
                  </a:cxn>
                  <a:cxn ang="0">
                    <a:pos x="23" y="2"/>
                  </a:cxn>
                  <a:cxn ang="0">
                    <a:pos x="20" y="3"/>
                  </a:cxn>
                  <a:cxn ang="0">
                    <a:pos x="18" y="3"/>
                  </a:cxn>
                  <a:cxn ang="0">
                    <a:pos x="16" y="3"/>
                  </a:cxn>
                  <a:cxn ang="0">
                    <a:pos x="15" y="3"/>
                  </a:cxn>
                  <a:cxn ang="0">
                    <a:pos x="14" y="3"/>
                  </a:cxn>
                  <a:cxn ang="0">
                    <a:pos x="13" y="3"/>
                  </a:cxn>
                  <a:cxn ang="0">
                    <a:pos x="11" y="4"/>
                  </a:cxn>
                  <a:cxn ang="0">
                    <a:pos x="8" y="4"/>
                  </a:cxn>
                  <a:cxn ang="0">
                    <a:pos x="6" y="4"/>
                  </a:cxn>
                  <a:cxn ang="0">
                    <a:pos x="3" y="5"/>
                  </a:cxn>
                  <a:cxn ang="0">
                    <a:pos x="1" y="5"/>
                  </a:cxn>
                  <a:cxn ang="0">
                    <a:pos x="0" y="5"/>
                  </a:cxn>
                  <a:cxn ang="0">
                    <a:pos x="0" y="3"/>
                  </a:cxn>
                </a:cxnLst>
                <a:pathLst>
                  <a:path w="142" h="32">
                    <a:moveTo>
                      <a:pt x="0" y="22"/>
                    </a:moveTo>
                    <a:lnTo>
                      <a:pt x="0" y="22"/>
                    </a:lnTo>
                    <a:lnTo>
                      <a:pt x="2" y="20"/>
                    </a:lnTo>
                    <a:lnTo>
                      <a:pt x="5" y="20"/>
                    </a:lnTo>
                    <a:lnTo>
                      <a:pt x="10" y="20"/>
                    </a:lnTo>
                    <a:lnTo>
                      <a:pt x="15" y="19"/>
                    </a:lnTo>
                    <a:lnTo>
                      <a:pt x="20" y="18"/>
                    </a:lnTo>
                    <a:lnTo>
                      <a:pt x="26" y="17"/>
                    </a:lnTo>
                    <a:lnTo>
                      <a:pt x="32" y="17"/>
                    </a:lnTo>
                    <a:lnTo>
                      <a:pt x="38" y="14"/>
                    </a:lnTo>
                    <a:lnTo>
                      <a:pt x="44" y="14"/>
                    </a:lnTo>
                    <a:lnTo>
                      <a:pt x="50" y="13"/>
                    </a:lnTo>
                    <a:lnTo>
                      <a:pt x="57" y="12"/>
                    </a:lnTo>
                    <a:lnTo>
                      <a:pt x="60" y="11"/>
                    </a:lnTo>
                    <a:lnTo>
                      <a:pt x="65" y="11"/>
                    </a:lnTo>
                    <a:lnTo>
                      <a:pt x="68" y="11"/>
                    </a:lnTo>
                    <a:lnTo>
                      <a:pt x="69" y="11"/>
                    </a:lnTo>
                    <a:lnTo>
                      <a:pt x="70" y="10"/>
                    </a:lnTo>
                    <a:lnTo>
                      <a:pt x="74" y="8"/>
                    </a:lnTo>
                    <a:lnTo>
                      <a:pt x="78" y="8"/>
                    </a:lnTo>
                    <a:lnTo>
                      <a:pt x="84" y="7"/>
                    </a:lnTo>
                    <a:lnTo>
                      <a:pt x="88" y="6"/>
                    </a:lnTo>
                    <a:lnTo>
                      <a:pt x="95" y="6"/>
                    </a:lnTo>
                    <a:lnTo>
                      <a:pt x="97" y="6"/>
                    </a:lnTo>
                    <a:lnTo>
                      <a:pt x="101" y="5"/>
                    </a:lnTo>
                    <a:lnTo>
                      <a:pt x="105" y="5"/>
                    </a:lnTo>
                    <a:lnTo>
                      <a:pt x="109" y="5"/>
                    </a:lnTo>
                    <a:lnTo>
                      <a:pt x="114" y="2"/>
                    </a:lnTo>
                    <a:lnTo>
                      <a:pt x="120" y="2"/>
                    </a:lnTo>
                    <a:lnTo>
                      <a:pt x="126" y="1"/>
                    </a:lnTo>
                    <a:lnTo>
                      <a:pt x="131" y="1"/>
                    </a:lnTo>
                    <a:lnTo>
                      <a:pt x="135" y="0"/>
                    </a:lnTo>
                    <a:lnTo>
                      <a:pt x="138" y="0"/>
                    </a:lnTo>
                    <a:lnTo>
                      <a:pt x="141" y="0"/>
                    </a:lnTo>
                    <a:lnTo>
                      <a:pt x="142" y="0"/>
                    </a:lnTo>
                    <a:lnTo>
                      <a:pt x="142" y="1"/>
                    </a:lnTo>
                    <a:lnTo>
                      <a:pt x="142" y="4"/>
                    </a:lnTo>
                    <a:lnTo>
                      <a:pt x="141" y="6"/>
                    </a:lnTo>
                    <a:lnTo>
                      <a:pt x="140" y="10"/>
                    </a:lnTo>
                    <a:lnTo>
                      <a:pt x="137" y="10"/>
                    </a:lnTo>
                    <a:lnTo>
                      <a:pt x="135" y="10"/>
                    </a:lnTo>
                    <a:lnTo>
                      <a:pt x="131" y="11"/>
                    </a:lnTo>
                    <a:lnTo>
                      <a:pt x="128" y="12"/>
                    </a:lnTo>
                    <a:lnTo>
                      <a:pt x="122" y="12"/>
                    </a:lnTo>
                    <a:lnTo>
                      <a:pt x="117" y="13"/>
                    </a:lnTo>
                    <a:lnTo>
                      <a:pt x="111" y="14"/>
                    </a:lnTo>
                    <a:lnTo>
                      <a:pt x="106" y="16"/>
                    </a:lnTo>
                    <a:lnTo>
                      <a:pt x="99" y="17"/>
                    </a:lnTo>
                    <a:lnTo>
                      <a:pt x="93" y="17"/>
                    </a:lnTo>
                    <a:lnTo>
                      <a:pt x="88" y="18"/>
                    </a:lnTo>
                    <a:lnTo>
                      <a:pt x="83" y="19"/>
                    </a:lnTo>
                    <a:lnTo>
                      <a:pt x="78" y="19"/>
                    </a:lnTo>
                    <a:lnTo>
                      <a:pt x="74" y="20"/>
                    </a:lnTo>
                    <a:lnTo>
                      <a:pt x="72" y="20"/>
                    </a:lnTo>
                    <a:lnTo>
                      <a:pt x="70" y="20"/>
                    </a:lnTo>
                    <a:lnTo>
                      <a:pt x="69" y="20"/>
                    </a:lnTo>
                    <a:lnTo>
                      <a:pt x="67" y="20"/>
                    </a:lnTo>
                    <a:lnTo>
                      <a:pt x="62" y="22"/>
                    </a:lnTo>
                    <a:lnTo>
                      <a:pt x="58" y="23"/>
                    </a:lnTo>
                    <a:lnTo>
                      <a:pt x="52" y="23"/>
                    </a:lnTo>
                    <a:lnTo>
                      <a:pt x="47" y="24"/>
                    </a:lnTo>
                    <a:lnTo>
                      <a:pt x="41" y="25"/>
                    </a:lnTo>
                    <a:lnTo>
                      <a:pt x="34" y="26"/>
                    </a:lnTo>
                    <a:lnTo>
                      <a:pt x="28" y="26"/>
                    </a:lnTo>
                    <a:lnTo>
                      <a:pt x="22" y="28"/>
                    </a:lnTo>
                    <a:lnTo>
                      <a:pt x="16" y="29"/>
                    </a:lnTo>
                    <a:lnTo>
                      <a:pt x="11" y="30"/>
                    </a:lnTo>
                    <a:lnTo>
                      <a:pt x="7" y="30"/>
                    </a:lnTo>
                    <a:lnTo>
                      <a:pt x="3" y="31"/>
                    </a:lnTo>
                    <a:lnTo>
                      <a:pt x="1" y="31"/>
                    </a:lnTo>
                    <a:lnTo>
                      <a:pt x="1" y="32"/>
                    </a:lnTo>
                    <a:lnTo>
                      <a:pt x="0" y="22"/>
                    </a:lnTo>
                    <a:lnTo>
                      <a:pt x="0" y="22"/>
                    </a:lnTo>
                    <a:close/>
                  </a:path>
                </a:pathLst>
              </a:custGeom>
              <a:solidFill>
                <a:srgbClr val="000000">
                  <a:alpha val="100000"/>
                </a:srgbClr>
              </a:solidFill>
              <a:ln w="9525">
                <a:noFill/>
              </a:ln>
            </p:spPr>
            <p:txBody>
              <a:bodyPr/>
              <a:p>
                <a:endParaRPr lang="zh-CN" altLang="en-US"/>
              </a:p>
            </p:txBody>
          </p:sp>
          <p:sp>
            <p:nvSpPr>
              <p:cNvPr id="22640" name="Freeform 320"/>
              <p:cNvSpPr/>
              <p:nvPr/>
            </p:nvSpPr>
            <p:spPr>
              <a:xfrm>
                <a:off x="2540" y="1043"/>
                <a:ext cx="28" cy="2"/>
              </a:xfrm>
              <a:custGeom>
                <a:avLst/>
                <a:gdLst/>
                <a:ahLst/>
                <a:cxnLst>
                  <a:cxn ang="0">
                    <a:pos x="0" y="0"/>
                  </a:cxn>
                  <a:cxn ang="0">
                    <a:pos x="2" y="0"/>
                  </a:cxn>
                  <a:cxn ang="0">
                    <a:pos x="3" y="0"/>
                  </a:cxn>
                  <a:cxn ang="0">
                    <a:pos x="5" y="0"/>
                  </a:cxn>
                  <a:cxn ang="0">
                    <a:pos x="7" y="0"/>
                  </a:cxn>
                  <a:cxn ang="0">
                    <a:pos x="10" y="0"/>
                  </a:cxn>
                  <a:cxn ang="0">
                    <a:pos x="12" y="0"/>
                  </a:cxn>
                  <a:cxn ang="0">
                    <a:pos x="13" y="0"/>
                  </a:cxn>
                  <a:cxn ang="0">
                    <a:pos x="15" y="0"/>
                  </a:cxn>
                  <a:cxn ang="0">
                    <a:pos x="17" y="0"/>
                  </a:cxn>
                  <a:cxn ang="0">
                    <a:pos x="20" y="0"/>
                  </a:cxn>
                  <a:cxn ang="0">
                    <a:pos x="22" y="0"/>
                  </a:cxn>
                  <a:cxn ang="0">
                    <a:pos x="24" y="0"/>
                  </a:cxn>
                  <a:cxn ang="0">
                    <a:pos x="26" y="0"/>
                  </a:cxn>
                  <a:cxn ang="0">
                    <a:pos x="27" y="0"/>
                  </a:cxn>
                  <a:cxn ang="0">
                    <a:pos x="28" y="0"/>
                  </a:cxn>
                  <a:cxn ang="0">
                    <a:pos x="28" y="1"/>
                  </a:cxn>
                  <a:cxn ang="0">
                    <a:pos x="27" y="1"/>
                  </a:cxn>
                  <a:cxn ang="0">
                    <a:pos x="26" y="1"/>
                  </a:cxn>
                  <a:cxn ang="0">
                    <a:pos x="24" y="1"/>
                  </a:cxn>
                  <a:cxn ang="0">
                    <a:pos x="22" y="1"/>
                  </a:cxn>
                  <a:cxn ang="0">
                    <a:pos x="20" y="1"/>
                  </a:cxn>
                  <a:cxn ang="0">
                    <a:pos x="18" y="1"/>
                  </a:cxn>
                  <a:cxn ang="0">
                    <a:pos x="16" y="1"/>
                  </a:cxn>
                  <a:cxn ang="0">
                    <a:pos x="15" y="1"/>
                  </a:cxn>
                  <a:cxn ang="0">
                    <a:pos x="14" y="1"/>
                  </a:cxn>
                  <a:cxn ang="0">
                    <a:pos x="13" y="1"/>
                  </a:cxn>
                  <a:cxn ang="0">
                    <a:pos x="11" y="1"/>
                  </a:cxn>
                  <a:cxn ang="0">
                    <a:pos x="9" y="2"/>
                  </a:cxn>
                  <a:cxn ang="0">
                    <a:pos x="8" y="2"/>
                  </a:cxn>
                  <a:cxn ang="0">
                    <a:pos x="6" y="2"/>
                  </a:cxn>
                  <a:cxn ang="0">
                    <a:pos x="5" y="2"/>
                  </a:cxn>
                  <a:cxn ang="0">
                    <a:pos x="3" y="2"/>
                  </a:cxn>
                  <a:cxn ang="0">
                    <a:pos x="1" y="2"/>
                  </a:cxn>
                  <a:cxn ang="0">
                    <a:pos x="0" y="2"/>
                  </a:cxn>
                  <a:cxn ang="0">
                    <a:pos x="0" y="0"/>
                  </a:cxn>
                </a:cxnLst>
                <a:pathLst>
                  <a:path w="141" h="13">
                    <a:moveTo>
                      <a:pt x="0" y="2"/>
                    </a:moveTo>
                    <a:lnTo>
                      <a:pt x="1" y="2"/>
                    </a:lnTo>
                    <a:lnTo>
                      <a:pt x="5" y="2"/>
                    </a:lnTo>
                    <a:lnTo>
                      <a:pt x="8" y="1"/>
                    </a:lnTo>
                    <a:lnTo>
                      <a:pt x="12" y="1"/>
                    </a:lnTo>
                    <a:lnTo>
                      <a:pt x="16" y="1"/>
                    </a:lnTo>
                    <a:lnTo>
                      <a:pt x="21" y="1"/>
                    </a:lnTo>
                    <a:lnTo>
                      <a:pt x="26" y="1"/>
                    </a:lnTo>
                    <a:lnTo>
                      <a:pt x="31" y="1"/>
                    </a:lnTo>
                    <a:lnTo>
                      <a:pt x="37" y="1"/>
                    </a:lnTo>
                    <a:lnTo>
                      <a:pt x="43" y="1"/>
                    </a:lnTo>
                    <a:lnTo>
                      <a:pt x="49" y="0"/>
                    </a:lnTo>
                    <a:lnTo>
                      <a:pt x="55" y="0"/>
                    </a:lnTo>
                    <a:lnTo>
                      <a:pt x="59" y="0"/>
                    </a:lnTo>
                    <a:lnTo>
                      <a:pt x="62" y="0"/>
                    </a:lnTo>
                    <a:lnTo>
                      <a:pt x="65" y="0"/>
                    </a:lnTo>
                    <a:lnTo>
                      <a:pt x="69" y="0"/>
                    </a:lnTo>
                    <a:lnTo>
                      <a:pt x="75" y="0"/>
                    </a:lnTo>
                    <a:lnTo>
                      <a:pt x="81" y="0"/>
                    </a:lnTo>
                    <a:lnTo>
                      <a:pt x="88" y="0"/>
                    </a:lnTo>
                    <a:lnTo>
                      <a:pt x="94" y="0"/>
                    </a:lnTo>
                    <a:lnTo>
                      <a:pt x="100" y="0"/>
                    </a:lnTo>
                    <a:lnTo>
                      <a:pt x="106" y="0"/>
                    </a:lnTo>
                    <a:lnTo>
                      <a:pt x="111" y="0"/>
                    </a:lnTo>
                    <a:lnTo>
                      <a:pt x="117" y="0"/>
                    </a:lnTo>
                    <a:lnTo>
                      <a:pt x="121" y="0"/>
                    </a:lnTo>
                    <a:lnTo>
                      <a:pt x="126" y="0"/>
                    </a:lnTo>
                    <a:lnTo>
                      <a:pt x="130" y="0"/>
                    </a:lnTo>
                    <a:lnTo>
                      <a:pt x="133" y="0"/>
                    </a:lnTo>
                    <a:lnTo>
                      <a:pt x="138" y="0"/>
                    </a:lnTo>
                    <a:lnTo>
                      <a:pt x="141" y="1"/>
                    </a:lnTo>
                    <a:lnTo>
                      <a:pt x="141" y="3"/>
                    </a:lnTo>
                    <a:lnTo>
                      <a:pt x="141" y="6"/>
                    </a:lnTo>
                    <a:lnTo>
                      <a:pt x="141" y="7"/>
                    </a:lnTo>
                    <a:lnTo>
                      <a:pt x="138" y="8"/>
                    </a:lnTo>
                    <a:lnTo>
                      <a:pt x="137" y="8"/>
                    </a:lnTo>
                    <a:lnTo>
                      <a:pt x="135" y="8"/>
                    </a:lnTo>
                    <a:lnTo>
                      <a:pt x="130" y="8"/>
                    </a:lnTo>
                    <a:lnTo>
                      <a:pt x="127" y="8"/>
                    </a:lnTo>
                    <a:lnTo>
                      <a:pt x="122" y="8"/>
                    </a:lnTo>
                    <a:lnTo>
                      <a:pt x="117" y="8"/>
                    </a:lnTo>
                    <a:lnTo>
                      <a:pt x="111" y="8"/>
                    </a:lnTo>
                    <a:lnTo>
                      <a:pt x="106" y="9"/>
                    </a:lnTo>
                    <a:lnTo>
                      <a:pt x="100" y="9"/>
                    </a:lnTo>
                    <a:lnTo>
                      <a:pt x="94" y="9"/>
                    </a:lnTo>
                    <a:lnTo>
                      <a:pt x="89" y="9"/>
                    </a:lnTo>
                    <a:lnTo>
                      <a:pt x="85" y="9"/>
                    </a:lnTo>
                    <a:lnTo>
                      <a:pt x="80" y="9"/>
                    </a:lnTo>
                    <a:lnTo>
                      <a:pt x="76" y="9"/>
                    </a:lnTo>
                    <a:lnTo>
                      <a:pt x="74" y="9"/>
                    </a:lnTo>
                    <a:lnTo>
                      <a:pt x="74" y="10"/>
                    </a:lnTo>
                    <a:lnTo>
                      <a:pt x="72" y="9"/>
                    </a:lnTo>
                    <a:lnTo>
                      <a:pt x="69" y="9"/>
                    </a:lnTo>
                    <a:lnTo>
                      <a:pt x="65" y="9"/>
                    </a:lnTo>
                    <a:lnTo>
                      <a:pt x="60" y="9"/>
                    </a:lnTo>
                    <a:lnTo>
                      <a:pt x="54" y="9"/>
                    </a:lnTo>
                    <a:lnTo>
                      <a:pt x="48" y="10"/>
                    </a:lnTo>
                    <a:lnTo>
                      <a:pt x="44" y="10"/>
                    </a:lnTo>
                    <a:lnTo>
                      <a:pt x="42" y="10"/>
                    </a:lnTo>
                    <a:lnTo>
                      <a:pt x="38" y="10"/>
                    </a:lnTo>
                    <a:lnTo>
                      <a:pt x="34" y="10"/>
                    </a:lnTo>
                    <a:lnTo>
                      <a:pt x="31" y="10"/>
                    </a:lnTo>
                    <a:lnTo>
                      <a:pt x="28" y="10"/>
                    </a:lnTo>
                    <a:lnTo>
                      <a:pt x="25" y="10"/>
                    </a:lnTo>
                    <a:lnTo>
                      <a:pt x="22" y="11"/>
                    </a:lnTo>
                    <a:lnTo>
                      <a:pt x="15" y="11"/>
                    </a:lnTo>
                    <a:lnTo>
                      <a:pt x="11" y="11"/>
                    </a:lnTo>
                    <a:lnTo>
                      <a:pt x="6" y="11"/>
                    </a:lnTo>
                    <a:lnTo>
                      <a:pt x="2" y="13"/>
                    </a:lnTo>
                    <a:lnTo>
                      <a:pt x="0" y="13"/>
                    </a:lnTo>
                    <a:lnTo>
                      <a:pt x="0" y="13"/>
                    </a:lnTo>
                    <a:lnTo>
                      <a:pt x="0" y="2"/>
                    </a:lnTo>
                    <a:lnTo>
                      <a:pt x="0" y="2"/>
                    </a:lnTo>
                    <a:close/>
                  </a:path>
                </a:pathLst>
              </a:custGeom>
              <a:solidFill>
                <a:srgbClr val="000000">
                  <a:alpha val="100000"/>
                </a:srgbClr>
              </a:solidFill>
              <a:ln w="9525">
                <a:noFill/>
              </a:ln>
            </p:spPr>
            <p:txBody>
              <a:bodyPr/>
              <a:p>
                <a:endParaRPr lang="zh-CN" altLang="en-US"/>
              </a:p>
            </p:txBody>
          </p:sp>
          <p:sp>
            <p:nvSpPr>
              <p:cNvPr id="22641" name="Freeform 321"/>
              <p:cNvSpPr/>
              <p:nvPr/>
            </p:nvSpPr>
            <p:spPr>
              <a:xfrm>
                <a:off x="2541" y="1053"/>
                <a:ext cx="27" cy="4"/>
              </a:xfrm>
              <a:custGeom>
                <a:avLst/>
                <a:gdLst/>
                <a:ahLst/>
                <a:cxnLst>
                  <a:cxn ang="0">
                    <a:pos x="0" y="2"/>
                  </a:cxn>
                  <a:cxn ang="0">
                    <a:pos x="1" y="2"/>
                  </a:cxn>
                  <a:cxn ang="0">
                    <a:pos x="3" y="2"/>
                  </a:cxn>
                  <a:cxn ang="0">
                    <a:pos x="5" y="2"/>
                  </a:cxn>
                  <a:cxn ang="0">
                    <a:pos x="7" y="2"/>
                  </a:cxn>
                  <a:cxn ang="0">
                    <a:pos x="9" y="1"/>
                  </a:cxn>
                  <a:cxn ang="0">
                    <a:pos x="12" y="1"/>
                  </a:cxn>
                  <a:cxn ang="0">
                    <a:pos x="14" y="1"/>
                  </a:cxn>
                  <a:cxn ang="0">
                    <a:pos x="17" y="1"/>
                  </a:cxn>
                  <a:cxn ang="0">
                    <a:pos x="19" y="0"/>
                  </a:cxn>
                  <a:cxn ang="0">
                    <a:pos x="21" y="0"/>
                  </a:cxn>
                  <a:cxn ang="0">
                    <a:pos x="23" y="0"/>
                  </a:cxn>
                  <a:cxn ang="0">
                    <a:pos x="25" y="0"/>
                  </a:cxn>
                  <a:cxn ang="0">
                    <a:pos x="26" y="0"/>
                  </a:cxn>
                  <a:cxn ang="0">
                    <a:pos x="27" y="1"/>
                  </a:cxn>
                  <a:cxn ang="0">
                    <a:pos x="27" y="1"/>
                  </a:cxn>
                  <a:cxn ang="0">
                    <a:pos x="26" y="1"/>
                  </a:cxn>
                  <a:cxn ang="0">
                    <a:pos x="25" y="1"/>
                  </a:cxn>
                  <a:cxn ang="0">
                    <a:pos x="24" y="1"/>
                  </a:cxn>
                  <a:cxn ang="0">
                    <a:pos x="22" y="2"/>
                  </a:cxn>
                  <a:cxn ang="0">
                    <a:pos x="20" y="2"/>
                  </a:cxn>
                  <a:cxn ang="0">
                    <a:pos x="18" y="2"/>
                  </a:cxn>
                  <a:cxn ang="0">
                    <a:pos x="17" y="2"/>
                  </a:cxn>
                  <a:cxn ang="0">
                    <a:pos x="16" y="2"/>
                  </a:cxn>
                  <a:cxn ang="0">
                    <a:pos x="15" y="3"/>
                  </a:cxn>
                  <a:cxn ang="0">
                    <a:pos x="13" y="3"/>
                  </a:cxn>
                  <a:cxn ang="0">
                    <a:pos x="11" y="3"/>
                  </a:cxn>
                  <a:cxn ang="0">
                    <a:pos x="10" y="3"/>
                  </a:cxn>
                  <a:cxn ang="0">
                    <a:pos x="9" y="3"/>
                  </a:cxn>
                  <a:cxn ang="0">
                    <a:pos x="7" y="3"/>
                  </a:cxn>
                  <a:cxn ang="0">
                    <a:pos x="6" y="3"/>
                  </a:cxn>
                  <a:cxn ang="0">
                    <a:pos x="5" y="4"/>
                  </a:cxn>
                  <a:cxn ang="0">
                    <a:pos x="3" y="4"/>
                  </a:cxn>
                  <a:cxn ang="0">
                    <a:pos x="1" y="4"/>
                  </a:cxn>
                  <a:cxn ang="0">
                    <a:pos x="0" y="4"/>
                  </a:cxn>
                  <a:cxn ang="0">
                    <a:pos x="0" y="2"/>
                  </a:cxn>
                </a:cxnLst>
                <a:pathLst>
                  <a:path w="135" h="26">
                    <a:moveTo>
                      <a:pt x="0" y="16"/>
                    </a:moveTo>
                    <a:lnTo>
                      <a:pt x="1" y="16"/>
                    </a:lnTo>
                    <a:lnTo>
                      <a:pt x="5" y="14"/>
                    </a:lnTo>
                    <a:lnTo>
                      <a:pt x="7" y="13"/>
                    </a:lnTo>
                    <a:lnTo>
                      <a:pt x="11" y="13"/>
                    </a:lnTo>
                    <a:lnTo>
                      <a:pt x="15" y="12"/>
                    </a:lnTo>
                    <a:lnTo>
                      <a:pt x="20" y="12"/>
                    </a:lnTo>
                    <a:lnTo>
                      <a:pt x="23" y="11"/>
                    </a:lnTo>
                    <a:lnTo>
                      <a:pt x="30" y="11"/>
                    </a:lnTo>
                    <a:lnTo>
                      <a:pt x="35" y="10"/>
                    </a:lnTo>
                    <a:lnTo>
                      <a:pt x="41" y="8"/>
                    </a:lnTo>
                    <a:lnTo>
                      <a:pt x="47" y="7"/>
                    </a:lnTo>
                    <a:lnTo>
                      <a:pt x="53" y="7"/>
                    </a:lnTo>
                    <a:lnTo>
                      <a:pt x="59" y="6"/>
                    </a:lnTo>
                    <a:lnTo>
                      <a:pt x="66" y="6"/>
                    </a:lnTo>
                    <a:lnTo>
                      <a:pt x="72" y="5"/>
                    </a:lnTo>
                    <a:lnTo>
                      <a:pt x="78" y="4"/>
                    </a:lnTo>
                    <a:lnTo>
                      <a:pt x="84" y="4"/>
                    </a:lnTo>
                    <a:lnTo>
                      <a:pt x="90" y="2"/>
                    </a:lnTo>
                    <a:lnTo>
                      <a:pt x="96" y="2"/>
                    </a:lnTo>
                    <a:lnTo>
                      <a:pt x="101" y="1"/>
                    </a:lnTo>
                    <a:lnTo>
                      <a:pt x="106" y="1"/>
                    </a:lnTo>
                    <a:lnTo>
                      <a:pt x="113" y="1"/>
                    </a:lnTo>
                    <a:lnTo>
                      <a:pt x="116" y="0"/>
                    </a:lnTo>
                    <a:lnTo>
                      <a:pt x="121" y="0"/>
                    </a:lnTo>
                    <a:lnTo>
                      <a:pt x="124" y="0"/>
                    </a:lnTo>
                    <a:lnTo>
                      <a:pt x="127" y="0"/>
                    </a:lnTo>
                    <a:lnTo>
                      <a:pt x="132" y="0"/>
                    </a:lnTo>
                    <a:lnTo>
                      <a:pt x="135" y="1"/>
                    </a:lnTo>
                    <a:lnTo>
                      <a:pt x="135" y="4"/>
                    </a:lnTo>
                    <a:lnTo>
                      <a:pt x="135" y="6"/>
                    </a:lnTo>
                    <a:lnTo>
                      <a:pt x="135" y="6"/>
                    </a:lnTo>
                    <a:lnTo>
                      <a:pt x="132" y="7"/>
                    </a:lnTo>
                    <a:lnTo>
                      <a:pt x="131" y="7"/>
                    </a:lnTo>
                    <a:lnTo>
                      <a:pt x="129" y="7"/>
                    </a:lnTo>
                    <a:lnTo>
                      <a:pt x="126" y="7"/>
                    </a:lnTo>
                    <a:lnTo>
                      <a:pt x="122" y="8"/>
                    </a:lnTo>
                    <a:lnTo>
                      <a:pt x="119" y="8"/>
                    </a:lnTo>
                    <a:lnTo>
                      <a:pt x="115" y="10"/>
                    </a:lnTo>
                    <a:lnTo>
                      <a:pt x="110" y="10"/>
                    </a:lnTo>
                    <a:lnTo>
                      <a:pt x="106" y="11"/>
                    </a:lnTo>
                    <a:lnTo>
                      <a:pt x="100" y="12"/>
                    </a:lnTo>
                    <a:lnTo>
                      <a:pt x="96" y="12"/>
                    </a:lnTo>
                    <a:lnTo>
                      <a:pt x="91" y="13"/>
                    </a:lnTo>
                    <a:lnTo>
                      <a:pt x="88" y="14"/>
                    </a:lnTo>
                    <a:lnTo>
                      <a:pt x="84" y="14"/>
                    </a:lnTo>
                    <a:lnTo>
                      <a:pt x="82" y="16"/>
                    </a:lnTo>
                    <a:lnTo>
                      <a:pt x="78" y="16"/>
                    </a:lnTo>
                    <a:lnTo>
                      <a:pt x="77" y="17"/>
                    </a:lnTo>
                    <a:lnTo>
                      <a:pt x="73" y="17"/>
                    </a:lnTo>
                    <a:lnTo>
                      <a:pt x="70" y="18"/>
                    </a:lnTo>
                    <a:lnTo>
                      <a:pt x="66" y="18"/>
                    </a:lnTo>
                    <a:lnTo>
                      <a:pt x="61" y="19"/>
                    </a:lnTo>
                    <a:lnTo>
                      <a:pt x="57" y="19"/>
                    </a:lnTo>
                    <a:lnTo>
                      <a:pt x="54" y="19"/>
                    </a:lnTo>
                    <a:lnTo>
                      <a:pt x="51" y="20"/>
                    </a:lnTo>
                    <a:lnTo>
                      <a:pt x="47" y="20"/>
                    </a:lnTo>
                    <a:lnTo>
                      <a:pt x="43" y="20"/>
                    </a:lnTo>
                    <a:lnTo>
                      <a:pt x="41" y="22"/>
                    </a:lnTo>
                    <a:lnTo>
                      <a:pt x="37" y="22"/>
                    </a:lnTo>
                    <a:lnTo>
                      <a:pt x="35" y="22"/>
                    </a:lnTo>
                    <a:lnTo>
                      <a:pt x="31" y="22"/>
                    </a:lnTo>
                    <a:lnTo>
                      <a:pt x="27" y="23"/>
                    </a:lnTo>
                    <a:lnTo>
                      <a:pt x="23" y="23"/>
                    </a:lnTo>
                    <a:lnTo>
                      <a:pt x="21" y="24"/>
                    </a:lnTo>
                    <a:lnTo>
                      <a:pt x="15" y="24"/>
                    </a:lnTo>
                    <a:lnTo>
                      <a:pt x="10" y="25"/>
                    </a:lnTo>
                    <a:lnTo>
                      <a:pt x="5" y="25"/>
                    </a:lnTo>
                    <a:lnTo>
                      <a:pt x="2" y="25"/>
                    </a:lnTo>
                    <a:lnTo>
                      <a:pt x="0" y="25"/>
                    </a:lnTo>
                    <a:lnTo>
                      <a:pt x="0" y="26"/>
                    </a:lnTo>
                    <a:lnTo>
                      <a:pt x="0" y="16"/>
                    </a:lnTo>
                    <a:lnTo>
                      <a:pt x="0" y="16"/>
                    </a:lnTo>
                    <a:close/>
                  </a:path>
                </a:pathLst>
              </a:custGeom>
              <a:solidFill>
                <a:srgbClr val="000000">
                  <a:alpha val="100000"/>
                </a:srgbClr>
              </a:solidFill>
              <a:ln w="9525">
                <a:noFill/>
              </a:ln>
            </p:spPr>
            <p:txBody>
              <a:bodyPr/>
              <a:p>
                <a:endParaRPr lang="zh-CN" altLang="en-US"/>
              </a:p>
            </p:txBody>
          </p:sp>
          <p:sp>
            <p:nvSpPr>
              <p:cNvPr id="22642" name="Freeform 322"/>
              <p:cNvSpPr/>
              <p:nvPr/>
            </p:nvSpPr>
            <p:spPr>
              <a:xfrm>
                <a:off x="2542" y="1064"/>
                <a:ext cx="25" cy="4"/>
              </a:xfrm>
              <a:custGeom>
                <a:avLst/>
                <a:gdLst/>
                <a:ahLst/>
                <a:cxnLst>
                  <a:cxn ang="0">
                    <a:pos x="1" y="2"/>
                  </a:cxn>
                  <a:cxn ang="0">
                    <a:pos x="2" y="2"/>
                  </a:cxn>
                  <a:cxn ang="0">
                    <a:pos x="3" y="2"/>
                  </a:cxn>
                  <a:cxn ang="0">
                    <a:pos x="5" y="2"/>
                  </a:cxn>
                  <a:cxn ang="0">
                    <a:pos x="7" y="2"/>
                  </a:cxn>
                  <a:cxn ang="0">
                    <a:pos x="9" y="1"/>
                  </a:cxn>
                  <a:cxn ang="0">
                    <a:pos x="11" y="1"/>
                  </a:cxn>
                  <a:cxn ang="0">
                    <a:pos x="13" y="1"/>
                  </a:cxn>
                  <a:cxn ang="0">
                    <a:pos x="15" y="1"/>
                  </a:cxn>
                  <a:cxn ang="0">
                    <a:pos x="17" y="0"/>
                  </a:cxn>
                  <a:cxn ang="0">
                    <a:pos x="19" y="0"/>
                  </a:cxn>
                  <a:cxn ang="0">
                    <a:pos x="21" y="0"/>
                  </a:cxn>
                  <a:cxn ang="0">
                    <a:pos x="22" y="0"/>
                  </a:cxn>
                  <a:cxn ang="0">
                    <a:pos x="24" y="0"/>
                  </a:cxn>
                  <a:cxn ang="0">
                    <a:pos x="25" y="0"/>
                  </a:cxn>
                  <a:cxn ang="0">
                    <a:pos x="25" y="1"/>
                  </a:cxn>
                  <a:cxn ang="0">
                    <a:pos x="24" y="2"/>
                  </a:cxn>
                  <a:cxn ang="0">
                    <a:pos x="22" y="2"/>
                  </a:cxn>
                  <a:cxn ang="0">
                    <a:pos x="20" y="2"/>
                  </a:cxn>
                  <a:cxn ang="0">
                    <a:pos x="19" y="2"/>
                  </a:cxn>
                  <a:cxn ang="0">
                    <a:pos x="17" y="2"/>
                  </a:cxn>
                  <a:cxn ang="0">
                    <a:pos x="15" y="2"/>
                  </a:cxn>
                  <a:cxn ang="0">
                    <a:pos x="14" y="2"/>
                  </a:cxn>
                  <a:cxn ang="0">
                    <a:pos x="13" y="3"/>
                  </a:cxn>
                  <a:cxn ang="0">
                    <a:pos x="11" y="3"/>
                  </a:cxn>
                  <a:cxn ang="0">
                    <a:pos x="9" y="3"/>
                  </a:cxn>
                  <a:cxn ang="0">
                    <a:pos x="7" y="4"/>
                  </a:cxn>
                  <a:cxn ang="0">
                    <a:pos x="4" y="4"/>
                  </a:cxn>
                  <a:cxn ang="0">
                    <a:pos x="2" y="4"/>
                  </a:cxn>
                  <a:cxn ang="0">
                    <a:pos x="1" y="4"/>
                  </a:cxn>
                  <a:cxn ang="0">
                    <a:pos x="0" y="3"/>
                  </a:cxn>
                  <a:cxn ang="0">
                    <a:pos x="0" y="3"/>
                  </a:cxn>
                  <a:cxn ang="0">
                    <a:pos x="1" y="2"/>
                  </a:cxn>
                </a:cxnLst>
                <a:pathLst>
                  <a:path w="125" h="25">
                    <a:moveTo>
                      <a:pt x="3" y="15"/>
                    </a:moveTo>
                    <a:lnTo>
                      <a:pt x="4" y="15"/>
                    </a:lnTo>
                    <a:lnTo>
                      <a:pt x="8" y="14"/>
                    </a:lnTo>
                    <a:lnTo>
                      <a:pt x="9" y="14"/>
                    </a:lnTo>
                    <a:lnTo>
                      <a:pt x="13" y="14"/>
                    </a:lnTo>
                    <a:lnTo>
                      <a:pt x="17" y="13"/>
                    </a:lnTo>
                    <a:lnTo>
                      <a:pt x="21" y="13"/>
                    </a:lnTo>
                    <a:lnTo>
                      <a:pt x="24" y="12"/>
                    </a:lnTo>
                    <a:lnTo>
                      <a:pt x="29" y="12"/>
                    </a:lnTo>
                    <a:lnTo>
                      <a:pt x="34" y="11"/>
                    </a:lnTo>
                    <a:lnTo>
                      <a:pt x="39" y="11"/>
                    </a:lnTo>
                    <a:lnTo>
                      <a:pt x="44" y="9"/>
                    </a:lnTo>
                    <a:lnTo>
                      <a:pt x="50" y="8"/>
                    </a:lnTo>
                    <a:lnTo>
                      <a:pt x="55" y="7"/>
                    </a:lnTo>
                    <a:lnTo>
                      <a:pt x="61" y="7"/>
                    </a:lnTo>
                    <a:lnTo>
                      <a:pt x="66" y="6"/>
                    </a:lnTo>
                    <a:lnTo>
                      <a:pt x="71" y="6"/>
                    </a:lnTo>
                    <a:lnTo>
                      <a:pt x="77" y="5"/>
                    </a:lnTo>
                    <a:lnTo>
                      <a:pt x="82" y="3"/>
                    </a:lnTo>
                    <a:lnTo>
                      <a:pt x="87" y="2"/>
                    </a:lnTo>
                    <a:lnTo>
                      <a:pt x="92" y="2"/>
                    </a:lnTo>
                    <a:lnTo>
                      <a:pt x="97" y="1"/>
                    </a:lnTo>
                    <a:lnTo>
                      <a:pt x="102" y="1"/>
                    </a:lnTo>
                    <a:lnTo>
                      <a:pt x="106" y="1"/>
                    </a:lnTo>
                    <a:lnTo>
                      <a:pt x="109" y="0"/>
                    </a:lnTo>
                    <a:lnTo>
                      <a:pt x="112" y="0"/>
                    </a:lnTo>
                    <a:lnTo>
                      <a:pt x="115" y="0"/>
                    </a:lnTo>
                    <a:lnTo>
                      <a:pt x="120" y="0"/>
                    </a:lnTo>
                    <a:lnTo>
                      <a:pt x="122" y="1"/>
                    </a:lnTo>
                    <a:lnTo>
                      <a:pt x="124" y="2"/>
                    </a:lnTo>
                    <a:lnTo>
                      <a:pt x="125" y="6"/>
                    </a:lnTo>
                    <a:lnTo>
                      <a:pt x="124" y="8"/>
                    </a:lnTo>
                    <a:lnTo>
                      <a:pt x="122" y="11"/>
                    </a:lnTo>
                    <a:lnTo>
                      <a:pt x="119" y="11"/>
                    </a:lnTo>
                    <a:lnTo>
                      <a:pt x="113" y="11"/>
                    </a:lnTo>
                    <a:lnTo>
                      <a:pt x="109" y="11"/>
                    </a:lnTo>
                    <a:lnTo>
                      <a:pt x="106" y="12"/>
                    </a:lnTo>
                    <a:lnTo>
                      <a:pt x="101" y="12"/>
                    </a:lnTo>
                    <a:lnTo>
                      <a:pt x="98" y="13"/>
                    </a:lnTo>
                    <a:lnTo>
                      <a:pt x="93" y="13"/>
                    </a:lnTo>
                    <a:lnTo>
                      <a:pt x="89" y="13"/>
                    </a:lnTo>
                    <a:lnTo>
                      <a:pt x="86" y="13"/>
                    </a:lnTo>
                    <a:lnTo>
                      <a:pt x="82" y="14"/>
                    </a:lnTo>
                    <a:lnTo>
                      <a:pt x="77" y="14"/>
                    </a:lnTo>
                    <a:lnTo>
                      <a:pt x="75" y="15"/>
                    </a:lnTo>
                    <a:lnTo>
                      <a:pt x="72" y="15"/>
                    </a:lnTo>
                    <a:lnTo>
                      <a:pt x="70" y="15"/>
                    </a:lnTo>
                    <a:lnTo>
                      <a:pt x="66" y="17"/>
                    </a:lnTo>
                    <a:lnTo>
                      <a:pt x="61" y="18"/>
                    </a:lnTo>
                    <a:lnTo>
                      <a:pt x="56" y="18"/>
                    </a:lnTo>
                    <a:lnTo>
                      <a:pt x="51" y="19"/>
                    </a:lnTo>
                    <a:lnTo>
                      <a:pt x="45" y="20"/>
                    </a:lnTo>
                    <a:lnTo>
                      <a:pt x="40" y="23"/>
                    </a:lnTo>
                    <a:lnTo>
                      <a:pt x="33" y="23"/>
                    </a:lnTo>
                    <a:lnTo>
                      <a:pt x="26" y="24"/>
                    </a:lnTo>
                    <a:lnTo>
                      <a:pt x="21" y="24"/>
                    </a:lnTo>
                    <a:lnTo>
                      <a:pt x="17" y="25"/>
                    </a:lnTo>
                    <a:lnTo>
                      <a:pt x="12" y="25"/>
                    </a:lnTo>
                    <a:lnTo>
                      <a:pt x="8" y="25"/>
                    </a:lnTo>
                    <a:lnTo>
                      <a:pt x="5" y="25"/>
                    </a:lnTo>
                    <a:lnTo>
                      <a:pt x="4" y="25"/>
                    </a:lnTo>
                    <a:lnTo>
                      <a:pt x="2" y="21"/>
                    </a:lnTo>
                    <a:lnTo>
                      <a:pt x="0" y="19"/>
                    </a:lnTo>
                    <a:lnTo>
                      <a:pt x="2" y="17"/>
                    </a:lnTo>
                    <a:lnTo>
                      <a:pt x="3" y="15"/>
                    </a:lnTo>
                    <a:lnTo>
                      <a:pt x="3" y="15"/>
                    </a:lnTo>
                    <a:close/>
                  </a:path>
                </a:pathLst>
              </a:custGeom>
              <a:solidFill>
                <a:srgbClr val="000000">
                  <a:alpha val="100000"/>
                </a:srgbClr>
              </a:solidFill>
              <a:ln w="9525">
                <a:noFill/>
              </a:ln>
            </p:spPr>
            <p:txBody>
              <a:bodyPr/>
              <a:p>
                <a:endParaRPr lang="zh-CN" altLang="en-US"/>
              </a:p>
            </p:txBody>
          </p:sp>
          <p:sp>
            <p:nvSpPr>
              <p:cNvPr id="22643" name="Freeform 323"/>
              <p:cNvSpPr/>
              <p:nvPr/>
            </p:nvSpPr>
            <p:spPr>
              <a:xfrm>
                <a:off x="2590" y="1032"/>
                <a:ext cx="44" cy="53"/>
              </a:xfrm>
              <a:custGeom>
                <a:avLst/>
                <a:gdLst/>
                <a:ahLst/>
                <a:cxnLst>
                  <a:cxn ang="0">
                    <a:pos x="0" y="48"/>
                  </a:cxn>
                  <a:cxn ang="0">
                    <a:pos x="1" y="44"/>
                  </a:cxn>
                  <a:cxn ang="0">
                    <a:pos x="1" y="39"/>
                  </a:cxn>
                  <a:cxn ang="0">
                    <a:pos x="2" y="35"/>
                  </a:cxn>
                  <a:cxn ang="0">
                    <a:pos x="2" y="31"/>
                  </a:cxn>
                  <a:cxn ang="0">
                    <a:pos x="2" y="27"/>
                  </a:cxn>
                  <a:cxn ang="0">
                    <a:pos x="2" y="23"/>
                  </a:cxn>
                  <a:cxn ang="0">
                    <a:pos x="2" y="20"/>
                  </a:cxn>
                  <a:cxn ang="0">
                    <a:pos x="2" y="16"/>
                  </a:cxn>
                  <a:cxn ang="0">
                    <a:pos x="2" y="12"/>
                  </a:cxn>
                  <a:cxn ang="0">
                    <a:pos x="2" y="8"/>
                  </a:cxn>
                  <a:cxn ang="0">
                    <a:pos x="3" y="4"/>
                  </a:cxn>
                  <a:cxn ang="0">
                    <a:pos x="5" y="3"/>
                  </a:cxn>
                  <a:cxn ang="0">
                    <a:pos x="10" y="2"/>
                  </a:cxn>
                  <a:cxn ang="0">
                    <a:pos x="15" y="2"/>
                  </a:cxn>
                  <a:cxn ang="0">
                    <a:pos x="20" y="1"/>
                  </a:cxn>
                  <a:cxn ang="0">
                    <a:pos x="25" y="1"/>
                  </a:cxn>
                  <a:cxn ang="0">
                    <a:pos x="30" y="0"/>
                  </a:cxn>
                  <a:cxn ang="0">
                    <a:pos x="35" y="0"/>
                  </a:cxn>
                  <a:cxn ang="0">
                    <a:pos x="40" y="0"/>
                  </a:cxn>
                  <a:cxn ang="0">
                    <a:pos x="41" y="3"/>
                  </a:cxn>
                  <a:cxn ang="0">
                    <a:pos x="41" y="7"/>
                  </a:cxn>
                  <a:cxn ang="0">
                    <a:pos x="42" y="13"/>
                  </a:cxn>
                  <a:cxn ang="0">
                    <a:pos x="42" y="19"/>
                  </a:cxn>
                  <a:cxn ang="0">
                    <a:pos x="43" y="25"/>
                  </a:cxn>
                  <a:cxn ang="0">
                    <a:pos x="43" y="31"/>
                  </a:cxn>
                  <a:cxn ang="0">
                    <a:pos x="43" y="37"/>
                  </a:cxn>
                  <a:cxn ang="0">
                    <a:pos x="44" y="42"/>
                  </a:cxn>
                  <a:cxn ang="0">
                    <a:pos x="44" y="46"/>
                  </a:cxn>
                  <a:cxn ang="0">
                    <a:pos x="42" y="48"/>
                  </a:cxn>
                  <a:cxn ang="0">
                    <a:pos x="42" y="44"/>
                  </a:cxn>
                  <a:cxn ang="0">
                    <a:pos x="41" y="40"/>
                  </a:cxn>
                  <a:cxn ang="0">
                    <a:pos x="41" y="37"/>
                  </a:cxn>
                  <a:cxn ang="0">
                    <a:pos x="41" y="33"/>
                  </a:cxn>
                  <a:cxn ang="0">
                    <a:pos x="41" y="30"/>
                  </a:cxn>
                  <a:cxn ang="0">
                    <a:pos x="40" y="25"/>
                  </a:cxn>
                  <a:cxn ang="0">
                    <a:pos x="40" y="22"/>
                  </a:cxn>
                  <a:cxn ang="0">
                    <a:pos x="40" y="19"/>
                  </a:cxn>
                  <a:cxn ang="0">
                    <a:pos x="39" y="15"/>
                  </a:cxn>
                  <a:cxn ang="0">
                    <a:pos x="39" y="9"/>
                  </a:cxn>
                  <a:cxn ang="0">
                    <a:pos x="38" y="4"/>
                  </a:cxn>
                  <a:cxn ang="0">
                    <a:pos x="38" y="1"/>
                  </a:cxn>
                  <a:cxn ang="0">
                    <a:pos x="35" y="1"/>
                  </a:cxn>
                  <a:cxn ang="0">
                    <a:pos x="31" y="2"/>
                  </a:cxn>
                  <a:cxn ang="0">
                    <a:pos x="26" y="2"/>
                  </a:cxn>
                  <a:cxn ang="0">
                    <a:pos x="22" y="3"/>
                  </a:cxn>
                  <a:cxn ang="0">
                    <a:pos x="17" y="3"/>
                  </a:cxn>
                  <a:cxn ang="0">
                    <a:pos x="13" y="4"/>
                  </a:cxn>
                  <a:cxn ang="0">
                    <a:pos x="7" y="5"/>
                  </a:cxn>
                  <a:cxn ang="0">
                    <a:pos x="5" y="6"/>
                  </a:cxn>
                  <a:cxn ang="0">
                    <a:pos x="5" y="10"/>
                  </a:cxn>
                  <a:cxn ang="0">
                    <a:pos x="5" y="14"/>
                  </a:cxn>
                  <a:cxn ang="0">
                    <a:pos x="5" y="18"/>
                  </a:cxn>
                  <a:cxn ang="0">
                    <a:pos x="5" y="21"/>
                  </a:cxn>
                  <a:cxn ang="0">
                    <a:pos x="5" y="25"/>
                  </a:cxn>
                  <a:cxn ang="0">
                    <a:pos x="5" y="30"/>
                  </a:cxn>
                  <a:cxn ang="0">
                    <a:pos x="5" y="33"/>
                  </a:cxn>
                  <a:cxn ang="0">
                    <a:pos x="5" y="38"/>
                  </a:cxn>
                  <a:cxn ang="0">
                    <a:pos x="4" y="43"/>
                  </a:cxn>
                  <a:cxn ang="0">
                    <a:pos x="3" y="48"/>
                  </a:cxn>
                  <a:cxn ang="0">
                    <a:pos x="2" y="51"/>
                  </a:cxn>
                  <a:cxn ang="0">
                    <a:pos x="0" y="51"/>
                  </a:cxn>
                </a:cxnLst>
                <a:pathLst>
                  <a:path w="220" h="321">
                    <a:moveTo>
                      <a:pt x="0" y="306"/>
                    </a:moveTo>
                    <a:lnTo>
                      <a:pt x="0" y="305"/>
                    </a:lnTo>
                    <a:lnTo>
                      <a:pt x="0" y="303"/>
                    </a:lnTo>
                    <a:lnTo>
                      <a:pt x="0" y="299"/>
                    </a:lnTo>
                    <a:lnTo>
                      <a:pt x="1" y="297"/>
                    </a:lnTo>
                    <a:lnTo>
                      <a:pt x="1" y="293"/>
                    </a:lnTo>
                    <a:lnTo>
                      <a:pt x="1" y="291"/>
                    </a:lnTo>
                    <a:lnTo>
                      <a:pt x="1" y="287"/>
                    </a:lnTo>
                    <a:lnTo>
                      <a:pt x="2" y="282"/>
                    </a:lnTo>
                    <a:lnTo>
                      <a:pt x="2" y="279"/>
                    </a:lnTo>
                    <a:lnTo>
                      <a:pt x="4" y="274"/>
                    </a:lnTo>
                    <a:lnTo>
                      <a:pt x="4" y="269"/>
                    </a:lnTo>
                    <a:lnTo>
                      <a:pt x="4" y="264"/>
                    </a:lnTo>
                    <a:lnTo>
                      <a:pt x="5" y="260"/>
                    </a:lnTo>
                    <a:lnTo>
                      <a:pt x="6" y="255"/>
                    </a:lnTo>
                    <a:lnTo>
                      <a:pt x="6" y="250"/>
                    </a:lnTo>
                    <a:lnTo>
                      <a:pt x="6" y="245"/>
                    </a:lnTo>
                    <a:lnTo>
                      <a:pt x="6" y="239"/>
                    </a:lnTo>
                    <a:lnTo>
                      <a:pt x="7" y="235"/>
                    </a:lnTo>
                    <a:lnTo>
                      <a:pt x="7" y="230"/>
                    </a:lnTo>
                    <a:lnTo>
                      <a:pt x="7" y="225"/>
                    </a:lnTo>
                    <a:lnTo>
                      <a:pt x="9" y="220"/>
                    </a:lnTo>
                    <a:lnTo>
                      <a:pt x="9" y="217"/>
                    </a:lnTo>
                    <a:lnTo>
                      <a:pt x="9" y="212"/>
                    </a:lnTo>
                    <a:lnTo>
                      <a:pt x="9" y="207"/>
                    </a:lnTo>
                    <a:lnTo>
                      <a:pt x="9" y="205"/>
                    </a:lnTo>
                    <a:lnTo>
                      <a:pt x="10" y="201"/>
                    </a:lnTo>
                    <a:lnTo>
                      <a:pt x="10" y="195"/>
                    </a:lnTo>
                    <a:lnTo>
                      <a:pt x="10" y="192"/>
                    </a:lnTo>
                    <a:lnTo>
                      <a:pt x="10" y="189"/>
                    </a:lnTo>
                    <a:lnTo>
                      <a:pt x="10" y="187"/>
                    </a:lnTo>
                    <a:lnTo>
                      <a:pt x="10" y="183"/>
                    </a:lnTo>
                    <a:lnTo>
                      <a:pt x="10" y="180"/>
                    </a:lnTo>
                    <a:lnTo>
                      <a:pt x="10" y="174"/>
                    </a:lnTo>
                    <a:lnTo>
                      <a:pt x="10" y="169"/>
                    </a:lnTo>
                    <a:lnTo>
                      <a:pt x="10" y="164"/>
                    </a:lnTo>
                    <a:lnTo>
                      <a:pt x="10" y="158"/>
                    </a:lnTo>
                    <a:lnTo>
                      <a:pt x="10" y="155"/>
                    </a:lnTo>
                    <a:lnTo>
                      <a:pt x="10" y="151"/>
                    </a:lnTo>
                    <a:lnTo>
                      <a:pt x="10" y="148"/>
                    </a:lnTo>
                    <a:lnTo>
                      <a:pt x="10" y="144"/>
                    </a:lnTo>
                    <a:lnTo>
                      <a:pt x="10" y="140"/>
                    </a:lnTo>
                    <a:lnTo>
                      <a:pt x="10" y="137"/>
                    </a:lnTo>
                    <a:lnTo>
                      <a:pt x="10" y="133"/>
                    </a:lnTo>
                    <a:lnTo>
                      <a:pt x="10" y="130"/>
                    </a:lnTo>
                    <a:lnTo>
                      <a:pt x="10" y="126"/>
                    </a:lnTo>
                    <a:lnTo>
                      <a:pt x="10" y="122"/>
                    </a:lnTo>
                    <a:lnTo>
                      <a:pt x="10" y="119"/>
                    </a:lnTo>
                    <a:lnTo>
                      <a:pt x="11" y="115"/>
                    </a:lnTo>
                    <a:lnTo>
                      <a:pt x="11" y="111"/>
                    </a:lnTo>
                    <a:lnTo>
                      <a:pt x="11" y="108"/>
                    </a:lnTo>
                    <a:lnTo>
                      <a:pt x="11" y="105"/>
                    </a:lnTo>
                    <a:lnTo>
                      <a:pt x="11" y="101"/>
                    </a:lnTo>
                    <a:lnTo>
                      <a:pt x="11" y="96"/>
                    </a:lnTo>
                    <a:lnTo>
                      <a:pt x="11" y="93"/>
                    </a:lnTo>
                    <a:lnTo>
                      <a:pt x="11" y="89"/>
                    </a:lnTo>
                    <a:lnTo>
                      <a:pt x="11" y="85"/>
                    </a:lnTo>
                    <a:lnTo>
                      <a:pt x="11" y="82"/>
                    </a:lnTo>
                    <a:lnTo>
                      <a:pt x="11" y="78"/>
                    </a:lnTo>
                    <a:lnTo>
                      <a:pt x="11" y="75"/>
                    </a:lnTo>
                    <a:lnTo>
                      <a:pt x="12" y="71"/>
                    </a:lnTo>
                    <a:lnTo>
                      <a:pt x="12" y="68"/>
                    </a:lnTo>
                    <a:lnTo>
                      <a:pt x="12" y="64"/>
                    </a:lnTo>
                    <a:lnTo>
                      <a:pt x="12" y="60"/>
                    </a:lnTo>
                    <a:lnTo>
                      <a:pt x="12" y="57"/>
                    </a:lnTo>
                    <a:lnTo>
                      <a:pt x="12" y="51"/>
                    </a:lnTo>
                    <a:lnTo>
                      <a:pt x="14" y="46"/>
                    </a:lnTo>
                    <a:lnTo>
                      <a:pt x="14" y="40"/>
                    </a:lnTo>
                    <a:lnTo>
                      <a:pt x="14" y="35"/>
                    </a:lnTo>
                    <a:lnTo>
                      <a:pt x="14" y="31"/>
                    </a:lnTo>
                    <a:lnTo>
                      <a:pt x="14" y="28"/>
                    </a:lnTo>
                    <a:lnTo>
                      <a:pt x="14" y="23"/>
                    </a:lnTo>
                    <a:lnTo>
                      <a:pt x="14" y="22"/>
                    </a:lnTo>
                    <a:lnTo>
                      <a:pt x="14" y="21"/>
                    </a:lnTo>
                    <a:lnTo>
                      <a:pt x="16" y="21"/>
                    </a:lnTo>
                    <a:lnTo>
                      <a:pt x="17" y="21"/>
                    </a:lnTo>
                    <a:lnTo>
                      <a:pt x="21" y="20"/>
                    </a:lnTo>
                    <a:lnTo>
                      <a:pt x="25" y="19"/>
                    </a:lnTo>
                    <a:lnTo>
                      <a:pt x="30" y="19"/>
                    </a:lnTo>
                    <a:lnTo>
                      <a:pt x="36" y="17"/>
                    </a:lnTo>
                    <a:lnTo>
                      <a:pt x="42" y="17"/>
                    </a:lnTo>
                    <a:lnTo>
                      <a:pt x="44" y="16"/>
                    </a:lnTo>
                    <a:lnTo>
                      <a:pt x="48" y="15"/>
                    </a:lnTo>
                    <a:lnTo>
                      <a:pt x="52" y="15"/>
                    </a:lnTo>
                    <a:lnTo>
                      <a:pt x="54" y="14"/>
                    </a:lnTo>
                    <a:lnTo>
                      <a:pt x="58" y="14"/>
                    </a:lnTo>
                    <a:lnTo>
                      <a:pt x="62" y="13"/>
                    </a:lnTo>
                    <a:lnTo>
                      <a:pt x="67" y="13"/>
                    </a:lnTo>
                    <a:lnTo>
                      <a:pt x="70" y="13"/>
                    </a:lnTo>
                    <a:lnTo>
                      <a:pt x="74" y="11"/>
                    </a:lnTo>
                    <a:lnTo>
                      <a:pt x="78" y="10"/>
                    </a:lnTo>
                    <a:lnTo>
                      <a:pt x="83" y="10"/>
                    </a:lnTo>
                    <a:lnTo>
                      <a:pt x="87" y="9"/>
                    </a:lnTo>
                    <a:lnTo>
                      <a:pt x="91" y="9"/>
                    </a:lnTo>
                    <a:lnTo>
                      <a:pt x="95" y="9"/>
                    </a:lnTo>
                    <a:lnTo>
                      <a:pt x="99" y="8"/>
                    </a:lnTo>
                    <a:lnTo>
                      <a:pt x="104" y="8"/>
                    </a:lnTo>
                    <a:lnTo>
                      <a:pt x="108" y="7"/>
                    </a:lnTo>
                    <a:lnTo>
                      <a:pt x="112" y="7"/>
                    </a:lnTo>
                    <a:lnTo>
                      <a:pt x="116" y="5"/>
                    </a:lnTo>
                    <a:lnTo>
                      <a:pt x="121" y="5"/>
                    </a:lnTo>
                    <a:lnTo>
                      <a:pt x="125" y="4"/>
                    </a:lnTo>
                    <a:lnTo>
                      <a:pt x="130" y="4"/>
                    </a:lnTo>
                    <a:lnTo>
                      <a:pt x="134" y="3"/>
                    </a:lnTo>
                    <a:lnTo>
                      <a:pt x="137" y="3"/>
                    </a:lnTo>
                    <a:lnTo>
                      <a:pt x="141" y="3"/>
                    </a:lnTo>
                    <a:lnTo>
                      <a:pt x="146" y="2"/>
                    </a:lnTo>
                    <a:lnTo>
                      <a:pt x="150" y="2"/>
                    </a:lnTo>
                    <a:lnTo>
                      <a:pt x="153" y="2"/>
                    </a:lnTo>
                    <a:lnTo>
                      <a:pt x="157" y="1"/>
                    </a:lnTo>
                    <a:lnTo>
                      <a:pt x="161" y="1"/>
                    </a:lnTo>
                    <a:lnTo>
                      <a:pt x="164" y="1"/>
                    </a:lnTo>
                    <a:lnTo>
                      <a:pt x="168" y="1"/>
                    </a:lnTo>
                    <a:lnTo>
                      <a:pt x="174" y="1"/>
                    </a:lnTo>
                    <a:lnTo>
                      <a:pt x="179" y="0"/>
                    </a:lnTo>
                    <a:lnTo>
                      <a:pt x="184" y="0"/>
                    </a:lnTo>
                    <a:lnTo>
                      <a:pt x="190" y="0"/>
                    </a:lnTo>
                    <a:lnTo>
                      <a:pt x="193" y="0"/>
                    </a:lnTo>
                    <a:lnTo>
                      <a:pt x="197" y="1"/>
                    </a:lnTo>
                    <a:lnTo>
                      <a:pt x="199" y="1"/>
                    </a:lnTo>
                    <a:lnTo>
                      <a:pt x="200" y="3"/>
                    </a:lnTo>
                    <a:lnTo>
                      <a:pt x="200" y="4"/>
                    </a:lnTo>
                    <a:lnTo>
                      <a:pt x="202" y="7"/>
                    </a:lnTo>
                    <a:lnTo>
                      <a:pt x="202" y="10"/>
                    </a:lnTo>
                    <a:lnTo>
                      <a:pt x="203" y="16"/>
                    </a:lnTo>
                    <a:lnTo>
                      <a:pt x="203" y="20"/>
                    </a:lnTo>
                    <a:lnTo>
                      <a:pt x="203" y="23"/>
                    </a:lnTo>
                    <a:lnTo>
                      <a:pt x="204" y="27"/>
                    </a:lnTo>
                    <a:lnTo>
                      <a:pt x="204" y="31"/>
                    </a:lnTo>
                    <a:lnTo>
                      <a:pt x="204" y="34"/>
                    </a:lnTo>
                    <a:lnTo>
                      <a:pt x="205" y="39"/>
                    </a:lnTo>
                    <a:lnTo>
                      <a:pt x="205" y="45"/>
                    </a:lnTo>
                    <a:lnTo>
                      <a:pt x="207" y="50"/>
                    </a:lnTo>
                    <a:lnTo>
                      <a:pt x="207" y="54"/>
                    </a:lnTo>
                    <a:lnTo>
                      <a:pt x="207" y="59"/>
                    </a:lnTo>
                    <a:lnTo>
                      <a:pt x="207" y="65"/>
                    </a:lnTo>
                    <a:lnTo>
                      <a:pt x="208" y="70"/>
                    </a:lnTo>
                    <a:lnTo>
                      <a:pt x="208" y="76"/>
                    </a:lnTo>
                    <a:lnTo>
                      <a:pt x="208" y="82"/>
                    </a:lnTo>
                    <a:lnTo>
                      <a:pt x="209" y="88"/>
                    </a:lnTo>
                    <a:lnTo>
                      <a:pt x="209" y="95"/>
                    </a:lnTo>
                    <a:lnTo>
                      <a:pt x="209" y="101"/>
                    </a:lnTo>
                    <a:lnTo>
                      <a:pt x="210" y="107"/>
                    </a:lnTo>
                    <a:lnTo>
                      <a:pt x="210" y="113"/>
                    </a:lnTo>
                    <a:lnTo>
                      <a:pt x="211" y="120"/>
                    </a:lnTo>
                    <a:lnTo>
                      <a:pt x="211" y="126"/>
                    </a:lnTo>
                    <a:lnTo>
                      <a:pt x="211" y="133"/>
                    </a:lnTo>
                    <a:lnTo>
                      <a:pt x="213" y="139"/>
                    </a:lnTo>
                    <a:lnTo>
                      <a:pt x="213" y="146"/>
                    </a:lnTo>
                    <a:lnTo>
                      <a:pt x="213" y="152"/>
                    </a:lnTo>
                    <a:lnTo>
                      <a:pt x="213" y="158"/>
                    </a:lnTo>
                    <a:lnTo>
                      <a:pt x="213" y="165"/>
                    </a:lnTo>
                    <a:lnTo>
                      <a:pt x="214" y="171"/>
                    </a:lnTo>
                    <a:lnTo>
                      <a:pt x="214" y="177"/>
                    </a:lnTo>
                    <a:lnTo>
                      <a:pt x="214" y="183"/>
                    </a:lnTo>
                    <a:lnTo>
                      <a:pt x="214" y="189"/>
                    </a:lnTo>
                    <a:lnTo>
                      <a:pt x="215" y="196"/>
                    </a:lnTo>
                    <a:lnTo>
                      <a:pt x="215" y="202"/>
                    </a:lnTo>
                    <a:lnTo>
                      <a:pt x="215" y="207"/>
                    </a:lnTo>
                    <a:lnTo>
                      <a:pt x="215" y="213"/>
                    </a:lnTo>
                    <a:lnTo>
                      <a:pt x="216" y="219"/>
                    </a:lnTo>
                    <a:lnTo>
                      <a:pt x="216" y="225"/>
                    </a:lnTo>
                    <a:lnTo>
                      <a:pt x="216" y="230"/>
                    </a:lnTo>
                    <a:lnTo>
                      <a:pt x="218" y="235"/>
                    </a:lnTo>
                    <a:lnTo>
                      <a:pt x="218" y="241"/>
                    </a:lnTo>
                    <a:lnTo>
                      <a:pt x="218" y="245"/>
                    </a:lnTo>
                    <a:lnTo>
                      <a:pt x="218" y="249"/>
                    </a:lnTo>
                    <a:lnTo>
                      <a:pt x="218" y="254"/>
                    </a:lnTo>
                    <a:lnTo>
                      <a:pt x="219" y="257"/>
                    </a:lnTo>
                    <a:lnTo>
                      <a:pt x="219" y="261"/>
                    </a:lnTo>
                    <a:lnTo>
                      <a:pt x="219" y="264"/>
                    </a:lnTo>
                    <a:lnTo>
                      <a:pt x="219" y="268"/>
                    </a:lnTo>
                    <a:lnTo>
                      <a:pt x="219" y="272"/>
                    </a:lnTo>
                    <a:lnTo>
                      <a:pt x="219" y="276"/>
                    </a:lnTo>
                    <a:lnTo>
                      <a:pt x="220" y="280"/>
                    </a:lnTo>
                    <a:lnTo>
                      <a:pt x="220" y="282"/>
                    </a:lnTo>
                    <a:lnTo>
                      <a:pt x="220" y="284"/>
                    </a:lnTo>
                    <a:lnTo>
                      <a:pt x="209" y="292"/>
                    </a:lnTo>
                    <a:lnTo>
                      <a:pt x="209" y="291"/>
                    </a:lnTo>
                    <a:lnTo>
                      <a:pt x="209" y="290"/>
                    </a:lnTo>
                    <a:lnTo>
                      <a:pt x="209" y="288"/>
                    </a:lnTo>
                    <a:lnTo>
                      <a:pt x="209" y="285"/>
                    </a:lnTo>
                    <a:lnTo>
                      <a:pt x="208" y="281"/>
                    </a:lnTo>
                    <a:lnTo>
                      <a:pt x="208" y="278"/>
                    </a:lnTo>
                    <a:lnTo>
                      <a:pt x="208" y="273"/>
                    </a:lnTo>
                    <a:lnTo>
                      <a:pt x="208" y="268"/>
                    </a:lnTo>
                    <a:lnTo>
                      <a:pt x="207" y="262"/>
                    </a:lnTo>
                    <a:lnTo>
                      <a:pt x="207" y="256"/>
                    </a:lnTo>
                    <a:lnTo>
                      <a:pt x="207" y="253"/>
                    </a:lnTo>
                    <a:lnTo>
                      <a:pt x="207" y="250"/>
                    </a:lnTo>
                    <a:lnTo>
                      <a:pt x="207" y="247"/>
                    </a:lnTo>
                    <a:lnTo>
                      <a:pt x="207" y="244"/>
                    </a:lnTo>
                    <a:lnTo>
                      <a:pt x="205" y="241"/>
                    </a:lnTo>
                    <a:lnTo>
                      <a:pt x="205" y="237"/>
                    </a:lnTo>
                    <a:lnTo>
                      <a:pt x="205" y="233"/>
                    </a:lnTo>
                    <a:lnTo>
                      <a:pt x="205" y="230"/>
                    </a:lnTo>
                    <a:lnTo>
                      <a:pt x="205" y="226"/>
                    </a:lnTo>
                    <a:lnTo>
                      <a:pt x="205" y="223"/>
                    </a:lnTo>
                    <a:lnTo>
                      <a:pt x="205" y="219"/>
                    </a:lnTo>
                    <a:lnTo>
                      <a:pt x="205" y="217"/>
                    </a:lnTo>
                    <a:lnTo>
                      <a:pt x="204" y="212"/>
                    </a:lnTo>
                    <a:lnTo>
                      <a:pt x="204" y="208"/>
                    </a:lnTo>
                    <a:lnTo>
                      <a:pt x="204" y="205"/>
                    </a:lnTo>
                    <a:lnTo>
                      <a:pt x="204" y="201"/>
                    </a:lnTo>
                    <a:lnTo>
                      <a:pt x="203" y="198"/>
                    </a:lnTo>
                    <a:lnTo>
                      <a:pt x="203" y="194"/>
                    </a:lnTo>
                    <a:lnTo>
                      <a:pt x="203" y="190"/>
                    </a:lnTo>
                    <a:lnTo>
                      <a:pt x="203" y="188"/>
                    </a:lnTo>
                    <a:lnTo>
                      <a:pt x="203" y="184"/>
                    </a:lnTo>
                    <a:lnTo>
                      <a:pt x="203" y="181"/>
                    </a:lnTo>
                    <a:lnTo>
                      <a:pt x="202" y="177"/>
                    </a:lnTo>
                    <a:lnTo>
                      <a:pt x="202" y="174"/>
                    </a:lnTo>
                    <a:lnTo>
                      <a:pt x="202" y="168"/>
                    </a:lnTo>
                    <a:lnTo>
                      <a:pt x="202" y="162"/>
                    </a:lnTo>
                    <a:lnTo>
                      <a:pt x="202" y="156"/>
                    </a:lnTo>
                    <a:lnTo>
                      <a:pt x="200" y="151"/>
                    </a:lnTo>
                    <a:lnTo>
                      <a:pt x="200" y="146"/>
                    </a:lnTo>
                    <a:lnTo>
                      <a:pt x="200" y="143"/>
                    </a:lnTo>
                    <a:lnTo>
                      <a:pt x="200" y="139"/>
                    </a:lnTo>
                    <a:lnTo>
                      <a:pt x="200" y="136"/>
                    </a:lnTo>
                    <a:lnTo>
                      <a:pt x="200" y="134"/>
                    </a:lnTo>
                    <a:lnTo>
                      <a:pt x="200" y="133"/>
                    </a:lnTo>
                    <a:lnTo>
                      <a:pt x="200" y="131"/>
                    </a:lnTo>
                    <a:lnTo>
                      <a:pt x="200" y="130"/>
                    </a:lnTo>
                    <a:lnTo>
                      <a:pt x="199" y="127"/>
                    </a:lnTo>
                    <a:lnTo>
                      <a:pt x="199" y="124"/>
                    </a:lnTo>
                    <a:lnTo>
                      <a:pt x="199" y="120"/>
                    </a:lnTo>
                    <a:lnTo>
                      <a:pt x="199" y="116"/>
                    </a:lnTo>
                    <a:lnTo>
                      <a:pt x="199" y="112"/>
                    </a:lnTo>
                    <a:lnTo>
                      <a:pt x="199" y="108"/>
                    </a:lnTo>
                    <a:lnTo>
                      <a:pt x="198" y="103"/>
                    </a:lnTo>
                    <a:lnTo>
                      <a:pt x="198" y="97"/>
                    </a:lnTo>
                    <a:lnTo>
                      <a:pt x="197" y="93"/>
                    </a:lnTo>
                    <a:lnTo>
                      <a:pt x="197" y="88"/>
                    </a:lnTo>
                    <a:lnTo>
                      <a:pt x="197" y="82"/>
                    </a:lnTo>
                    <a:lnTo>
                      <a:pt x="195" y="77"/>
                    </a:lnTo>
                    <a:lnTo>
                      <a:pt x="195" y="71"/>
                    </a:lnTo>
                    <a:lnTo>
                      <a:pt x="195" y="66"/>
                    </a:lnTo>
                    <a:lnTo>
                      <a:pt x="194" y="60"/>
                    </a:lnTo>
                    <a:lnTo>
                      <a:pt x="193" y="54"/>
                    </a:lnTo>
                    <a:lnTo>
                      <a:pt x="193" y="50"/>
                    </a:lnTo>
                    <a:lnTo>
                      <a:pt x="193" y="45"/>
                    </a:lnTo>
                    <a:lnTo>
                      <a:pt x="193" y="39"/>
                    </a:lnTo>
                    <a:lnTo>
                      <a:pt x="192" y="34"/>
                    </a:lnTo>
                    <a:lnTo>
                      <a:pt x="192" y="29"/>
                    </a:lnTo>
                    <a:lnTo>
                      <a:pt x="192" y="26"/>
                    </a:lnTo>
                    <a:lnTo>
                      <a:pt x="190" y="22"/>
                    </a:lnTo>
                    <a:lnTo>
                      <a:pt x="190" y="19"/>
                    </a:lnTo>
                    <a:lnTo>
                      <a:pt x="190" y="15"/>
                    </a:lnTo>
                    <a:lnTo>
                      <a:pt x="190" y="13"/>
                    </a:lnTo>
                    <a:lnTo>
                      <a:pt x="190" y="9"/>
                    </a:lnTo>
                    <a:lnTo>
                      <a:pt x="190" y="9"/>
                    </a:lnTo>
                    <a:lnTo>
                      <a:pt x="189" y="9"/>
                    </a:lnTo>
                    <a:lnTo>
                      <a:pt x="187" y="9"/>
                    </a:lnTo>
                    <a:lnTo>
                      <a:pt x="183" y="9"/>
                    </a:lnTo>
                    <a:lnTo>
                      <a:pt x="178" y="9"/>
                    </a:lnTo>
                    <a:lnTo>
                      <a:pt x="176" y="9"/>
                    </a:lnTo>
                    <a:lnTo>
                      <a:pt x="173" y="9"/>
                    </a:lnTo>
                    <a:lnTo>
                      <a:pt x="169" y="10"/>
                    </a:lnTo>
                    <a:lnTo>
                      <a:pt x="167" y="10"/>
                    </a:lnTo>
                    <a:lnTo>
                      <a:pt x="163" y="10"/>
                    </a:lnTo>
                    <a:lnTo>
                      <a:pt x="160" y="11"/>
                    </a:lnTo>
                    <a:lnTo>
                      <a:pt x="156" y="11"/>
                    </a:lnTo>
                    <a:lnTo>
                      <a:pt x="153" y="13"/>
                    </a:lnTo>
                    <a:lnTo>
                      <a:pt x="150" y="13"/>
                    </a:lnTo>
                    <a:lnTo>
                      <a:pt x="146" y="13"/>
                    </a:lnTo>
                    <a:lnTo>
                      <a:pt x="142" y="13"/>
                    </a:lnTo>
                    <a:lnTo>
                      <a:pt x="138" y="14"/>
                    </a:lnTo>
                    <a:lnTo>
                      <a:pt x="135" y="14"/>
                    </a:lnTo>
                    <a:lnTo>
                      <a:pt x="132" y="14"/>
                    </a:lnTo>
                    <a:lnTo>
                      <a:pt x="129" y="15"/>
                    </a:lnTo>
                    <a:lnTo>
                      <a:pt x="126" y="15"/>
                    </a:lnTo>
                    <a:lnTo>
                      <a:pt x="120" y="16"/>
                    </a:lnTo>
                    <a:lnTo>
                      <a:pt x="116" y="16"/>
                    </a:lnTo>
                    <a:lnTo>
                      <a:pt x="112" y="17"/>
                    </a:lnTo>
                    <a:lnTo>
                      <a:pt x="110" y="17"/>
                    </a:lnTo>
                    <a:lnTo>
                      <a:pt x="108" y="17"/>
                    </a:lnTo>
                    <a:lnTo>
                      <a:pt x="104" y="19"/>
                    </a:lnTo>
                    <a:lnTo>
                      <a:pt x="98" y="19"/>
                    </a:lnTo>
                    <a:lnTo>
                      <a:pt x="93" y="20"/>
                    </a:lnTo>
                    <a:lnTo>
                      <a:pt x="89" y="20"/>
                    </a:lnTo>
                    <a:lnTo>
                      <a:pt x="85" y="21"/>
                    </a:lnTo>
                    <a:lnTo>
                      <a:pt x="82" y="21"/>
                    </a:lnTo>
                    <a:lnTo>
                      <a:pt x="78" y="22"/>
                    </a:lnTo>
                    <a:lnTo>
                      <a:pt x="74" y="22"/>
                    </a:lnTo>
                    <a:lnTo>
                      <a:pt x="72" y="23"/>
                    </a:lnTo>
                    <a:lnTo>
                      <a:pt x="68" y="23"/>
                    </a:lnTo>
                    <a:lnTo>
                      <a:pt x="64" y="25"/>
                    </a:lnTo>
                    <a:lnTo>
                      <a:pt x="59" y="25"/>
                    </a:lnTo>
                    <a:lnTo>
                      <a:pt x="56" y="26"/>
                    </a:lnTo>
                    <a:lnTo>
                      <a:pt x="53" y="26"/>
                    </a:lnTo>
                    <a:lnTo>
                      <a:pt x="49" y="27"/>
                    </a:lnTo>
                    <a:lnTo>
                      <a:pt x="42" y="28"/>
                    </a:lnTo>
                    <a:lnTo>
                      <a:pt x="37" y="29"/>
                    </a:lnTo>
                    <a:lnTo>
                      <a:pt x="32" y="29"/>
                    </a:lnTo>
                    <a:lnTo>
                      <a:pt x="28" y="29"/>
                    </a:lnTo>
                    <a:lnTo>
                      <a:pt x="26" y="31"/>
                    </a:lnTo>
                    <a:lnTo>
                      <a:pt x="26" y="31"/>
                    </a:lnTo>
                    <a:lnTo>
                      <a:pt x="26" y="32"/>
                    </a:lnTo>
                    <a:lnTo>
                      <a:pt x="26" y="37"/>
                    </a:lnTo>
                    <a:lnTo>
                      <a:pt x="26" y="39"/>
                    </a:lnTo>
                    <a:lnTo>
                      <a:pt x="26" y="44"/>
                    </a:lnTo>
                    <a:lnTo>
                      <a:pt x="26" y="47"/>
                    </a:lnTo>
                    <a:lnTo>
                      <a:pt x="26" y="52"/>
                    </a:lnTo>
                    <a:lnTo>
                      <a:pt x="26" y="57"/>
                    </a:lnTo>
                    <a:lnTo>
                      <a:pt x="26" y="62"/>
                    </a:lnTo>
                    <a:lnTo>
                      <a:pt x="26" y="68"/>
                    </a:lnTo>
                    <a:lnTo>
                      <a:pt x="26" y="74"/>
                    </a:lnTo>
                    <a:lnTo>
                      <a:pt x="26" y="77"/>
                    </a:lnTo>
                    <a:lnTo>
                      <a:pt x="26" y="79"/>
                    </a:lnTo>
                    <a:lnTo>
                      <a:pt x="26" y="83"/>
                    </a:lnTo>
                    <a:lnTo>
                      <a:pt x="26" y="87"/>
                    </a:lnTo>
                    <a:lnTo>
                      <a:pt x="26" y="90"/>
                    </a:lnTo>
                    <a:lnTo>
                      <a:pt x="26" y="94"/>
                    </a:lnTo>
                    <a:lnTo>
                      <a:pt x="26" y="97"/>
                    </a:lnTo>
                    <a:lnTo>
                      <a:pt x="26" y="101"/>
                    </a:lnTo>
                    <a:lnTo>
                      <a:pt x="26" y="105"/>
                    </a:lnTo>
                    <a:lnTo>
                      <a:pt x="26" y="108"/>
                    </a:lnTo>
                    <a:lnTo>
                      <a:pt x="26" y="111"/>
                    </a:lnTo>
                    <a:lnTo>
                      <a:pt x="26" y="114"/>
                    </a:lnTo>
                    <a:lnTo>
                      <a:pt x="26" y="118"/>
                    </a:lnTo>
                    <a:lnTo>
                      <a:pt x="26" y="121"/>
                    </a:lnTo>
                    <a:lnTo>
                      <a:pt x="26" y="125"/>
                    </a:lnTo>
                    <a:lnTo>
                      <a:pt x="26" y="128"/>
                    </a:lnTo>
                    <a:lnTo>
                      <a:pt x="26" y="131"/>
                    </a:lnTo>
                    <a:lnTo>
                      <a:pt x="26" y="134"/>
                    </a:lnTo>
                    <a:lnTo>
                      <a:pt x="26" y="138"/>
                    </a:lnTo>
                    <a:lnTo>
                      <a:pt x="26" y="142"/>
                    </a:lnTo>
                    <a:lnTo>
                      <a:pt x="26" y="145"/>
                    </a:lnTo>
                    <a:lnTo>
                      <a:pt x="26" y="149"/>
                    </a:lnTo>
                    <a:lnTo>
                      <a:pt x="26" y="152"/>
                    </a:lnTo>
                    <a:lnTo>
                      <a:pt x="26" y="156"/>
                    </a:lnTo>
                    <a:lnTo>
                      <a:pt x="26" y="162"/>
                    </a:lnTo>
                    <a:lnTo>
                      <a:pt x="26" y="168"/>
                    </a:lnTo>
                    <a:lnTo>
                      <a:pt x="26" y="173"/>
                    </a:lnTo>
                    <a:lnTo>
                      <a:pt x="26" y="179"/>
                    </a:lnTo>
                    <a:lnTo>
                      <a:pt x="26" y="183"/>
                    </a:lnTo>
                    <a:lnTo>
                      <a:pt x="26" y="188"/>
                    </a:lnTo>
                    <a:lnTo>
                      <a:pt x="26" y="192"/>
                    </a:lnTo>
                    <a:lnTo>
                      <a:pt x="26" y="195"/>
                    </a:lnTo>
                    <a:lnTo>
                      <a:pt x="25" y="199"/>
                    </a:lnTo>
                    <a:lnTo>
                      <a:pt x="25" y="202"/>
                    </a:lnTo>
                    <a:lnTo>
                      <a:pt x="25" y="206"/>
                    </a:lnTo>
                    <a:lnTo>
                      <a:pt x="25" y="210"/>
                    </a:lnTo>
                    <a:lnTo>
                      <a:pt x="23" y="214"/>
                    </a:lnTo>
                    <a:lnTo>
                      <a:pt x="23" y="219"/>
                    </a:lnTo>
                    <a:lnTo>
                      <a:pt x="23" y="224"/>
                    </a:lnTo>
                    <a:lnTo>
                      <a:pt x="23" y="229"/>
                    </a:lnTo>
                    <a:lnTo>
                      <a:pt x="22" y="233"/>
                    </a:lnTo>
                    <a:lnTo>
                      <a:pt x="22" y="239"/>
                    </a:lnTo>
                    <a:lnTo>
                      <a:pt x="21" y="244"/>
                    </a:lnTo>
                    <a:lnTo>
                      <a:pt x="21" y="249"/>
                    </a:lnTo>
                    <a:lnTo>
                      <a:pt x="20" y="255"/>
                    </a:lnTo>
                    <a:lnTo>
                      <a:pt x="20" y="260"/>
                    </a:lnTo>
                    <a:lnTo>
                      <a:pt x="18" y="266"/>
                    </a:lnTo>
                    <a:lnTo>
                      <a:pt x="18" y="270"/>
                    </a:lnTo>
                    <a:lnTo>
                      <a:pt x="17" y="275"/>
                    </a:lnTo>
                    <a:lnTo>
                      <a:pt x="16" y="280"/>
                    </a:lnTo>
                    <a:lnTo>
                      <a:pt x="16" y="285"/>
                    </a:lnTo>
                    <a:lnTo>
                      <a:pt x="16" y="290"/>
                    </a:lnTo>
                    <a:lnTo>
                      <a:pt x="15" y="293"/>
                    </a:lnTo>
                    <a:lnTo>
                      <a:pt x="14" y="298"/>
                    </a:lnTo>
                    <a:lnTo>
                      <a:pt x="14" y="301"/>
                    </a:lnTo>
                    <a:lnTo>
                      <a:pt x="14" y="305"/>
                    </a:lnTo>
                    <a:lnTo>
                      <a:pt x="14" y="307"/>
                    </a:lnTo>
                    <a:lnTo>
                      <a:pt x="12" y="311"/>
                    </a:lnTo>
                    <a:lnTo>
                      <a:pt x="12" y="313"/>
                    </a:lnTo>
                    <a:lnTo>
                      <a:pt x="12" y="316"/>
                    </a:lnTo>
                    <a:lnTo>
                      <a:pt x="12" y="319"/>
                    </a:lnTo>
                    <a:lnTo>
                      <a:pt x="12" y="321"/>
                    </a:lnTo>
                    <a:lnTo>
                      <a:pt x="0" y="306"/>
                    </a:lnTo>
                    <a:lnTo>
                      <a:pt x="0" y="306"/>
                    </a:lnTo>
                    <a:close/>
                  </a:path>
                </a:pathLst>
              </a:custGeom>
              <a:solidFill>
                <a:srgbClr val="000000">
                  <a:alpha val="100000"/>
                </a:srgbClr>
              </a:solidFill>
              <a:ln w="9525">
                <a:noFill/>
              </a:ln>
            </p:spPr>
            <p:txBody>
              <a:bodyPr/>
              <a:p>
                <a:endParaRPr lang="zh-CN" altLang="en-US"/>
              </a:p>
            </p:txBody>
          </p:sp>
          <p:sp>
            <p:nvSpPr>
              <p:cNvPr id="22644" name="Freeform 324"/>
              <p:cNvSpPr/>
              <p:nvPr/>
            </p:nvSpPr>
            <p:spPr>
              <a:xfrm>
                <a:off x="2601" y="1036"/>
                <a:ext cx="6" cy="53"/>
              </a:xfrm>
              <a:custGeom>
                <a:avLst/>
                <a:gdLst/>
                <a:ahLst/>
                <a:cxnLst>
                  <a:cxn ang="0">
                    <a:pos x="0" y="1"/>
                  </a:cxn>
                  <a:cxn ang="0">
                    <a:pos x="0" y="2"/>
                  </a:cxn>
                  <a:cxn ang="0">
                    <a:pos x="0" y="4"/>
                  </a:cxn>
                  <a:cxn ang="0">
                    <a:pos x="0" y="6"/>
                  </a:cxn>
                  <a:cxn ang="0">
                    <a:pos x="1" y="9"/>
                  </a:cxn>
                  <a:cxn ang="0">
                    <a:pos x="1" y="11"/>
                  </a:cxn>
                  <a:cxn ang="0">
                    <a:pos x="1" y="14"/>
                  </a:cxn>
                  <a:cxn ang="0">
                    <a:pos x="1" y="16"/>
                  </a:cxn>
                  <a:cxn ang="0">
                    <a:pos x="1" y="18"/>
                  </a:cxn>
                  <a:cxn ang="0">
                    <a:pos x="2" y="20"/>
                  </a:cxn>
                  <a:cxn ang="0">
                    <a:pos x="2" y="21"/>
                  </a:cxn>
                  <a:cxn ang="0">
                    <a:pos x="2" y="23"/>
                  </a:cxn>
                  <a:cxn ang="0">
                    <a:pos x="2" y="25"/>
                  </a:cxn>
                  <a:cxn ang="0">
                    <a:pos x="2" y="27"/>
                  </a:cxn>
                  <a:cxn ang="0">
                    <a:pos x="2" y="28"/>
                  </a:cxn>
                  <a:cxn ang="0">
                    <a:pos x="2" y="30"/>
                  </a:cxn>
                  <a:cxn ang="0">
                    <a:pos x="2" y="32"/>
                  </a:cxn>
                  <a:cxn ang="0">
                    <a:pos x="2" y="34"/>
                  </a:cxn>
                  <a:cxn ang="0">
                    <a:pos x="3" y="37"/>
                  </a:cxn>
                  <a:cxn ang="0">
                    <a:pos x="3" y="39"/>
                  </a:cxn>
                  <a:cxn ang="0">
                    <a:pos x="3" y="41"/>
                  </a:cxn>
                  <a:cxn ang="0">
                    <a:pos x="3" y="43"/>
                  </a:cxn>
                  <a:cxn ang="0">
                    <a:pos x="3" y="45"/>
                  </a:cxn>
                  <a:cxn ang="0">
                    <a:pos x="3" y="47"/>
                  </a:cxn>
                  <a:cxn ang="0">
                    <a:pos x="3" y="48"/>
                  </a:cxn>
                  <a:cxn ang="0">
                    <a:pos x="3" y="51"/>
                  </a:cxn>
                  <a:cxn ang="0">
                    <a:pos x="3" y="53"/>
                  </a:cxn>
                  <a:cxn ang="0">
                    <a:pos x="6" y="53"/>
                  </a:cxn>
                  <a:cxn ang="0">
                    <a:pos x="6" y="52"/>
                  </a:cxn>
                  <a:cxn ang="0">
                    <a:pos x="6" y="50"/>
                  </a:cxn>
                  <a:cxn ang="0">
                    <a:pos x="6" y="47"/>
                  </a:cxn>
                  <a:cxn ang="0">
                    <a:pos x="5" y="45"/>
                  </a:cxn>
                  <a:cxn ang="0">
                    <a:pos x="5" y="44"/>
                  </a:cxn>
                  <a:cxn ang="0">
                    <a:pos x="5" y="41"/>
                  </a:cxn>
                  <a:cxn ang="0">
                    <a:pos x="5" y="39"/>
                  </a:cxn>
                  <a:cxn ang="0">
                    <a:pos x="5" y="37"/>
                  </a:cxn>
                  <a:cxn ang="0">
                    <a:pos x="5" y="35"/>
                  </a:cxn>
                  <a:cxn ang="0">
                    <a:pos x="4" y="32"/>
                  </a:cxn>
                  <a:cxn ang="0">
                    <a:pos x="4" y="30"/>
                  </a:cxn>
                  <a:cxn ang="0">
                    <a:pos x="4" y="28"/>
                  </a:cxn>
                  <a:cxn ang="0">
                    <a:pos x="4" y="26"/>
                  </a:cxn>
                  <a:cxn ang="0">
                    <a:pos x="4" y="25"/>
                  </a:cxn>
                  <a:cxn ang="0">
                    <a:pos x="4" y="23"/>
                  </a:cxn>
                  <a:cxn ang="0">
                    <a:pos x="4" y="21"/>
                  </a:cxn>
                  <a:cxn ang="0">
                    <a:pos x="4" y="19"/>
                  </a:cxn>
                  <a:cxn ang="0">
                    <a:pos x="4" y="17"/>
                  </a:cxn>
                  <a:cxn ang="0">
                    <a:pos x="3" y="15"/>
                  </a:cxn>
                  <a:cxn ang="0">
                    <a:pos x="3" y="13"/>
                  </a:cxn>
                  <a:cxn ang="0">
                    <a:pos x="3" y="10"/>
                  </a:cxn>
                  <a:cxn ang="0">
                    <a:pos x="3" y="7"/>
                  </a:cxn>
                  <a:cxn ang="0">
                    <a:pos x="3" y="5"/>
                  </a:cxn>
                  <a:cxn ang="0">
                    <a:pos x="3" y="3"/>
                  </a:cxn>
                  <a:cxn ang="0">
                    <a:pos x="3" y="1"/>
                  </a:cxn>
                  <a:cxn ang="0">
                    <a:pos x="3" y="0"/>
                  </a:cxn>
                </a:cxnLst>
                <a:pathLst>
                  <a:path w="31" h="320">
                    <a:moveTo>
                      <a:pt x="0" y="2"/>
                    </a:moveTo>
                    <a:lnTo>
                      <a:pt x="0" y="2"/>
                    </a:lnTo>
                    <a:lnTo>
                      <a:pt x="0" y="6"/>
                    </a:lnTo>
                    <a:lnTo>
                      <a:pt x="0" y="8"/>
                    </a:lnTo>
                    <a:lnTo>
                      <a:pt x="0" y="11"/>
                    </a:lnTo>
                    <a:lnTo>
                      <a:pt x="0" y="13"/>
                    </a:lnTo>
                    <a:lnTo>
                      <a:pt x="0" y="17"/>
                    </a:lnTo>
                    <a:lnTo>
                      <a:pt x="0" y="20"/>
                    </a:lnTo>
                    <a:lnTo>
                      <a:pt x="0" y="24"/>
                    </a:lnTo>
                    <a:lnTo>
                      <a:pt x="0" y="27"/>
                    </a:lnTo>
                    <a:lnTo>
                      <a:pt x="2" y="33"/>
                    </a:lnTo>
                    <a:lnTo>
                      <a:pt x="2" y="37"/>
                    </a:lnTo>
                    <a:lnTo>
                      <a:pt x="2" y="43"/>
                    </a:lnTo>
                    <a:lnTo>
                      <a:pt x="3" y="48"/>
                    </a:lnTo>
                    <a:lnTo>
                      <a:pt x="3" y="53"/>
                    </a:lnTo>
                    <a:lnTo>
                      <a:pt x="3" y="57"/>
                    </a:lnTo>
                    <a:lnTo>
                      <a:pt x="4" y="63"/>
                    </a:lnTo>
                    <a:lnTo>
                      <a:pt x="4" y="68"/>
                    </a:lnTo>
                    <a:lnTo>
                      <a:pt x="4" y="73"/>
                    </a:lnTo>
                    <a:lnTo>
                      <a:pt x="4" y="78"/>
                    </a:lnTo>
                    <a:lnTo>
                      <a:pt x="5" y="82"/>
                    </a:lnTo>
                    <a:lnTo>
                      <a:pt x="5" y="87"/>
                    </a:lnTo>
                    <a:lnTo>
                      <a:pt x="7" y="93"/>
                    </a:lnTo>
                    <a:lnTo>
                      <a:pt x="7" y="97"/>
                    </a:lnTo>
                    <a:lnTo>
                      <a:pt x="7" y="101"/>
                    </a:lnTo>
                    <a:lnTo>
                      <a:pt x="7" y="106"/>
                    </a:lnTo>
                    <a:lnTo>
                      <a:pt x="7" y="110"/>
                    </a:lnTo>
                    <a:lnTo>
                      <a:pt x="7" y="113"/>
                    </a:lnTo>
                    <a:lnTo>
                      <a:pt x="8" y="117"/>
                    </a:lnTo>
                    <a:lnTo>
                      <a:pt x="8" y="121"/>
                    </a:lnTo>
                    <a:lnTo>
                      <a:pt x="8" y="123"/>
                    </a:lnTo>
                    <a:lnTo>
                      <a:pt x="8" y="125"/>
                    </a:lnTo>
                    <a:lnTo>
                      <a:pt x="8" y="129"/>
                    </a:lnTo>
                    <a:lnTo>
                      <a:pt x="8" y="132"/>
                    </a:lnTo>
                    <a:lnTo>
                      <a:pt x="9" y="138"/>
                    </a:lnTo>
                    <a:lnTo>
                      <a:pt x="9" y="141"/>
                    </a:lnTo>
                    <a:lnTo>
                      <a:pt x="9" y="143"/>
                    </a:lnTo>
                    <a:lnTo>
                      <a:pt x="9" y="147"/>
                    </a:lnTo>
                    <a:lnTo>
                      <a:pt x="9" y="149"/>
                    </a:lnTo>
                    <a:lnTo>
                      <a:pt x="9" y="153"/>
                    </a:lnTo>
                    <a:lnTo>
                      <a:pt x="10" y="156"/>
                    </a:lnTo>
                    <a:lnTo>
                      <a:pt x="10" y="160"/>
                    </a:lnTo>
                    <a:lnTo>
                      <a:pt x="10" y="163"/>
                    </a:lnTo>
                    <a:lnTo>
                      <a:pt x="10" y="167"/>
                    </a:lnTo>
                    <a:lnTo>
                      <a:pt x="10" y="171"/>
                    </a:lnTo>
                    <a:lnTo>
                      <a:pt x="10" y="174"/>
                    </a:lnTo>
                    <a:lnTo>
                      <a:pt x="10" y="179"/>
                    </a:lnTo>
                    <a:lnTo>
                      <a:pt x="10" y="183"/>
                    </a:lnTo>
                    <a:lnTo>
                      <a:pt x="11" y="186"/>
                    </a:lnTo>
                    <a:lnTo>
                      <a:pt x="11" y="191"/>
                    </a:lnTo>
                    <a:lnTo>
                      <a:pt x="11" y="196"/>
                    </a:lnTo>
                    <a:lnTo>
                      <a:pt x="11" y="199"/>
                    </a:lnTo>
                    <a:lnTo>
                      <a:pt x="11" y="204"/>
                    </a:lnTo>
                    <a:lnTo>
                      <a:pt x="11" y="208"/>
                    </a:lnTo>
                    <a:lnTo>
                      <a:pt x="13" y="212"/>
                    </a:lnTo>
                    <a:lnTo>
                      <a:pt x="13" y="216"/>
                    </a:lnTo>
                    <a:lnTo>
                      <a:pt x="13" y="221"/>
                    </a:lnTo>
                    <a:lnTo>
                      <a:pt x="13" y="226"/>
                    </a:lnTo>
                    <a:lnTo>
                      <a:pt x="14" y="230"/>
                    </a:lnTo>
                    <a:lnTo>
                      <a:pt x="14" y="234"/>
                    </a:lnTo>
                    <a:lnTo>
                      <a:pt x="14" y="239"/>
                    </a:lnTo>
                    <a:lnTo>
                      <a:pt x="14" y="242"/>
                    </a:lnTo>
                    <a:lnTo>
                      <a:pt x="14" y="247"/>
                    </a:lnTo>
                    <a:lnTo>
                      <a:pt x="14" y="251"/>
                    </a:lnTo>
                    <a:lnTo>
                      <a:pt x="14" y="254"/>
                    </a:lnTo>
                    <a:lnTo>
                      <a:pt x="14" y="259"/>
                    </a:lnTo>
                    <a:lnTo>
                      <a:pt x="15" y="264"/>
                    </a:lnTo>
                    <a:lnTo>
                      <a:pt x="15" y="267"/>
                    </a:lnTo>
                    <a:lnTo>
                      <a:pt x="15" y="271"/>
                    </a:lnTo>
                    <a:lnTo>
                      <a:pt x="15" y="274"/>
                    </a:lnTo>
                    <a:lnTo>
                      <a:pt x="15" y="278"/>
                    </a:lnTo>
                    <a:lnTo>
                      <a:pt x="15" y="282"/>
                    </a:lnTo>
                    <a:lnTo>
                      <a:pt x="16" y="285"/>
                    </a:lnTo>
                    <a:lnTo>
                      <a:pt x="16" y="288"/>
                    </a:lnTo>
                    <a:lnTo>
                      <a:pt x="16" y="291"/>
                    </a:lnTo>
                    <a:lnTo>
                      <a:pt x="16" y="297"/>
                    </a:lnTo>
                    <a:lnTo>
                      <a:pt x="16" y="303"/>
                    </a:lnTo>
                    <a:lnTo>
                      <a:pt x="16" y="307"/>
                    </a:lnTo>
                    <a:lnTo>
                      <a:pt x="18" y="311"/>
                    </a:lnTo>
                    <a:lnTo>
                      <a:pt x="18" y="314"/>
                    </a:lnTo>
                    <a:lnTo>
                      <a:pt x="18" y="317"/>
                    </a:lnTo>
                    <a:lnTo>
                      <a:pt x="18" y="319"/>
                    </a:lnTo>
                    <a:lnTo>
                      <a:pt x="18" y="320"/>
                    </a:lnTo>
                    <a:lnTo>
                      <a:pt x="31" y="320"/>
                    </a:lnTo>
                    <a:lnTo>
                      <a:pt x="31" y="319"/>
                    </a:lnTo>
                    <a:lnTo>
                      <a:pt x="31" y="316"/>
                    </a:lnTo>
                    <a:lnTo>
                      <a:pt x="30" y="314"/>
                    </a:lnTo>
                    <a:lnTo>
                      <a:pt x="30" y="310"/>
                    </a:lnTo>
                    <a:lnTo>
                      <a:pt x="30" y="307"/>
                    </a:lnTo>
                    <a:lnTo>
                      <a:pt x="30" y="301"/>
                    </a:lnTo>
                    <a:lnTo>
                      <a:pt x="29" y="295"/>
                    </a:lnTo>
                    <a:lnTo>
                      <a:pt x="29" y="289"/>
                    </a:lnTo>
                    <a:lnTo>
                      <a:pt x="29" y="285"/>
                    </a:lnTo>
                    <a:lnTo>
                      <a:pt x="29" y="282"/>
                    </a:lnTo>
                    <a:lnTo>
                      <a:pt x="28" y="278"/>
                    </a:lnTo>
                    <a:lnTo>
                      <a:pt x="28" y="274"/>
                    </a:lnTo>
                    <a:lnTo>
                      <a:pt x="28" y="270"/>
                    </a:lnTo>
                    <a:lnTo>
                      <a:pt x="28" y="266"/>
                    </a:lnTo>
                    <a:lnTo>
                      <a:pt x="28" y="263"/>
                    </a:lnTo>
                    <a:lnTo>
                      <a:pt x="28" y="259"/>
                    </a:lnTo>
                    <a:lnTo>
                      <a:pt x="26" y="254"/>
                    </a:lnTo>
                    <a:lnTo>
                      <a:pt x="26" y="249"/>
                    </a:lnTo>
                    <a:lnTo>
                      <a:pt x="26" y="246"/>
                    </a:lnTo>
                    <a:lnTo>
                      <a:pt x="26" y="241"/>
                    </a:lnTo>
                    <a:lnTo>
                      <a:pt x="25" y="236"/>
                    </a:lnTo>
                    <a:lnTo>
                      <a:pt x="25" y="233"/>
                    </a:lnTo>
                    <a:lnTo>
                      <a:pt x="25" y="228"/>
                    </a:lnTo>
                    <a:lnTo>
                      <a:pt x="25" y="224"/>
                    </a:lnTo>
                    <a:lnTo>
                      <a:pt x="25" y="218"/>
                    </a:lnTo>
                    <a:lnTo>
                      <a:pt x="24" y="214"/>
                    </a:lnTo>
                    <a:lnTo>
                      <a:pt x="24" y="209"/>
                    </a:lnTo>
                    <a:lnTo>
                      <a:pt x="24" y="205"/>
                    </a:lnTo>
                    <a:lnTo>
                      <a:pt x="23" y="200"/>
                    </a:lnTo>
                    <a:lnTo>
                      <a:pt x="23" y="196"/>
                    </a:lnTo>
                    <a:lnTo>
                      <a:pt x="23" y="191"/>
                    </a:lnTo>
                    <a:lnTo>
                      <a:pt x="23" y="187"/>
                    </a:lnTo>
                    <a:lnTo>
                      <a:pt x="23" y="183"/>
                    </a:lnTo>
                    <a:lnTo>
                      <a:pt x="23" y="179"/>
                    </a:lnTo>
                    <a:lnTo>
                      <a:pt x="23" y="174"/>
                    </a:lnTo>
                    <a:lnTo>
                      <a:pt x="23" y="171"/>
                    </a:lnTo>
                    <a:lnTo>
                      <a:pt x="21" y="166"/>
                    </a:lnTo>
                    <a:lnTo>
                      <a:pt x="21" y="162"/>
                    </a:lnTo>
                    <a:lnTo>
                      <a:pt x="21" y="159"/>
                    </a:lnTo>
                    <a:lnTo>
                      <a:pt x="21" y="155"/>
                    </a:lnTo>
                    <a:lnTo>
                      <a:pt x="20" y="152"/>
                    </a:lnTo>
                    <a:lnTo>
                      <a:pt x="20" y="148"/>
                    </a:lnTo>
                    <a:lnTo>
                      <a:pt x="20" y="144"/>
                    </a:lnTo>
                    <a:lnTo>
                      <a:pt x="20" y="142"/>
                    </a:lnTo>
                    <a:lnTo>
                      <a:pt x="20" y="136"/>
                    </a:lnTo>
                    <a:lnTo>
                      <a:pt x="20" y="131"/>
                    </a:lnTo>
                    <a:lnTo>
                      <a:pt x="20" y="127"/>
                    </a:lnTo>
                    <a:lnTo>
                      <a:pt x="20" y="124"/>
                    </a:lnTo>
                    <a:lnTo>
                      <a:pt x="20" y="122"/>
                    </a:lnTo>
                    <a:lnTo>
                      <a:pt x="20" y="121"/>
                    </a:lnTo>
                    <a:lnTo>
                      <a:pt x="20" y="117"/>
                    </a:lnTo>
                    <a:lnTo>
                      <a:pt x="20" y="111"/>
                    </a:lnTo>
                    <a:lnTo>
                      <a:pt x="19" y="109"/>
                    </a:lnTo>
                    <a:lnTo>
                      <a:pt x="19" y="105"/>
                    </a:lnTo>
                    <a:lnTo>
                      <a:pt x="19" y="100"/>
                    </a:lnTo>
                    <a:lnTo>
                      <a:pt x="19" y="97"/>
                    </a:lnTo>
                    <a:lnTo>
                      <a:pt x="18" y="91"/>
                    </a:lnTo>
                    <a:lnTo>
                      <a:pt x="18" y="87"/>
                    </a:lnTo>
                    <a:lnTo>
                      <a:pt x="18" y="81"/>
                    </a:lnTo>
                    <a:lnTo>
                      <a:pt x="18" y="76"/>
                    </a:lnTo>
                    <a:lnTo>
                      <a:pt x="16" y="70"/>
                    </a:lnTo>
                    <a:lnTo>
                      <a:pt x="16" y="66"/>
                    </a:lnTo>
                    <a:lnTo>
                      <a:pt x="16" y="61"/>
                    </a:lnTo>
                    <a:lnTo>
                      <a:pt x="16" y="55"/>
                    </a:lnTo>
                    <a:lnTo>
                      <a:pt x="15" y="49"/>
                    </a:lnTo>
                    <a:lnTo>
                      <a:pt x="15" y="44"/>
                    </a:lnTo>
                    <a:lnTo>
                      <a:pt x="14" y="39"/>
                    </a:lnTo>
                    <a:lnTo>
                      <a:pt x="14" y="33"/>
                    </a:lnTo>
                    <a:lnTo>
                      <a:pt x="14" y="29"/>
                    </a:lnTo>
                    <a:lnTo>
                      <a:pt x="14" y="25"/>
                    </a:lnTo>
                    <a:lnTo>
                      <a:pt x="13" y="20"/>
                    </a:lnTo>
                    <a:lnTo>
                      <a:pt x="13" y="17"/>
                    </a:lnTo>
                    <a:lnTo>
                      <a:pt x="13" y="12"/>
                    </a:lnTo>
                    <a:lnTo>
                      <a:pt x="13" y="8"/>
                    </a:lnTo>
                    <a:lnTo>
                      <a:pt x="13" y="6"/>
                    </a:lnTo>
                    <a:lnTo>
                      <a:pt x="13" y="4"/>
                    </a:lnTo>
                    <a:lnTo>
                      <a:pt x="13" y="0"/>
                    </a:lnTo>
                    <a:lnTo>
                      <a:pt x="13" y="0"/>
                    </a:lnTo>
                    <a:lnTo>
                      <a:pt x="0" y="2"/>
                    </a:lnTo>
                    <a:lnTo>
                      <a:pt x="0" y="2"/>
                    </a:lnTo>
                    <a:close/>
                  </a:path>
                </a:pathLst>
              </a:custGeom>
              <a:solidFill>
                <a:srgbClr val="000000">
                  <a:alpha val="100000"/>
                </a:srgbClr>
              </a:solidFill>
              <a:ln w="9525">
                <a:noFill/>
              </a:ln>
            </p:spPr>
            <p:txBody>
              <a:bodyPr/>
              <a:p>
                <a:endParaRPr lang="zh-CN" altLang="en-US"/>
              </a:p>
            </p:txBody>
          </p:sp>
          <p:sp>
            <p:nvSpPr>
              <p:cNvPr id="22645" name="Freeform 325"/>
              <p:cNvSpPr/>
              <p:nvPr/>
            </p:nvSpPr>
            <p:spPr>
              <a:xfrm>
                <a:off x="2611" y="1039"/>
                <a:ext cx="8" cy="49"/>
              </a:xfrm>
              <a:custGeom>
                <a:avLst/>
                <a:gdLst/>
                <a:ahLst/>
                <a:cxnLst>
                  <a:cxn ang="0">
                    <a:pos x="0" y="1"/>
                  </a:cxn>
                  <a:cxn ang="0">
                    <a:pos x="0" y="3"/>
                  </a:cxn>
                  <a:cxn ang="0">
                    <a:pos x="0" y="5"/>
                  </a:cxn>
                  <a:cxn ang="0">
                    <a:pos x="1" y="7"/>
                  </a:cxn>
                  <a:cxn ang="0">
                    <a:pos x="1" y="9"/>
                  </a:cxn>
                  <a:cxn ang="0">
                    <a:pos x="1" y="11"/>
                  </a:cxn>
                  <a:cxn ang="0">
                    <a:pos x="1" y="13"/>
                  </a:cxn>
                  <a:cxn ang="0">
                    <a:pos x="1" y="15"/>
                  </a:cxn>
                  <a:cxn ang="0">
                    <a:pos x="1" y="16"/>
                  </a:cxn>
                  <a:cxn ang="0">
                    <a:pos x="2" y="18"/>
                  </a:cxn>
                  <a:cxn ang="0">
                    <a:pos x="2" y="19"/>
                  </a:cxn>
                  <a:cxn ang="0">
                    <a:pos x="2" y="22"/>
                  </a:cxn>
                  <a:cxn ang="0">
                    <a:pos x="2" y="24"/>
                  </a:cxn>
                  <a:cxn ang="0">
                    <a:pos x="2" y="25"/>
                  </a:cxn>
                  <a:cxn ang="0">
                    <a:pos x="3" y="27"/>
                  </a:cxn>
                  <a:cxn ang="0">
                    <a:pos x="3" y="29"/>
                  </a:cxn>
                  <a:cxn ang="0">
                    <a:pos x="3" y="31"/>
                  </a:cxn>
                  <a:cxn ang="0">
                    <a:pos x="3" y="34"/>
                  </a:cxn>
                  <a:cxn ang="0">
                    <a:pos x="3" y="36"/>
                  </a:cxn>
                  <a:cxn ang="0">
                    <a:pos x="4" y="38"/>
                  </a:cxn>
                  <a:cxn ang="0">
                    <a:pos x="4" y="40"/>
                  </a:cxn>
                  <a:cxn ang="0">
                    <a:pos x="4" y="41"/>
                  </a:cxn>
                  <a:cxn ang="0">
                    <a:pos x="4" y="43"/>
                  </a:cxn>
                  <a:cxn ang="0">
                    <a:pos x="5" y="45"/>
                  </a:cxn>
                  <a:cxn ang="0">
                    <a:pos x="5" y="48"/>
                  </a:cxn>
                  <a:cxn ang="0">
                    <a:pos x="5" y="49"/>
                  </a:cxn>
                  <a:cxn ang="0">
                    <a:pos x="8" y="48"/>
                  </a:cxn>
                  <a:cxn ang="0">
                    <a:pos x="8" y="47"/>
                  </a:cxn>
                  <a:cxn ang="0">
                    <a:pos x="7" y="45"/>
                  </a:cxn>
                  <a:cxn ang="0">
                    <a:pos x="7" y="43"/>
                  </a:cxn>
                  <a:cxn ang="0">
                    <a:pos x="7" y="41"/>
                  </a:cxn>
                  <a:cxn ang="0">
                    <a:pos x="7" y="39"/>
                  </a:cxn>
                  <a:cxn ang="0">
                    <a:pos x="7" y="37"/>
                  </a:cxn>
                  <a:cxn ang="0">
                    <a:pos x="6" y="35"/>
                  </a:cxn>
                  <a:cxn ang="0">
                    <a:pos x="6" y="33"/>
                  </a:cxn>
                  <a:cxn ang="0">
                    <a:pos x="6" y="31"/>
                  </a:cxn>
                  <a:cxn ang="0">
                    <a:pos x="6" y="29"/>
                  </a:cxn>
                  <a:cxn ang="0">
                    <a:pos x="5" y="27"/>
                  </a:cxn>
                  <a:cxn ang="0">
                    <a:pos x="5" y="25"/>
                  </a:cxn>
                  <a:cxn ang="0">
                    <a:pos x="5" y="24"/>
                  </a:cxn>
                  <a:cxn ang="0">
                    <a:pos x="5" y="22"/>
                  </a:cxn>
                  <a:cxn ang="0">
                    <a:pos x="5" y="20"/>
                  </a:cxn>
                  <a:cxn ang="0">
                    <a:pos x="5" y="19"/>
                  </a:cxn>
                  <a:cxn ang="0">
                    <a:pos x="5" y="18"/>
                  </a:cxn>
                  <a:cxn ang="0">
                    <a:pos x="4" y="16"/>
                  </a:cxn>
                  <a:cxn ang="0">
                    <a:pos x="4" y="14"/>
                  </a:cxn>
                  <a:cxn ang="0">
                    <a:pos x="4" y="12"/>
                  </a:cxn>
                  <a:cxn ang="0">
                    <a:pos x="4" y="9"/>
                  </a:cxn>
                  <a:cxn ang="0">
                    <a:pos x="3" y="6"/>
                  </a:cxn>
                  <a:cxn ang="0">
                    <a:pos x="3" y="4"/>
                  </a:cxn>
                  <a:cxn ang="0">
                    <a:pos x="3" y="2"/>
                  </a:cxn>
                  <a:cxn ang="0">
                    <a:pos x="3" y="1"/>
                  </a:cxn>
                  <a:cxn ang="0">
                    <a:pos x="0" y="0"/>
                  </a:cxn>
                </a:cxnLst>
                <a:pathLst>
                  <a:path w="40" h="293">
                    <a:moveTo>
                      <a:pt x="0" y="1"/>
                    </a:moveTo>
                    <a:lnTo>
                      <a:pt x="0" y="1"/>
                    </a:lnTo>
                    <a:lnTo>
                      <a:pt x="0" y="4"/>
                    </a:lnTo>
                    <a:lnTo>
                      <a:pt x="0" y="7"/>
                    </a:lnTo>
                    <a:lnTo>
                      <a:pt x="0" y="13"/>
                    </a:lnTo>
                    <a:lnTo>
                      <a:pt x="0" y="17"/>
                    </a:lnTo>
                    <a:lnTo>
                      <a:pt x="0" y="21"/>
                    </a:lnTo>
                    <a:lnTo>
                      <a:pt x="0" y="24"/>
                    </a:lnTo>
                    <a:lnTo>
                      <a:pt x="2" y="28"/>
                    </a:lnTo>
                    <a:lnTo>
                      <a:pt x="2" y="30"/>
                    </a:lnTo>
                    <a:lnTo>
                      <a:pt x="2" y="35"/>
                    </a:lnTo>
                    <a:lnTo>
                      <a:pt x="3" y="40"/>
                    </a:lnTo>
                    <a:lnTo>
                      <a:pt x="3" y="44"/>
                    </a:lnTo>
                    <a:lnTo>
                      <a:pt x="3" y="48"/>
                    </a:lnTo>
                    <a:lnTo>
                      <a:pt x="3" y="53"/>
                    </a:lnTo>
                    <a:lnTo>
                      <a:pt x="3" y="56"/>
                    </a:lnTo>
                    <a:lnTo>
                      <a:pt x="4" y="61"/>
                    </a:lnTo>
                    <a:lnTo>
                      <a:pt x="4" y="66"/>
                    </a:lnTo>
                    <a:lnTo>
                      <a:pt x="4" y="70"/>
                    </a:lnTo>
                    <a:lnTo>
                      <a:pt x="5" y="73"/>
                    </a:lnTo>
                    <a:lnTo>
                      <a:pt x="5" y="78"/>
                    </a:lnTo>
                    <a:lnTo>
                      <a:pt x="5" y="81"/>
                    </a:lnTo>
                    <a:lnTo>
                      <a:pt x="5" y="85"/>
                    </a:lnTo>
                    <a:lnTo>
                      <a:pt x="7" y="89"/>
                    </a:lnTo>
                    <a:lnTo>
                      <a:pt x="7" y="92"/>
                    </a:lnTo>
                    <a:lnTo>
                      <a:pt x="7" y="95"/>
                    </a:lnTo>
                    <a:lnTo>
                      <a:pt x="7" y="98"/>
                    </a:lnTo>
                    <a:lnTo>
                      <a:pt x="8" y="101"/>
                    </a:lnTo>
                    <a:lnTo>
                      <a:pt x="8" y="103"/>
                    </a:lnTo>
                    <a:lnTo>
                      <a:pt x="8" y="105"/>
                    </a:lnTo>
                    <a:lnTo>
                      <a:pt x="8" y="108"/>
                    </a:lnTo>
                    <a:lnTo>
                      <a:pt x="9" y="111"/>
                    </a:lnTo>
                    <a:lnTo>
                      <a:pt x="9" y="116"/>
                    </a:lnTo>
                    <a:lnTo>
                      <a:pt x="9" y="121"/>
                    </a:lnTo>
                    <a:lnTo>
                      <a:pt x="10" y="127"/>
                    </a:lnTo>
                    <a:lnTo>
                      <a:pt x="10" y="130"/>
                    </a:lnTo>
                    <a:lnTo>
                      <a:pt x="10" y="134"/>
                    </a:lnTo>
                    <a:lnTo>
                      <a:pt x="11" y="138"/>
                    </a:lnTo>
                    <a:lnTo>
                      <a:pt x="11" y="141"/>
                    </a:lnTo>
                    <a:lnTo>
                      <a:pt x="11" y="145"/>
                    </a:lnTo>
                    <a:lnTo>
                      <a:pt x="11" y="148"/>
                    </a:lnTo>
                    <a:lnTo>
                      <a:pt x="11" y="151"/>
                    </a:lnTo>
                    <a:lnTo>
                      <a:pt x="13" y="155"/>
                    </a:lnTo>
                    <a:lnTo>
                      <a:pt x="13" y="159"/>
                    </a:lnTo>
                    <a:lnTo>
                      <a:pt x="13" y="163"/>
                    </a:lnTo>
                    <a:lnTo>
                      <a:pt x="14" y="166"/>
                    </a:lnTo>
                    <a:lnTo>
                      <a:pt x="14" y="171"/>
                    </a:lnTo>
                    <a:lnTo>
                      <a:pt x="14" y="175"/>
                    </a:lnTo>
                    <a:lnTo>
                      <a:pt x="14" y="179"/>
                    </a:lnTo>
                    <a:lnTo>
                      <a:pt x="14" y="183"/>
                    </a:lnTo>
                    <a:lnTo>
                      <a:pt x="15" y="188"/>
                    </a:lnTo>
                    <a:lnTo>
                      <a:pt x="15" y="191"/>
                    </a:lnTo>
                    <a:lnTo>
                      <a:pt x="15" y="196"/>
                    </a:lnTo>
                    <a:lnTo>
                      <a:pt x="16" y="201"/>
                    </a:lnTo>
                    <a:lnTo>
                      <a:pt x="16" y="206"/>
                    </a:lnTo>
                    <a:lnTo>
                      <a:pt x="16" y="208"/>
                    </a:lnTo>
                    <a:lnTo>
                      <a:pt x="16" y="213"/>
                    </a:lnTo>
                    <a:lnTo>
                      <a:pt x="18" y="216"/>
                    </a:lnTo>
                    <a:lnTo>
                      <a:pt x="18" y="221"/>
                    </a:lnTo>
                    <a:lnTo>
                      <a:pt x="18" y="225"/>
                    </a:lnTo>
                    <a:lnTo>
                      <a:pt x="18" y="229"/>
                    </a:lnTo>
                    <a:lnTo>
                      <a:pt x="19" y="233"/>
                    </a:lnTo>
                    <a:lnTo>
                      <a:pt x="19" y="238"/>
                    </a:lnTo>
                    <a:lnTo>
                      <a:pt x="19" y="241"/>
                    </a:lnTo>
                    <a:lnTo>
                      <a:pt x="20" y="245"/>
                    </a:lnTo>
                    <a:lnTo>
                      <a:pt x="20" y="247"/>
                    </a:lnTo>
                    <a:lnTo>
                      <a:pt x="20" y="252"/>
                    </a:lnTo>
                    <a:lnTo>
                      <a:pt x="20" y="254"/>
                    </a:lnTo>
                    <a:lnTo>
                      <a:pt x="21" y="258"/>
                    </a:lnTo>
                    <a:lnTo>
                      <a:pt x="21" y="262"/>
                    </a:lnTo>
                    <a:lnTo>
                      <a:pt x="23" y="265"/>
                    </a:lnTo>
                    <a:lnTo>
                      <a:pt x="23" y="270"/>
                    </a:lnTo>
                    <a:lnTo>
                      <a:pt x="23" y="276"/>
                    </a:lnTo>
                    <a:lnTo>
                      <a:pt x="23" y="281"/>
                    </a:lnTo>
                    <a:lnTo>
                      <a:pt x="24" y="286"/>
                    </a:lnTo>
                    <a:lnTo>
                      <a:pt x="24" y="288"/>
                    </a:lnTo>
                    <a:lnTo>
                      <a:pt x="24" y="290"/>
                    </a:lnTo>
                    <a:lnTo>
                      <a:pt x="24" y="291"/>
                    </a:lnTo>
                    <a:lnTo>
                      <a:pt x="25" y="293"/>
                    </a:lnTo>
                    <a:lnTo>
                      <a:pt x="40" y="291"/>
                    </a:lnTo>
                    <a:lnTo>
                      <a:pt x="39" y="290"/>
                    </a:lnTo>
                    <a:lnTo>
                      <a:pt x="39" y="289"/>
                    </a:lnTo>
                    <a:lnTo>
                      <a:pt x="39" y="287"/>
                    </a:lnTo>
                    <a:lnTo>
                      <a:pt x="39" y="284"/>
                    </a:lnTo>
                    <a:lnTo>
                      <a:pt x="37" y="280"/>
                    </a:lnTo>
                    <a:lnTo>
                      <a:pt x="37" y="275"/>
                    </a:lnTo>
                    <a:lnTo>
                      <a:pt x="36" y="269"/>
                    </a:lnTo>
                    <a:lnTo>
                      <a:pt x="36" y="264"/>
                    </a:lnTo>
                    <a:lnTo>
                      <a:pt x="36" y="260"/>
                    </a:lnTo>
                    <a:lnTo>
                      <a:pt x="35" y="257"/>
                    </a:lnTo>
                    <a:lnTo>
                      <a:pt x="35" y="253"/>
                    </a:lnTo>
                    <a:lnTo>
                      <a:pt x="35" y="250"/>
                    </a:lnTo>
                    <a:lnTo>
                      <a:pt x="34" y="246"/>
                    </a:lnTo>
                    <a:lnTo>
                      <a:pt x="34" y="243"/>
                    </a:lnTo>
                    <a:lnTo>
                      <a:pt x="34" y="239"/>
                    </a:lnTo>
                    <a:lnTo>
                      <a:pt x="34" y="235"/>
                    </a:lnTo>
                    <a:lnTo>
                      <a:pt x="33" y="232"/>
                    </a:lnTo>
                    <a:lnTo>
                      <a:pt x="33" y="227"/>
                    </a:lnTo>
                    <a:lnTo>
                      <a:pt x="33" y="223"/>
                    </a:lnTo>
                    <a:lnTo>
                      <a:pt x="33" y="220"/>
                    </a:lnTo>
                    <a:lnTo>
                      <a:pt x="33" y="215"/>
                    </a:lnTo>
                    <a:lnTo>
                      <a:pt x="31" y="212"/>
                    </a:lnTo>
                    <a:lnTo>
                      <a:pt x="31" y="208"/>
                    </a:lnTo>
                    <a:lnTo>
                      <a:pt x="31" y="204"/>
                    </a:lnTo>
                    <a:lnTo>
                      <a:pt x="31" y="200"/>
                    </a:lnTo>
                    <a:lnTo>
                      <a:pt x="30" y="195"/>
                    </a:lnTo>
                    <a:lnTo>
                      <a:pt x="30" y="190"/>
                    </a:lnTo>
                    <a:lnTo>
                      <a:pt x="30" y="188"/>
                    </a:lnTo>
                    <a:lnTo>
                      <a:pt x="29" y="183"/>
                    </a:lnTo>
                    <a:lnTo>
                      <a:pt x="29" y="178"/>
                    </a:lnTo>
                    <a:lnTo>
                      <a:pt x="28" y="175"/>
                    </a:lnTo>
                    <a:lnTo>
                      <a:pt x="28" y="171"/>
                    </a:lnTo>
                    <a:lnTo>
                      <a:pt x="28" y="166"/>
                    </a:lnTo>
                    <a:lnTo>
                      <a:pt x="26" y="163"/>
                    </a:lnTo>
                    <a:lnTo>
                      <a:pt x="26" y="159"/>
                    </a:lnTo>
                    <a:lnTo>
                      <a:pt x="26" y="155"/>
                    </a:lnTo>
                    <a:lnTo>
                      <a:pt x="26" y="152"/>
                    </a:lnTo>
                    <a:lnTo>
                      <a:pt x="25" y="148"/>
                    </a:lnTo>
                    <a:lnTo>
                      <a:pt x="25" y="146"/>
                    </a:lnTo>
                    <a:lnTo>
                      <a:pt x="25" y="142"/>
                    </a:lnTo>
                    <a:lnTo>
                      <a:pt x="25" y="139"/>
                    </a:lnTo>
                    <a:lnTo>
                      <a:pt x="25" y="135"/>
                    </a:lnTo>
                    <a:lnTo>
                      <a:pt x="24" y="133"/>
                    </a:lnTo>
                    <a:lnTo>
                      <a:pt x="24" y="130"/>
                    </a:lnTo>
                    <a:lnTo>
                      <a:pt x="24" y="126"/>
                    </a:lnTo>
                    <a:lnTo>
                      <a:pt x="24" y="122"/>
                    </a:lnTo>
                    <a:lnTo>
                      <a:pt x="24" y="117"/>
                    </a:lnTo>
                    <a:lnTo>
                      <a:pt x="24" y="115"/>
                    </a:lnTo>
                    <a:lnTo>
                      <a:pt x="24" y="114"/>
                    </a:lnTo>
                    <a:lnTo>
                      <a:pt x="24" y="112"/>
                    </a:lnTo>
                    <a:lnTo>
                      <a:pt x="23" y="110"/>
                    </a:lnTo>
                    <a:lnTo>
                      <a:pt x="23" y="107"/>
                    </a:lnTo>
                    <a:lnTo>
                      <a:pt x="21" y="103"/>
                    </a:lnTo>
                    <a:lnTo>
                      <a:pt x="21" y="101"/>
                    </a:lnTo>
                    <a:lnTo>
                      <a:pt x="21" y="97"/>
                    </a:lnTo>
                    <a:lnTo>
                      <a:pt x="21" y="93"/>
                    </a:lnTo>
                    <a:lnTo>
                      <a:pt x="20" y="89"/>
                    </a:lnTo>
                    <a:lnTo>
                      <a:pt x="20" y="84"/>
                    </a:lnTo>
                    <a:lnTo>
                      <a:pt x="19" y="79"/>
                    </a:lnTo>
                    <a:lnTo>
                      <a:pt x="19" y="74"/>
                    </a:lnTo>
                    <a:lnTo>
                      <a:pt x="19" y="70"/>
                    </a:lnTo>
                    <a:lnTo>
                      <a:pt x="18" y="65"/>
                    </a:lnTo>
                    <a:lnTo>
                      <a:pt x="18" y="59"/>
                    </a:lnTo>
                    <a:lnTo>
                      <a:pt x="18" y="54"/>
                    </a:lnTo>
                    <a:lnTo>
                      <a:pt x="16" y="49"/>
                    </a:lnTo>
                    <a:lnTo>
                      <a:pt x="15" y="44"/>
                    </a:lnTo>
                    <a:lnTo>
                      <a:pt x="15" y="38"/>
                    </a:lnTo>
                    <a:lnTo>
                      <a:pt x="15" y="34"/>
                    </a:lnTo>
                    <a:lnTo>
                      <a:pt x="14" y="28"/>
                    </a:lnTo>
                    <a:lnTo>
                      <a:pt x="14" y="24"/>
                    </a:lnTo>
                    <a:lnTo>
                      <a:pt x="14" y="21"/>
                    </a:lnTo>
                    <a:lnTo>
                      <a:pt x="14" y="17"/>
                    </a:lnTo>
                    <a:lnTo>
                      <a:pt x="13" y="12"/>
                    </a:lnTo>
                    <a:lnTo>
                      <a:pt x="13" y="10"/>
                    </a:lnTo>
                    <a:lnTo>
                      <a:pt x="13" y="6"/>
                    </a:lnTo>
                    <a:lnTo>
                      <a:pt x="13" y="4"/>
                    </a:lnTo>
                    <a:lnTo>
                      <a:pt x="13" y="0"/>
                    </a:lnTo>
                    <a:lnTo>
                      <a:pt x="13" y="0"/>
                    </a:lnTo>
                    <a:lnTo>
                      <a:pt x="0" y="1"/>
                    </a:lnTo>
                    <a:lnTo>
                      <a:pt x="0" y="1"/>
                    </a:lnTo>
                    <a:close/>
                  </a:path>
                </a:pathLst>
              </a:custGeom>
              <a:solidFill>
                <a:srgbClr val="000000">
                  <a:alpha val="100000"/>
                </a:srgbClr>
              </a:solidFill>
              <a:ln w="9525">
                <a:noFill/>
              </a:ln>
            </p:spPr>
            <p:txBody>
              <a:bodyPr/>
              <a:p>
                <a:endParaRPr lang="zh-CN" altLang="en-US"/>
              </a:p>
            </p:txBody>
          </p:sp>
          <p:sp>
            <p:nvSpPr>
              <p:cNvPr id="22646" name="Freeform 326"/>
              <p:cNvSpPr/>
              <p:nvPr/>
            </p:nvSpPr>
            <p:spPr>
              <a:xfrm>
                <a:off x="2621" y="1037"/>
                <a:ext cx="6" cy="40"/>
              </a:xfrm>
              <a:custGeom>
                <a:avLst/>
                <a:gdLst/>
                <a:ahLst/>
                <a:cxnLst>
                  <a:cxn ang="0">
                    <a:pos x="0" y="1"/>
                  </a:cxn>
                  <a:cxn ang="0">
                    <a:pos x="0" y="1"/>
                  </a:cxn>
                  <a:cxn ang="0">
                    <a:pos x="0" y="2"/>
                  </a:cxn>
                  <a:cxn ang="0">
                    <a:pos x="0" y="4"/>
                  </a:cxn>
                  <a:cxn ang="0">
                    <a:pos x="0" y="5"/>
                  </a:cxn>
                  <a:cxn ang="0">
                    <a:pos x="0" y="6"/>
                  </a:cxn>
                  <a:cxn ang="0">
                    <a:pos x="0" y="8"/>
                  </a:cxn>
                  <a:cxn ang="0">
                    <a:pos x="0" y="10"/>
                  </a:cxn>
                  <a:cxn ang="0">
                    <a:pos x="1" y="11"/>
                  </a:cxn>
                  <a:cxn ang="0">
                    <a:pos x="1" y="13"/>
                  </a:cxn>
                  <a:cxn ang="0">
                    <a:pos x="1" y="14"/>
                  </a:cxn>
                  <a:cxn ang="0">
                    <a:pos x="1" y="16"/>
                  </a:cxn>
                  <a:cxn ang="0">
                    <a:pos x="1" y="17"/>
                  </a:cxn>
                  <a:cxn ang="0">
                    <a:pos x="1" y="18"/>
                  </a:cxn>
                  <a:cxn ang="0">
                    <a:pos x="1" y="19"/>
                  </a:cxn>
                  <a:cxn ang="0">
                    <a:pos x="2" y="20"/>
                  </a:cxn>
                  <a:cxn ang="0">
                    <a:pos x="2" y="20"/>
                  </a:cxn>
                  <a:cxn ang="0">
                    <a:pos x="2" y="21"/>
                  </a:cxn>
                  <a:cxn ang="0">
                    <a:pos x="2" y="23"/>
                  </a:cxn>
                  <a:cxn ang="0">
                    <a:pos x="2" y="24"/>
                  </a:cxn>
                  <a:cxn ang="0">
                    <a:pos x="2" y="26"/>
                  </a:cxn>
                  <a:cxn ang="0">
                    <a:pos x="2" y="28"/>
                  </a:cxn>
                  <a:cxn ang="0">
                    <a:pos x="2" y="29"/>
                  </a:cxn>
                  <a:cxn ang="0">
                    <a:pos x="3" y="31"/>
                  </a:cxn>
                  <a:cxn ang="0">
                    <a:pos x="3" y="33"/>
                  </a:cxn>
                  <a:cxn ang="0">
                    <a:pos x="3" y="35"/>
                  </a:cxn>
                  <a:cxn ang="0">
                    <a:pos x="3" y="36"/>
                  </a:cxn>
                  <a:cxn ang="0">
                    <a:pos x="3" y="37"/>
                  </a:cxn>
                  <a:cxn ang="0">
                    <a:pos x="3" y="38"/>
                  </a:cxn>
                  <a:cxn ang="0">
                    <a:pos x="3" y="39"/>
                  </a:cxn>
                  <a:cxn ang="0">
                    <a:pos x="4" y="40"/>
                  </a:cxn>
                  <a:cxn ang="0">
                    <a:pos x="5" y="40"/>
                  </a:cxn>
                  <a:cxn ang="0">
                    <a:pos x="5" y="39"/>
                  </a:cxn>
                  <a:cxn ang="0">
                    <a:pos x="6" y="38"/>
                  </a:cxn>
                  <a:cxn ang="0">
                    <a:pos x="6" y="37"/>
                  </a:cxn>
                  <a:cxn ang="0">
                    <a:pos x="6" y="36"/>
                  </a:cxn>
                  <a:cxn ang="0">
                    <a:pos x="6" y="35"/>
                  </a:cxn>
                  <a:cxn ang="0">
                    <a:pos x="5" y="33"/>
                  </a:cxn>
                  <a:cxn ang="0">
                    <a:pos x="5" y="32"/>
                  </a:cxn>
                  <a:cxn ang="0">
                    <a:pos x="5" y="31"/>
                  </a:cxn>
                  <a:cxn ang="0">
                    <a:pos x="5" y="29"/>
                  </a:cxn>
                  <a:cxn ang="0">
                    <a:pos x="5" y="28"/>
                  </a:cxn>
                  <a:cxn ang="0">
                    <a:pos x="5" y="26"/>
                  </a:cxn>
                  <a:cxn ang="0">
                    <a:pos x="5" y="25"/>
                  </a:cxn>
                  <a:cxn ang="0">
                    <a:pos x="5" y="23"/>
                  </a:cxn>
                  <a:cxn ang="0">
                    <a:pos x="4" y="21"/>
                  </a:cxn>
                  <a:cxn ang="0">
                    <a:pos x="4" y="20"/>
                  </a:cxn>
                  <a:cxn ang="0">
                    <a:pos x="4" y="18"/>
                  </a:cxn>
                  <a:cxn ang="0">
                    <a:pos x="4" y="17"/>
                  </a:cxn>
                  <a:cxn ang="0">
                    <a:pos x="4" y="15"/>
                  </a:cxn>
                  <a:cxn ang="0">
                    <a:pos x="3" y="13"/>
                  </a:cxn>
                  <a:cxn ang="0">
                    <a:pos x="3" y="12"/>
                  </a:cxn>
                  <a:cxn ang="0">
                    <a:pos x="3" y="10"/>
                  </a:cxn>
                  <a:cxn ang="0">
                    <a:pos x="3" y="9"/>
                  </a:cxn>
                  <a:cxn ang="0">
                    <a:pos x="3" y="7"/>
                  </a:cxn>
                  <a:cxn ang="0">
                    <a:pos x="3" y="6"/>
                  </a:cxn>
                  <a:cxn ang="0">
                    <a:pos x="2" y="5"/>
                  </a:cxn>
                  <a:cxn ang="0">
                    <a:pos x="2" y="3"/>
                  </a:cxn>
                  <a:cxn ang="0">
                    <a:pos x="2" y="2"/>
                  </a:cxn>
                  <a:cxn ang="0">
                    <a:pos x="2" y="1"/>
                  </a:cxn>
                  <a:cxn ang="0">
                    <a:pos x="2" y="0"/>
                  </a:cxn>
                  <a:cxn ang="0">
                    <a:pos x="0" y="0"/>
                  </a:cxn>
                  <a:cxn ang="0">
                    <a:pos x="0" y="1"/>
                  </a:cxn>
                </a:cxnLst>
                <a:pathLst>
                  <a:path w="30" h="243">
                    <a:moveTo>
                      <a:pt x="0" y="4"/>
                    </a:moveTo>
                    <a:lnTo>
                      <a:pt x="0" y="4"/>
                    </a:lnTo>
                    <a:lnTo>
                      <a:pt x="0" y="8"/>
                    </a:lnTo>
                    <a:lnTo>
                      <a:pt x="0" y="9"/>
                    </a:lnTo>
                    <a:lnTo>
                      <a:pt x="0" y="12"/>
                    </a:lnTo>
                    <a:lnTo>
                      <a:pt x="0" y="15"/>
                    </a:lnTo>
                    <a:lnTo>
                      <a:pt x="1" y="18"/>
                    </a:lnTo>
                    <a:lnTo>
                      <a:pt x="1" y="22"/>
                    </a:lnTo>
                    <a:lnTo>
                      <a:pt x="1" y="25"/>
                    </a:lnTo>
                    <a:lnTo>
                      <a:pt x="1" y="29"/>
                    </a:lnTo>
                    <a:lnTo>
                      <a:pt x="1" y="34"/>
                    </a:lnTo>
                    <a:lnTo>
                      <a:pt x="1" y="39"/>
                    </a:lnTo>
                    <a:lnTo>
                      <a:pt x="2" y="42"/>
                    </a:lnTo>
                    <a:lnTo>
                      <a:pt x="2" y="48"/>
                    </a:lnTo>
                    <a:lnTo>
                      <a:pt x="2" y="53"/>
                    </a:lnTo>
                    <a:lnTo>
                      <a:pt x="2" y="58"/>
                    </a:lnTo>
                    <a:lnTo>
                      <a:pt x="4" y="62"/>
                    </a:lnTo>
                    <a:lnTo>
                      <a:pt x="4" y="67"/>
                    </a:lnTo>
                    <a:lnTo>
                      <a:pt x="4" y="72"/>
                    </a:lnTo>
                    <a:lnTo>
                      <a:pt x="4" y="77"/>
                    </a:lnTo>
                    <a:lnTo>
                      <a:pt x="5" y="82"/>
                    </a:lnTo>
                    <a:lnTo>
                      <a:pt x="5" y="86"/>
                    </a:lnTo>
                    <a:lnTo>
                      <a:pt x="6" y="91"/>
                    </a:lnTo>
                    <a:lnTo>
                      <a:pt x="6" y="95"/>
                    </a:lnTo>
                    <a:lnTo>
                      <a:pt x="6" y="99"/>
                    </a:lnTo>
                    <a:lnTo>
                      <a:pt x="6" y="102"/>
                    </a:lnTo>
                    <a:lnTo>
                      <a:pt x="7" y="105"/>
                    </a:lnTo>
                    <a:lnTo>
                      <a:pt x="7" y="109"/>
                    </a:lnTo>
                    <a:lnTo>
                      <a:pt x="7" y="111"/>
                    </a:lnTo>
                    <a:lnTo>
                      <a:pt x="7" y="114"/>
                    </a:lnTo>
                    <a:lnTo>
                      <a:pt x="9" y="117"/>
                    </a:lnTo>
                    <a:lnTo>
                      <a:pt x="9" y="119"/>
                    </a:lnTo>
                    <a:lnTo>
                      <a:pt x="9" y="121"/>
                    </a:lnTo>
                    <a:lnTo>
                      <a:pt x="9" y="123"/>
                    </a:lnTo>
                    <a:lnTo>
                      <a:pt x="9" y="127"/>
                    </a:lnTo>
                    <a:lnTo>
                      <a:pt x="9" y="130"/>
                    </a:lnTo>
                    <a:lnTo>
                      <a:pt x="9" y="135"/>
                    </a:lnTo>
                    <a:lnTo>
                      <a:pt x="10" y="139"/>
                    </a:lnTo>
                    <a:lnTo>
                      <a:pt x="10" y="144"/>
                    </a:lnTo>
                    <a:lnTo>
                      <a:pt x="10" y="148"/>
                    </a:lnTo>
                    <a:lnTo>
                      <a:pt x="10" y="153"/>
                    </a:lnTo>
                    <a:lnTo>
                      <a:pt x="11" y="159"/>
                    </a:lnTo>
                    <a:lnTo>
                      <a:pt x="11" y="164"/>
                    </a:lnTo>
                    <a:lnTo>
                      <a:pt x="11" y="169"/>
                    </a:lnTo>
                    <a:lnTo>
                      <a:pt x="12" y="175"/>
                    </a:lnTo>
                    <a:lnTo>
                      <a:pt x="12" y="179"/>
                    </a:lnTo>
                    <a:lnTo>
                      <a:pt x="13" y="185"/>
                    </a:lnTo>
                    <a:lnTo>
                      <a:pt x="13" y="190"/>
                    </a:lnTo>
                    <a:lnTo>
                      <a:pt x="13" y="196"/>
                    </a:lnTo>
                    <a:lnTo>
                      <a:pt x="13" y="201"/>
                    </a:lnTo>
                    <a:lnTo>
                      <a:pt x="15" y="206"/>
                    </a:lnTo>
                    <a:lnTo>
                      <a:pt x="15" y="210"/>
                    </a:lnTo>
                    <a:lnTo>
                      <a:pt x="15" y="215"/>
                    </a:lnTo>
                    <a:lnTo>
                      <a:pt x="16" y="219"/>
                    </a:lnTo>
                    <a:lnTo>
                      <a:pt x="16" y="224"/>
                    </a:lnTo>
                    <a:lnTo>
                      <a:pt x="16" y="226"/>
                    </a:lnTo>
                    <a:lnTo>
                      <a:pt x="17" y="229"/>
                    </a:lnTo>
                    <a:lnTo>
                      <a:pt x="17" y="232"/>
                    </a:lnTo>
                    <a:lnTo>
                      <a:pt x="17" y="235"/>
                    </a:lnTo>
                    <a:lnTo>
                      <a:pt x="17" y="239"/>
                    </a:lnTo>
                    <a:lnTo>
                      <a:pt x="18" y="240"/>
                    </a:lnTo>
                    <a:lnTo>
                      <a:pt x="20" y="240"/>
                    </a:lnTo>
                    <a:lnTo>
                      <a:pt x="22" y="243"/>
                    </a:lnTo>
                    <a:lnTo>
                      <a:pt x="23" y="241"/>
                    </a:lnTo>
                    <a:lnTo>
                      <a:pt x="26" y="240"/>
                    </a:lnTo>
                    <a:lnTo>
                      <a:pt x="27" y="239"/>
                    </a:lnTo>
                    <a:lnTo>
                      <a:pt x="30" y="234"/>
                    </a:lnTo>
                    <a:lnTo>
                      <a:pt x="28" y="232"/>
                    </a:lnTo>
                    <a:lnTo>
                      <a:pt x="28" y="228"/>
                    </a:lnTo>
                    <a:lnTo>
                      <a:pt x="28" y="225"/>
                    </a:lnTo>
                    <a:lnTo>
                      <a:pt x="28" y="220"/>
                    </a:lnTo>
                    <a:lnTo>
                      <a:pt x="28" y="218"/>
                    </a:lnTo>
                    <a:lnTo>
                      <a:pt x="28" y="214"/>
                    </a:lnTo>
                    <a:lnTo>
                      <a:pt x="28" y="210"/>
                    </a:lnTo>
                    <a:lnTo>
                      <a:pt x="28" y="208"/>
                    </a:lnTo>
                    <a:lnTo>
                      <a:pt x="27" y="203"/>
                    </a:lnTo>
                    <a:lnTo>
                      <a:pt x="27" y="200"/>
                    </a:lnTo>
                    <a:lnTo>
                      <a:pt x="27" y="196"/>
                    </a:lnTo>
                    <a:lnTo>
                      <a:pt x="27" y="192"/>
                    </a:lnTo>
                    <a:lnTo>
                      <a:pt x="27" y="188"/>
                    </a:lnTo>
                    <a:lnTo>
                      <a:pt x="26" y="184"/>
                    </a:lnTo>
                    <a:lnTo>
                      <a:pt x="26" y="179"/>
                    </a:lnTo>
                    <a:lnTo>
                      <a:pt x="26" y="176"/>
                    </a:lnTo>
                    <a:lnTo>
                      <a:pt x="25" y="170"/>
                    </a:lnTo>
                    <a:lnTo>
                      <a:pt x="25" y="165"/>
                    </a:lnTo>
                    <a:lnTo>
                      <a:pt x="25" y="160"/>
                    </a:lnTo>
                    <a:lnTo>
                      <a:pt x="25" y="157"/>
                    </a:lnTo>
                    <a:lnTo>
                      <a:pt x="23" y="151"/>
                    </a:lnTo>
                    <a:lnTo>
                      <a:pt x="23" y="146"/>
                    </a:lnTo>
                    <a:lnTo>
                      <a:pt x="23" y="140"/>
                    </a:lnTo>
                    <a:lnTo>
                      <a:pt x="23" y="136"/>
                    </a:lnTo>
                    <a:lnTo>
                      <a:pt x="22" y="130"/>
                    </a:lnTo>
                    <a:lnTo>
                      <a:pt x="22" y="126"/>
                    </a:lnTo>
                    <a:lnTo>
                      <a:pt x="22" y="121"/>
                    </a:lnTo>
                    <a:lnTo>
                      <a:pt x="22" y="116"/>
                    </a:lnTo>
                    <a:lnTo>
                      <a:pt x="21" y="111"/>
                    </a:lnTo>
                    <a:lnTo>
                      <a:pt x="21" y="105"/>
                    </a:lnTo>
                    <a:lnTo>
                      <a:pt x="20" y="101"/>
                    </a:lnTo>
                    <a:lnTo>
                      <a:pt x="20" y="96"/>
                    </a:lnTo>
                    <a:lnTo>
                      <a:pt x="18" y="90"/>
                    </a:lnTo>
                    <a:lnTo>
                      <a:pt x="18" y="85"/>
                    </a:lnTo>
                    <a:lnTo>
                      <a:pt x="17" y="80"/>
                    </a:lnTo>
                    <a:lnTo>
                      <a:pt x="17" y="76"/>
                    </a:lnTo>
                    <a:lnTo>
                      <a:pt x="17" y="71"/>
                    </a:lnTo>
                    <a:lnTo>
                      <a:pt x="16" y="65"/>
                    </a:lnTo>
                    <a:lnTo>
                      <a:pt x="16" y="61"/>
                    </a:lnTo>
                    <a:lnTo>
                      <a:pt x="16" y="56"/>
                    </a:lnTo>
                    <a:lnTo>
                      <a:pt x="15" y="52"/>
                    </a:lnTo>
                    <a:lnTo>
                      <a:pt x="15" y="48"/>
                    </a:lnTo>
                    <a:lnTo>
                      <a:pt x="15" y="43"/>
                    </a:lnTo>
                    <a:lnTo>
                      <a:pt x="15" y="40"/>
                    </a:lnTo>
                    <a:lnTo>
                      <a:pt x="13" y="36"/>
                    </a:lnTo>
                    <a:lnTo>
                      <a:pt x="13" y="33"/>
                    </a:lnTo>
                    <a:lnTo>
                      <a:pt x="12" y="29"/>
                    </a:lnTo>
                    <a:lnTo>
                      <a:pt x="12" y="25"/>
                    </a:lnTo>
                    <a:lnTo>
                      <a:pt x="12" y="19"/>
                    </a:lnTo>
                    <a:lnTo>
                      <a:pt x="11" y="15"/>
                    </a:lnTo>
                    <a:lnTo>
                      <a:pt x="11" y="10"/>
                    </a:lnTo>
                    <a:lnTo>
                      <a:pt x="11" y="6"/>
                    </a:lnTo>
                    <a:lnTo>
                      <a:pt x="11" y="4"/>
                    </a:lnTo>
                    <a:lnTo>
                      <a:pt x="11" y="4"/>
                    </a:lnTo>
                    <a:lnTo>
                      <a:pt x="9" y="0"/>
                    </a:lnTo>
                    <a:lnTo>
                      <a:pt x="5" y="0"/>
                    </a:lnTo>
                    <a:lnTo>
                      <a:pt x="1" y="3"/>
                    </a:lnTo>
                    <a:lnTo>
                      <a:pt x="0" y="4"/>
                    </a:lnTo>
                    <a:lnTo>
                      <a:pt x="0" y="4"/>
                    </a:lnTo>
                    <a:close/>
                  </a:path>
                </a:pathLst>
              </a:custGeom>
              <a:solidFill>
                <a:srgbClr val="000000">
                  <a:alpha val="100000"/>
                </a:srgbClr>
              </a:solidFill>
              <a:ln w="9525">
                <a:noFill/>
              </a:ln>
            </p:spPr>
            <p:txBody>
              <a:bodyPr/>
              <a:p>
                <a:endParaRPr lang="zh-CN" altLang="en-US"/>
              </a:p>
            </p:txBody>
          </p:sp>
          <p:sp>
            <p:nvSpPr>
              <p:cNvPr id="22647" name="Freeform 327"/>
              <p:cNvSpPr/>
              <p:nvPr/>
            </p:nvSpPr>
            <p:spPr>
              <a:xfrm>
                <a:off x="2408" y="1094"/>
                <a:ext cx="7" cy="27"/>
              </a:xfrm>
              <a:custGeom>
                <a:avLst/>
                <a:gdLst/>
                <a:ahLst/>
                <a:cxnLst>
                  <a:cxn ang="0">
                    <a:pos x="7" y="26"/>
                  </a:cxn>
                  <a:cxn ang="0">
                    <a:pos x="7" y="25"/>
                  </a:cxn>
                  <a:cxn ang="0">
                    <a:pos x="6" y="24"/>
                  </a:cxn>
                  <a:cxn ang="0">
                    <a:pos x="6" y="22"/>
                  </a:cxn>
                  <a:cxn ang="0">
                    <a:pos x="6" y="21"/>
                  </a:cxn>
                  <a:cxn ang="0">
                    <a:pos x="6" y="19"/>
                  </a:cxn>
                  <a:cxn ang="0">
                    <a:pos x="6" y="18"/>
                  </a:cxn>
                  <a:cxn ang="0">
                    <a:pos x="5" y="17"/>
                  </a:cxn>
                  <a:cxn ang="0">
                    <a:pos x="5" y="16"/>
                  </a:cxn>
                  <a:cxn ang="0">
                    <a:pos x="5" y="15"/>
                  </a:cxn>
                  <a:cxn ang="0">
                    <a:pos x="5" y="14"/>
                  </a:cxn>
                  <a:cxn ang="0">
                    <a:pos x="5" y="13"/>
                  </a:cxn>
                  <a:cxn ang="0">
                    <a:pos x="5" y="12"/>
                  </a:cxn>
                  <a:cxn ang="0">
                    <a:pos x="4" y="10"/>
                  </a:cxn>
                  <a:cxn ang="0">
                    <a:pos x="4" y="9"/>
                  </a:cxn>
                  <a:cxn ang="0">
                    <a:pos x="4" y="8"/>
                  </a:cxn>
                  <a:cxn ang="0">
                    <a:pos x="4" y="7"/>
                  </a:cxn>
                  <a:cxn ang="0">
                    <a:pos x="4" y="6"/>
                  </a:cxn>
                  <a:cxn ang="0">
                    <a:pos x="4" y="5"/>
                  </a:cxn>
                  <a:cxn ang="0">
                    <a:pos x="3" y="3"/>
                  </a:cxn>
                  <a:cxn ang="0">
                    <a:pos x="3" y="1"/>
                  </a:cxn>
                  <a:cxn ang="0">
                    <a:pos x="3" y="0"/>
                  </a:cxn>
                  <a:cxn ang="0">
                    <a:pos x="0" y="0"/>
                  </a:cxn>
                  <a:cxn ang="0">
                    <a:pos x="0" y="1"/>
                  </a:cxn>
                  <a:cxn ang="0">
                    <a:pos x="0" y="2"/>
                  </a:cxn>
                  <a:cxn ang="0">
                    <a:pos x="1" y="3"/>
                  </a:cxn>
                  <a:cxn ang="0">
                    <a:pos x="1" y="5"/>
                  </a:cxn>
                  <a:cxn ang="0">
                    <a:pos x="1" y="7"/>
                  </a:cxn>
                  <a:cxn ang="0">
                    <a:pos x="1" y="8"/>
                  </a:cxn>
                  <a:cxn ang="0">
                    <a:pos x="2" y="9"/>
                  </a:cxn>
                  <a:cxn ang="0">
                    <a:pos x="2" y="10"/>
                  </a:cxn>
                  <a:cxn ang="0">
                    <a:pos x="2" y="11"/>
                  </a:cxn>
                  <a:cxn ang="0">
                    <a:pos x="2" y="12"/>
                  </a:cxn>
                  <a:cxn ang="0">
                    <a:pos x="2" y="14"/>
                  </a:cxn>
                  <a:cxn ang="0">
                    <a:pos x="2" y="15"/>
                  </a:cxn>
                  <a:cxn ang="0">
                    <a:pos x="3" y="16"/>
                  </a:cxn>
                  <a:cxn ang="0">
                    <a:pos x="3" y="17"/>
                  </a:cxn>
                  <a:cxn ang="0">
                    <a:pos x="3" y="18"/>
                  </a:cxn>
                  <a:cxn ang="0">
                    <a:pos x="3" y="19"/>
                  </a:cxn>
                  <a:cxn ang="0">
                    <a:pos x="4" y="20"/>
                  </a:cxn>
                  <a:cxn ang="0">
                    <a:pos x="4" y="22"/>
                  </a:cxn>
                  <a:cxn ang="0">
                    <a:pos x="4" y="24"/>
                  </a:cxn>
                  <a:cxn ang="0">
                    <a:pos x="4" y="26"/>
                  </a:cxn>
                  <a:cxn ang="0">
                    <a:pos x="5" y="27"/>
                  </a:cxn>
                  <a:cxn ang="0">
                    <a:pos x="7" y="27"/>
                  </a:cxn>
                </a:cxnLst>
                <a:pathLst>
                  <a:path w="36" h="165">
                    <a:moveTo>
                      <a:pt x="36" y="163"/>
                    </a:moveTo>
                    <a:lnTo>
                      <a:pt x="36" y="161"/>
                    </a:lnTo>
                    <a:lnTo>
                      <a:pt x="35" y="157"/>
                    </a:lnTo>
                    <a:lnTo>
                      <a:pt x="35" y="154"/>
                    </a:lnTo>
                    <a:lnTo>
                      <a:pt x="34" y="150"/>
                    </a:lnTo>
                    <a:lnTo>
                      <a:pt x="32" y="145"/>
                    </a:lnTo>
                    <a:lnTo>
                      <a:pt x="32" y="141"/>
                    </a:lnTo>
                    <a:lnTo>
                      <a:pt x="31" y="135"/>
                    </a:lnTo>
                    <a:lnTo>
                      <a:pt x="31" y="130"/>
                    </a:lnTo>
                    <a:lnTo>
                      <a:pt x="31" y="126"/>
                    </a:lnTo>
                    <a:lnTo>
                      <a:pt x="30" y="123"/>
                    </a:lnTo>
                    <a:lnTo>
                      <a:pt x="30" y="119"/>
                    </a:lnTo>
                    <a:lnTo>
                      <a:pt x="30" y="117"/>
                    </a:lnTo>
                    <a:lnTo>
                      <a:pt x="29" y="113"/>
                    </a:lnTo>
                    <a:lnTo>
                      <a:pt x="29" y="110"/>
                    </a:lnTo>
                    <a:lnTo>
                      <a:pt x="28" y="106"/>
                    </a:lnTo>
                    <a:lnTo>
                      <a:pt x="28" y="104"/>
                    </a:lnTo>
                    <a:lnTo>
                      <a:pt x="28" y="99"/>
                    </a:lnTo>
                    <a:lnTo>
                      <a:pt x="26" y="95"/>
                    </a:lnTo>
                    <a:lnTo>
                      <a:pt x="26" y="93"/>
                    </a:lnTo>
                    <a:lnTo>
                      <a:pt x="26" y="89"/>
                    </a:lnTo>
                    <a:lnTo>
                      <a:pt x="25" y="86"/>
                    </a:lnTo>
                    <a:lnTo>
                      <a:pt x="25" y="82"/>
                    </a:lnTo>
                    <a:lnTo>
                      <a:pt x="24" y="79"/>
                    </a:lnTo>
                    <a:lnTo>
                      <a:pt x="24" y="75"/>
                    </a:lnTo>
                    <a:lnTo>
                      <a:pt x="24" y="71"/>
                    </a:lnTo>
                    <a:lnTo>
                      <a:pt x="23" y="68"/>
                    </a:lnTo>
                    <a:lnTo>
                      <a:pt x="23" y="64"/>
                    </a:lnTo>
                    <a:lnTo>
                      <a:pt x="23" y="61"/>
                    </a:lnTo>
                    <a:lnTo>
                      <a:pt x="21" y="57"/>
                    </a:lnTo>
                    <a:lnTo>
                      <a:pt x="21" y="54"/>
                    </a:lnTo>
                    <a:lnTo>
                      <a:pt x="20" y="50"/>
                    </a:lnTo>
                    <a:lnTo>
                      <a:pt x="20" y="48"/>
                    </a:lnTo>
                    <a:lnTo>
                      <a:pt x="20" y="44"/>
                    </a:lnTo>
                    <a:lnTo>
                      <a:pt x="19" y="40"/>
                    </a:lnTo>
                    <a:lnTo>
                      <a:pt x="19" y="37"/>
                    </a:lnTo>
                    <a:lnTo>
                      <a:pt x="19" y="34"/>
                    </a:lnTo>
                    <a:lnTo>
                      <a:pt x="18" y="28"/>
                    </a:lnTo>
                    <a:lnTo>
                      <a:pt x="18" y="24"/>
                    </a:lnTo>
                    <a:lnTo>
                      <a:pt x="16" y="18"/>
                    </a:lnTo>
                    <a:lnTo>
                      <a:pt x="16" y="14"/>
                    </a:lnTo>
                    <a:lnTo>
                      <a:pt x="15" y="9"/>
                    </a:lnTo>
                    <a:lnTo>
                      <a:pt x="15" y="7"/>
                    </a:lnTo>
                    <a:lnTo>
                      <a:pt x="15" y="2"/>
                    </a:lnTo>
                    <a:lnTo>
                      <a:pt x="15" y="1"/>
                    </a:lnTo>
                    <a:lnTo>
                      <a:pt x="0" y="0"/>
                    </a:lnTo>
                    <a:lnTo>
                      <a:pt x="0" y="1"/>
                    </a:lnTo>
                    <a:lnTo>
                      <a:pt x="0" y="6"/>
                    </a:lnTo>
                    <a:lnTo>
                      <a:pt x="0" y="8"/>
                    </a:lnTo>
                    <a:lnTo>
                      <a:pt x="0" y="13"/>
                    </a:lnTo>
                    <a:lnTo>
                      <a:pt x="2" y="15"/>
                    </a:lnTo>
                    <a:lnTo>
                      <a:pt x="3" y="21"/>
                    </a:lnTo>
                    <a:lnTo>
                      <a:pt x="3" y="26"/>
                    </a:lnTo>
                    <a:lnTo>
                      <a:pt x="4" y="31"/>
                    </a:lnTo>
                    <a:lnTo>
                      <a:pt x="4" y="37"/>
                    </a:lnTo>
                    <a:lnTo>
                      <a:pt x="5" y="43"/>
                    </a:lnTo>
                    <a:lnTo>
                      <a:pt x="5" y="46"/>
                    </a:lnTo>
                    <a:lnTo>
                      <a:pt x="7" y="49"/>
                    </a:lnTo>
                    <a:lnTo>
                      <a:pt x="7" y="52"/>
                    </a:lnTo>
                    <a:lnTo>
                      <a:pt x="8" y="56"/>
                    </a:lnTo>
                    <a:lnTo>
                      <a:pt x="8" y="60"/>
                    </a:lnTo>
                    <a:lnTo>
                      <a:pt x="8" y="63"/>
                    </a:lnTo>
                    <a:lnTo>
                      <a:pt x="9" y="67"/>
                    </a:lnTo>
                    <a:lnTo>
                      <a:pt x="9" y="70"/>
                    </a:lnTo>
                    <a:lnTo>
                      <a:pt x="9" y="73"/>
                    </a:lnTo>
                    <a:lnTo>
                      <a:pt x="10" y="76"/>
                    </a:lnTo>
                    <a:lnTo>
                      <a:pt x="10" y="80"/>
                    </a:lnTo>
                    <a:lnTo>
                      <a:pt x="11" y="83"/>
                    </a:lnTo>
                    <a:lnTo>
                      <a:pt x="11" y="87"/>
                    </a:lnTo>
                    <a:lnTo>
                      <a:pt x="11" y="91"/>
                    </a:lnTo>
                    <a:lnTo>
                      <a:pt x="13" y="94"/>
                    </a:lnTo>
                    <a:lnTo>
                      <a:pt x="13" y="97"/>
                    </a:lnTo>
                    <a:lnTo>
                      <a:pt x="13" y="100"/>
                    </a:lnTo>
                    <a:lnTo>
                      <a:pt x="14" y="104"/>
                    </a:lnTo>
                    <a:lnTo>
                      <a:pt x="14" y="107"/>
                    </a:lnTo>
                    <a:lnTo>
                      <a:pt x="15" y="111"/>
                    </a:lnTo>
                    <a:lnTo>
                      <a:pt x="15" y="114"/>
                    </a:lnTo>
                    <a:lnTo>
                      <a:pt x="16" y="117"/>
                    </a:lnTo>
                    <a:lnTo>
                      <a:pt x="16" y="120"/>
                    </a:lnTo>
                    <a:lnTo>
                      <a:pt x="18" y="124"/>
                    </a:lnTo>
                    <a:lnTo>
                      <a:pt x="18" y="130"/>
                    </a:lnTo>
                    <a:lnTo>
                      <a:pt x="19" y="136"/>
                    </a:lnTo>
                    <a:lnTo>
                      <a:pt x="20" y="141"/>
                    </a:lnTo>
                    <a:lnTo>
                      <a:pt x="21" y="147"/>
                    </a:lnTo>
                    <a:lnTo>
                      <a:pt x="21" y="151"/>
                    </a:lnTo>
                    <a:lnTo>
                      <a:pt x="23" y="156"/>
                    </a:lnTo>
                    <a:lnTo>
                      <a:pt x="24" y="160"/>
                    </a:lnTo>
                    <a:lnTo>
                      <a:pt x="25" y="165"/>
                    </a:lnTo>
                    <a:lnTo>
                      <a:pt x="36" y="163"/>
                    </a:lnTo>
                    <a:lnTo>
                      <a:pt x="36" y="163"/>
                    </a:lnTo>
                    <a:close/>
                  </a:path>
                </a:pathLst>
              </a:custGeom>
              <a:solidFill>
                <a:srgbClr val="000000">
                  <a:alpha val="100000"/>
                </a:srgbClr>
              </a:solidFill>
              <a:ln w="9525">
                <a:noFill/>
              </a:ln>
            </p:spPr>
            <p:txBody>
              <a:bodyPr/>
              <a:p>
                <a:endParaRPr lang="zh-CN" altLang="en-US"/>
              </a:p>
            </p:txBody>
          </p:sp>
          <p:sp>
            <p:nvSpPr>
              <p:cNvPr id="22648" name="Freeform 328"/>
              <p:cNvSpPr/>
              <p:nvPr/>
            </p:nvSpPr>
            <p:spPr>
              <a:xfrm>
                <a:off x="2450" y="1094"/>
                <a:ext cx="4" cy="27"/>
              </a:xfrm>
              <a:custGeom>
                <a:avLst/>
                <a:gdLst/>
                <a:ahLst/>
                <a:cxnLst>
                  <a:cxn ang="0">
                    <a:pos x="2" y="26"/>
                  </a:cxn>
                  <a:cxn ang="0">
                    <a:pos x="2" y="25"/>
                  </a:cxn>
                  <a:cxn ang="0">
                    <a:pos x="2" y="24"/>
                  </a:cxn>
                  <a:cxn ang="0">
                    <a:pos x="2" y="22"/>
                  </a:cxn>
                  <a:cxn ang="0">
                    <a:pos x="2" y="21"/>
                  </a:cxn>
                  <a:cxn ang="0">
                    <a:pos x="2" y="20"/>
                  </a:cxn>
                  <a:cxn ang="0">
                    <a:pos x="2" y="19"/>
                  </a:cxn>
                  <a:cxn ang="0">
                    <a:pos x="2" y="18"/>
                  </a:cxn>
                  <a:cxn ang="0">
                    <a:pos x="3" y="16"/>
                  </a:cxn>
                  <a:cxn ang="0">
                    <a:pos x="3" y="15"/>
                  </a:cxn>
                  <a:cxn ang="0">
                    <a:pos x="3" y="14"/>
                  </a:cxn>
                  <a:cxn ang="0">
                    <a:pos x="3" y="13"/>
                  </a:cxn>
                  <a:cxn ang="0">
                    <a:pos x="3" y="12"/>
                  </a:cxn>
                  <a:cxn ang="0">
                    <a:pos x="3" y="11"/>
                  </a:cxn>
                  <a:cxn ang="0">
                    <a:pos x="3" y="9"/>
                  </a:cxn>
                  <a:cxn ang="0">
                    <a:pos x="3" y="7"/>
                  </a:cxn>
                  <a:cxn ang="0">
                    <a:pos x="3" y="6"/>
                  </a:cxn>
                  <a:cxn ang="0">
                    <a:pos x="4" y="5"/>
                  </a:cxn>
                  <a:cxn ang="0">
                    <a:pos x="4" y="3"/>
                  </a:cxn>
                  <a:cxn ang="0">
                    <a:pos x="4" y="2"/>
                  </a:cxn>
                  <a:cxn ang="0">
                    <a:pos x="4" y="1"/>
                  </a:cxn>
                  <a:cxn ang="0">
                    <a:pos x="1" y="0"/>
                  </a:cxn>
                  <a:cxn ang="0">
                    <a:pos x="1" y="1"/>
                  </a:cxn>
                  <a:cxn ang="0">
                    <a:pos x="1" y="2"/>
                  </a:cxn>
                  <a:cxn ang="0">
                    <a:pos x="1" y="3"/>
                  </a:cxn>
                  <a:cxn ang="0">
                    <a:pos x="1" y="4"/>
                  </a:cxn>
                  <a:cxn ang="0">
                    <a:pos x="1" y="5"/>
                  </a:cxn>
                  <a:cxn ang="0">
                    <a:pos x="0" y="7"/>
                  </a:cxn>
                  <a:cxn ang="0">
                    <a:pos x="0" y="9"/>
                  </a:cxn>
                  <a:cxn ang="0">
                    <a:pos x="0" y="11"/>
                  </a:cxn>
                  <a:cxn ang="0">
                    <a:pos x="0" y="13"/>
                  </a:cxn>
                  <a:cxn ang="0">
                    <a:pos x="0" y="14"/>
                  </a:cxn>
                  <a:cxn ang="0">
                    <a:pos x="0" y="15"/>
                  </a:cxn>
                  <a:cxn ang="0">
                    <a:pos x="0" y="16"/>
                  </a:cxn>
                  <a:cxn ang="0">
                    <a:pos x="0" y="17"/>
                  </a:cxn>
                  <a:cxn ang="0">
                    <a:pos x="0" y="19"/>
                  </a:cxn>
                  <a:cxn ang="0">
                    <a:pos x="0" y="20"/>
                  </a:cxn>
                  <a:cxn ang="0">
                    <a:pos x="0" y="21"/>
                  </a:cxn>
                  <a:cxn ang="0">
                    <a:pos x="0" y="22"/>
                  </a:cxn>
                  <a:cxn ang="0">
                    <a:pos x="0" y="23"/>
                  </a:cxn>
                  <a:cxn ang="0">
                    <a:pos x="0" y="24"/>
                  </a:cxn>
                  <a:cxn ang="0">
                    <a:pos x="0" y="26"/>
                  </a:cxn>
                  <a:cxn ang="0">
                    <a:pos x="0" y="27"/>
                  </a:cxn>
                  <a:cxn ang="0">
                    <a:pos x="2" y="27"/>
                  </a:cxn>
                </a:cxnLst>
                <a:pathLst>
                  <a:path w="19" h="160">
                    <a:moveTo>
                      <a:pt x="8" y="160"/>
                    </a:moveTo>
                    <a:lnTo>
                      <a:pt x="8" y="157"/>
                    </a:lnTo>
                    <a:lnTo>
                      <a:pt x="8" y="154"/>
                    </a:lnTo>
                    <a:lnTo>
                      <a:pt x="8" y="151"/>
                    </a:lnTo>
                    <a:lnTo>
                      <a:pt x="8" y="147"/>
                    </a:lnTo>
                    <a:lnTo>
                      <a:pt x="8" y="141"/>
                    </a:lnTo>
                    <a:lnTo>
                      <a:pt x="10" y="136"/>
                    </a:lnTo>
                    <a:lnTo>
                      <a:pt x="10" y="132"/>
                    </a:lnTo>
                    <a:lnTo>
                      <a:pt x="10" y="127"/>
                    </a:lnTo>
                    <a:lnTo>
                      <a:pt x="10" y="123"/>
                    </a:lnTo>
                    <a:lnTo>
                      <a:pt x="10" y="120"/>
                    </a:lnTo>
                    <a:lnTo>
                      <a:pt x="10" y="116"/>
                    </a:lnTo>
                    <a:lnTo>
                      <a:pt x="11" y="114"/>
                    </a:lnTo>
                    <a:lnTo>
                      <a:pt x="11" y="110"/>
                    </a:lnTo>
                    <a:lnTo>
                      <a:pt x="11" y="108"/>
                    </a:lnTo>
                    <a:lnTo>
                      <a:pt x="11" y="104"/>
                    </a:lnTo>
                    <a:lnTo>
                      <a:pt x="12" y="100"/>
                    </a:lnTo>
                    <a:lnTo>
                      <a:pt x="12" y="97"/>
                    </a:lnTo>
                    <a:lnTo>
                      <a:pt x="12" y="93"/>
                    </a:lnTo>
                    <a:lnTo>
                      <a:pt x="12" y="91"/>
                    </a:lnTo>
                    <a:lnTo>
                      <a:pt x="12" y="87"/>
                    </a:lnTo>
                    <a:lnTo>
                      <a:pt x="12" y="84"/>
                    </a:lnTo>
                    <a:lnTo>
                      <a:pt x="13" y="80"/>
                    </a:lnTo>
                    <a:lnTo>
                      <a:pt x="13" y="77"/>
                    </a:lnTo>
                    <a:lnTo>
                      <a:pt x="13" y="73"/>
                    </a:lnTo>
                    <a:lnTo>
                      <a:pt x="13" y="71"/>
                    </a:lnTo>
                    <a:lnTo>
                      <a:pt x="13" y="67"/>
                    </a:lnTo>
                    <a:lnTo>
                      <a:pt x="13" y="63"/>
                    </a:lnTo>
                    <a:lnTo>
                      <a:pt x="14" y="60"/>
                    </a:lnTo>
                    <a:lnTo>
                      <a:pt x="14" y="53"/>
                    </a:lnTo>
                    <a:lnTo>
                      <a:pt x="16" y="48"/>
                    </a:lnTo>
                    <a:lnTo>
                      <a:pt x="16" y="44"/>
                    </a:lnTo>
                    <a:lnTo>
                      <a:pt x="16" y="41"/>
                    </a:lnTo>
                    <a:lnTo>
                      <a:pt x="16" y="37"/>
                    </a:lnTo>
                    <a:lnTo>
                      <a:pt x="16" y="35"/>
                    </a:lnTo>
                    <a:lnTo>
                      <a:pt x="17" y="30"/>
                    </a:lnTo>
                    <a:lnTo>
                      <a:pt x="17" y="25"/>
                    </a:lnTo>
                    <a:lnTo>
                      <a:pt x="17" y="19"/>
                    </a:lnTo>
                    <a:lnTo>
                      <a:pt x="18" y="16"/>
                    </a:lnTo>
                    <a:lnTo>
                      <a:pt x="18" y="12"/>
                    </a:lnTo>
                    <a:lnTo>
                      <a:pt x="18" y="10"/>
                    </a:lnTo>
                    <a:lnTo>
                      <a:pt x="18" y="5"/>
                    </a:lnTo>
                    <a:lnTo>
                      <a:pt x="19" y="4"/>
                    </a:lnTo>
                    <a:lnTo>
                      <a:pt x="6" y="0"/>
                    </a:lnTo>
                    <a:lnTo>
                      <a:pt x="6" y="0"/>
                    </a:lnTo>
                    <a:lnTo>
                      <a:pt x="6" y="4"/>
                    </a:lnTo>
                    <a:lnTo>
                      <a:pt x="5" y="5"/>
                    </a:lnTo>
                    <a:lnTo>
                      <a:pt x="5" y="9"/>
                    </a:lnTo>
                    <a:lnTo>
                      <a:pt x="5" y="11"/>
                    </a:lnTo>
                    <a:lnTo>
                      <a:pt x="5" y="15"/>
                    </a:lnTo>
                    <a:lnTo>
                      <a:pt x="5" y="18"/>
                    </a:lnTo>
                    <a:lnTo>
                      <a:pt x="5" y="22"/>
                    </a:lnTo>
                    <a:lnTo>
                      <a:pt x="5" y="25"/>
                    </a:lnTo>
                    <a:lnTo>
                      <a:pt x="5" y="31"/>
                    </a:lnTo>
                    <a:lnTo>
                      <a:pt x="3" y="35"/>
                    </a:lnTo>
                    <a:lnTo>
                      <a:pt x="2" y="41"/>
                    </a:lnTo>
                    <a:lnTo>
                      <a:pt x="2" y="46"/>
                    </a:lnTo>
                    <a:lnTo>
                      <a:pt x="2" y="53"/>
                    </a:lnTo>
                    <a:lnTo>
                      <a:pt x="2" y="58"/>
                    </a:lnTo>
                    <a:lnTo>
                      <a:pt x="2" y="63"/>
                    </a:lnTo>
                    <a:lnTo>
                      <a:pt x="1" y="69"/>
                    </a:lnTo>
                    <a:lnTo>
                      <a:pt x="1" y="75"/>
                    </a:lnTo>
                    <a:lnTo>
                      <a:pt x="1" y="79"/>
                    </a:lnTo>
                    <a:lnTo>
                      <a:pt x="1" y="83"/>
                    </a:lnTo>
                    <a:lnTo>
                      <a:pt x="1" y="86"/>
                    </a:lnTo>
                    <a:lnTo>
                      <a:pt x="1" y="90"/>
                    </a:lnTo>
                    <a:lnTo>
                      <a:pt x="0" y="92"/>
                    </a:lnTo>
                    <a:lnTo>
                      <a:pt x="0" y="96"/>
                    </a:lnTo>
                    <a:lnTo>
                      <a:pt x="0" y="99"/>
                    </a:lnTo>
                    <a:lnTo>
                      <a:pt x="0" y="103"/>
                    </a:lnTo>
                    <a:lnTo>
                      <a:pt x="0" y="106"/>
                    </a:lnTo>
                    <a:lnTo>
                      <a:pt x="0" y="110"/>
                    </a:lnTo>
                    <a:lnTo>
                      <a:pt x="0" y="112"/>
                    </a:lnTo>
                    <a:lnTo>
                      <a:pt x="0" y="116"/>
                    </a:lnTo>
                    <a:lnTo>
                      <a:pt x="0" y="120"/>
                    </a:lnTo>
                    <a:lnTo>
                      <a:pt x="0" y="123"/>
                    </a:lnTo>
                    <a:lnTo>
                      <a:pt x="0" y="127"/>
                    </a:lnTo>
                    <a:lnTo>
                      <a:pt x="0" y="130"/>
                    </a:lnTo>
                    <a:lnTo>
                      <a:pt x="0" y="134"/>
                    </a:lnTo>
                    <a:lnTo>
                      <a:pt x="0" y="137"/>
                    </a:lnTo>
                    <a:lnTo>
                      <a:pt x="0" y="141"/>
                    </a:lnTo>
                    <a:lnTo>
                      <a:pt x="0" y="145"/>
                    </a:lnTo>
                    <a:lnTo>
                      <a:pt x="0" y="148"/>
                    </a:lnTo>
                    <a:lnTo>
                      <a:pt x="0" y="152"/>
                    </a:lnTo>
                    <a:lnTo>
                      <a:pt x="0" y="154"/>
                    </a:lnTo>
                    <a:lnTo>
                      <a:pt x="0" y="158"/>
                    </a:lnTo>
                    <a:lnTo>
                      <a:pt x="8" y="160"/>
                    </a:lnTo>
                    <a:lnTo>
                      <a:pt x="8" y="160"/>
                    </a:lnTo>
                    <a:close/>
                  </a:path>
                </a:pathLst>
              </a:custGeom>
              <a:solidFill>
                <a:srgbClr val="000000">
                  <a:alpha val="100000"/>
                </a:srgbClr>
              </a:solidFill>
              <a:ln w="9525">
                <a:noFill/>
              </a:ln>
            </p:spPr>
            <p:txBody>
              <a:bodyPr/>
              <a:p>
                <a:endParaRPr lang="zh-CN" altLang="en-US"/>
              </a:p>
            </p:txBody>
          </p:sp>
          <p:sp>
            <p:nvSpPr>
              <p:cNvPr id="22649" name="Freeform 329"/>
              <p:cNvSpPr/>
              <p:nvPr/>
            </p:nvSpPr>
            <p:spPr>
              <a:xfrm>
                <a:off x="2414" y="1125"/>
                <a:ext cx="38" cy="37"/>
              </a:xfrm>
              <a:custGeom>
                <a:avLst/>
                <a:gdLst/>
                <a:ahLst/>
                <a:cxnLst>
                  <a:cxn ang="0">
                    <a:pos x="36" y="3"/>
                  </a:cxn>
                  <a:cxn ang="0">
                    <a:pos x="36" y="6"/>
                  </a:cxn>
                  <a:cxn ang="0">
                    <a:pos x="36" y="9"/>
                  </a:cxn>
                  <a:cxn ang="0">
                    <a:pos x="36" y="13"/>
                  </a:cxn>
                  <a:cxn ang="0">
                    <a:pos x="36" y="17"/>
                  </a:cxn>
                  <a:cxn ang="0">
                    <a:pos x="36" y="20"/>
                  </a:cxn>
                  <a:cxn ang="0">
                    <a:pos x="36" y="24"/>
                  </a:cxn>
                  <a:cxn ang="0">
                    <a:pos x="36" y="27"/>
                  </a:cxn>
                  <a:cxn ang="0">
                    <a:pos x="35" y="29"/>
                  </a:cxn>
                  <a:cxn ang="0">
                    <a:pos x="35" y="33"/>
                  </a:cxn>
                  <a:cxn ang="0">
                    <a:pos x="35" y="35"/>
                  </a:cxn>
                  <a:cxn ang="0">
                    <a:pos x="30" y="35"/>
                  </a:cxn>
                  <a:cxn ang="0">
                    <a:pos x="24" y="34"/>
                  </a:cxn>
                  <a:cxn ang="0">
                    <a:pos x="20" y="34"/>
                  </a:cxn>
                  <a:cxn ang="0">
                    <a:pos x="17" y="34"/>
                  </a:cxn>
                  <a:cxn ang="0">
                    <a:pos x="12" y="33"/>
                  </a:cxn>
                  <a:cxn ang="0">
                    <a:pos x="10" y="33"/>
                  </a:cxn>
                  <a:cxn ang="0">
                    <a:pos x="9" y="29"/>
                  </a:cxn>
                  <a:cxn ang="0">
                    <a:pos x="8" y="26"/>
                  </a:cxn>
                  <a:cxn ang="0">
                    <a:pos x="7" y="23"/>
                  </a:cxn>
                  <a:cxn ang="0">
                    <a:pos x="7" y="19"/>
                  </a:cxn>
                  <a:cxn ang="0">
                    <a:pos x="6" y="15"/>
                  </a:cxn>
                  <a:cxn ang="0">
                    <a:pos x="5" y="12"/>
                  </a:cxn>
                  <a:cxn ang="0">
                    <a:pos x="4" y="8"/>
                  </a:cxn>
                  <a:cxn ang="0">
                    <a:pos x="3" y="5"/>
                  </a:cxn>
                  <a:cxn ang="0">
                    <a:pos x="2" y="3"/>
                  </a:cxn>
                  <a:cxn ang="0">
                    <a:pos x="2" y="0"/>
                  </a:cxn>
                  <a:cxn ang="0">
                    <a:pos x="1" y="3"/>
                  </a:cxn>
                  <a:cxn ang="0">
                    <a:pos x="1" y="6"/>
                  </a:cxn>
                  <a:cxn ang="0">
                    <a:pos x="2" y="9"/>
                  </a:cxn>
                  <a:cxn ang="0">
                    <a:pos x="3" y="12"/>
                  </a:cxn>
                  <a:cxn ang="0">
                    <a:pos x="4" y="16"/>
                  </a:cxn>
                  <a:cxn ang="0">
                    <a:pos x="4" y="20"/>
                  </a:cxn>
                  <a:cxn ang="0">
                    <a:pos x="5" y="23"/>
                  </a:cxn>
                  <a:cxn ang="0">
                    <a:pos x="6" y="27"/>
                  </a:cxn>
                  <a:cxn ang="0">
                    <a:pos x="7" y="30"/>
                  </a:cxn>
                  <a:cxn ang="0">
                    <a:pos x="8" y="34"/>
                  </a:cxn>
                  <a:cxn ang="0">
                    <a:pos x="10" y="35"/>
                  </a:cxn>
                  <a:cxn ang="0">
                    <a:pos x="14" y="36"/>
                  </a:cxn>
                  <a:cxn ang="0">
                    <a:pos x="19" y="36"/>
                  </a:cxn>
                  <a:cxn ang="0">
                    <a:pos x="22" y="37"/>
                  </a:cxn>
                  <a:cxn ang="0">
                    <a:pos x="27" y="37"/>
                  </a:cxn>
                  <a:cxn ang="0">
                    <a:pos x="32" y="37"/>
                  </a:cxn>
                  <a:cxn ang="0">
                    <a:pos x="36" y="37"/>
                  </a:cxn>
                  <a:cxn ang="0">
                    <a:pos x="38" y="35"/>
                  </a:cxn>
                  <a:cxn ang="0">
                    <a:pos x="38" y="32"/>
                  </a:cxn>
                  <a:cxn ang="0">
                    <a:pos x="38" y="29"/>
                  </a:cxn>
                  <a:cxn ang="0">
                    <a:pos x="38" y="26"/>
                  </a:cxn>
                  <a:cxn ang="0">
                    <a:pos x="38" y="22"/>
                  </a:cxn>
                  <a:cxn ang="0">
                    <a:pos x="38" y="18"/>
                  </a:cxn>
                  <a:cxn ang="0">
                    <a:pos x="38" y="14"/>
                  </a:cxn>
                  <a:cxn ang="0">
                    <a:pos x="38" y="10"/>
                  </a:cxn>
                  <a:cxn ang="0">
                    <a:pos x="38" y="7"/>
                  </a:cxn>
                  <a:cxn ang="0">
                    <a:pos x="38" y="4"/>
                  </a:cxn>
                  <a:cxn ang="0">
                    <a:pos x="38" y="1"/>
                  </a:cxn>
                </a:cxnLst>
                <a:pathLst>
                  <a:path w="190" h="223">
                    <a:moveTo>
                      <a:pt x="182" y="4"/>
                    </a:moveTo>
                    <a:lnTo>
                      <a:pt x="180" y="7"/>
                    </a:lnTo>
                    <a:lnTo>
                      <a:pt x="180" y="10"/>
                    </a:lnTo>
                    <a:lnTo>
                      <a:pt x="180" y="13"/>
                    </a:lnTo>
                    <a:lnTo>
                      <a:pt x="180" y="17"/>
                    </a:lnTo>
                    <a:lnTo>
                      <a:pt x="180" y="20"/>
                    </a:lnTo>
                    <a:lnTo>
                      <a:pt x="180" y="25"/>
                    </a:lnTo>
                    <a:lnTo>
                      <a:pt x="180" y="29"/>
                    </a:lnTo>
                    <a:lnTo>
                      <a:pt x="180" y="32"/>
                    </a:lnTo>
                    <a:lnTo>
                      <a:pt x="179" y="36"/>
                    </a:lnTo>
                    <a:lnTo>
                      <a:pt x="179" y="41"/>
                    </a:lnTo>
                    <a:lnTo>
                      <a:pt x="179" y="44"/>
                    </a:lnTo>
                    <a:lnTo>
                      <a:pt x="179" y="49"/>
                    </a:lnTo>
                    <a:lnTo>
                      <a:pt x="179" y="53"/>
                    </a:lnTo>
                    <a:lnTo>
                      <a:pt x="179" y="57"/>
                    </a:lnTo>
                    <a:lnTo>
                      <a:pt x="179" y="61"/>
                    </a:lnTo>
                    <a:lnTo>
                      <a:pt x="179" y="66"/>
                    </a:lnTo>
                    <a:lnTo>
                      <a:pt x="179" y="69"/>
                    </a:lnTo>
                    <a:lnTo>
                      <a:pt x="179" y="74"/>
                    </a:lnTo>
                    <a:lnTo>
                      <a:pt x="179" y="79"/>
                    </a:lnTo>
                    <a:lnTo>
                      <a:pt x="179" y="84"/>
                    </a:lnTo>
                    <a:lnTo>
                      <a:pt x="179" y="87"/>
                    </a:lnTo>
                    <a:lnTo>
                      <a:pt x="179" y="92"/>
                    </a:lnTo>
                    <a:lnTo>
                      <a:pt x="179" y="95"/>
                    </a:lnTo>
                    <a:lnTo>
                      <a:pt x="179" y="100"/>
                    </a:lnTo>
                    <a:lnTo>
                      <a:pt x="178" y="105"/>
                    </a:lnTo>
                    <a:lnTo>
                      <a:pt x="178" y="109"/>
                    </a:lnTo>
                    <a:lnTo>
                      <a:pt x="178" y="112"/>
                    </a:lnTo>
                    <a:lnTo>
                      <a:pt x="178" y="117"/>
                    </a:lnTo>
                    <a:lnTo>
                      <a:pt x="178" y="122"/>
                    </a:lnTo>
                    <a:lnTo>
                      <a:pt x="178" y="125"/>
                    </a:lnTo>
                    <a:lnTo>
                      <a:pt x="178" y="129"/>
                    </a:lnTo>
                    <a:lnTo>
                      <a:pt x="178" y="134"/>
                    </a:lnTo>
                    <a:lnTo>
                      <a:pt x="178" y="137"/>
                    </a:lnTo>
                    <a:lnTo>
                      <a:pt x="178" y="142"/>
                    </a:lnTo>
                    <a:lnTo>
                      <a:pt x="178" y="146"/>
                    </a:lnTo>
                    <a:lnTo>
                      <a:pt x="178" y="149"/>
                    </a:lnTo>
                    <a:lnTo>
                      <a:pt x="178" y="153"/>
                    </a:lnTo>
                    <a:lnTo>
                      <a:pt x="178" y="156"/>
                    </a:lnTo>
                    <a:lnTo>
                      <a:pt x="178" y="160"/>
                    </a:lnTo>
                    <a:lnTo>
                      <a:pt x="178" y="164"/>
                    </a:lnTo>
                    <a:lnTo>
                      <a:pt x="177" y="166"/>
                    </a:lnTo>
                    <a:lnTo>
                      <a:pt x="177" y="169"/>
                    </a:lnTo>
                    <a:lnTo>
                      <a:pt x="177" y="173"/>
                    </a:lnTo>
                    <a:lnTo>
                      <a:pt x="177" y="177"/>
                    </a:lnTo>
                    <a:lnTo>
                      <a:pt x="177" y="183"/>
                    </a:lnTo>
                    <a:lnTo>
                      <a:pt x="177" y="189"/>
                    </a:lnTo>
                    <a:lnTo>
                      <a:pt x="177" y="193"/>
                    </a:lnTo>
                    <a:lnTo>
                      <a:pt x="177" y="197"/>
                    </a:lnTo>
                    <a:lnTo>
                      <a:pt x="177" y="200"/>
                    </a:lnTo>
                    <a:lnTo>
                      <a:pt x="177" y="205"/>
                    </a:lnTo>
                    <a:lnTo>
                      <a:pt x="177" y="209"/>
                    </a:lnTo>
                    <a:lnTo>
                      <a:pt x="177" y="211"/>
                    </a:lnTo>
                    <a:lnTo>
                      <a:pt x="175" y="210"/>
                    </a:lnTo>
                    <a:lnTo>
                      <a:pt x="174" y="210"/>
                    </a:lnTo>
                    <a:lnTo>
                      <a:pt x="171" y="210"/>
                    </a:lnTo>
                    <a:lnTo>
                      <a:pt x="167" y="210"/>
                    </a:lnTo>
                    <a:lnTo>
                      <a:pt x="162" y="209"/>
                    </a:lnTo>
                    <a:lnTo>
                      <a:pt x="157" y="209"/>
                    </a:lnTo>
                    <a:lnTo>
                      <a:pt x="151" y="208"/>
                    </a:lnTo>
                    <a:lnTo>
                      <a:pt x="145" y="208"/>
                    </a:lnTo>
                    <a:lnTo>
                      <a:pt x="138" y="208"/>
                    </a:lnTo>
                    <a:lnTo>
                      <a:pt x="132" y="206"/>
                    </a:lnTo>
                    <a:lnTo>
                      <a:pt x="126" y="206"/>
                    </a:lnTo>
                    <a:lnTo>
                      <a:pt x="121" y="206"/>
                    </a:lnTo>
                    <a:lnTo>
                      <a:pt x="115" y="205"/>
                    </a:lnTo>
                    <a:lnTo>
                      <a:pt x="111" y="205"/>
                    </a:lnTo>
                    <a:lnTo>
                      <a:pt x="107" y="205"/>
                    </a:lnTo>
                    <a:lnTo>
                      <a:pt x="105" y="205"/>
                    </a:lnTo>
                    <a:lnTo>
                      <a:pt x="102" y="205"/>
                    </a:lnTo>
                    <a:lnTo>
                      <a:pt x="100" y="205"/>
                    </a:lnTo>
                    <a:lnTo>
                      <a:pt x="96" y="205"/>
                    </a:lnTo>
                    <a:lnTo>
                      <a:pt x="93" y="205"/>
                    </a:lnTo>
                    <a:lnTo>
                      <a:pt x="88" y="204"/>
                    </a:lnTo>
                    <a:lnTo>
                      <a:pt x="84" y="204"/>
                    </a:lnTo>
                    <a:lnTo>
                      <a:pt x="79" y="203"/>
                    </a:lnTo>
                    <a:lnTo>
                      <a:pt x="74" y="203"/>
                    </a:lnTo>
                    <a:lnTo>
                      <a:pt x="69" y="202"/>
                    </a:lnTo>
                    <a:lnTo>
                      <a:pt x="65" y="202"/>
                    </a:lnTo>
                    <a:lnTo>
                      <a:pt x="62" y="200"/>
                    </a:lnTo>
                    <a:lnTo>
                      <a:pt x="58" y="200"/>
                    </a:lnTo>
                    <a:lnTo>
                      <a:pt x="53" y="200"/>
                    </a:lnTo>
                    <a:lnTo>
                      <a:pt x="52" y="200"/>
                    </a:lnTo>
                    <a:lnTo>
                      <a:pt x="51" y="199"/>
                    </a:lnTo>
                    <a:lnTo>
                      <a:pt x="51" y="198"/>
                    </a:lnTo>
                    <a:lnTo>
                      <a:pt x="51" y="195"/>
                    </a:lnTo>
                    <a:lnTo>
                      <a:pt x="49" y="192"/>
                    </a:lnTo>
                    <a:lnTo>
                      <a:pt x="48" y="187"/>
                    </a:lnTo>
                    <a:lnTo>
                      <a:pt x="48" y="183"/>
                    </a:lnTo>
                    <a:lnTo>
                      <a:pt x="47" y="177"/>
                    </a:lnTo>
                    <a:lnTo>
                      <a:pt x="46" y="171"/>
                    </a:lnTo>
                    <a:lnTo>
                      <a:pt x="44" y="167"/>
                    </a:lnTo>
                    <a:lnTo>
                      <a:pt x="43" y="164"/>
                    </a:lnTo>
                    <a:lnTo>
                      <a:pt x="42" y="160"/>
                    </a:lnTo>
                    <a:lnTo>
                      <a:pt x="42" y="156"/>
                    </a:lnTo>
                    <a:lnTo>
                      <a:pt x="41" y="153"/>
                    </a:lnTo>
                    <a:lnTo>
                      <a:pt x="39" y="148"/>
                    </a:lnTo>
                    <a:lnTo>
                      <a:pt x="39" y="144"/>
                    </a:lnTo>
                    <a:lnTo>
                      <a:pt x="38" y="141"/>
                    </a:lnTo>
                    <a:lnTo>
                      <a:pt x="37" y="136"/>
                    </a:lnTo>
                    <a:lnTo>
                      <a:pt x="37" y="132"/>
                    </a:lnTo>
                    <a:lnTo>
                      <a:pt x="36" y="128"/>
                    </a:lnTo>
                    <a:lnTo>
                      <a:pt x="34" y="124"/>
                    </a:lnTo>
                    <a:lnTo>
                      <a:pt x="33" y="119"/>
                    </a:lnTo>
                    <a:lnTo>
                      <a:pt x="33" y="115"/>
                    </a:lnTo>
                    <a:lnTo>
                      <a:pt x="32" y="111"/>
                    </a:lnTo>
                    <a:lnTo>
                      <a:pt x="32" y="106"/>
                    </a:lnTo>
                    <a:lnTo>
                      <a:pt x="29" y="101"/>
                    </a:lnTo>
                    <a:lnTo>
                      <a:pt x="29" y="98"/>
                    </a:lnTo>
                    <a:lnTo>
                      <a:pt x="28" y="92"/>
                    </a:lnTo>
                    <a:lnTo>
                      <a:pt x="28" y="88"/>
                    </a:lnTo>
                    <a:lnTo>
                      <a:pt x="27" y="84"/>
                    </a:lnTo>
                    <a:lnTo>
                      <a:pt x="26" y="80"/>
                    </a:lnTo>
                    <a:lnTo>
                      <a:pt x="25" y="75"/>
                    </a:lnTo>
                    <a:lnTo>
                      <a:pt x="25" y="70"/>
                    </a:lnTo>
                    <a:lnTo>
                      <a:pt x="23" y="67"/>
                    </a:lnTo>
                    <a:lnTo>
                      <a:pt x="22" y="62"/>
                    </a:lnTo>
                    <a:lnTo>
                      <a:pt x="21" y="58"/>
                    </a:lnTo>
                    <a:lnTo>
                      <a:pt x="21" y="54"/>
                    </a:lnTo>
                    <a:lnTo>
                      <a:pt x="20" y="50"/>
                    </a:lnTo>
                    <a:lnTo>
                      <a:pt x="18" y="47"/>
                    </a:lnTo>
                    <a:lnTo>
                      <a:pt x="17" y="43"/>
                    </a:lnTo>
                    <a:lnTo>
                      <a:pt x="17" y="39"/>
                    </a:lnTo>
                    <a:lnTo>
                      <a:pt x="16" y="35"/>
                    </a:lnTo>
                    <a:lnTo>
                      <a:pt x="16" y="31"/>
                    </a:lnTo>
                    <a:lnTo>
                      <a:pt x="15" y="27"/>
                    </a:lnTo>
                    <a:lnTo>
                      <a:pt x="13" y="25"/>
                    </a:lnTo>
                    <a:lnTo>
                      <a:pt x="13" y="21"/>
                    </a:lnTo>
                    <a:lnTo>
                      <a:pt x="12" y="19"/>
                    </a:lnTo>
                    <a:lnTo>
                      <a:pt x="12" y="16"/>
                    </a:lnTo>
                    <a:lnTo>
                      <a:pt x="12" y="13"/>
                    </a:lnTo>
                    <a:lnTo>
                      <a:pt x="11" y="8"/>
                    </a:lnTo>
                    <a:lnTo>
                      <a:pt x="10" y="5"/>
                    </a:lnTo>
                    <a:lnTo>
                      <a:pt x="10" y="2"/>
                    </a:lnTo>
                    <a:lnTo>
                      <a:pt x="10" y="0"/>
                    </a:lnTo>
                    <a:lnTo>
                      <a:pt x="0" y="4"/>
                    </a:lnTo>
                    <a:lnTo>
                      <a:pt x="0" y="7"/>
                    </a:lnTo>
                    <a:lnTo>
                      <a:pt x="1" y="10"/>
                    </a:lnTo>
                    <a:lnTo>
                      <a:pt x="1" y="14"/>
                    </a:lnTo>
                    <a:lnTo>
                      <a:pt x="3" y="20"/>
                    </a:lnTo>
                    <a:lnTo>
                      <a:pt x="3" y="23"/>
                    </a:lnTo>
                    <a:lnTo>
                      <a:pt x="3" y="26"/>
                    </a:lnTo>
                    <a:lnTo>
                      <a:pt x="5" y="29"/>
                    </a:lnTo>
                    <a:lnTo>
                      <a:pt x="5" y="32"/>
                    </a:lnTo>
                    <a:lnTo>
                      <a:pt x="6" y="36"/>
                    </a:lnTo>
                    <a:lnTo>
                      <a:pt x="7" y="39"/>
                    </a:lnTo>
                    <a:lnTo>
                      <a:pt x="7" y="44"/>
                    </a:lnTo>
                    <a:lnTo>
                      <a:pt x="8" y="48"/>
                    </a:lnTo>
                    <a:lnTo>
                      <a:pt x="8" y="51"/>
                    </a:lnTo>
                    <a:lnTo>
                      <a:pt x="10" y="55"/>
                    </a:lnTo>
                    <a:lnTo>
                      <a:pt x="10" y="58"/>
                    </a:lnTo>
                    <a:lnTo>
                      <a:pt x="11" y="63"/>
                    </a:lnTo>
                    <a:lnTo>
                      <a:pt x="11" y="67"/>
                    </a:lnTo>
                    <a:lnTo>
                      <a:pt x="12" y="72"/>
                    </a:lnTo>
                    <a:lnTo>
                      <a:pt x="13" y="75"/>
                    </a:lnTo>
                    <a:lnTo>
                      <a:pt x="15" y="80"/>
                    </a:lnTo>
                    <a:lnTo>
                      <a:pt x="15" y="85"/>
                    </a:lnTo>
                    <a:lnTo>
                      <a:pt x="16" y="88"/>
                    </a:lnTo>
                    <a:lnTo>
                      <a:pt x="17" y="93"/>
                    </a:lnTo>
                    <a:lnTo>
                      <a:pt x="18" y="98"/>
                    </a:lnTo>
                    <a:lnTo>
                      <a:pt x="18" y="101"/>
                    </a:lnTo>
                    <a:lnTo>
                      <a:pt x="20" y="106"/>
                    </a:lnTo>
                    <a:lnTo>
                      <a:pt x="21" y="111"/>
                    </a:lnTo>
                    <a:lnTo>
                      <a:pt x="22" y="116"/>
                    </a:lnTo>
                    <a:lnTo>
                      <a:pt x="22" y="119"/>
                    </a:lnTo>
                    <a:lnTo>
                      <a:pt x="23" y="124"/>
                    </a:lnTo>
                    <a:lnTo>
                      <a:pt x="23" y="128"/>
                    </a:lnTo>
                    <a:lnTo>
                      <a:pt x="25" y="132"/>
                    </a:lnTo>
                    <a:lnTo>
                      <a:pt x="25" y="136"/>
                    </a:lnTo>
                    <a:lnTo>
                      <a:pt x="26" y="141"/>
                    </a:lnTo>
                    <a:lnTo>
                      <a:pt x="27" y="144"/>
                    </a:lnTo>
                    <a:lnTo>
                      <a:pt x="28" y="149"/>
                    </a:lnTo>
                    <a:lnTo>
                      <a:pt x="28" y="153"/>
                    </a:lnTo>
                    <a:lnTo>
                      <a:pt x="28" y="156"/>
                    </a:lnTo>
                    <a:lnTo>
                      <a:pt x="29" y="160"/>
                    </a:lnTo>
                    <a:lnTo>
                      <a:pt x="31" y="165"/>
                    </a:lnTo>
                    <a:lnTo>
                      <a:pt x="31" y="167"/>
                    </a:lnTo>
                    <a:lnTo>
                      <a:pt x="32" y="171"/>
                    </a:lnTo>
                    <a:lnTo>
                      <a:pt x="32" y="174"/>
                    </a:lnTo>
                    <a:lnTo>
                      <a:pt x="33" y="179"/>
                    </a:lnTo>
                    <a:lnTo>
                      <a:pt x="34" y="184"/>
                    </a:lnTo>
                    <a:lnTo>
                      <a:pt x="36" y="190"/>
                    </a:lnTo>
                    <a:lnTo>
                      <a:pt x="37" y="195"/>
                    </a:lnTo>
                    <a:lnTo>
                      <a:pt x="38" y="199"/>
                    </a:lnTo>
                    <a:lnTo>
                      <a:pt x="39" y="203"/>
                    </a:lnTo>
                    <a:lnTo>
                      <a:pt x="41" y="205"/>
                    </a:lnTo>
                    <a:lnTo>
                      <a:pt x="41" y="208"/>
                    </a:lnTo>
                    <a:lnTo>
                      <a:pt x="42" y="209"/>
                    </a:lnTo>
                    <a:lnTo>
                      <a:pt x="44" y="210"/>
                    </a:lnTo>
                    <a:lnTo>
                      <a:pt x="49" y="211"/>
                    </a:lnTo>
                    <a:lnTo>
                      <a:pt x="52" y="211"/>
                    </a:lnTo>
                    <a:lnTo>
                      <a:pt x="57" y="212"/>
                    </a:lnTo>
                    <a:lnTo>
                      <a:pt x="62" y="214"/>
                    </a:lnTo>
                    <a:lnTo>
                      <a:pt x="67" y="215"/>
                    </a:lnTo>
                    <a:lnTo>
                      <a:pt x="72" y="215"/>
                    </a:lnTo>
                    <a:lnTo>
                      <a:pt x="76" y="216"/>
                    </a:lnTo>
                    <a:lnTo>
                      <a:pt x="83" y="216"/>
                    </a:lnTo>
                    <a:lnTo>
                      <a:pt x="89" y="217"/>
                    </a:lnTo>
                    <a:lnTo>
                      <a:pt x="93" y="217"/>
                    </a:lnTo>
                    <a:lnTo>
                      <a:pt x="96" y="217"/>
                    </a:lnTo>
                    <a:lnTo>
                      <a:pt x="99" y="217"/>
                    </a:lnTo>
                    <a:lnTo>
                      <a:pt x="102" y="218"/>
                    </a:lnTo>
                    <a:lnTo>
                      <a:pt x="105" y="218"/>
                    </a:lnTo>
                    <a:lnTo>
                      <a:pt x="109" y="218"/>
                    </a:lnTo>
                    <a:lnTo>
                      <a:pt x="112" y="220"/>
                    </a:lnTo>
                    <a:lnTo>
                      <a:pt x="116" y="220"/>
                    </a:lnTo>
                    <a:lnTo>
                      <a:pt x="122" y="220"/>
                    </a:lnTo>
                    <a:lnTo>
                      <a:pt x="128" y="221"/>
                    </a:lnTo>
                    <a:lnTo>
                      <a:pt x="132" y="221"/>
                    </a:lnTo>
                    <a:lnTo>
                      <a:pt x="136" y="221"/>
                    </a:lnTo>
                    <a:lnTo>
                      <a:pt x="138" y="221"/>
                    </a:lnTo>
                    <a:lnTo>
                      <a:pt x="142" y="221"/>
                    </a:lnTo>
                    <a:lnTo>
                      <a:pt x="148" y="221"/>
                    </a:lnTo>
                    <a:lnTo>
                      <a:pt x="154" y="222"/>
                    </a:lnTo>
                    <a:lnTo>
                      <a:pt x="159" y="222"/>
                    </a:lnTo>
                    <a:lnTo>
                      <a:pt x="166" y="223"/>
                    </a:lnTo>
                    <a:lnTo>
                      <a:pt x="169" y="222"/>
                    </a:lnTo>
                    <a:lnTo>
                      <a:pt x="174" y="222"/>
                    </a:lnTo>
                    <a:lnTo>
                      <a:pt x="178" y="222"/>
                    </a:lnTo>
                    <a:lnTo>
                      <a:pt x="182" y="222"/>
                    </a:lnTo>
                    <a:lnTo>
                      <a:pt x="187" y="221"/>
                    </a:lnTo>
                    <a:lnTo>
                      <a:pt x="189" y="221"/>
                    </a:lnTo>
                    <a:lnTo>
                      <a:pt x="189" y="218"/>
                    </a:lnTo>
                    <a:lnTo>
                      <a:pt x="189" y="216"/>
                    </a:lnTo>
                    <a:lnTo>
                      <a:pt x="189" y="212"/>
                    </a:lnTo>
                    <a:lnTo>
                      <a:pt x="189" y="209"/>
                    </a:lnTo>
                    <a:lnTo>
                      <a:pt x="189" y="204"/>
                    </a:lnTo>
                    <a:lnTo>
                      <a:pt x="189" y="199"/>
                    </a:lnTo>
                    <a:lnTo>
                      <a:pt x="189" y="196"/>
                    </a:lnTo>
                    <a:lnTo>
                      <a:pt x="189" y="192"/>
                    </a:lnTo>
                    <a:lnTo>
                      <a:pt x="189" y="189"/>
                    </a:lnTo>
                    <a:lnTo>
                      <a:pt x="190" y="186"/>
                    </a:lnTo>
                    <a:lnTo>
                      <a:pt x="190" y="183"/>
                    </a:lnTo>
                    <a:lnTo>
                      <a:pt x="190" y="178"/>
                    </a:lnTo>
                    <a:lnTo>
                      <a:pt x="190" y="174"/>
                    </a:lnTo>
                    <a:lnTo>
                      <a:pt x="190" y="171"/>
                    </a:lnTo>
                    <a:lnTo>
                      <a:pt x="190" y="166"/>
                    </a:lnTo>
                    <a:lnTo>
                      <a:pt x="190" y="162"/>
                    </a:lnTo>
                    <a:lnTo>
                      <a:pt x="190" y="158"/>
                    </a:lnTo>
                    <a:lnTo>
                      <a:pt x="190" y="154"/>
                    </a:lnTo>
                    <a:lnTo>
                      <a:pt x="190" y="148"/>
                    </a:lnTo>
                    <a:lnTo>
                      <a:pt x="190" y="144"/>
                    </a:lnTo>
                    <a:lnTo>
                      <a:pt x="190" y="140"/>
                    </a:lnTo>
                    <a:lnTo>
                      <a:pt x="190" y="135"/>
                    </a:lnTo>
                    <a:lnTo>
                      <a:pt x="190" y="130"/>
                    </a:lnTo>
                    <a:lnTo>
                      <a:pt x="190" y="127"/>
                    </a:lnTo>
                    <a:lnTo>
                      <a:pt x="190" y="121"/>
                    </a:lnTo>
                    <a:lnTo>
                      <a:pt x="190" y="117"/>
                    </a:lnTo>
                    <a:lnTo>
                      <a:pt x="190" y="111"/>
                    </a:lnTo>
                    <a:lnTo>
                      <a:pt x="190" y="106"/>
                    </a:lnTo>
                    <a:lnTo>
                      <a:pt x="190" y="101"/>
                    </a:lnTo>
                    <a:lnTo>
                      <a:pt x="190" y="97"/>
                    </a:lnTo>
                    <a:lnTo>
                      <a:pt x="190" y="92"/>
                    </a:lnTo>
                    <a:lnTo>
                      <a:pt x="190" y="87"/>
                    </a:lnTo>
                    <a:lnTo>
                      <a:pt x="190" y="82"/>
                    </a:lnTo>
                    <a:lnTo>
                      <a:pt x="190" y="79"/>
                    </a:lnTo>
                    <a:lnTo>
                      <a:pt x="190" y="73"/>
                    </a:lnTo>
                    <a:lnTo>
                      <a:pt x="190" y="69"/>
                    </a:lnTo>
                    <a:lnTo>
                      <a:pt x="190" y="64"/>
                    </a:lnTo>
                    <a:lnTo>
                      <a:pt x="190" y="61"/>
                    </a:lnTo>
                    <a:lnTo>
                      <a:pt x="190" y="56"/>
                    </a:lnTo>
                    <a:lnTo>
                      <a:pt x="190" y="51"/>
                    </a:lnTo>
                    <a:lnTo>
                      <a:pt x="190" y="48"/>
                    </a:lnTo>
                    <a:lnTo>
                      <a:pt x="190" y="44"/>
                    </a:lnTo>
                    <a:lnTo>
                      <a:pt x="190" y="41"/>
                    </a:lnTo>
                    <a:lnTo>
                      <a:pt x="190" y="36"/>
                    </a:lnTo>
                    <a:lnTo>
                      <a:pt x="190" y="32"/>
                    </a:lnTo>
                    <a:lnTo>
                      <a:pt x="190" y="29"/>
                    </a:lnTo>
                    <a:lnTo>
                      <a:pt x="190" y="26"/>
                    </a:lnTo>
                    <a:lnTo>
                      <a:pt x="190" y="23"/>
                    </a:lnTo>
                    <a:lnTo>
                      <a:pt x="190" y="19"/>
                    </a:lnTo>
                    <a:lnTo>
                      <a:pt x="190" y="17"/>
                    </a:lnTo>
                    <a:lnTo>
                      <a:pt x="190" y="12"/>
                    </a:lnTo>
                    <a:lnTo>
                      <a:pt x="190" y="7"/>
                    </a:lnTo>
                    <a:lnTo>
                      <a:pt x="190" y="5"/>
                    </a:lnTo>
                    <a:lnTo>
                      <a:pt x="190" y="2"/>
                    </a:lnTo>
                    <a:lnTo>
                      <a:pt x="182" y="4"/>
                    </a:lnTo>
                    <a:lnTo>
                      <a:pt x="182" y="4"/>
                    </a:lnTo>
                    <a:close/>
                  </a:path>
                </a:pathLst>
              </a:custGeom>
              <a:solidFill>
                <a:srgbClr val="000000">
                  <a:alpha val="100000"/>
                </a:srgbClr>
              </a:solidFill>
              <a:ln w="9525">
                <a:noFill/>
              </a:ln>
            </p:spPr>
            <p:txBody>
              <a:bodyPr/>
              <a:p>
                <a:endParaRPr lang="zh-CN" altLang="en-US"/>
              </a:p>
            </p:txBody>
          </p:sp>
          <p:sp>
            <p:nvSpPr>
              <p:cNvPr id="22650" name="Freeform 330"/>
              <p:cNvSpPr/>
              <p:nvPr/>
            </p:nvSpPr>
            <p:spPr>
              <a:xfrm>
                <a:off x="2421" y="1127"/>
                <a:ext cx="10" cy="20"/>
              </a:xfrm>
              <a:custGeom>
                <a:avLst/>
                <a:gdLst/>
                <a:ahLst/>
                <a:cxnLst>
                  <a:cxn ang="0">
                    <a:pos x="7" y="1"/>
                  </a:cxn>
                  <a:cxn ang="0">
                    <a:pos x="7" y="2"/>
                  </a:cxn>
                  <a:cxn ang="0">
                    <a:pos x="7" y="3"/>
                  </a:cxn>
                  <a:cxn ang="0">
                    <a:pos x="7" y="5"/>
                  </a:cxn>
                  <a:cxn ang="0">
                    <a:pos x="6" y="6"/>
                  </a:cxn>
                  <a:cxn ang="0">
                    <a:pos x="6" y="7"/>
                  </a:cxn>
                  <a:cxn ang="0">
                    <a:pos x="6" y="8"/>
                  </a:cxn>
                  <a:cxn ang="0">
                    <a:pos x="5" y="10"/>
                  </a:cxn>
                  <a:cxn ang="0">
                    <a:pos x="5" y="11"/>
                  </a:cxn>
                  <a:cxn ang="0">
                    <a:pos x="5" y="13"/>
                  </a:cxn>
                  <a:cxn ang="0">
                    <a:pos x="5" y="13"/>
                  </a:cxn>
                  <a:cxn ang="0">
                    <a:pos x="4" y="12"/>
                  </a:cxn>
                  <a:cxn ang="0">
                    <a:pos x="4" y="11"/>
                  </a:cxn>
                  <a:cxn ang="0">
                    <a:pos x="4" y="9"/>
                  </a:cxn>
                  <a:cxn ang="0">
                    <a:pos x="4" y="8"/>
                  </a:cxn>
                  <a:cxn ang="0">
                    <a:pos x="4" y="7"/>
                  </a:cxn>
                  <a:cxn ang="0">
                    <a:pos x="3" y="5"/>
                  </a:cxn>
                  <a:cxn ang="0">
                    <a:pos x="3" y="4"/>
                  </a:cxn>
                  <a:cxn ang="0">
                    <a:pos x="3" y="3"/>
                  </a:cxn>
                  <a:cxn ang="0">
                    <a:pos x="3" y="2"/>
                  </a:cxn>
                  <a:cxn ang="0">
                    <a:pos x="2" y="0"/>
                  </a:cxn>
                  <a:cxn ang="0">
                    <a:pos x="2" y="0"/>
                  </a:cxn>
                  <a:cxn ang="0">
                    <a:pos x="1" y="0"/>
                  </a:cxn>
                  <a:cxn ang="0">
                    <a:pos x="0" y="1"/>
                  </a:cxn>
                  <a:cxn ang="0">
                    <a:pos x="0" y="2"/>
                  </a:cxn>
                  <a:cxn ang="0">
                    <a:pos x="1" y="4"/>
                  </a:cxn>
                  <a:cxn ang="0">
                    <a:pos x="1" y="6"/>
                  </a:cxn>
                  <a:cxn ang="0">
                    <a:pos x="1" y="8"/>
                  </a:cxn>
                  <a:cxn ang="0">
                    <a:pos x="2" y="9"/>
                  </a:cxn>
                  <a:cxn ang="0">
                    <a:pos x="2" y="11"/>
                  </a:cxn>
                  <a:cxn ang="0">
                    <a:pos x="2" y="12"/>
                  </a:cxn>
                  <a:cxn ang="0">
                    <a:pos x="3" y="14"/>
                  </a:cxn>
                  <a:cxn ang="0">
                    <a:pos x="3" y="15"/>
                  </a:cxn>
                  <a:cxn ang="0">
                    <a:pos x="3" y="16"/>
                  </a:cxn>
                  <a:cxn ang="0">
                    <a:pos x="4" y="18"/>
                  </a:cxn>
                  <a:cxn ang="0">
                    <a:pos x="4" y="19"/>
                  </a:cxn>
                  <a:cxn ang="0">
                    <a:pos x="5" y="20"/>
                  </a:cxn>
                  <a:cxn ang="0">
                    <a:pos x="5" y="20"/>
                  </a:cxn>
                  <a:cxn ang="0">
                    <a:pos x="5" y="19"/>
                  </a:cxn>
                  <a:cxn ang="0">
                    <a:pos x="6" y="18"/>
                  </a:cxn>
                  <a:cxn ang="0">
                    <a:pos x="6" y="17"/>
                  </a:cxn>
                  <a:cxn ang="0">
                    <a:pos x="6" y="15"/>
                  </a:cxn>
                  <a:cxn ang="0">
                    <a:pos x="7" y="14"/>
                  </a:cxn>
                  <a:cxn ang="0">
                    <a:pos x="7" y="13"/>
                  </a:cxn>
                  <a:cxn ang="0">
                    <a:pos x="7" y="11"/>
                  </a:cxn>
                  <a:cxn ang="0">
                    <a:pos x="8" y="10"/>
                  </a:cxn>
                  <a:cxn ang="0">
                    <a:pos x="8" y="8"/>
                  </a:cxn>
                  <a:cxn ang="0">
                    <a:pos x="9" y="6"/>
                  </a:cxn>
                  <a:cxn ang="0">
                    <a:pos x="9" y="5"/>
                  </a:cxn>
                  <a:cxn ang="0">
                    <a:pos x="9" y="3"/>
                  </a:cxn>
                  <a:cxn ang="0">
                    <a:pos x="9" y="2"/>
                  </a:cxn>
                  <a:cxn ang="0">
                    <a:pos x="10" y="1"/>
                  </a:cxn>
                  <a:cxn ang="0">
                    <a:pos x="8" y="0"/>
                  </a:cxn>
                </a:cxnLst>
                <a:pathLst>
                  <a:path w="50" h="124">
                    <a:moveTo>
                      <a:pt x="39" y="3"/>
                    </a:moveTo>
                    <a:lnTo>
                      <a:pt x="37" y="7"/>
                    </a:lnTo>
                    <a:lnTo>
                      <a:pt x="36" y="10"/>
                    </a:lnTo>
                    <a:lnTo>
                      <a:pt x="36" y="14"/>
                    </a:lnTo>
                    <a:lnTo>
                      <a:pt x="35" y="18"/>
                    </a:lnTo>
                    <a:lnTo>
                      <a:pt x="34" y="21"/>
                    </a:lnTo>
                    <a:lnTo>
                      <a:pt x="34" y="25"/>
                    </a:lnTo>
                    <a:lnTo>
                      <a:pt x="34" y="28"/>
                    </a:lnTo>
                    <a:lnTo>
                      <a:pt x="34" y="32"/>
                    </a:lnTo>
                    <a:lnTo>
                      <a:pt x="32" y="36"/>
                    </a:lnTo>
                    <a:lnTo>
                      <a:pt x="31" y="38"/>
                    </a:lnTo>
                    <a:lnTo>
                      <a:pt x="31" y="42"/>
                    </a:lnTo>
                    <a:lnTo>
                      <a:pt x="31" y="45"/>
                    </a:lnTo>
                    <a:lnTo>
                      <a:pt x="30" y="51"/>
                    </a:lnTo>
                    <a:lnTo>
                      <a:pt x="29" y="57"/>
                    </a:lnTo>
                    <a:lnTo>
                      <a:pt x="27" y="62"/>
                    </a:lnTo>
                    <a:lnTo>
                      <a:pt x="27" y="67"/>
                    </a:lnTo>
                    <a:lnTo>
                      <a:pt x="26" y="71"/>
                    </a:lnTo>
                    <a:lnTo>
                      <a:pt x="26" y="75"/>
                    </a:lnTo>
                    <a:lnTo>
                      <a:pt x="25" y="80"/>
                    </a:lnTo>
                    <a:lnTo>
                      <a:pt x="25" y="82"/>
                    </a:lnTo>
                    <a:lnTo>
                      <a:pt x="24" y="80"/>
                    </a:lnTo>
                    <a:lnTo>
                      <a:pt x="24" y="77"/>
                    </a:lnTo>
                    <a:lnTo>
                      <a:pt x="22" y="74"/>
                    </a:lnTo>
                    <a:lnTo>
                      <a:pt x="22" y="70"/>
                    </a:lnTo>
                    <a:lnTo>
                      <a:pt x="21" y="67"/>
                    </a:lnTo>
                    <a:lnTo>
                      <a:pt x="21" y="62"/>
                    </a:lnTo>
                    <a:lnTo>
                      <a:pt x="20" y="56"/>
                    </a:lnTo>
                    <a:lnTo>
                      <a:pt x="19" y="51"/>
                    </a:lnTo>
                    <a:lnTo>
                      <a:pt x="19" y="47"/>
                    </a:lnTo>
                    <a:lnTo>
                      <a:pt x="18" y="45"/>
                    </a:lnTo>
                    <a:lnTo>
                      <a:pt x="18" y="42"/>
                    </a:lnTo>
                    <a:lnTo>
                      <a:pt x="18" y="38"/>
                    </a:lnTo>
                    <a:lnTo>
                      <a:pt x="16" y="34"/>
                    </a:lnTo>
                    <a:lnTo>
                      <a:pt x="15" y="31"/>
                    </a:lnTo>
                    <a:lnTo>
                      <a:pt x="15" y="27"/>
                    </a:lnTo>
                    <a:lnTo>
                      <a:pt x="15" y="24"/>
                    </a:lnTo>
                    <a:lnTo>
                      <a:pt x="14" y="19"/>
                    </a:lnTo>
                    <a:lnTo>
                      <a:pt x="14" y="15"/>
                    </a:lnTo>
                    <a:lnTo>
                      <a:pt x="13" y="10"/>
                    </a:lnTo>
                    <a:lnTo>
                      <a:pt x="13" y="7"/>
                    </a:lnTo>
                    <a:lnTo>
                      <a:pt x="11" y="3"/>
                    </a:lnTo>
                    <a:lnTo>
                      <a:pt x="10" y="1"/>
                    </a:lnTo>
                    <a:lnTo>
                      <a:pt x="8" y="0"/>
                    </a:lnTo>
                    <a:lnTo>
                      <a:pt x="5" y="0"/>
                    </a:lnTo>
                    <a:lnTo>
                      <a:pt x="4" y="1"/>
                    </a:lnTo>
                    <a:lnTo>
                      <a:pt x="1" y="2"/>
                    </a:lnTo>
                    <a:lnTo>
                      <a:pt x="0" y="5"/>
                    </a:lnTo>
                    <a:lnTo>
                      <a:pt x="1" y="9"/>
                    </a:lnTo>
                    <a:lnTo>
                      <a:pt x="1" y="15"/>
                    </a:lnTo>
                    <a:lnTo>
                      <a:pt x="3" y="20"/>
                    </a:lnTo>
                    <a:lnTo>
                      <a:pt x="3" y="26"/>
                    </a:lnTo>
                    <a:lnTo>
                      <a:pt x="4" y="32"/>
                    </a:lnTo>
                    <a:lnTo>
                      <a:pt x="4" y="38"/>
                    </a:lnTo>
                    <a:lnTo>
                      <a:pt x="5" y="43"/>
                    </a:lnTo>
                    <a:lnTo>
                      <a:pt x="6" y="49"/>
                    </a:lnTo>
                    <a:lnTo>
                      <a:pt x="8" y="55"/>
                    </a:lnTo>
                    <a:lnTo>
                      <a:pt x="8" y="58"/>
                    </a:lnTo>
                    <a:lnTo>
                      <a:pt x="9" y="64"/>
                    </a:lnTo>
                    <a:lnTo>
                      <a:pt x="10" y="69"/>
                    </a:lnTo>
                    <a:lnTo>
                      <a:pt x="11" y="74"/>
                    </a:lnTo>
                    <a:lnTo>
                      <a:pt x="11" y="77"/>
                    </a:lnTo>
                    <a:lnTo>
                      <a:pt x="13" y="82"/>
                    </a:lnTo>
                    <a:lnTo>
                      <a:pt x="14" y="86"/>
                    </a:lnTo>
                    <a:lnTo>
                      <a:pt x="15" y="90"/>
                    </a:lnTo>
                    <a:lnTo>
                      <a:pt x="15" y="94"/>
                    </a:lnTo>
                    <a:lnTo>
                      <a:pt x="15" y="98"/>
                    </a:lnTo>
                    <a:lnTo>
                      <a:pt x="16" y="101"/>
                    </a:lnTo>
                    <a:lnTo>
                      <a:pt x="18" y="105"/>
                    </a:lnTo>
                    <a:lnTo>
                      <a:pt x="19" y="110"/>
                    </a:lnTo>
                    <a:lnTo>
                      <a:pt x="20" y="116"/>
                    </a:lnTo>
                    <a:lnTo>
                      <a:pt x="21" y="118"/>
                    </a:lnTo>
                    <a:lnTo>
                      <a:pt x="22" y="120"/>
                    </a:lnTo>
                    <a:lnTo>
                      <a:pt x="24" y="123"/>
                    </a:lnTo>
                    <a:lnTo>
                      <a:pt x="25" y="124"/>
                    </a:lnTo>
                    <a:lnTo>
                      <a:pt x="25" y="123"/>
                    </a:lnTo>
                    <a:lnTo>
                      <a:pt x="26" y="119"/>
                    </a:lnTo>
                    <a:lnTo>
                      <a:pt x="26" y="117"/>
                    </a:lnTo>
                    <a:lnTo>
                      <a:pt x="27" y="114"/>
                    </a:lnTo>
                    <a:lnTo>
                      <a:pt x="29" y="112"/>
                    </a:lnTo>
                    <a:lnTo>
                      <a:pt x="30" y="108"/>
                    </a:lnTo>
                    <a:lnTo>
                      <a:pt x="30" y="105"/>
                    </a:lnTo>
                    <a:lnTo>
                      <a:pt x="31" y="101"/>
                    </a:lnTo>
                    <a:lnTo>
                      <a:pt x="32" y="96"/>
                    </a:lnTo>
                    <a:lnTo>
                      <a:pt x="34" y="93"/>
                    </a:lnTo>
                    <a:lnTo>
                      <a:pt x="34" y="88"/>
                    </a:lnTo>
                    <a:lnTo>
                      <a:pt x="35" y="83"/>
                    </a:lnTo>
                    <a:lnTo>
                      <a:pt x="35" y="79"/>
                    </a:lnTo>
                    <a:lnTo>
                      <a:pt x="37" y="75"/>
                    </a:lnTo>
                    <a:lnTo>
                      <a:pt x="37" y="70"/>
                    </a:lnTo>
                    <a:lnTo>
                      <a:pt x="39" y="64"/>
                    </a:lnTo>
                    <a:lnTo>
                      <a:pt x="40" y="59"/>
                    </a:lnTo>
                    <a:lnTo>
                      <a:pt x="41" y="55"/>
                    </a:lnTo>
                    <a:lnTo>
                      <a:pt x="41" y="50"/>
                    </a:lnTo>
                    <a:lnTo>
                      <a:pt x="42" y="44"/>
                    </a:lnTo>
                    <a:lnTo>
                      <a:pt x="43" y="39"/>
                    </a:lnTo>
                    <a:lnTo>
                      <a:pt x="45" y="36"/>
                    </a:lnTo>
                    <a:lnTo>
                      <a:pt x="45" y="30"/>
                    </a:lnTo>
                    <a:lnTo>
                      <a:pt x="46" y="25"/>
                    </a:lnTo>
                    <a:lnTo>
                      <a:pt x="46" y="20"/>
                    </a:lnTo>
                    <a:lnTo>
                      <a:pt x="47" y="16"/>
                    </a:lnTo>
                    <a:lnTo>
                      <a:pt x="47" y="13"/>
                    </a:lnTo>
                    <a:lnTo>
                      <a:pt x="48" y="9"/>
                    </a:lnTo>
                    <a:lnTo>
                      <a:pt x="48" y="6"/>
                    </a:lnTo>
                    <a:lnTo>
                      <a:pt x="50" y="3"/>
                    </a:lnTo>
                    <a:lnTo>
                      <a:pt x="39" y="3"/>
                    </a:lnTo>
                    <a:lnTo>
                      <a:pt x="39" y="3"/>
                    </a:lnTo>
                    <a:close/>
                  </a:path>
                </a:pathLst>
              </a:custGeom>
              <a:solidFill>
                <a:srgbClr val="000000">
                  <a:alpha val="100000"/>
                </a:srgbClr>
              </a:solidFill>
              <a:ln w="9525">
                <a:noFill/>
              </a:ln>
            </p:spPr>
            <p:txBody>
              <a:bodyPr/>
              <a:p>
                <a:endParaRPr lang="zh-CN" altLang="en-US"/>
              </a:p>
            </p:txBody>
          </p:sp>
          <p:sp>
            <p:nvSpPr>
              <p:cNvPr id="22651" name="Freeform 331"/>
              <p:cNvSpPr/>
              <p:nvPr/>
            </p:nvSpPr>
            <p:spPr>
              <a:xfrm>
                <a:off x="2435" y="1125"/>
                <a:ext cx="10" cy="21"/>
              </a:xfrm>
              <a:custGeom>
                <a:avLst/>
                <a:gdLst/>
                <a:ahLst/>
                <a:cxnLst>
                  <a:cxn ang="0">
                    <a:pos x="0" y="1"/>
                  </a:cxn>
                  <a:cxn ang="0">
                    <a:pos x="1" y="3"/>
                  </a:cxn>
                  <a:cxn ang="0">
                    <a:pos x="1" y="5"/>
                  </a:cxn>
                  <a:cxn ang="0">
                    <a:pos x="2" y="6"/>
                  </a:cxn>
                  <a:cxn ang="0">
                    <a:pos x="2" y="8"/>
                  </a:cxn>
                  <a:cxn ang="0">
                    <a:pos x="3" y="10"/>
                  </a:cxn>
                  <a:cxn ang="0">
                    <a:pos x="4" y="11"/>
                  </a:cxn>
                  <a:cxn ang="0">
                    <a:pos x="4" y="13"/>
                  </a:cxn>
                  <a:cxn ang="0">
                    <a:pos x="5" y="14"/>
                  </a:cxn>
                  <a:cxn ang="0">
                    <a:pos x="5" y="16"/>
                  </a:cxn>
                  <a:cxn ang="0">
                    <a:pos x="6" y="17"/>
                  </a:cxn>
                  <a:cxn ang="0">
                    <a:pos x="6" y="18"/>
                  </a:cxn>
                  <a:cxn ang="0">
                    <a:pos x="7" y="19"/>
                  </a:cxn>
                  <a:cxn ang="0">
                    <a:pos x="8" y="21"/>
                  </a:cxn>
                  <a:cxn ang="0">
                    <a:pos x="8" y="21"/>
                  </a:cxn>
                  <a:cxn ang="0">
                    <a:pos x="8" y="20"/>
                  </a:cxn>
                  <a:cxn ang="0">
                    <a:pos x="9" y="19"/>
                  </a:cxn>
                  <a:cxn ang="0">
                    <a:pos x="9" y="17"/>
                  </a:cxn>
                  <a:cxn ang="0">
                    <a:pos x="9" y="16"/>
                  </a:cxn>
                  <a:cxn ang="0">
                    <a:pos x="9" y="15"/>
                  </a:cxn>
                  <a:cxn ang="0">
                    <a:pos x="9" y="13"/>
                  </a:cxn>
                  <a:cxn ang="0">
                    <a:pos x="10" y="12"/>
                  </a:cxn>
                  <a:cxn ang="0">
                    <a:pos x="10" y="10"/>
                  </a:cxn>
                  <a:cxn ang="0">
                    <a:pos x="10" y="9"/>
                  </a:cxn>
                  <a:cxn ang="0">
                    <a:pos x="10" y="8"/>
                  </a:cxn>
                  <a:cxn ang="0">
                    <a:pos x="10" y="6"/>
                  </a:cxn>
                  <a:cxn ang="0">
                    <a:pos x="10" y="5"/>
                  </a:cxn>
                  <a:cxn ang="0">
                    <a:pos x="10" y="4"/>
                  </a:cxn>
                  <a:cxn ang="0">
                    <a:pos x="10" y="3"/>
                  </a:cxn>
                  <a:cxn ang="0">
                    <a:pos x="10" y="2"/>
                  </a:cxn>
                  <a:cxn ang="0">
                    <a:pos x="10" y="1"/>
                  </a:cxn>
                  <a:cxn ang="0">
                    <a:pos x="9" y="0"/>
                  </a:cxn>
                  <a:cxn ang="0">
                    <a:pos x="8" y="0"/>
                  </a:cxn>
                  <a:cxn ang="0">
                    <a:pos x="8" y="2"/>
                  </a:cxn>
                  <a:cxn ang="0">
                    <a:pos x="8" y="3"/>
                  </a:cxn>
                  <a:cxn ang="0">
                    <a:pos x="8" y="4"/>
                  </a:cxn>
                  <a:cxn ang="0">
                    <a:pos x="8" y="5"/>
                  </a:cxn>
                  <a:cxn ang="0">
                    <a:pos x="8" y="6"/>
                  </a:cxn>
                  <a:cxn ang="0">
                    <a:pos x="8" y="8"/>
                  </a:cxn>
                  <a:cxn ang="0">
                    <a:pos x="8" y="9"/>
                  </a:cxn>
                  <a:cxn ang="0">
                    <a:pos x="8" y="10"/>
                  </a:cxn>
                  <a:cxn ang="0">
                    <a:pos x="7" y="11"/>
                  </a:cxn>
                  <a:cxn ang="0">
                    <a:pos x="7" y="12"/>
                  </a:cxn>
                  <a:cxn ang="0">
                    <a:pos x="7" y="13"/>
                  </a:cxn>
                  <a:cxn ang="0">
                    <a:pos x="7" y="15"/>
                  </a:cxn>
                  <a:cxn ang="0">
                    <a:pos x="7" y="16"/>
                  </a:cxn>
                  <a:cxn ang="0">
                    <a:pos x="7" y="16"/>
                  </a:cxn>
                  <a:cxn ang="0">
                    <a:pos x="7" y="15"/>
                  </a:cxn>
                  <a:cxn ang="0">
                    <a:pos x="6" y="13"/>
                  </a:cxn>
                  <a:cxn ang="0">
                    <a:pos x="6" y="12"/>
                  </a:cxn>
                  <a:cxn ang="0">
                    <a:pos x="6" y="11"/>
                  </a:cxn>
                  <a:cxn ang="0">
                    <a:pos x="5" y="10"/>
                  </a:cxn>
                  <a:cxn ang="0">
                    <a:pos x="5" y="9"/>
                  </a:cxn>
                  <a:cxn ang="0">
                    <a:pos x="4" y="7"/>
                  </a:cxn>
                  <a:cxn ang="0">
                    <a:pos x="4" y="6"/>
                  </a:cxn>
                  <a:cxn ang="0">
                    <a:pos x="3" y="5"/>
                  </a:cxn>
                  <a:cxn ang="0">
                    <a:pos x="3" y="4"/>
                  </a:cxn>
                  <a:cxn ang="0">
                    <a:pos x="3" y="2"/>
                  </a:cxn>
                  <a:cxn ang="0">
                    <a:pos x="2" y="1"/>
                  </a:cxn>
                  <a:cxn ang="0">
                    <a:pos x="2" y="0"/>
                  </a:cxn>
                  <a:cxn ang="0">
                    <a:pos x="0" y="0"/>
                  </a:cxn>
                </a:cxnLst>
                <a:pathLst>
                  <a:path w="50" h="130">
                    <a:moveTo>
                      <a:pt x="0" y="2"/>
                    </a:moveTo>
                    <a:lnTo>
                      <a:pt x="0" y="8"/>
                    </a:lnTo>
                    <a:lnTo>
                      <a:pt x="2" y="13"/>
                    </a:lnTo>
                    <a:lnTo>
                      <a:pt x="3" y="18"/>
                    </a:lnTo>
                    <a:lnTo>
                      <a:pt x="4" y="23"/>
                    </a:lnTo>
                    <a:lnTo>
                      <a:pt x="5" y="28"/>
                    </a:lnTo>
                    <a:lnTo>
                      <a:pt x="7" y="33"/>
                    </a:lnTo>
                    <a:lnTo>
                      <a:pt x="9" y="39"/>
                    </a:lnTo>
                    <a:lnTo>
                      <a:pt x="10" y="45"/>
                    </a:lnTo>
                    <a:lnTo>
                      <a:pt x="12" y="49"/>
                    </a:lnTo>
                    <a:lnTo>
                      <a:pt x="13" y="55"/>
                    </a:lnTo>
                    <a:lnTo>
                      <a:pt x="14" y="59"/>
                    </a:lnTo>
                    <a:lnTo>
                      <a:pt x="16" y="65"/>
                    </a:lnTo>
                    <a:lnTo>
                      <a:pt x="18" y="69"/>
                    </a:lnTo>
                    <a:lnTo>
                      <a:pt x="19" y="75"/>
                    </a:lnTo>
                    <a:lnTo>
                      <a:pt x="20" y="80"/>
                    </a:lnTo>
                    <a:lnTo>
                      <a:pt x="23" y="84"/>
                    </a:lnTo>
                    <a:lnTo>
                      <a:pt x="24" y="89"/>
                    </a:lnTo>
                    <a:lnTo>
                      <a:pt x="25" y="93"/>
                    </a:lnTo>
                    <a:lnTo>
                      <a:pt x="26" y="96"/>
                    </a:lnTo>
                    <a:lnTo>
                      <a:pt x="28" y="101"/>
                    </a:lnTo>
                    <a:lnTo>
                      <a:pt x="29" y="105"/>
                    </a:lnTo>
                    <a:lnTo>
                      <a:pt x="30" y="108"/>
                    </a:lnTo>
                    <a:lnTo>
                      <a:pt x="31" y="111"/>
                    </a:lnTo>
                    <a:lnTo>
                      <a:pt x="34" y="114"/>
                    </a:lnTo>
                    <a:lnTo>
                      <a:pt x="35" y="119"/>
                    </a:lnTo>
                    <a:lnTo>
                      <a:pt x="38" y="124"/>
                    </a:lnTo>
                    <a:lnTo>
                      <a:pt x="39" y="127"/>
                    </a:lnTo>
                    <a:lnTo>
                      <a:pt x="40" y="130"/>
                    </a:lnTo>
                    <a:lnTo>
                      <a:pt x="41" y="130"/>
                    </a:lnTo>
                    <a:lnTo>
                      <a:pt x="42" y="129"/>
                    </a:lnTo>
                    <a:lnTo>
                      <a:pt x="42" y="126"/>
                    </a:lnTo>
                    <a:lnTo>
                      <a:pt x="44" y="124"/>
                    </a:lnTo>
                    <a:lnTo>
                      <a:pt x="45" y="118"/>
                    </a:lnTo>
                    <a:lnTo>
                      <a:pt x="46" y="112"/>
                    </a:lnTo>
                    <a:lnTo>
                      <a:pt x="46" y="108"/>
                    </a:lnTo>
                    <a:lnTo>
                      <a:pt x="46" y="106"/>
                    </a:lnTo>
                    <a:lnTo>
                      <a:pt x="47" y="101"/>
                    </a:lnTo>
                    <a:lnTo>
                      <a:pt x="47" y="97"/>
                    </a:lnTo>
                    <a:lnTo>
                      <a:pt x="47" y="93"/>
                    </a:lnTo>
                    <a:lnTo>
                      <a:pt x="47" y="89"/>
                    </a:lnTo>
                    <a:lnTo>
                      <a:pt x="47" y="83"/>
                    </a:lnTo>
                    <a:lnTo>
                      <a:pt x="49" y="78"/>
                    </a:lnTo>
                    <a:lnTo>
                      <a:pt x="49" y="72"/>
                    </a:lnTo>
                    <a:lnTo>
                      <a:pt x="49" y="68"/>
                    </a:lnTo>
                    <a:lnTo>
                      <a:pt x="49" y="62"/>
                    </a:lnTo>
                    <a:lnTo>
                      <a:pt x="50" y="57"/>
                    </a:lnTo>
                    <a:lnTo>
                      <a:pt x="50" y="53"/>
                    </a:lnTo>
                    <a:lnTo>
                      <a:pt x="50" y="51"/>
                    </a:lnTo>
                    <a:lnTo>
                      <a:pt x="50" y="47"/>
                    </a:lnTo>
                    <a:lnTo>
                      <a:pt x="50" y="44"/>
                    </a:lnTo>
                    <a:lnTo>
                      <a:pt x="50" y="40"/>
                    </a:lnTo>
                    <a:lnTo>
                      <a:pt x="50" y="37"/>
                    </a:lnTo>
                    <a:lnTo>
                      <a:pt x="50" y="33"/>
                    </a:lnTo>
                    <a:lnTo>
                      <a:pt x="50" y="31"/>
                    </a:lnTo>
                    <a:lnTo>
                      <a:pt x="50" y="27"/>
                    </a:lnTo>
                    <a:lnTo>
                      <a:pt x="50" y="23"/>
                    </a:lnTo>
                    <a:lnTo>
                      <a:pt x="50" y="20"/>
                    </a:lnTo>
                    <a:lnTo>
                      <a:pt x="50" y="16"/>
                    </a:lnTo>
                    <a:lnTo>
                      <a:pt x="50" y="13"/>
                    </a:lnTo>
                    <a:lnTo>
                      <a:pt x="50" y="9"/>
                    </a:lnTo>
                    <a:lnTo>
                      <a:pt x="50" y="7"/>
                    </a:lnTo>
                    <a:lnTo>
                      <a:pt x="50" y="3"/>
                    </a:lnTo>
                    <a:lnTo>
                      <a:pt x="47" y="3"/>
                    </a:lnTo>
                    <a:lnTo>
                      <a:pt x="44" y="2"/>
                    </a:lnTo>
                    <a:lnTo>
                      <a:pt x="40" y="3"/>
                    </a:lnTo>
                    <a:lnTo>
                      <a:pt x="39" y="8"/>
                    </a:lnTo>
                    <a:lnTo>
                      <a:pt x="39" y="10"/>
                    </a:lnTo>
                    <a:lnTo>
                      <a:pt x="39" y="16"/>
                    </a:lnTo>
                    <a:lnTo>
                      <a:pt x="39" y="19"/>
                    </a:lnTo>
                    <a:lnTo>
                      <a:pt x="39" y="22"/>
                    </a:lnTo>
                    <a:lnTo>
                      <a:pt x="39" y="26"/>
                    </a:lnTo>
                    <a:lnTo>
                      <a:pt x="39" y="29"/>
                    </a:lnTo>
                    <a:lnTo>
                      <a:pt x="38" y="33"/>
                    </a:lnTo>
                    <a:lnTo>
                      <a:pt x="38" y="37"/>
                    </a:lnTo>
                    <a:lnTo>
                      <a:pt x="38" y="40"/>
                    </a:lnTo>
                    <a:lnTo>
                      <a:pt x="38" y="44"/>
                    </a:lnTo>
                    <a:lnTo>
                      <a:pt x="38" y="47"/>
                    </a:lnTo>
                    <a:lnTo>
                      <a:pt x="38" y="52"/>
                    </a:lnTo>
                    <a:lnTo>
                      <a:pt x="38" y="56"/>
                    </a:lnTo>
                    <a:lnTo>
                      <a:pt x="38" y="60"/>
                    </a:lnTo>
                    <a:lnTo>
                      <a:pt x="38" y="64"/>
                    </a:lnTo>
                    <a:lnTo>
                      <a:pt x="38" y="68"/>
                    </a:lnTo>
                    <a:lnTo>
                      <a:pt x="36" y="70"/>
                    </a:lnTo>
                    <a:lnTo>
                      <a:pt x="36" y="74"/>
                    </a:lnTo>
                    <a:lnTo>
                      <a:pt x="36" y="77"/>
                    </a:lnTo>
                    <a:lnTo>
                      <a:pt x="36" y="81"/>
                    </a:lnTo>
                    <a:lnTo>
                      <a:pt x="36" y="83"/>
                    </a:lnTo>
                    <a:lnTo>
                      <a:pt x="36" y="87"/>
                    </a:lnTo>
                    <a:lnTo>
                      <a:pt x="36" y="92"/>
                    </a:lnTo>
                    <a:lnTo>
                      <a:pt x="36" y="95"/>
                    </a:lnTo>
                    <a:lnTo>
                      <a:pt x="36" y="97"/>
                    </a:lnTo>
                    <a:lnTo>
                      <a:pt x="36" y="99"/>
                    </a:lnTo>
                    <a:lnTo>
                      <a:pt x="35" y="97"/>
                    </a:lnTo>
                    <a:lnTo>
                      <a:pt x="35" y="95"/>
                    </a:lnTo>
                    <a:lnTo>
                      <a:pt x="34" y="92"/>
                    </a:lnTo>
                    <a:lnTo>
                      <a:pt x="33" y="87"/>
                    </a:lnTo>
                    <a:lnTo>
                      <a:pt x="31" y="83"/>
                    </a:lnTo>
                    <a:lnTo>
                      <a:pt x="30" y="81"/>
                    </a:lnTo>
                    <a:lnTo>
                      <a:pt x="29" y="77"/>
                    </a:lnTo>
                    <a:lnTo>
                      <a:pt x="29" y="74"/>
                    </a:lnTo>
                    <a:lnTo>
                      <a:pt x="28" y="69"/>
                    </a:lnTo>
                    <a:lnTo>
                      <a:pt x="26" y="66"/>
                    </a:lnTo>
                    <a:lnTo>
                      <a:pt x="25" y="63"/>
                    </a:lnTo>
                    <a:lnTo>
                      <a:pt x="25" y="59"/>
                    </a:lnTo>
                    <a:lnTo>
                      <a:pt x="23" y="55"/>
                    </a:lnTo>
                    <a:lnTo>
                      <a:pt x="23" y="51"/>
                    </a:lnTo>
                    <a:lnTo>
                      <a:pt x="20" y="46"/>
                    </a:lnTo>
                    <a:lnTo>
                      <a:pt x="20" y="43"/>
                    </a:lnTo>
                    <a:lnTo>
                      <a:pt x="19" y="38"/>
                    </a:lnTo>
                    <a:lnTo>
                      <a:pt x="18" y="33"/>
                    </a:lnTo>
                    <a:lnTo>
                      <a:pt x="16" y="29"/>
                    </a:lnTo>
                    <a:lnTo>
                      <a:pt x="16" y="26"/>
                    </a:lnTo>
                    <a:lnTo>
                      <a:pt x="15" y="22"/>
                    </a:lnTo>
                    <a:lnTo>
                      <a:pt x="14" y="18"/>
                    </a:lnTo>
                    <a:lnTo>
                      <a:pt x="13" y="14"/>
                    </a:lnTo>
                    <a:lnTo>
                      <a:pt x="13" y="10"/>
                    </a:lnTo>
                    <a:lnTo>
                      <a:pt x="12" y="8"/>
                    </a:lnTo>
                    <a:lnTo>
                      <a:pt x="10" y="4"/>
                    </a:lnTo>
                    <a:lnTo>
                      <a:pt x="10" y="1"/>
                    </a:lnTo>
                    <a:lnTo>
                      <a:pt x="10" y="0"/>
                    </a:lnTo>
                    <a:lnTo>
                      <a:pt x="0" y="2"/>
                    </a:lnTo>
                    <a:lnTo>
                      <a:pt x="0" y="2"/>
                    </a:lnTo>
                    <a:close/>
                  </a:path>
                </a:pathLst>
              </a:custGeom>
              <a:solidFill>
                <a:srgbClr val="000000">
                  <a:alpha val="100000"/>
                </a:srgbClr>
              </a:solidFill>
              <a:ln w="9525">
                <a:noFill/>
              </a:ln>
            </p:spPr>
            <p:txBody>
              <a:bodyPr/>
              <a:p>
                <a:endParaRPr lang="zh-CN" altLang="en-US"/>
              </a:p>
            </p:txBody>
          </p:sp>
          <p:sp>
            <p:nvSpPr>
              <p:cNvPr id="22652" name="Freeform 332"/>
              <p:cNvSpPr/>
              <p:nvPr/>
            </p:nvSpPr>
            <p:spPr>
              <a:xfrm>
                <a:off x="2428" y="1107"/>
                <a:ext cx="9" cy="15"/>
              </a:xfrm>
              <a:custGeom>
                <a:avLst/>
                <a:gdLst/>
                <a:ahLst/>
                <a:cxnLst>
                  <a:cxn ang="0">
                    <a:pos x="9" y="15"/>
                  </a:cxn>
                  <a:cxn ang="0">
                    <a:pos x="8" y="14"/>
                  </a:cxn>
                  <a:cxn ang="0">
                    <a:pos x="8" y="13"/>
                  </a:cxn>
                  <a:cxn ang="0">
                    <a:pos x="8" y="11"/>
                  </a:cxn>
                  <a:cxn ang="0">
                    <a:pos x="7" y="10"/>
                  </a:cxn>
                  <a:cxn ang="0">
                    <a:pos x="7" y="9"/>
                  </a:cxn>
                  <a:cxn ang="0">
                    <a:pos x="7" y="8"/>
                  </a:cxn>
                  <a:cxn ang="0">
                    <a:pos x="7" y="6"/>
                  </a:cxn>
                  <a:cxn ang="0">
                    <a:pos x="6" y="5"/>
                  </a:cxn>
                  <a:cxn ang="0">
                    <a:pos x="6" y="4"/>
                  </a:cxn>
                  <a:cxn ang="0">
                    <a:pos x="6" y="3"/>
                  </a:cxn>
                  <a:cxn ang="0">
                    <a:pos x="6" y="1"/>
                  </a:cxn>
                  <a:cxn ang="0">
                    <a:pos x="6" y="0"/>
                  </a:cxn>
                  <a:cxn ang="0">
                    <a:pos x="3" y="0"/>
                  </a:cxn>
                  <a:cxn ang="0">
                    <a:pos x="2" y="1"/>
                  </a:cxn>
                  <a:cxn ang="0">
                    <a:pos x="2" y="2"/>
                  </a:cxn>
                  <a:cxn ang="0">
                    <a:pos x="2" y="3"/>
                  </a:cxn>
                  <a:cxn ang="0">
                    <a:pos x="2" y="4"/>
                  </a:cxn>
                  <a:cxn ang="0">
                    <a:pos x="2" y="5"/>
                  </a:cxn>
                  <a:cxn ang="0">
                    <a:pos x="1" y="7"/>
                  </a:cxn>
                  <a:cxn ang="0">
                    <a:pos x="1" y="8"/>
                  </a:cxn>
                  <a:cxn ang="0">
                    <a:pos x="1" y="9"/>
                  </a:cxn>
                  <a:cxn ang="0">
                    <a:pos x="1" y="10"/>
                  </a:cxn>
                  <a:cxn ang="0">
                    <a:pos x="0" y="12"/>
                  </a:cxn>
                  <a:cxn ang="0">
                    <a:pos x="0" y="13"/>
                  </a:cxn>
                  <a:cxn ang="0">
                    <a:pos x="0" y="14"/>
                  </a:cxn>
                  <a:cxn ang="0">
                    <a:pos x="0" y="15"/>
                  </a:cxn>
                  <a:cxn ang="0">
                    <a:pos x="2" y="15"/>
                  </a:cxn>
                  <a:cxn ang="0">
                    <a:pos x="3" y="14"/>
                  </a:cxn>
                  <a:cxn ang="0">
                    <a:pos x="3" y="12"/>
                  </a:cxn>
                  <a:cxn ang="0">
                    <a:pos x="3" y="10"/>
                  </a:cxn>
                  <a:cxn ang="0">
                    <a:pos x="4" y="8"/>
                  </a:cxn>
                  <a:cxn ang="0">
                    <a:pos x="4" y="6"/>
                  </a:cxn>
                  <a:cxn ang="0">
                    <a:pos x="4" y="5"/>
                  </a:cxn>
                  <a:cxn ang="0">
                    <a:pos x="4" y="4"/>
                  </a:cxn>
                  <a:cxn ang="0">
                    <a:pos x="4" y="4"/>
                  </a:cxn>
                  <a:cxn ang="0">
                    <a:pos x="4" y="4"/>
                  </a:cxn>
                  <a:cxn ang="0">
                    <a:pos x="5" y="5"/>
                  </a:cxn>
                  <a:cxn ang="0">
                    <a:pos x="5" y="6"/>
                  </a:cxn>
                  <a:cxn ang="0">
                    <a:pos x="5" y="8"/>
                  </a:cxn>
                  <a:cxn ang="0">
                    <a:pos x="5" y="9"/>
                  </a:cxn>
                  <a:cxn ang="0">
                    <a:pos x="5" y="10"/>
                  </a:cxn>
                  <a:cxn ang="0">
                    <a:pos x="6" y="11"/>
                  </a:cxn>
                  <a:cxn ang="0">
                    <a:pos x="6" y="13"/>
                  </a:cxn>
                  <a:cxn ang="0">
                    <a:pos x="6" y="14"/>
                  </a:cxn>
                  <a:cxn ang="0">
                    <a:pos x="9" y="15"/>
                  </a:cxn>
                </a:cxnLst>
                <a:pathLst>
                  <a:path w="45" h="93">
                    <a:moveTo>
                      <a:pt x="45" y="93"/>
                    </a:moveTo>
                    <a:lnTo>
                      <a:pt x="44" y="91"/>
                    </a:lnTo>
                    <a:lnTo>
                      <a:pt x="42" y="87"/>
                    </a:lnTo>
                    <a:lnTo>
                      <a:pt x="42" y="84"/>
                    </a:lnTo>
                    <a:lnTo>
                      <a:pt x="41" y="81"/>
                    </a:lnTo>
                    <a:lnTo>
                      <a:pt x="40" y="78"/>
                    </a:lnTo>
                    <a:lnTo>
                      <a:pt x="40" y="74"/>
                    </a:lnTo>
                    <a:lnTo>
                      <a:pt x="39" y="70"/>
                    </a:lnTo>
                    <a:lnTo>
                      <a:pt x="39" y="67"/>
                    </a:lnTo>
                    <a:lnTo>
                      <a:pt x="37" y="62"/>
                    </a:lnTo>
                    <a:lnTo>
                      <a:pt x="37" y="59"/>
                    </a:lnTo>
                    <a:lnTo>
                      <a:pt x="37" y="55"/>
                    </a:lnTo>
                    <a:lnTo>
                      <a:pt x="36" y="51"/>
                    </a:lnTo>
                    <a:lnTo>
                      <a:pt x="35" y="47"/>
                    </a:lnTo>
                    <a:lnTo>
                      <a:pt x="35" y="43"/>
                    </a:lnTo>
                    <a:lnTo>
                      <a:pt x="34" y="39"/>
                    </a:lnTo>
                    <a:lnTo>
                      <a:pt x="34" y="36"/>
                    </a:lnTo>
                    <a:lnTo>
                      <a:pt x="32" y="32"/>
                    </a:lnTo>
                    <a:lnTo>
                      <a:pt x="32" y="29"/>
                    </a:lnTo>
                    <a:lnTo>
                      <a:pt x="31" y="25"/>
                    </a:lnTo>
                    <a:lnTo>
                      <a:pt x="31" y="22"/>
                    </a:lnTo>
                    <a:lnTo>
                      <a:pt x="30" y="16"/>
                    </a:lnTo>
                    <a:lnTo>
                      <a:pt x="30" y="10"/>
                    </a:lnTo>
                    <a:lnTo>
                      <a:pt x="29" y="5"/>
                    </a:lnTo>
                    <a:lnTo>
                      <a:pt x="29" y="1"/>
                    </a:lnTo>
                    <a:lnTo>
                      <a:pt x="29" y="0"/>
                    </a:lnTo>
                    <a:lnTo>
                      <a:pt x="13" y="0"/>
                    </a:lnTo>
                    <a:lnTo>
                      <a:pt x="13" y="0"/>
                    </a:lnTo>
                    <a:lnTo>
                      <a:pt x="13" y="2"/>
                    </a:lnTo>
                    <a:lnTo>
                      <a:pt x="11" y="5"/>
                    </a:lnTo>
                    <a:lnTo>
                      <a:pt x="11" y="8"/>
                    </a:lnTo>
                    <a:lnTo>
                      <a:pt x="10" y="13"/>
                    </a:lnTo>
                    <a:lnTo>
                      <a:pt x="10" y="19"/>
                    </a:lnTo>
                    <a:lnTo>
                      <a:pt x="9" y="20"/>
                    </a:lnTo>
                    <a:lnTo>
                      <a:pt x="9" y="24"/>
                    </a:lnTo>
                    <a:lnTo>
                      <a:pt x="9" y="27"/>
                    </a:lnTo>
                    <a:lnTo>
                      <a:pt x="9" y="31"/>
                    </a:lnTo>
                    <a:lnTo>
                      <a:pt x="8" y="33"/>
                    </a:lnTo>
                    <a:lnTo>
                      <a:pt x="8" y="37"/>
                    </a:lnTo>
                    <a:lnTo>
                      <a:pt x="6" y="41"/>
                    </a:lnTo>
                    <a:lnTo>
                      <a:pt x="6" y="44"/>
                    </a:lnTo>
                    <a:lnTo>
                      <a:pt x="5" y="48"/>
                    </a:lnTo>
                    <a:lnTo>
                      <a:pt x="5" y="51"/>
                    </a:lnTo>
                    <a:lnTo>
                      <a:pt x="4" y="56"/>
                    </a:lnTo>
                    <a:lnTo>
                      <a:pt x="4" y="60"/>
                    </a:lnTo>
                    <a:lnTo>
                      <a:pt x="3" y="63"/>
                    </a:lnTo>
                    <a:lnTo>
                      <a:pt x="3" y="67"/>
                    </a:lnTo>
                    <a:lnTo>
                      <a:pt x="2" y="72"/>
                    </a:lnTo>
                    <a:lnTo>
                      <a:pt x="2" y="75"/>
                    </a:lnTo>
                    <a:lnTo>
                      <a:pt x="2" y="79"/>
                    </a:lnTo>
                    <a:lnTo>
                      <a:pt x="0" y="82"/>
                    </a:lnTo>
                    <a:lnTo>
                      <a:pt x="0" y="87"/>
                    </a:lnTo>
                    <a:lnTo>
                      <a:pt x="0" y="91"/>
                    </a:lnTo>
                    <a:lnTo>
                      <a:pt x="2" y="91"/>
                    </a:lnTo>
                    <a:lnTo>
                      <a:pt x="5" y="92"/>
                    </a:lnTo>
                    <a:lnTo>
                      <a:pt x="10" y="92"/>
                    </a:lnTo>
                    <a:lnTo>
                      <a:pt x="13" y="91"/>
                    </a:lnTo>
                    <a:lnTo>
                      <a:pt x="13" y="85"/>
                    </a:lnTo>
                    <a:lnTo>
                      <a:pt x="14" y="79"/>
                    </a:lnTo>
                    <a:lnTo>
                      <a:pt x="15" y="73"/>
                    </a:lnTo>
                    <a:lnTo>
                      <a:pt x="16" y="67"/>
                    </a:lnTo>
                    <a:lnTo>
                      <a:pt x="16" y="61"/>
                    </a:lnTo>
                    <a:lnTo>
                      <a:pt x="18" y="55"/>
                    </a:lnTo>
                    <a:lnTo>
                      <a:pt x="18" y="50"/>
                    </a:lnTo>
                    <a:lnTo>
                      <a:pt x="19" y="45"/>
                    </a:lnTo>
                    <a:lnTo>
                      <a:pt x="19" y="39"/>
                    </a:lnTo>
                    <a:lnTo>
                      <a:pt x="20" y="36"/>
                    </a:lnTo>
                    <a:lnTo>
                      <a:pt x="20" y="31"/>
                    </a:lnTo>
                    <a:lnTo>
                      <a:pt x="21" y="29"/>
                    </a:lnTo>
                    <a:lnTo>
                      <a:pt x="21" y="23"/>
                    </a:lnTo>
                    <a:lnTo>
                      <a:pt x="23" y="22"/>
                    </a:lnTo>
                    <a:lnTo>
                      <a:pt x="21" y="23"/>
                    </a:lnTo>
                    <a:lnTo>
                      <a:pt x="21" y="25"/>
                    </a:lnTo>
                    <a:lnTo>
                      <a:pt x="21" y="26"/>
                    </a:lnTo>
                    <a:lnTo>
                      <a:pt x="21" y="29"/>
                    </a:lnTo>
                    <a:lnTo>
                      <a:pt x="23" y="32"/>
                    </a:lnTo>
                    <a:lnTo>
                      <a:pt x="23" y="36"/>
                    </a:lnTo>
                    <a:lnTo>
                      <a:pt x="23" y="39"/>
                    </a:lnTo>
                    <a:lnTo>
                      <a:pt x="24" y="44"/>
                    </a:lnTo>
                    <a:lnTo>
                      <a:pt x="24" y="48"/>
                    </a:lnTo>
                    <a:lnTo>
                      <a:pt x="24" y="50"/>
                    </a:lnTo>
                    <a:lnTo>
                      <a:pt x="25" y="54"/>
                    </a:lnTo>
                    <a:lnTo>
                      <a:pt x="26" y="57"/>
                    </a:lnTo>
                    <a:lnTo>
                      <a:pt x="26" y="61"/>
                    </a:lnTo>
                    <a:lnTo>
                      <a:pt x="28" y="64"/>
                    </a:lnTo>
                    <a:lnTo>
                      <a:pt x="28" y="68"/>
                    </a:lnTo>
                    <a:lnTo>
                      <a:pt x="29" y="73"/>
                    </a:lnTo>
                    <a:lnTo>
                      <a:pt x="30" y="78"/>
                    </a:lnTo>
                    <a:lnTo>
                      <a:pt x="31" y="82"/>
                    </a:lnTo>
                    <a:lnTo>
                      <a:pt x="31" y="87"/>
                    </a:lnTo>
                    <a:lnTo>
                      <a:pt x="34" y="93"/>
                    </a:lnTo>
                    <a:lnTo>
                      <a:pt x="45" y="93"/>
                    </a:lnTo>
                    <a:lnTo>
                      <a:pt x="45" y="93"/>
                    </a:lnTo>
                    <a:close/>
                  </a:path>
                </a:pathLst>
              </a:custGeom>
              <a:solidFill>
                <a:srgbClr val="000000">
                  <a:alpha val="100000"/>
                </a:srgbClr>
              </a:solidFill>
              <a:ln w="9525">
                <a:noFill/>
              </a:ln>
            </p:spPr>
            <p:txBody>
              <a:bodyPr/>
              <a:p>
                <a:endParaRPr lang="zh-CN" altLang="en-US"/>
              </a:p>
            </p:txBody>
          </p:sp>
          <p:sp>
            <p:nvSpPr>
              <p:cNvPr id="22653" name="Freeform 333"/>
              <p:cNvSpPr/>
              <p:nvPr/>
            </p:nvSpPr>
            <p:spPr>
              <a:xfrm>
                <a:off x="2442" y="1094"/>
                <a:ext cx="3" cy="27"/>
              </a:xfrm>
              <a:custGeom>
                <a:avLst/>
                <a:gdLst/>
                <a:ahLst/>
                <a:cxnLst>
                  <a:cxn ang="0">
                    <a:pos x="3" y="26"/>
                  </a:cxn>
                  <a:cxn ang="0">
                    <a:pos x="3" y="25"/>
                  </a:cxn>
                  <a:cxn ang="0">
                    <a:pos x="3" y="24"/>
                  </a:cxn>
                  <a:cxn ang="0">
                    <a:pos x="3" y="23"/>
                  </a:cxn>
                  <a:cxn ang="0">
                    <a:pos x="2" y="21"/>
                  </a:cxn>
                  <a:cxn ang="0">
                    <a:pos x="2" y="20"/>
                  </a:cxn>
                  <a:cxn ang="0">
                    <a:pos x="2" y="19"/>
                  </a:cxn>
                  <a:cxn ang="0">
                    <a:pos x="2" y="18"/>
                  </a:cxn>
                  <a:cxn ang="0">
                    <a:pos x="2" y="17"/>
                  </a:cxn>
                  <a:cxn ang="0">
                    <a:pos x="2" y="16"/>
                  </a:cxn>
                  <a:cxn ang="0">
                    <a:pos x="2" y="14"/>
                  </a:cxn>
                  <a:cxn ang="0">
                    <a:pos x="2" y="13"/>
                  </a:cxn>
                  <a:cxn ang="0">
                    <a:pos x="2" y="12"/>
                  </a:cxn>
                  <a:cxn ang="0">
                    <a:pos x="2" y="10"/>
                  </a:cxn>
                  <a:cxn ang="0">
                    <a:pos x="2" y="8"/>
                  </a:cxn>
                  <a:cxn ang="0">
                    <a:pos x="2" y="6"/>
                  </a:cxn>
                  <a:cxn ang="0">
                    <a:pos x="2" y="5"/>
                  </a:cxn>
                  <a:cxn ang="0">
                    <a:pos x="2" y="4"/>
                  </a:cxn>
                  <a:cxn ang="0">
                    <a:pos x="2" y="2"/>
                  </a:cxn>
                  <a:cxn ang="0">
                    <a:pos x="2" y="1"/>
                  </a:cxn>
                  <a:cxn ang="0">
                    <a:pos x="0" y="0"/>
                  </a:cxn>
                  <a:cxn ang="0">
                    <a:pos x="0" y="1"/>
                  </a:cxn>
                  <a:cxn ang="0">
                    <a:pos x="0" y="2"/>
                  </a:cxn>
                  <a:cxn ang="0">
                    <a:pos x="0" y="3"/>
                  </a:cxn>
                  <a:cxn ang="0">
                    <a:pos x="0" y="5"/>
                  </a:cxn>
                  <a:cxn ang="0">
                    <a:pos x="0" y="6"/>
                  </a:cxn>
                  <a:cxn ang="0">
                    <a:pos x="0" y="8"/>
                  </a:cxn>
                  <a:cxn ang="0">
                    <a:pos x="0" y="9"/>
                  </a:cxn>
                  <a:cxn ang="0">
                    <a:pos x="0" y="11"/>
                  </a:cxn>
                  <a:cxn ang="0">
                    <a:pos x="0" y="13"/>
                  </a:cxn>
                  <a:cxn ang="0">
                    <a:pos x="0" y="14"/>
                  </a:cxn>
                  <a:cxn ang="0">
                    <a:pos x="1" y="15"/>
                  </a:cxn>
                  <a:cxn ang="0">
                    <a:pos x="1" y="16"/>
                  </a:cxn>
                  <a:cxn ang="0">
                    <a:pos x="1" y="19"/>
                  </a:cxn>
                  <a:cxn ang="0">
                    <a:pos x="1" y="20"/>
                  </a:cxn>
                  <a:cxn ang="0">
                    <a:pos x="1" y="22"/>
                  </a:cxn>
                  <a:cxn ang="0">
                    <a:pos x="1" y="23"/>
                  </a:cxn>
                  <a:cxn ang="0">
                    <a:pos x="1" y="24"/>
                  </a:cxn>
                  <a:cxn ang="0">
                    <a:pos x="1" y="25"/>
                  </a:cxn>
                  <a:cxn ang="0">
                    <a:pos x="1" y="26"/>
                  </a:cxn>
                  <a:cxn ang="0">
                    <a:pos x="2" y="27"/>
                  </a:cxn>
                  <a:cxn ang="0">
                    <a:pos x="3" y="27"/>
                  </a:cxn>
                </a:cxnLst>
                <a:pathLst>
                  <a:path w="17" h="164">
                    <a:moveTo>
                      <a:pt x="17" y="163"/>
                    </a:moveTo>
                    <a:lnTo>
                      <a:pt x="16" y="159"/>
                    </a:lnTo>
                    <a:lnTo>
                      <a:pt x="16" y="156"/>
                    </a:lnTo>
                    <a:lnTo>
                      <a:pt x="16" y="152"/>
                    </a:lnTo>
                    <a:lnTo>
                      <a:pt x="16" y="148"/>
                    </a:lnTo>
                    <a:lnTo>
                      <a:pt x="16" y="144"/>
                    </a:lnTo>
                    <a:lnTo>
                      <a:pt x="16" y="140"/>
                    </a:lnTo>
                    <a:lnTo>
                      <a:pt x="16" y="137"/>
                    </a:lnTo>
                    <a:lnTo>
                      <a:pt x="16" y="134"/>
                    </a:lnTo>
                    <a:lnTo>
                      <a:pt x="14" y="129"/>
                    </a:lnTo>
                    <a:lnTo>
                      <a:pt x="14" y="126"/>
                    </a:lnTo>
                    <a:lnTo>
                      <a:pt x="14" y="122"/>
                    </a:lnTo>
                    <a:lnTo>
                      <a:pt x="14" y="119"/>
                    </a:lnTo>
                    <a:lnTo>
                      <a:pt x="14" y="116"/>
                    </a:lnTo>
                    <a:lnTo>
                      <a:pt x="14" y="113"/>
                    </a:lnTo>
                    <a:lnTo>
                      <a:pt x="14" y="109"/>
                    </a:lnTo>
                    <a:lnTo>
                      <a:pt x="14" y="105"/>
                    </a:lnTo>
                    <a:lnTo>
                      <a:pt x="14" y="102"/>
                    </a:lnTo>
                    <a:lnTo>
                      <a:pt x="14" y="98"/>
                    </a:lnTo>
                    <a:lnTo>
                      <a:pt x="14" y="95"/>
                    </a:lnTo>
                    <a:lnTo>
                      <a:pt x="14" y="91"/>
                    </a:lnTo>
                    <a:lnTo>
                      <a:pt x="13" y="88"/>
                    </a:lnTo>
                    <a:lnTo>
                      <a:pt x="13" y="84"/>
                    </a:lnTo>
                    <a:lnTo>
                      <a:pt x="13" y="80"/>
                    </a:lnTo>
                    <a:lnTo>
                      <a:pt x="13" y="78"/>
                    </a:lnTo>
                    <a:lnTo>
                      <a:pt x="13" y="72"/>
                    </a:lnTo>
                    <a:lnTo>
                      <a:pt x="13" y="66"/>
                    </a:lnTo>
                    <a:lnTo>
                      <a:pt x="13" y="60"/>
                    </a:lnTo>
                    <a:lnTo>
                      <a:pt x="13" y="55"/>
                    </a:lnTo>
                    <a:lnTo>
                      <a:pt x="13" y="49"/>
                    </a:lnTo>
                    <a:lnTo>
                      <a:pt x="13" y="43"/>
                    </a:lnTo>
                    <a:lnTo>
                      <a:pt x="13" y="39"/>
                    </a:lnTo>
                    <a:lnTo>
                      <a:pt x="13" y="34"/>
                    </a:lnTo>
                    <a:lnTo>
                      <a:pt x="12" y="29"/>
                    </a:lnTo>
                    <a:lnTo>
                      <a:pt x="12" y="26"/>
                    </a:lnTo>
                    <a:lnTo>
                      <a:pt x="12" y="22"/>
                    </a:lnTo>
                    <a:lnTo>
                      <a:pt x="12" y="18"/>
                    </a:lnTo>
                    <a:lnTo>
                      <a:pt x="12" y="14"/>
                    </a:lnTo>
                    <a:lnTo>
                      <a:pt x="12" y="9"/>
                    </a:lnTo>
                    <a:lnTo>
                      <a:pt x="12" y="6"/>
                    </a:lnTo>
                    <a:lnTo>
                      <a:pt x="12" y="6"/>
                    </a:lnTo>
                    <a:lnTo>
                      <a:pt x="0" y="0"/>
                    </a:lnTo>
                    <a:lnTo>
                      <a:pt x="0" y="0"/>
                    </a:lnTo>
                    <a:lnTo>
                      <a:pt x="0" y="5"/>
                    </a:lnTo>
                    <a:lnTo>
                      <a:pt x="0" y="8"/>
                    </a:lnTo>
                    <a:lnTo>
                      <a:pt x="0" y="11"/>
                    </a:lnTo>
                    <a:lnTo>
                      <a:pt x="0" y="15"/>
                    </a:lnTo>
                    <a:lnTo>
                      <a:pt x="1" y="18"/>
                    </a:lnTo>
                    <a:lnTo>
                      <a:pt x="1" y="23"/>
                    </a:lnTo>
                    <a:lnTo>
                      <a:pt x="1" y="28"/>
                    </a:lnTo>
                    <a:lnTo>
                      <a:pt x="1" y="34"/>
                    </a:lnTo>
                    <a:lnTo>
                      <a:pt x="1" y="39"/>
                    </a:lnTo>
                    <a:lnTo>
                      <a:pt x="1" y="45"/>
                    </a:lnTo>
                    <a:lnTo>
                      <a:pt x="2" y="51"/>
                    </a:lnTo>
                    <a:lnTo>
                      <a:pt x="2" y="54"/>
                    </a:lnTo>
                    <a:lnTo>
                      <a:pt x="2" y="57"/>
                    </a:lnTo>
                    <a:lnTo>
                      <a:pt x="2" y="60"/>
                    </a:lnTo>
                    <a:lnTo>
                      <a:pt x="2" y="64"/>
                    </a:lnTo>
                    <a:lnTo>
                      <a:pt x="2" y="70"/>
                    </a:lnTo>
                    <a:lnTo>
                      <a:pt x="2" y="76"/>
                    </a:lnTo>
                    <a:lnTo>
                      <a:pt x="2" y="78"/>
                    </a:lnTo>
                    <a:lnTo>
                      <a:pt x="2" y="82"/>
                    </a:lnTo>
                    <a:lnTo>
                      <a:pt x="2" y="85"/>
                    </a:lnTo>
                    <a:lnTo>
                      <a:pt x="3" y="89"/>
                    </a:lnTo>
                    <a:lnTo>
                      <a:pt x="3" y="95"/>
                    </a:lnTo>
                    <a:lnTo>
                      <a:pt x="3" y="100"/>
                    </a:lnTo>
                    <a:lnTo>
                      <a:pt x="3" y="105"/>
                    </a:lnTo>
                    <a:lnTo>
                      <a:pt x="5" y="113"/>
                    </a:lnTo>
                    <a:lnTo>
                      <a:pt x="5" y="117"/>
                    </a:lnTo>
                    <a:lnTo>
                      <a:pt x="5" y="122"/>
                    </a:lnTo>
                    <a:lnTo>
                      <a:pt x="5" y="127"/>
                    </a:lnTo>
                    <a:lnTo>
                      <a:pt x="5" y="132"/>
                    </a:lnTo>
                    <a:lnTo>
                      <a:pt x="5" y="135"/>
                    </a:lnTo>
                    <a:lnTo>
                      <a:pt x="5" y="139"/>
                    </a:lnTo>
                    <a:lnTo>
                      <a:pt x="5" y="140"/>
                    </a:lnTo>
                    <a:lnTo>
                      <a:pt x="6" y="144"/>
                    </a:lnTo>
                    <a:lnTo>
                      <a:pt x="6" y="147"/>
                    </a:lnTo>
                    <a:lnTo>
                      <a:pt x="6" y="152"/>
                    </a:lnTo>
                    <a:lnTo>
                      <a:pt x="6" y="154"/>
                    </a:lnTo>
                    <a:lnTo>
                      <a:pt x="6" y="157"/>
                    </a:lnTo>
                    <a:lnTo>
                      <a:pt x="8" y="160"/>
                    </a:lnTo>
                    <a:lnTo>
                      <a:pt x="11" y="163"/>
                    </a:lnTo>
                    <a:lnTo>
                      <a:pt x="14" y="164"/>
                    </a:lnTo>
                    <a:lnTo>
                      <a:pt x="17" y="163"/>
                    </a:lnTo>
                    <a:lnTo>
                      <a:pt x="17" y="163"/>
                    </a:lnTo>
                    <a:close/>
                  </a:path>
                </a:pathLst>
              </a:custGeom>
              <a:solidFill>
                <a:srgbClr val="000000">
                  <a:alpha val="100000"/>
                </a:srgbClr>
              </a:solidFill>
              <a:ln w="9525">
                <a:noFill/>
              </a:ln>
            </p:spPr>
            <p:txBody>
              <a:bodyPr/>
              <a:p>
                <a:endParaRPr lang="zh-CN" altLang="en-US"/>
              </a:p>
            </p:txBody>
          </p:sp>
          <p:sp>
            <p:nvSpPr>
              <p:cNvPr id="22654" name="Freeform 334"/>
              <p:cNvSpPr/>
              <p:nvPr/>
            </p:nvSpPr>
            <p:spPr>
              <a:xfrm>
                <a:off x="2415" y="1095"/>
                <a:ext cx="7" cy="25"/>
              </a:xfrm>
              <a:custGeom>
                <a:avLst/>
                <a:gdLst/>
                <a:ahLst/>
                <a:cxnLst>
                  <a:cxn ang="0">
                    <a:pos x="7" y="24"/>
                  </a:cxn>
                  <a:cxn ang="0">
                    <a:pos x="6" y="22"/>
                  </a:cxn>
                  <a:cxn ang="0">
                    <a:pos x="6" y="20"/>
                  </a:cxn>
                  <a:cxn ang="0">
                    <a:pos x="5" y="18"/>
                  </a:cxn>
                  <a:cxn ang="0">
                    <a:pos x="5" y="16"/>
                  </a:cxn>
                  <a:cxn ang="0">
                    <a:pos x="5" y="14"/>
                  </a:cxn>
                  <a:cxn ang="0">
                    <a:pos x="5" y="12"/>
                  </a:cxn>
                  <a:cxn ang="0">
                    <a:pos x="4" y="10"/>
                  </a:cxn>
                  <a:cxn ang="0">
                    <a:pos x="4" y="9"/>
                  </a:cxn>
                  <a:cxn ang="0">
                    <a:pos x="4" y="7"/>
                  </a:cxn>
                  <a:cxn ang="0">
                    <a:pos x="4" y="5"/>
                  </a:cxn>
                  <a:cxn ang="0">
                    <a:pos x="4" y="4"/>
                  </a:cxn>
                  <a:cxn ang="0">
                    <a:pos x="4" y="2"/>
                  </a:cxn>
                  <a:cxn ang="0">
                    <a:pos x="3" y="1"/>
                  </a:cxn>
                  <a:cxn ang="0">
                    <a:pos x="3" y="0"/>
                  </a:cxn>
                  <a:cxn ang="0">
                    <a:pos x="0" y="0"/>
                  </a:cxn>
                  <a:cxn ang="0">
                    <a:pos x="0" y="0"/>
                  </a:cxn>
                  <a:cxn ang="0">
                    <a:pos x="0" y="2"/>
                  </a:cxn>
                  <a:cxn ang="0">
                    <a:pos x="0" y="3"/>
                  </a:cxn>
                  <a:cxn ang="0">
                    <a:pos x="0" y="4"/>
                  </a:cxn>
                  <a:cxn ang="0">
                    <a:pos x="0" y="6"/>
                  </a:cxn>
                  <a:cxn ang="0">
                    <a:pos x="1" y="7"/>
                  </a:cxn>
                  <a:cxn ang="0">
                    <a:pos x="1" y="9"/>
                  </a:cxn>
                  <a:cxn ang="0">
                    <a:pos x="1" y="11"/>
                  </a:cxn>
                  <a:cxn ang="0">
                    <a:pos x="2" y="13"/>
                  </a:cxn>
                  <a:cxn ang="0">
                    <a:pos x="2" y="14"/>
                  </a:cxn>
                  <a:cxn ang="0">
                    <a:pos x="2" y="15"/>
                  </a:cxn>
                  <a:cxn ang="0">
                    <a:pos x="2" y="16"/>
                  </a:cxn>
                  <a:cxn ang="0">
                    <a:pos x="3" y="17"/>
                  </a:cxn>
                  <a:cxn ang="0">
                    <a:pos x="3" y="18"/>
                  </a:cxn>
                  <a:cxn ang="0">
                    <a:pos x="3" y="20"/>
                  </a:cxn>
                  <a:cxn ang="0">
                    <a:pos x="3" y="21"/>
                  </a:cxn>
                  <a:cxn ang="0">
                    <a:pos x="4" y="22"/>
                  </a:cxn>
                  <a:cxn ang="0">
                    <a:pos x="4" y="23"/>
                  </a:cxn>
                  <a:cxn ang="0">
                    <a:pos x="4" y="24"/>
                  </a:cxn>
                  <a:cxn ang="0">
                    <a:pos x="5" y="25"/>
                  </a:cxn>
                  <a:cxn ang="0">
                    <a:pos x="5" y="25"/>
                  </a:cxn>
                  <a:cxn ang="0">
                    <a:pos x="7" y="25"/>
                  </a:cxn>
                </a:cxnLst>
                <a:pathLst>
                  <a:path w="32" h="152">
                    <a:moveTo>
                      <a:pt x="32" y="150"/>
                    </a:moveTo>
                    <a:lnTo>
                      <a:pt x="31" y="144"/>
                    </a:lnTo>
                    <a:lnTo>
                      <a:pt x="30" y="139"/>
                    </a:lnTo>
                    <a:lnTo>
                      <a:pt x="28" y="133"/>
                    </a:lnTo>
                    <a:lnTo>
                      <a:pt x="28" y="129"/>
                    </a:lnTo>
                    <a:lnTo>
                      <a:pt x="27" y="123"/>
                    </a:lnTo>
                    <a:lnTo>
                      <a:pt x="26" y="117"/>
                    </a:lnTo>
                    <a:lnTo>
                      <a:pt x="25" y="111"/>
                    </a:lnTo>
                    <a:lnTo>
                      <a:pt x="25" y="105"/>
                    </a:lnTo>
                    <a:lnTo>
                      <a:pt x="23" y="99"/>
                    </a:lnTo>
                    <a:lnTo>
                      <a:pt x="22" y="94"/>
                    </a:lnTo>
                    <a:lnTo>
                      <a:pt x="22" y="88"/>
                    </a:lnTo>
                    <a:lnTo>
                      <a:pt x="22" y="82"/>
                    </a:lnTo>
                    <a:lnTo>
                      <a:pt x="21" y="74"/>
                    </a:lnTo>
                    <a:lnTo>
                      <a:pt x="21" y="70"/>
                    </a:lnTo>
                    <a:lnTo>
                      <a:pt x="20" y="62"/>
                    </a:lnTo>
                    <a:lnTo>
                      <a:pt x="20" y="58"/>
                    </a:lnTo>
                    <a:lnTo>
                      <a:pt x="19" y="52"/>
                    </a:lnTo>
                    <a:lnTo>
                      <a:pt x="19" y="46"/>
                    </a:lnTo>
                    <a:lnTo>
                      <a:pt x="17" y="40"/>
                    </a:lnTo>
                    <a:lnTo>
                      <a:pt x="17" y="35"/>
                    </a:lnTo>
                    <a:lnTo>
                      <a:pt x="17" y="30"/>
                    </a:lnTo>
                    <a:lnTo>
                      <a:pt x="16" y="25"/>
                    </a:lnTo>
                    <a:lnTo>
                      <a:pt x="16" y="22"/>
                    </a:lnTo>
                    <a:lnTo>
                      <a:pt x="16" y="18"/>
                    </a:lnTo>
                    <a:lnTo>
                      <a:pt x="16" y="14"/>
                    </a:lnTo>
                    <a:lnTo>
                      <a:pt x="15" y="11"/>
                    </a:lnTo>
                    <a:lnTo>
                      <a:pt x="15" y="8"/>
                    </a:lnTo>
                    <a:lnTo>
                      <a:pt x="15" y="6"/>
                    </a:lnTo>
                    <a:lnTo>
                      <a:pt x="15" y="3"/>
                    </a:lnTo>
                    <a:lnTo>
                      <a:pt x="15" y="2"/>
                    </a:lnTo>
                    <a:lnTo>
                      <a:pt x="0" y="0"/>
                    </a:lnTo>
                    <a:lnTo>
                      <a:pt x="0" y="0"/>
                    </a:lnTo>
                    <a:lnTo>
                      <a:pt x="0" y="3"/>
                    </a:lnTo>
                    <a:lnTo>
                      <a:pt x="0" y="6"/>
                    </a:lnTo>
                    <a:lnTo>
                      <a:pt x="1" y="12"/>
                    </a:lnTo>
                    <a:lnTo>
                      <a:pt x="1" y="14"/>
                    </a:lnTo>
                    <a:lnTo>
                      <a:pt x="1" y="17"/>
                    </a:lnTo>
                    <a:lnTo>
                      <a:pt x="1" y="21"/>
                    </a:lnTo>
                    <a:lnTo>
                      <a:pt x="2" y="25"/>
                    </a:lnTo>
                    <a:lnTo>
                      <a:pt x="2" y="29"/>
                    </a:lnTo>
                    <a:lnTo>
                      <a:pt x="2" y="34"/>
                    </a:lnTo>
                    <a:lnTo>
                      <a:pt x="4" y="39"/>
                    </a:lnTo>
                    <a:lnTo>
                      <a:pt x="5" y="45"/>
                    </a:lnTo>
                    <a:lnTo>
                      <a:pt x="5" y="49"/>
                    </a:lnTo>
                    <a:lnTo>
                      <a:pt x="5" y="54"/>
                    </a:lnTo>
                    <a:lnTo>
                      <a:pt x="6" y="60"/>
                    </a:lnTo>
                    <a:lnTo>
                      <a:pt x="6" y="66"/>
                    </a:lnTo>
                    <a:lnTo>
                      <a:pt x="7" y="71"/>
                    </a:lnTo>
                    <a:lnTo>
                      <a:pt x="9" y="77"/>
                    </a:lnTo>
                    <a:lnTo>
                      <a:pt x="9" y="80"/>
                    </a:lnTo>
                    <a:lnTo>
                      <a:pt x="9" y="84"/>
                    </a:lnTo>
                    <a:lnTo>
                      <a:pt x="10" y="88"/>
                    </a:lnTo>
                    <a:lnTo>
                      <a:pt x="10" y="91"/>
                    </a:lnTo>
                    <a:lnTo>
                      <a:pt x="10" y="94"/>
                    </a:lnTo>
                    <a:lnTo>
                      <a:pt x="11" y="97"/>
                    </a:lnTo>
                    <a:lnTo>
                      <a:pt x="11" y="101"/>
                    </a:lnTo>
                    <a:lnTo>
                      <a:pt x="12" y="104"/>
                    </a:lnTo>
                    <a:lnTo>
                      <a:pt x="12" y="108"/>
                    </a:lnTo>
                    <a:lnTo>
                      <a:pt x="12" y="111"/>
                    </a:lnTo>
                    <a:lnTo>
                      <a:pt x="14" y="114"/>
                    </a:lnTo>
                    <a:lnTo>
                      <a:pt x="14" y="119"/>
                    </a:lnTo>
                    <a:lnTo>
                      <a:pt x="14" y="122"/>
                    </a:lnTo>
                    <a:lnTo>
                      <a:pt x="15" y="126"/>
                    </a:lnTo>
                    <a:lnTo>
                      <a:pt x="15" y="129"/>
                    </a:lnTo>
                    <a:lnTo>
                      <a:pt x="16" y="133"/>
                    </a:lnTo>
                    <a:lnTo>
                      <a:pt x="16" y="135"/>
                    </a:lnTo>
                    <a:lnTo>
                      <a:pt x="16" y="140"/>
                    </a:lnTo>
                    <a:lnTo>
                      <a:pt x="17" y="144"/>
                    </a:lnTo>
                    <a:lnTo>
                      <a:pt x="19" y="148"/>
                    </a:lnTo>
                    <a:lnTo>
                      <a:pt x="19" y="151"/>
                    </a:lnTo>
                    <a:lnTo>
                      <a:pt x="21" y="152"/>
                    </a:lnTo>
                    <a:lnTo>
                      <a:pt x="22" y="152"/>
                    </a:lnTo>
                    <a:lnTo>
                      <a:pt x="25" y="152"/>
                    </a:lnTo>
                    <a:lnTo>
                      <a:pt x="30" y="150"/>
                    </a:lnTo>
                    <a:lnTo>
                      <a:pt x="32" y="150"/>
                    </a:lnTo>
                    <a:lnTo>
                      <a:pt x="32" y="150"/>
                    </a:lnTo>
                    <a:close/>
                  </a:path>
                </a:pathLst>
              </a:custGeom>
              <a:solidFill>
                <a:srgbClr val="000000">
                  <a:alpha val="100000"/>
                </a:srgbClr>
              </a:solidFill>
              <a:ln w="9525">
                <a:noFill/>
              </a:ln>
            </p:spPr>
            <p:txBody>
              <a:bodyPr/>
              <a:p>
                <a:endParaRPr lang="zh-CN" altLang="en-US"/>
              </a:p>
            </p:txBody>
          </p:sp>
          <p:sp>
            <p:nvSpPr>
              <p:cNvPr id="22655" name="Freeform 335"/>
              <p:cNvSpPr/>
              <p:nvPr/>
            </p:nvSpPr>
            <p:spPr>
              <a:xfrm>
                <a:off x="2422" y="1159"/>
                <a:ext cx="30" cy="12"/>
              </a:xfrm>
              <a:custGeom>
                <a:avLst/>
                <a:gdLst/>
                <a:ahLst/>
                <a:cxnLst>
                  <a:cxn ang="0">
                    <a:pos x="0" y="1"/>
                  </a:cxn>
                  <a:cxn ang="0">
                    <a:pos x="0" y="2"/>
                  </a:cxn>
                  <a:cxn ang="0">
                    <a:pos x="1" y="4"/>
                  </a:cxn>
                  <a:cxn ang="0">
                    <a:pos x="2" y="6"/>
                  </a:cxn>
                  <a:cxn ang="0">
                    <a:pos x="2" y="8"/>
                  </a:cxn>
                  <a:cxn ang="0">
                    <a:pos x="3" y="10"/>
                  </a:cxn>
                  <a:cxn ang="0">
                    <a:pos x="3" y="11"/>
                  </a:cxn>
                  <a:cxn ang="0">
                    <a:pos x="4" y="12"/>
                  </a:cxn>
                  <a:cxn ang="0">
                    <a:pos x="5" y="12"/>
                  </a:cxn>
                  <a:cxn ang="0">
                    <a:pos x="6" y="12"/>
                  </a:cxn>
                  <a:cxn ang="0">
                    <a:pos x="8" y="12"/>
                  </a:cxn>
                  <a:cxn ang="0">
                    <a:pos x="10" y="12"/>
                  </a:cxn>
                  <a:cxn ang="0">
                    <a:pos x="12" y="12"/>
                  </a:cxn>
                  <a:cxn ang="0">
                    <a:pos x="15" y="11"/>
                  </a:cxn>
                  <a:cxn ang="0">
                    <a:pos x="17" y="11"/>
                  </a:cxn>
                  <a:cxn ang="0">
                    <a:pos x="19" y="11"/>
                  </a:cxn>
                  <a:cxn ang="0">
                    <a:pos x="22" y="11"/>
                  </a:cxn>
                  <a:cxn ang="0">
                    <a:pos x="24" y="11"/>
                  </a:cxn>
                  <a:cxn ang="0">
                    <a:pos x="26" y="11"/>
                  </a:cxn>
                  <a:cxn ang="0">
                    <a:pos x="28" y="10"/>
                  </a:cxn>
                  <a:cxn ang="0">
                    <a:pos x="29" y="10"/>
                  </a:cxn>
                  <a:cxn ang="0">
                    <a:pos x="30" y="10"/>
                  </a:cxn>
                  <a:cxn ang="0">
                    <a:pos x="30" y="8"/>
                  </a:cxn>
                  <a:cxn ang="0">
                    <a:pos x="30" y="7"/>
                  </a:cxn>
                  <a:cxn ang="0">
                    <a:pos x="30" y="6"/>
                  </a:cxn>
                  <a:cxn ang="0">
                    <a:pos x="30" y="4"/>
                  </a:cxn>
                  <a:cxn ang="0">
                    <a:pos x="30" y="3"/>
                  </a:cxn>
                  <a:cxn ang="0">
                    <a:pos x="30" y="2"/>
                  </a:cxn>
                  <a:cxn ang="0">
                    <a:pos x="28" y="8"/>
                  </a:cxn>
                  <a:cxn ang="0">
                    <a:pos x="6" y="10"/>
                  </a:cxn>
                  <a:cxn ang="0">
                    <a:pos x="5" y="9"/>
                  </a:cxn>
                  <a:cxn ang="0">
                    <a:pos x="5" y="8"/>
                  </a:cxn>
                  <a:cxn ang="0">
                    <a:pos x="5" y="7"/>
                  </a:cxn>
                  <a:cxn ang="0">
                    <a:pos x="4" y="6"/>
                  </a:cxn>
                  <a:cxn ang="0">
                    <a:pos x="4" y="4"/>
                  </a:cxn>
                  <a:cxn ang="0">
                    <a:pos x="3" y="3"/>
                  </a:cxn>
                  <a:cxn ang="0">
                    <a:pos x="3" y="1"/>
                  </a:cxn>
                  <a:cxn ang="0">
                    <a:pos x="2" y="0"/>
                  </a:cxn>
                  <a:cxn ang="0">
                    <a:pos x="0" y="1"/>
                  </a:cxn>
                </a:cxnLst>
                <a:pathLst>
                  <a:path w="149" h="68">
                    <a:moveTo>
                      <a:pt x="0" y="3"/>
                    </a:moveTo>
                    <a:lnTo>
                      <a:pt x="0" y="5"/>
                    </a:lnTo>
                    <a:lnTo>
                      <a:pt x="1" y="9"/>
                    </a:lnTo>
                    <a:lnTo>
                      <a:pt x="2" y="12"/>
                    </a:lnTo>
                    <a:lnTo>
                      <a:pt x="3" y="17"/>
                    </a:lnTo>
                    <a:lnTo>
                      <a:pt x="5" y="22"/>
                    </a:lnTo>
                    <a:lnTo>
                      <a:pt x="7" y="28"/>
                    </a:lnTo>
                    <a:lnTo>
                      <a:pt x="8" y="34"/>
                    </a:lnTo>
                    <a:lnTo>
                      <a:pt x="10" y="38"/>
                    </a:lnTo>
                    <a:lnTo>
                      <a:pt x="11" y="44"/>
                    </a:lnTo>
                    <a:lnTo>
                      <a:pt x="13" y="49"/>
                    </a:lnTo>
                    <a:lnTo>
                      <a:pt x="14" y="55"/>
                    </a:lnTo>
                    <a:lnTo>
                      <a:pt x="16" y="60"/>
                    </a:lnTo>
                    <a:lnTo>
                      <a:pt x="17" y="62"/>
                    </a:lnTo>
                    <a:lnTo>
                      <a:pt x="18" y="66"/>
                    </a:lnTo>
                    <a:lnTo>
                      <a:pt x="19" y="67"/>
                    </a:lnTo>
                    <a:lnTo>
                      <a:pt x="21" y="67"/>
                    </a:lnTo>
                    <a:lnTo>
                      <a:pt x="26" y="68"/>
                    </a:lnTo>
                    <a:lnTo>
                      <a:pt x="27" y="67"/>
                    </a:lnTo>
                    <a:lnTo>
                      <a:pt x="32" y="67"/>
                    </a:lnTo>
                    <a:lnTo>
                      <a:pt x="35" y="67"/>
                    </a:lnTo>
                    <a:lnTo>
                      <a:pt x="40" y="67"/>
                    </a:lnTo>
                    <a:lnTo>
                      <a:pt x="44" y="67"/>
                    </a:lnTo>
                    <a:lnTo>
                      <a:pt x="49" y="66"/>
                    </a:lnTo>
                    <a:lnTo>
                      <a:pt x="55" y="66"/>
                    </a:lnTo>
                    <a:lnTo>
                      <a:pt x="61" y="66"/>
                    </a:lnTo>
                    <a:lnTo>
                      <a:pt x="66" y="65"/>
                    </a:lnTo>
                    <a:lnTo>
                      <a:pt x="73" y="65"/>
                    </a:lnTo>
                    <a:lnTo>
                      <a:pt x="79" y="65"/>
                    </a:lnTo>
                    <a:lnTo>
                      <a:pt x="85" y="65"/>
                    </a:lnTo>
                    <a:lnTo>
                      <a:pt x="90" y="64"/>
                    </a:lnTo>
                    <a:lnTo>
                      <a:pt x="96" y="64"/>
                    </a:lnTo>
                    <a:lnTo>
                      <a:pt x="102" y="62"/>
                    </a:lnTo>
                    <a:lnTo>
                      <a:pt x="108" y="62"/>
                    </a:lnTo>
                    <a:lnTo>
                      <a:pt x="113" y="61"/>
                    </a:lnTo>
                    <a:lnTo>
                      <a:pt x="120" y="61"/>
                    </a:lnTo>
                    <a:lnTo>
                      <a:pt x="125" y="60"/>
                    </a:lnTo>
                    <a:lnTo>
                      <a:pt x="130" y="60"/>
                    </a:lnTo>
                    <a:lnTo>
                      <a:pt x="133" y="60"/>
                    </a:lnTo>
                    <a:lnTo>
                      <a:pt x="137" y="59"/>
                    </a:lnTo>
                    <a:lnTo>
                      <a:pt x="141" y="59"/>
                    </a:lnTo>
                    <a:lnTo>
                      <a:pt x="143" y="59"/>
                    </a:lnTo>
                    <a:lnTo>
                      <a:pt x="148" y="58"/>
                    </a:lnTo>
                    <a:lnTo>
                      <a:pt x="149" y="58"/>
                    </a:lnTo>
                    <a:lnTo>
                      <a:pt x="149" y="54"/>
                    </a:lnTo>
                    <a:lnTo>
                      <a:pt x="149" y="48"/>
                    </a:lnTo>
                    <a:lnTo>
                      <a:pt x="148" y="44"/>
                    </a:lnTo>
                    <a:lnTo>
                      <a:pt x="148" y="40"/>
                    </a:lnTo>
                    <a:lnTo>
                      <a:pt x="148" y="36"/>
                    </a:lnTo>
                    <a:lnTo>
                      <a:pt x="148" y="32"/>
                    </a:lnTo>
                    <a:lnTo>
                      <a:pt x="148" y="28"/>
                    </a:lnTo>
                    <a:lnTo>
                      <a:pt x="148" y="24"/>
                    </a:lnTo>
                    <a:lnTo>
                      <a:pt x="147" y="21"/>
                    </a:lnTo>
                    <a:lnTo>
                      <a:pt x="147" y="18"/>
                    </a:lnTo>
                    <a:lnTo>
                      <a:pt x="147" y="12"/>
                    </a:lnTo>
                    <a:lnTo>
                      <a:pt x="147" y="11"/>
                    </a:lnTo>
                    <a:lnTo>
                      <a:pt x="134" y="10"/>
                    </a:lnTo>
                    <a:lnTo>
                      <a:pt x="139" y="48"/>
                    </a:lnTo>
                    <a:lnTo>
                      <a:pt x="86" y="53"/>
                    </a:lnTo>
                    <a:lnTo>
                      <a:pt x="28" y="55"/>
                    </a:lnTo>
                    <a:lnTo>
                      <a:pt x="27" y="54"/>
                    </a:lnTo>
                    <a:lnTo>
                      <a:pt x="27" y="52"/>
                    </a:lnTo>
                    <a:lnTo>
                      <a:pt x="26" y="48"/>
                    </a:lnTo>
                    <a:lnTo>
                      <a:pt x="26" y="46"/>
                    </a:lnTo>
                    <a:lnTo>
                      <a:pt x="24" y="41"/>
                    </a:lnTo>
                    <a:lnTo>
                      <a:pt x="23" y="37"/>
                    </a:lnTo>
                    <a:lnTo>
                      <a:pt x="22" y="34"/>
                    </a:lnTo>
                    <a:lnTo>
                      <a:pt x="21" y="32"/>
                    </a:lnTo>
                    <a:lnTo>
                      <a:pt x="19" y="30"/>
                    </a:lnTo>
                    <a:lnTo>
                      <a:pt x="18" y="25"/>
                    </a:lnTo>
                    <a:lnTo>
                      <a:pt x="17" y="21"/>
                    </a:lnTo>
                    <a:lnTo>
                      <a:pt x="16" y="15"/>
                    </a:lnTo>
                    <a:lnTo>
                      <a:pt x="14" y="10"/>
                    </a:lnTo>
                    <a:lnTo>
                      <a:pt x="13" y="5"/>
                    </a:lnTo>
                    <a:lnTo>
                      <a:pt x="12" y="1"/>
                    </a:lnTo>
                    <a:lnTo>
                      <a:pt x="12" y="0"/>
                    </a:lnTo>
                    <a:lnTo>
                      <a:pt x="0" y="3"/>
                    </a:lnTo>
                    <a:lnTo>
                      <a:pt x="0" y="3"/>
                    </a:lnTo>
                    <a:close/>
                  </a:path>
                </a:pathLst>
              </a:custGeom>
              <a:solidFill>
                <a:srgbClr val="000000">
                  <a:alpha val="100000"/>
                </a:srgbClr>
              </a:solidFill>
              <a:ln w="9525">
                <a:noFill/>
              </a:ln>
            </p:spPr>
            <p:txBody>
              <a:bodyPr/>
              <a:p>
                <a:endParaRPr lang="zh-CN" altLang="en-US"/>
              </a:p>
            </p:txBody>
          </p:sp>
          <p:sp>
            <p:nvSpPr>
              <p:cNvPr id="22656" name="Freeform 336"/>
              <p:cNvSpPr/>
              <p:nvPr/>
            </p:nvSpPr>
            <p:spPr>
              <a:xfrm>
                <a:off x="2475" y="1150"/>
                <a:ext cx="17" cy="3"/>
              </a:xfrm>
              <a:custGeom>
                <a:avLst/>
                <a:gdLst/>
                <a:ahLst/>
                <a:cxnLst>
                  <a:cxn ang="0">
                    <a:pos x="1" y="3"/>
                  </a:cxn>
                  <a:cxn ang="0">
                    <a:pos x="17" y="2"/>
                  </a:cxn>
                  <a:cxn ang="0">
                    <a:pos x="17" y="2"/>
                  </a:cxn>
                  <a:cxn ang="0">
                    <a:pos x="17" y="2"/>
                  </a:cxn>
                  <a:cxn ang="0">
                    <a:pos x="17" y="1"/>
                  </a:cxn>
                  <a:cxn ang="0">
                    <a:pos x="17" y="0"/>
                  </a:cxn>
                  <a:cxn ang="0">
                    <a:pos x="16" y="0"/>
                  </a:cxn>
                  <a:cxn ang="0">
                    <a:pos x="16" y="0"/>
                  </a:cxn>
                  <a:cxn ang="0">
                    <a:pos x="15" y="0"/>
                  </a:cxn>
                  <a:cxn ang="0">
                    <a:pos x="14" y="0"/>
                  </a:cxn>
                  <a:cxn ang="0">
                    <a:pos x="13" y="0"/>
                  </a:cxn>
                  <a:cxn ang="0">
                    <a:pos x="13" y="0"/>
                  </a:cxn>
                  <a:cxn ang="0">
                    <a:pos x="12" y="0"/>
                  </a:cxn>
                  <a:cxn ang="0">
                    <a:pos x="11" y="0"/>
                  </a:cxn>
                  <a:cxn ang="0">
                    <a:pos x="10" y="0"/>
                  </a:cxn>
                  <a:cxn ang="0">
                    <a:pos x="10" y="0"/>
                  </a:cxn>
                  <a:cxn ang="0">
                    <a:pos x="9" y="0"/>
                  </a:cxn>
                  <a:cxn ang="0">
                    <a:pos x="8" y="0"/>
                  </a:cxn>
                  <a:cxn ang="0">
                    <a:pos x="7" y="0"/>
                  </a:cxn>
                  <a:cxn ang="0">
                    <a:pos x="7" y="0"/>
                  </a:cxn>
                  <a:cxn ang="0">
                    <a:pos x="6" y="0"/>
                  </a:cxn>
                  <a:cxn ang="0">
                    <a:pos x="5" y="0"/>
                  </a:cxn>
                  <a:cxn ang="0">
                    <a:pos x="5" y="0"/>
                  </a:cxn>
                  <a:cxn ang="0">
                    <a:pos x="4" y="0"/>
                  </a:cxn>
                  <a:cxn ang="0">
                    <a:pos x="4" y="0"/>
                  </a:cxn>
                  <a:cxn ang="0">
                    <a:pos x="3" y="0"/>
                  </a:cxn>
                  <a:cxn ang="0">
                    <a:pos x="2" y="1"/>
                  </a:cxn>
                  <a:cxn ang="0">
                    <a:pos x="1" y="1"/>
                  </a:cxn>
                  <a:cxn ang="0">
                    <a:pos x="0" y="1"/>
                  </a:cxn>
                  <a:cxn ang="0">
                    <a:pos x="0" y="1"/>
                  </a:cxn>
                  <a:cxn ang="0">
                    <a:pos x="0" y="2"/>
                  </a:cxn>
                  <a:cxn ang="0">
                    <a:pos x="0" y="2"/>
                  </a:cxn>
                  <a:cxn ang="0">
                    <a:pos x="0" y="3"/>
                  </a:cxn>
                  <a:cxn ang="0">
                    <a:pos x="1" y="3"/>
                  </a:cxn>
                  <a:cxn ang="0">
                    <a:pos x="1" y="3"/>
                  </a:cxn>
                </a:cxnLst>
                <a:pathLst>
                  <a:path w="81" h="16">
                    <a:moveTo>
                      <a:pt x="3" y="16"/>
                    </a:moveTo>
                    <a:lnTo>
                      <a:pt x="79" y="12"/>
                    </a:lnTo>
                    <a:lnTo>
                      <a:pt x="79" y="11"/>
                    </a:lnTo>
                    <a:lnTo>
                      <a:pt x="80" y="8"/>
                    </a:lnTo>
                    <a:lnTo>
                      <a:pt x="81" y="5"/>
                    </a:lnTo>
                    <a:lnTo>
                      <a:pt x="80" y="2"/>
                    </a:lnTo>
                    <a:lnTo>
                      <a:pt x="78" y="1"/>
                    </a:lnTo>
                    <a:lnTo>
                      <a:pt x="75" y="0"/>
                    </a:lnTo>
                    <a:lnTo>
                      <a:pt x="71" y="0"/>
                    </a:lnTo>
                    <a:lnTo>
                      <a:pt x="66" y="0"/>
                    </a:lnTo>
                    <a:lnTo>
                      <a:pt x="63" y="0"/>
                    </a:lnTo>
                    <a:lnTo>
                      <a:pt x="60" y="0"/>
                    </a:lnTo>
                    <a:lnTo>
                      <a:pt x="57" y="0"/>
                    </a:lnTo>
                    <a:lnTo>
                      <a:pt x="54" y="0"/>
                    </a:lnTo>
                    <a:lnTo>
                      <a:pt x="50" y="0"/>
                    </a:lnTo>
                    <a:lnTo>
                      <a:pt x="47" y="0"/>
                    </a:lnTo>
                    <a:lnTo>
                      <a:pt x="43" y="0"/>
                    </a:lnTo>
                    <a:lnTo>
                      <a:pt x="39" y="1"/>
                    </a:lnTo>
                    <a:lnTo>
                      <a:pt x="35" y="1"/>
                    </a:lnTo>
                    <a:lnTo>
                      <a:pt x="33" y="1"/>
                    </a:lnTo>
                    <a:lnTo>
                      <a:pt x="29" y="1"/>
                    </a:lnTo>
                    <a:lnTo>
                      <a:pt x="26" y="1"/>
                    </a:lnTo>
                    <a:lnTo>
                      <a:pt x="22" y="1"/>
                    </a:lnTo>
                    <a:lnTo>
                      <a:pt x="19" y="2"/>
                    </a:lnTo>
                    <a:lnTo>
                      <a:pt x="17" y="2"/>
                    </a:lnTo>
                    <a:lnTo>
                      <a:pt x="14" y="2"/>
                    </a:lnTo>
                    <a:lnTo>
                      <a:pt x="8" y="3"/>
                    </a:lnTo>
                    <a:lnTo>
                      <a:pt x="5" y="3"/>
                    </a:lnTo>
                    <a:lnTo>
                      <a:pt x="2" y="5"/>
                    </a:lnTo>
                    <a:lnTo>
                      <a:pt x="1" y="6"/>
                    </a:lnTo>
                    <a:lnTo>
                      <a:pt x="0" y="8"/>
                    </a:lnTo>
                    <a:lnTo>
                      <a:pt x="1" y="13"/>
                    </a:lnTo>
                    <a:lnTo>
                      <a:pt x="2" y="15"/>
                    </a:lnTo>
                    <a:lnTo>
                      <a:pt x="3" y="16"/>
                    </a:lnTo>
                    <a:lnTo>
                      <a:pt x="3" y="16"/>
                    </a:lnTo>
                    <a:close/>
                  </a:path>
                </a:pathLst>
              </a:custGeom>
              <a:solidFill>
                <a:srgbClr val="000000">
                  <a:alpha val="100000"/>
                </a:srgbClr>
              </a:solidFill>
              <a:ln w="9525">
                <a:noFill/>
              </a:ln>
            </p:spPr>
            <p:txBody>
              <a:bodyPr/>
              <a:p>
                <a:endParaRPr lang="zh-CN" altLang="en-US"/>
              </a:p>
            </p:txBody>
          </p:sp>
          <p:sp>
            <p:nvSpPr>
              <p:cNvPr id="22657" name="Freeform 337"/>
              <p:cNvSpPr/>
              <p:nvPr/>
            </p:nvSpPr>
            <p:spPr>
              <a:xfrm>
                <a:off x="2477" y="1137"/>
                <a:ext cx="12" cy="3"/>
              </a:xfrm>
              <a:custGeom>
                <a:avLst/>
                <a:gdLst/>
                <a:ahLst/>
                <a:cxnLst>
                  <a:cxn ang="0">
                    <a:pos x="0" y="3"/>
                  </a:cxn>
                  <a:cxn ang="0">
                    <a:pos x="11" y="3"/>
                  </a:cxn>
                  <a:cxn ang="0">
                    <a:pos x="12" y="3"/>
                  </a:cxn>
                  <a:cxn ang="0">
                    <a:pos x="12" y="2"/>
                  </a:cxn>
                  <a:cxn ang="0">
                    <a:pos x="12" y="1"/>
                  </a:cxn>
                  <a:cxn ang="0">
                    <a:pos x="12" y="1"/>
                  </a:cxn>
                  <a:cxn ang="0">
                    <a:pos x="11" y="0"/>
                  </a:cxn>
                  <a:cxn ang="0">
                    <a:pos x="11" y="0"/>
                  </a:cxn>
                  <a:cxn ang="0">
                    <a:pos x="10" y="0"/>
                  </a:cxn>
                  <a:cxn ang="0">
                    <a:pos x="10" y="0"/>
                  </a:cxn>
                  <a:cxn ang="0">
                    <a:pos x="9" y="0"/>
                  </a:cxn>
                  <a:cxn ang="0">
                    <a:pos x="8" y="0"/>
                  </a:cxn>
                  <a:cxn ang="0">
                    <a:pos x="7" y="0"/>
                  </a:cxn>
                  <a:cxn ang="0">
                    <a:pos x="6" y="0"/>
                  </a:cxn>
                  <a:cxn ang="0">
                    <a:pos x="5" y="0"/>
                  </a:cxn>
                  <a:cxn ang="0">
                    <a:pos x="4" y="0"/>
                  </a:cxn>
                  <a:cxn ang="0">
                    <a:pos x="3" y="0"/>
                  </a:cxn>
                  <a:cxn ang="0">
                    <a:pos x="2" y="0"/>
                  </a:cxn>
                  <a:cxn ang="0">
                    <a:pos x="1" y="0"/>
                  </a:cxn>
                  <a:cxn ang="0">
                    <a:pos x="1" y="0"/>
                  </a:cxn>
                  <a:cxn ang="0">
                    <a:pos x="0" y="0"/>
                  </a:cxn>
                  <a:cxn ang="0">
                    <a:pos x="0" y="0"/>
                  </a:cxn>
                  <a:cxn ang="0">
                    <a:pos x="0" y="1"/>
                  </a:cxn>
                  <a:cxn ang="0">
                    <a:pos x="0" y="2"/>
                  </a:cxn>
                  <a:cxn ang="0">
                    <a:pos x="0" y="3"/>
                  </a:cxn>
                  <a:cxn ang="0">
                    <a:pos x="0" y="3"/>
                  </a:cxn>
                  <a:cxn ang="0">
                    <a:pos x="0" y="3"/>
                  </a:cxn>
                </a:cxnLst>
                <a:pathLst>
                  <a:path w="59" h="13">
                    <a:moveTo>
                      <a:pt x="2" y="13"/>
                    </a:moveTo>
                    <a:lnTo>
                      <a:pt x="56" y="13"/>
                    </a:lnTo>
                    <a:lnTo>
                      <a:pt x="58" y="12"/>
                    </a:lnTo>
                    <a:lnTo>
                      <a:pt x="59" y="10"/>
                    </a:lnTo>
                    <a:lnTo>
                      <a:pt x="59" y="6"/>
                    </a:lnTo>
                    <a:lnTo>
                      <a:pt x="58" y="4"/>
                    </a:lnTo>
                    <a:lnTo>
                      <a:pt x="56" y="2"/>
                    </a:lnTo>
                    <a:lnTo>
                      <a:pt x="54" y="2"/>
                    </a:lnTo>
                    <a:lnTo>
                      <a:pt x="50" y="1"/>
                    </a:lnTo>
                    <a:lnTo>
                      <a:pt x="48" y="1"/>
                    </a:lnTo>
                    <a:lnTo>
                      <a:pt x="43" y="1"/>
                    </a:lnTo>
                    <a:lnTo>
                      <a:pt x="38" y="0"/>
                    </a:lnTo>
                    <a:lnTo>
                      <a:pt x="33" y="0"/>
                    </a:lnTo>
                    <a:lnTo>
                      <a:pt x="28" y="0"/>
                    </a:lnTo>
                    <a:lnTo>
                      <a:pt x="23" y="0"/>
                    </a:lnTo>
                    <a:lnTo>
                      <a:pt x="18" y="0"/>
                    </a:lnTo>
                    <a:lnTo>
                      <a:pt x="13" y="0"/>
                    </a:lnTo>
                    <a:lnTo>
                      <a:pt x="9" y="0"/>
                    </a:lnTo>
                    <a:lnTo>
                      <a:pt x="6" y="0"/>
                    </a:lnTo>
                    <a:lnTo>
                      <a:pt x="3" y="0"/>
                    </a:lnTo>
                    <a:lnTo>
                      <a:pt x="1" y="0"/>
                    </a:lnTo>
                    <a:lnTo>
                      <a:pt x="1" y="1"/>
                    </a:lnTo>
                    <a:lnTo>
                      <a:pt x="0" y="5"/>
                    </a:lnTo>
                    <a:lnTo>
                      <a:pt x="1" y="8"/>
                    </a:lnTo>
                    <a:lnTo>
                      <a:pt x="1" y="12"/>
                    </a:lnTo>
                    <a:lnTo>
                      <a:pt x="2" y="13"/>
                    </a:lnTo>
                    <a:lnTo>
                      <a:pt x="2" y="13"/>
                    </a:lnTo>
                    <a:close/>
                  </a:path>
                </a:pathLst>
              </a:custGeom>
              <a:solidFill>
                <a:srgbClr val="000000">
                  <a:alpha val="100000"/>
                </a:srgbClr>
              </a:solidFill>
              <a:ln w="9525">
                <a:noFill/>
              </a:ln>
            </p:spPr>
            <p:txBody>
              <a:bodyPr/>
              <a:p>
                <a:endParaRPr lang="zh-CN" altLang="en-US"/>
              </a:p>
            </p:txBody>
          </p:sp>
          <p:sp>
            <p:nvSpPr>
              <p:cNvPr id="22658" name="Freeform 338"/>
              <p:cNvSpPr/>
              <p:nvPr/>
            </p:nvSpPr>
            <p:spPr>
              <a:xfrm>
                <a:off x="2474" y="1109"/>
                <a:ext cx="14" cy="2"/>
              </a:xfrm>
              <a:custGeom>
                <a:avLst/>
                <a:gdLst/>
                <a:ahLst/>
                <a:cxnLst>
                  <a:cxn ang="0">
                    <a:pos x="0" y="2"/>
                  </a:cxn>
                  <a:cxn ang="0">
                    <a:pos x="14" y="2"/>
                  </a:cxn>
                  <a:cxn ang="0">
                    <a:pos x="14" y="2"/>
                  </a:cxn>
                  <a:cxn ang="0">
                    <a:pos x="14" y="1"/>
                  </a:cxn>
                  <a:cxn ang="0">
                    <a:pos x="14" y="1"/>
                  </a:cxn>
                  <a:cxn ang="0">
                    <a:pos x="14" y="0"/>
                  </a:cxn>
                  <a:cxn ang="0">
                    <a:pos x="13" y="0"/>
                  </a:cxn>
                  <a:cxn ang="0">
                    <a:pos x="13" y="0"/>
                  </a:cxn>
                  <a:cxn ang="0">
                    <a:pos x="13" y="0"/>
                  </a:cxn>
                  <a:cxn ang="0">
                    <a:pos x="12" y="0"/>
                  </a:cxn>
                  <a:cxn ang="0">
                    <a:pos x="11" y="0"/>
                  </a:cxn>
                  <a:cxn ang="0">
                    <a:pos x="9" y="0"/>
                  </a:cxn>
                  <a:cxn ang="0">
                    <a:pos x="8" y="0"/>
                  </a:cxn>
                  <a:cxn ang="0">
                    <a:pos x="7" y="0"/>
                  </a:cxn>
                  <a:cxn ang="0">
                    <a:pos x="6" y="0"/>
                  </a:cxn>
                  <a:cxn ang="0">
                    <a:pos x="4" y="0"/>
                  </a:cxn>
                  <a:cxn ang="0">
                    <a:pos x="3" y="0"/>
                  </a:cxn>
                  <a:cxn ang="0">
                    <a:pos x="2" y="0"/>
                  </a:cxn>
                  <a:cxn ang="0">
                    <a:pos x="1" y="0"/>
                  </a:cxn>
                  <a:cxn ang="0">
                    <a:pos x="0" y="0"/>
                  </a:cxn>
                  <a:cxn ang="0">
                    <a:pos x="0" y="0"/>
                  </a:cxn>
                  <a:cxn ang="0">
                    <a:pos x="0" y="0"/>
                  </a:cxn>
                  <a:cxn ang="0">
                    <a:pos x="0" y="0"/>
                  </a:cxn>
                  <a:cxn ang="0">
                    <a:pos x="0" y="1"/>
                  </a:cxn>
                  <a:cxn ang="0">
                    <a:pos x="0" y="2"/>
                  </a:cxn>
                  <a:cxn ang="0">
                    <a:pos x="0" y="2"/>
                  </a:cxn>
                  <a:cxn ang="0">
                    <a:pos x="0" y="2"/>
                  </a:cxn>
                </a:cxnLst>
                <a:pathLst>
                  <a:path w="69" h="13">
                    <a:moveTo>
                      <a:pt x="2" y="13"/>
                    </a:moveTo>
                    <a:lnTo>
                      <a:pt x="68" y="12"/>
                    </a:lnTo>
                    <a:lnTo>
                      <a:pt x="68" y="10"/>
                    </a:lnTo>
                    <a:lnTo>
                      <a:pt x="69" y="7"/>
                    </a:lnTo>
                    <a:lnTo>
                      <a:pt x="69" y="5"/>
                    </a:lnTo>
                    <a:lnTo>
                      <a:pt x="69" y="2"/>
                    </a:lnTo>
                    <a:lnTo>
                      <a:pt x="66" y="2"/>
                    </a:lnTo>
                    <a:lnTo>
                      <a:pt x="64" y="2"/>
                    </a:lnTo>
                    <a:lnTo>
                      <a:pt x="62" y="1"/>
                    </a:lnTo>
                    <a:lnTo>
                      <a:pt x="57" y="1"/>
                    </a:lnTo>
                    <a:lnTo>
                      <a:pt x="52" y="1"/>
                    </a:lnTo>
                    <a:lnTo>
                      <a:pt x="45" y="0"/>
                    </a:lnTo>
                    <a:lnTo>
                      <a:pt x="40" y="0"/>
                    </a:lnTo>
                    <a:lnTo>
                      <a:pt x="34" y="0"/>
                    </a:lnTo>
                    <a:lnTo>
                      <a:pt x="28" y="0"/>
                    </a:lnTo>
                    <a:lnTo>
                      <a:pt x="22" y="0"/>
                    </a:lnTo>
                    <a:lnTo>
                      <a:pt x="16" y="0"/>
                    </a:lnTo>
                    <a:lnTo>
                      <a:pt x="11" y="0"/>
                    </a:lnTo>
                    <a:lnTo>
                      <a:pt x="6" y="0"/>
                    </a:lnTo>
                    <a:lnTo>
                      <a:pt x="2" y="0"/>
                    </a:lnTo>
                    <a:lnTo>
                      <a:pt x="1" y="0"/>
                    </a:lnTo>
                    <a:lnTo>
                      <a:pt x="1" y="1"/>
                    </a:lnTo>
                    <a:lnTo>
                      <a:pt x="0" y="3"/>
                    </a:lnTo>
                    <a:lnTo>
                      <a:pt x="0" y="8"/>
                    </a:lnTo>
                    <a:lnTo>
                      <a:pt x="1" y="12"/>
                    </a:lnTo>
                    <a:lnTo>
                      <a:pt x="2" y="13"/>
                    </a:lnTo>
                    <a:lnTo>
                      <a:pt x="2" y="13"/>
                    </a:lnTo>
                    <a:close/>
                  </a:path>
                </a:pathLst>
              </a:custGeom>
              <a:solidFill>
                <a:srgbClr val="000000">
                  <a:alpha val="100000"/>
                </a:srgbClr>
              </a:solidFill>
              <a:ln w="9525">
                <a:noFill/>
              </a:ln>
            </p:spPr>
            <p:txBody>
              <a:bodyPr/>
              <a:p>
                <a:endParaRPr lang="zh-CN" altLang="en-US"/>
              </a:p>
            </p:txBody>
          </p:sp>
          <p:sp>
            <p:nvSpPr>
              <p:cNvPr id="22659" name="Freeform 339"/>
              <p:cNvSpPr/>
              <p:nvPr/>
            </p:nvSpPr>
            <p:spPr>
              <a:xfrm>
                <a:off x="2497" y="1152"/>
                <a:ext cx="26" cy="12"/>
              </a:xfrm>
              <a:custGeom>
                <a:avLst/>
                <a:gdLst/>
                <a:ahLst/>
                <a:cxnLst>
                  <a:cxn ang="0">
                    <a:pos x="0" y="11"/>
                  </a:cxn>
                  <a:cxn ang="0">
                    <a:pos x="1" y="11"/>
                  </a:cxn>
                  <a:cxn ang="0">
                    <a:pos x="3" y="11"/>
                  </a:cxn>
                  <a:cxn ang="0">
                    <a:pos x="4" y="11"/>
                  </a:cxn>
                  <a:cxn ang="0">
                    <a:pos x="6" y="12"/>
                  </a:cxn>
                  <a:cxn ang="0">
                    <a:pos x="9" y="12"/>
                  </a:cxn>
                  <a:cxn ang="0">
                    <a:pos x="11" y="12"/>
                  </a:cxn>
                  <a:cxn ang="0">
                    <a:pos x="13" y="12"/>
                  </a:cxn>
                  <a:cxn ang="0">
                    <a:pos x="15" y="12"/>
                  </a:cxn>
                  <a:cxn ang="0">
                    <a:pos x="17" y="12"/>
                  </a:cxn>
                  <a:cxn ang="0">
                    <a:pos x="20" y="12"/>
                  </a:cxn>
                  <a:cxn ang="0">
                    <a:pos x="21" y="12"/>
                  </a:cxn>
                  <a:cxn ang="0">
                    <a:pos x="23" y="12"/>
                  </a:cxn>
                  <a:cxn ang="0">
                    <a:pos x="24" y="12"/>
                  </a:cxn>
                  <a:cxn ang="0">
                    <a:pos x="25" y="12"/>
                  </a:cxn>
                  <a:cxn ang="0">
                    <a:pos x="25" y="11"/>
                  </a:cxn>
                  <a:cxn ang="0">
                    <a:pos x="25" y="9"/>
                  </a:cxn>
                  <a:cxn ang="0">
                    <a:pos x="25" y="7"/>
                  </a:cxn>
                  <a:cxn ang="0">
                    <a:pos x="26" y="6"/>
                  </a:cxn>
                  <a:cxn ang="0">
                    <a:pos x="26" y="4"/>
                  </a:cxn>
                  <a:cxn ang="0">
                    <a:pos x="26" y="2"/>
                  </a:cxn>
                  <a:cxn ang="0">
                    <a:pos x="26" y="1"/>
                  </a:cxn>
                  <a:cxn ang="0">
                    <a:pos x="24" y="0"/>
                  </a:cxn>
                  <a:cxn ang="0">
                    <a:pos x="23" y="10"/>
                  </a:cxn>
                  <a:cxn ang="0">
                    <a:pos x="22" y="10"/>
                  </a:cxn>
                  <a:cxn ang="0">
                    <a:pos x="20" y="10"/>
                  </a:cxn>
                  <a:cxn ang="0">
                    <a:pos x="18" y="10"/>
                  </a:cxn>
                  <a:cxn ang="0">
                    <a:pos x="15" y="10"/>
                  </a:cxn>
                  <a:cxn ang="0">
                    <a:pos x="13" y="10"/>
                  </a:cxn>
                  <a:cxn ang="0">
                    <a:pos x="11" y="10"/>
                  </a:cxn>
                  <a:cxn ang="0">
                    <a:pos x="10" y="10"/>
                  </a:cxn>
                  <a:cxn ang="0">
                    <a:pos x="10" y="10"/>
                  </a:cxn>
                  <a:cxn ang="0">
                    <a:pos x="9" y="10"/>
                  </a:cxn>
                  <a:cxn ang="0">
                    <a:pos x="7" y="10"/>
                  </a:cxn>
                  <a:cxn ang="0">
                    <a:pos x="6" y="10"/>
                  </a:cxn>
                  <a:cxn ang="0">
                    <a:pos x="4" y="10"/>
                  </a:cxn>
                  <a:cxn ang="0">
                    <a:pos x="2" y="10"/>
                  </a:cxn>
                  <a:cxn ang="0">
                    <a:pos x="1" y="10"/>
                  </a:cxn>
                  <a:cxn ang="0">
                    <a:pos x="0" y="10"/>
                  </a:cxn>
                  <a:cxn ang="0">
                    <a:pos x="0" y="11"/>
                  </a:cxn>
                </a:cxnLst>
                <a:pathLst>
                  <a:path w="128" h="72">
                    <a:moveTo>
                      <a:pt x="0" y="68"/>
                    </a:moveTo>
                    <a:lnTo>
                      <a:pt x="1" y="68"/>
                    </a:lnTo>
                    <a:lnTo>
                      <a:pt x="5" y="68"/>
                    </a:lnTo>
                    <a:lnTo>
                      <a:pt x="6" y="68"/>
                    </a:lnTo>
                    <a:lnTo>
                      <a:pt x="10" y="68"/>
                    </a:lnTo>
                    <a:lnTo>
                      <a:pt x="13" y="68"/>
                    </a:lnTo>
                    <a:lnTo>
                      <a:pt x="17" y="68"/>
                    </a:lnTo>
                    <a:lnTo>
                      <a:pt x="21" y="68"/>
                    </a:lnTo>
                    <a:lnTo>
                      <a:pt x="26" y="69"/>
                    </a:lnTo>
                    <a:lnTo>
                      <a:pt x="31" y="69"/>
                    </a:lnTo>
                    <a:lnTo>
                      <a:pt x="37" y="69"/>
                    </a:lnTo>
                    <a:lnTo>
                      <a:pt x="42" y="69"/>
                    </a:lnTo>
                    <a:lnTo>
                      <a:pt x="47" y="70"/>
                    </a:lnTo>
                    <a:lnTo>
                      <a:pt x="53" y="70"/>
                    </a:lnTo>
                    <a:lnTo>
                      <a:pt x="59" y="71"/>
                    </a:lnTo>
                    <a:lnTo>
                      <a:pt x="64" y="71"/>
                    </a:lnTo>
                    <a:lnTo>
                      <a:pt x="69" y="71"/>
                    </a:lnTo>
                    <a:lnTo>
                      <a:pt x="75" y="71"/>
                    </a:lnTo>
                    <a:lnTo>
                      <a:pt x="81" y="71"/>
                    </a:lnTo>
                    <a:lnTo>
                      <a:pt x="86" y="71"/>
                    </a:lnTo>
                    <a:lnTo>
                      <a:pt x="91" y="72"/>
                    </a:lnTo>
                    <a:lnTo>
                      <a:pt x="96" y="72"/>
                    </a:lnTo>
                    <a:lnTo>
                      <a:pt x="101" y="72"/>
                    </a:lnTo>
                    <a:lnTo>
                      <a:pt x="105" y="72"/>
                    </a:lnTo>
                    <a:lnTo>
                      <a:pt x="109" y="72"/>
                    </a:lnTo>
                    <a:lnTo>
                      <a:pt x="111" y="72"/>
                    </a:lnTo>
                    <a:lnTo>
                      <a:pt x="115" y="72"/>
                    </a:lnTo>
                    <a:lnTo>
                      <a:pt x="120" y="72"/>
                    </a:lnTo>
                    <a:lnTo>
                      <a:pt x="122" y="72"/>
                    </a:lnTo>
                    <a:lnTo>
                      <a:pt x="122" y="71"/>
                    </a:lnTo>
                    <a:lnTo>
                      <a:pt x="122" y="69"/>
                    </a:lnTo>
                    <a:lnTo>
                      <a:pt x="123" y="64"/>
                    </a:lnTo>
                    <a:lnTo>
                      <a:pt x="123" y="62"/>
                    </a:lnTo>
                    <a:lnTo>
                      <a:pt x="123" y="56"/>
                    </a:lnTo>
                    <a:lnTo>
                      <a:pt x="125" y="50"/>
                    </a:lnTo>
                    <a:lnTo>
                      <a:pt x="125" y="44"/>
                    </a:lnTo>
                    <a:lnTo>
                      <a:pt x="126" y="39"/>
                    </a:lnTo>
                    <a:lnTo>
                      <a:pt x="126" y="33"/>
                    </a:lnTo>
                    <a:lnTo>
                      <a:pt x="126" y="27"/>
                    </a:lnTo>
                    <a:lnTo>
                      <a:pt x="127" y="22"/>
                    </a:lnTo>
                    <a:lnTo>
                      <a:pt x="127" y="17"/>
                    </a:lnTo>
                    <a:lnTo>
                      <a:pt x="127" y="13"/>
                    </a:lnTo>
                    <a:lnTo>
                      <a:pt x="128" y="10"/>
                    </a:lnTo>
                    <a:lnTo>
                      <a:pt x="128" y="8"/>
                    </a:lnTo>
                    <a:lnTo>
                      <a:pt x="128" y="8"/>
                    </a:lnTo>
                    <a:lnTo>
                      <a:pt x="118" y="0"/>
                    </a:lnTo>
                    <a:lnTo>
                      <a:pt x="114" y="60"/>
                    </a:lnTo>
                    <a:lnTo>
                      <a:pt x="112" y="60"/>
                    </a:lnTo>
                    <a:lnTo>
                      <a:pt x="110" y="60"/>
                    </a:lnTo>
                    <a:lnTo>
                      <a:pt x="106" y="60"/>
                    </a:lnTo>
                    <a:lnTo>
                      <a:pt x="104" y="60"/>
                    </a:lnTo>
                    <a:lnTo>
                      <a:pt x="99" y="60"/>
                    </a:lnTo>
                    <a:lnTo>
                      <a:pt x="94" y="60"/>
                    </a:lnTo>
                    <a:lnTo>
                      <a:pt x="88" y="60"/>
                    </a:lnTo>
                    <a:lnTo>
                      <a:pt x="83" y="60"/>
                    </a:lnTo>
                    <a:lnTo>
                      <a:pt x="76" y="60"/>
                    </a:lnTo>
                    <a:lnTo>
                      <a:pt x="70" y="60"/>
                    </a:lnTo>
                    <a:lnTo>
                      <a:pt x="64" y="60"/>
                    </a:lnTo>
                    <a:lnTo>
                      <a:pt x="60" y="60"/>
                    </a:lnTo>
                    <a:lnTo>
                      <a:pt x="55" y="60"/>
                    </a:lnTo>
                    <a:lnTo>
                      <a:pt x="53" y="60"/>
                    </a:lnTo>
                    <a:lnTo>
                      <a:pt x="50" y="60"/>
                    </a:lnTo>
                    <a:lnTo>
                      <a:pt x="49" y="60"/>
                    </a:lnTo>
                    <a:lnTo>
                      <a:pt x="48" y="60"/>
                    </a:lnTo>
                    <a:lnTo>
                      <a:pt x="45" y="60"/>
                    </a:lnTo>
                    <a:lnTo>
                      <a:pt x="43" y="59"/>
                    </a:lnTo>
                    <a:lnTo>
                      <a:pt x="41" y="59"/>
                    </a:lnTo>
                    <a:lnTo>
                      <a:pt x="36" y="59"/>
                    </a:lnTo>
                    <a:lnTo>
                      <a:pt x="32" y="59"/>
                    </a:lnTo>
                    <a:lnTo>
                      <a:pt x="28" y="59"/>
                    </a:lnTo>
                    <a:lnTo>
                      <a:pt x="24" y="59"/>
                    </a:lnTo>
                    <a:lnTo>
                      <a:pt x="20" y="58"/>
                    </a:lnTo>
                    <a:lnTo>
                      <a:pt x="15" y="58"/>
                    </a:lnTo>
                    <a:lnTo>
                      <a:pt x="11" y="58"/>
                    </a:lnTo>
                    <a:lnTo>
                      <a:pt x="7" y="58"/>
                    </a:lnTo>
                    <a:lnTo>
                      <a:pt x="5" y="58"/>
                    </a:lnTo>
                    <a:lnTo>
                      <a:pt x="2" y="58"/>
                    </a:lnTo>
                    <a:lnTo>
                      <a:pt x="1" y="58"/>
                    </a:lnTo>
                    <a:lnTo>
                      <a:pt x="0" y="68"/>
                    </a:lnTo>
                    <a:lnTo>
                      <a:pt x="0" y="68"/>
                    </a:lnTo>
                    <a:close/>
                  </a:path>
                </a:pathLst>
              </a:custGeom>
              <a:solidFill>
                <a:srgbClr val="000000">
                  <a:alpha val="100000"/>
                </a:srgbClr>
              </a:solidFill>
              <a:ln w="9525">
                <a:noFill/>
              </a:ln>
            </p:spPr>
            <p:txBody>
              <a:bodyPr/>
              <a:p>
                <a:endParaRPr lang="zh-CN" altLang="en-US"/>
              </a:p>
            </p:txBody>
          </p:sp>
          <p:sp>
            <p:nvSpPr>
              <p:cNvPr id="22660" name="Freeform 340"/>
              <p:cNvSpPr/>
              <p:nvPr/>
            </p:nvSpPr>
            <p:spPr>
              <a:xfrm>
                <a:off x="2469" y="1163"/>
                <a:ext cx="30" cy="26"/>
              </a:xfrm>
              <a:custGeom>
                <a:avLst/>
                <a:gdLst/>
                <a:ahLst/>
                <a:cxnLst>
                  <a:cxn ang="0">
                    <a:pos x="0" y="4"/>
                  </a:cxn>
                  <a:cxn ang="0">
                    <a:pos x="0" y="5"/>
                  </a:cxn>
                  <a:cxn ang="0">
                    <a:pos x="1" y="7"/>
                  </a:cxn>
                  <a:cxn ang="0">
                    <a:pos x="1" y="7"/>
                  </a:cxn>
                  <a:cxn ang="0">
                    <a:pos x="1" y="9"/>
                  </a:cxn>
                  <a:cxn ang="0">
                    <a:pos x="1" y="10"/>
                  </a:cxn>
                  <a:cxn ang="0">
                    <a:pos x="2" y="11"/>
                  </a:cxn>
                  <a:cxn ang="0">
                    <a:pos x="2" y="13"/>
                  </a:cxn>
                  <a:cxn ang="0">
                    <a:pos x="2" y="14"/>
                  </a:cxn>
                  <a:cxn ang="0">
                    <a:pos x="3" y="15"/>
                  </a:cxn>
                  <a:cxn ang="0">
                    <a:pos x="3" y="15"/>
                  </a:cxn>
                  <a:cxn ang="0">
                    <a:pos x="5" y="17"/>
                  </a:cxn>
                  <a:cxn ang="0">
                    <a:pos x="7" y="19"/>
                  </a:cxn>
                  <a:cxn ang="0">
                    <a:pos x="8" y="20"/>
                  </a:cxn>
                  <a:cxn ang="0">
                    <a:pos x="10" y="21"/>
                  </a:cxn>
                  <a:cxn ang="0">
                    <a:pos x="11" y="22"/>
                  </a:cxn>
                  <a:cxn ang="0">
                    <a:pos x="12" y="23"/>
                  </a:cxn>
                  <a:cxn ang="0">
                    <a:pos x="15" y="25"/>
                  </a:cxn>
                  <a:cxn ang="0">
                    <a:pos x="17" y="26"/>
                  </a:cxn>
                  <a:cxn ang="0">
                    <a:pos x="18" y="26"/>
                  </a:cxn>
                  <a:cxn ang="0">
                    <a:pos x="18" y="26"/>
                  </a:cxn>
                  <a:cxn ang="0">
                    <a:pos x="20" y="24"/>
                  </a:cxn>
                  <a:cxn ang="0">
                    <a:pos x="21" y="22"/>
                  </a:cxn>
                  <a:cxn ang="0">
                    <a:pos x="24" y="20"/>
                  </a:cxn>
                  <a:cxn ang="0">
                    <a:pos x="25" y="19"/>
                  </a:cxn>
                  <a:cxn ang="0">
                    <a:pos x="26" y="18"/>
                  </a:cxn>
                  <a:cxn ang="0">
                    <a:pos x="27" y="17"/>
                  </a:cxn>
                  <a:cxn ang="0">
                    <a:pos x="29" y="15"/>
                  </a:cxn>
                  <a:cxn ang="0">
                    <a:pos x="29" y="14"/>
                  </a:cxn>
                  <a:cxn ang="0">
                    <a:pos x="29" y="13"/>
                  </a:cxn>
                  <a:cxn ang="0">
                    <a:pos x="30" y="12"/>
                  </a:cxn>
                  <a:cxn ang="0">
                    <a:pos x="30" y="11"/>
                  </a:cxn>
                  <a:cxn ang="0">
                    <a:pos x="30" y="9"/>
                  </a:cxn>
                  <a:cxn ang="0">
                    <a:pos x="30" y="8"/>
                  </a:cxn>
                  <a:cxn ang="0">
                    <a:pos x="30" y="7"/>
                  </a:cxn>
                  <a:cxn ang="0">
                    <a:pos x="30" y="6"/>
                  </a:cxn>
                  <a:cxn ang="0">
                    <a:pos x="30" y="4"/>
                  </a:cxn>
                  <a:cxn ang="0">
                    <a:pos x="30" y="3"/>
                  </a:cxn>
                  <a:cxn ang="0">
                    <a:pos x="30" y="2"/>
                  </a:cxn>
                  <a:cxn ang="0">
                    <a:pos x="30" y="1"/>
                  </a:cxn>
                  <a:cxn ang="0">
                    <a:pos x="30" y="0"/>
                  </a:cxn>
                  <a:cxn ang="0">
                    <a:pos x="27" y="14"/>
                  </a:cxn>
                  <a:cxn ang="0">
                    <a:pos x="26" y="14"/>
                  </a:cxn>
                  <a:cxn ang="0">
                    <a:pos x="24" y="16"/>
                  </a:cxn>
                  <a:cxn ang="0">
                    <a:pos x="22" y="18"/>
                  </a:cxn>
                  <a:cxn ang="0">
                    <a:pos x="22" y="19"/>
                  </a:cxn>
                  <a:cxn ang="0">
                    <a:pos x="20" y="20"/>
                  </a:cxn>
                  <a:cxn ang="0">
                    <a:pos x="19" y="22"/>
                  </a:cxn>
                  <a:cxn ang="0">
                    <a:pos x="18" y="23"/>
                  </a:cxn>
                  <a:cxn ang="0">
                    <a:pos x="17" y="24"/>
                  </a:cxn>
                  <a:cxn ang="0">
                    <a:pos x="16" y="23"/>
                  </a:cxn>
                  <a:cxn ang="0">
                    <a:pos x="14" y="21"/>
                  </a:cxn>
                  <a:cxn ang="0">
                    <a:pos x="12" y="20"/>
                  </a:cxn>
                  <a:cxn ang="0">
                    <a:pos x="11" y="19"/>
                  </a:cxn>
                  <a:cxn ang="0">
                    <a:pos x="10" y="18"/>
                  </a:cxn>
                  <a:cxn ang="0">
                    <a:pos x="9" y="17"/>
                  </a:cxn>
                  <a:cxn ang="0">
                    <a:pos x="7" y="16"/>
                  </a:cxn>
                  <a:cxn ang="0">
                    <a:pos x="6" y="15"/>
                  </a:cxn>
                  <a:cxn ang="0">
                    <a:pos x="5" y="14"/>
                  </a:cxn>
                  <a:cxn ang="0">
                    <a:pos x="0" y="3"/>
                  </a:cxn>
                </a:cxnLst>
                <a:pathLst>
                  <a:path w="150" h="160">
                    <a:moveTo>
                      <a:pt x="0" y="20"/>
                    </a:moveTo>
                    <a:lnTo>
                      <a:pt x="0" y="22"/>
                    </a:lnTo>
                    <a:lnTo>
                      <a:pt x="2" y="25"/>
                    </a:lnTo>
                    <a:lnTo>
                      <a:pt x="2" y="30"/>
                    </a:lnTo>
                    <a:lnTo>
                      <a:pt x="3" y="34"/>
                    </a:lnTo>
                    <a:lnTo>
                      <a:pt x="4" y="40"/>
                    </a:lnTo>
                    <a:lnTo>
                      <a:pt x="4" y="43"/>
                    </a:lnTo>
                    <a:lnTo>
                      <a:pt x="4" y="46"/>
                    </a:lnTo>
                    <a:lnTo>
                      <a:pt x="5" y="50"/>
                    </a:lnTo>
                    <a:lnTo>
                      <a:pt x="7" y="53"/>
                    </a:lnTo>
                    <a:lnTo>
                      <a:pt x="7" y="56"/>
                    </a:lnTo>
                    <a:lnTo>
                      <a:pt x="7" y="59"/>
                    </a:lnTo>
                    <a:lnTo>
                      <a:pt x="8" y="62"/>
                    </a:lnTo>
                    <a:lnTo>
                      <a:pt x="8" y="65"/>
                    </a:lnTo>
                    <a:lnTo>
                      <a:pt x="9" y="71"/>
                    </a:lnTo>
                    <a:lnTo>
                      <a:pt x="10" y="77"/>
                    </a:lnTo>
                    <a:lnTo>
                      <a:pt x="12" y="81"/>
                    </a:lnTo>
                    <a:lnTo>
                      <a:pt x="12" y="86"/>
                    </a:lnTo>
                    <a:lnTo>
                      <a:pt x="12" y="88"/>
                    </a:lnTo>
                    <a:lnTo>
                      <a:pt x="13" y="90"/>
                    </a:lnTo>
                    <a:lnTo>
                      <a:pt x="13" y="92"/>
                    </a:lnTo>
                    <a:lnTo>
                      <a:pt x="15" y="94"/>
                    </a:lnTo>
                    <a:lnTo>
                      <a:pt x="19" y="98"/>
                    </a:lnTo>
                    <a:lnTo>
                      <a:pt x="24" y="102"/>
                    </a:lnTo>
                    <a:lnTo>
                      <a:pt x="29" y="108"/>
                    </a:lnTo>
                    <a:lnTo>
                      <a:pt x="35" y="114"/>
                    </a:lnTo>
                    <a:lnTo>
                      <a:pt x="38" y="117"/>
                    </a:lnTo>
                    <a:lnTo>
                      <a:pt x="41" y="120"/>
                    </a:lnTo>
                    <a:lnTo>
                      <a:pt x="45" y="124"/>
                    </a:lnTo>
                    <a:lnTo>
                      <a:pt x="49" y="127"/>
                    </a:lnTo>
                    <a:lnTo>
                      <a:pt x="51" y="131"/>
                    </a:lnTo>
                    <a:lnTo>
                      <a:pt x="55" y="133"/>
                    </a:lnTo>
                    <a:lnTo>
                      <a:pt x="59" y="137"/>
                    </a:lnTo>
                    <a:lnTo>
                      <a:pt x="62" y="141"/>
                    </a:lnTo>
                    <a:lnTo>
                      <a:pt x="68" y="145"/>
                    </a:lnTo>
                    <a:lnTo>
                      <a:pt x="73" y="151"/>
                    </a:lnTo>
                    <a:lnTo>
                      <a:pt x="78" y="155"/>
                    </a:lnTo>
                    <a:lnTo>
                      <a:pt x="83" y="158"/>
                    </a:lnTo>
                    <a:lnTo>
                      <a:pt x="86" y="160"/>
                    </a:lnTo>
                    <a:lnTo>
                      <a:pt x="88" y="160"/>
                    </a:lnTo>
                    <a:lnTo>
                      <a:pt x="90" y="158"/>
                    </a:lnTo>
                    <a:lnTo>
                      <a:pt x="91" y="157"/>
                    </a:lnTo>
                    <a:lnTo>
                      <a:pt x="94" y="154"/>
                    </a:lnTo>
                    <a:lnTo>
                      <a:pt x="98" y="149"/>
                    </a:lnTo>
                    <a:lnTo>
                      <a:pt x="102" y="143"/>
                    </a:lnTo>
                    <a:lnTo>
                      <a:pt x="107" y="138"/>
                    </a:lnTo>
                    <a:lnTo>
                      <a:pt x="112" y="132"/>
                    </a:lnTo>
                    <a:lnTo>
                      <a:pt x="118" y="126"/>
                    </a:lnTo>
                    <a:lnTo>
                      <a:pt x="119" y="123"/>
                    </a:lnTo>
                    <a:lnTo>
                      <a:pt x="123" y="119"/>
                    </a:lnTo>
                    <a:lnTo>
                      <a:pt x="124" y="117"/>
                    </a:lnTo>
                    <a:lnTo>
                      <a:pt x="128" y="113"/>
                    </a:lnTo>
                    <a:lnTo>
                      <a:pt x="132" y="107"/>
                    </a:lnTo>
                    <a:lnTo>
                      <a:pt x="135" y="102"/>
                    </a:lnTo>
                    <a:lnTo>
                      <a:pt x="139" y="98"/>
                    </a:lnTo>
                    <a:lnTo>
                      <a:pt x="143" y="93"/>
                    </a:lnTo>
                    <a:lnTo>
                      <a:pt x="144" y="90"/>
                    </a:lnTo>
                    <a:lnTo>
                      <a:pt x="145" y="89"/>
                    </a:lnTo>
                    <a:lnTo>
                      <a:pt x="145" y="87"/>
                    </a:lnTo>
                    <a:lnTo>
                      <a:pt x="146" y="83"/>
                    </a:lnTo>
                    <a:lnTo>
                      <a:pt x="146" y="77"/>
                    </a:lnTo>
                    <a:lnTo>
                      <a:pt x="148" y="73"/>
                    </a:lnTo>
                    <a:lnTo>
                      <a:pt x="148" y="69"/>
                    </a:lnTo>
                    <a:lnTo>
                      <a:pt x="148" y="65"/>
                    </a:lnTo>
                    <a:lnTo>
                      <a:pt x="148" y="62"/>
                    </a:lnTo>
                    <a:lnTo>
                      <a:pt x="148" y="58"/>
                    </a:lnTo>
                    <a:lnTo>
                      <a:pt x="148" y="55"/>
                    </a:lnTo>
                    <a:lnTo>
                      <a:pt x="148" y="50"/>
                    </a:lnTo>
                    <a:lnTo>
                      <a:pt x="148" y="46"/>
                    </a:lnTo>
                    <a:lnTo>
                      <a:pt x="149" y="43"/>
                    </a:lnTo>
                    <a:lnTo>
                      <a:pt x="149" y="39"/>
                    </a:lnTo>
                    <a:lnTo>
                      <a:pt x="149" y="34"/>
                    </a:lnTo>
                    <a:lnTo>
                      <a:pt x="149" y="31"/>
                    </a:lnTo>
                    <a:lnTo>
                      <a:pt x="149" y="27"/>
                    </a:lnTo>
                    <a:lnTo>
                      <a:pt x="149" y="24"/>
                    </a:lnTo>
                    <a:lnTo>
                      <a:pt x="149" y="20"/>
                    </a:lnTo>
                    <a:lnTo>
                      <a:pt x="149" y="16"/>
                    </a:lnTo>
                    <a:lnTo>
                      <a:pt x="150" y="14"/>
                    </a:lnTo>
                    <a:lnTo>
                      <a:pt x="150" y="8"/>
                    </a:lnTo>
                    <a:lnTo>
                      <a:pt x="150" y="5"/>
                    </a:lnTo>
                    <a:lnTo>
                      <a:pt x="150" y="2"/>
                    </a:lnTo>
                    <a:lnTo>
                      <a:pt x="150" y="1"/>
                    </a:lnTo>
                    <a:lnTo>
                      <a:pt x="139" y="0"/>
                    </a:lnTo>
                    <a:lnTo>
                      <a:pt x="134" y="84"/>
                    </a:lnTo>
                    <a:lnTo>
                      <a:pt x="133" y="86"/>
                    </a:lnTo>
                    <a:lnTo>
                      <a:pt x="130" y="89"/>
                    </a:lnTo>
                    <a:lnTo>
                      <a:pt x="127" y="94"/>
                    </a:lnTo>
                    <a:lnTo>
                      <a:pt x="122" y="100"/>
                    </a:lnTo>
                    <a:lnTo>
                      <a:pt x="117" y="106"/>
                    </a:lnTo>
                    <a:lnTo>
                      <a:pt x="112" y="112"/>
                    </a:lnTo>
                    <a:lnTo>
                      <a:pt x="109" y="116"/>
                    </a:lnTo>
                    <a:lnTo>
                      <a:pt x="108" y="119"/>
                    </a:lnTo>
                    <a:lnTo>
                      <a:pt x="106" y="120"/>
                    </a:lnTo>
                    <a:lnTo>
                      <a:pt x="102" y="124"/>
                    </a:lnTo>
                    <a:lnTo>
                      <a:pt x="98" y="129"/>
                    </a:lnTo>
                    <a:lnTo>
                      <a:pt x="94" y="133"/>
                    </a:lnTo>
                    <a:lnTo>
                      <a:pt x="91" y="138"/>
                    </a:lnTo>
                    <a:lnTo>
                      <a:pt x="88" y="142"/>
                    </a:lnTo>
                    <a:lnTo>
                      <a:pt x="86" y="145"/>
                    </a:lnTo>
                    <a:lnTo>
                      <a:pt x="86" y="147"/>
                    </a:lnTo>
                    <a:lnTo>
                      <a:pt x="83" y="144"/>
                    </a:lnTo>
                    <a:lnTo>
                      <a:pt x="80" y="141"/>
                    </a:lnTo>
                    <a:lnTo>
                      <a:pt x="73" y="136"/>
                    </a:lnTo>
                    <a:lnTo>
                      <a:pt x="68" y="130"/>
                    </a:lnTo>
                    <a:lnTo>
                      <a:pt x="65" y="126"/>
                    </a:lnTo>
                    <a:lnTo>
                      <a:pt x="61" y="123"/>
                    </a:lnTo>
                    <a:lnTo>
                      <a:pt x="57" y="119"/>
                    </a:lnTo>
                    <a:lnTo>
                      <a:pt x="55" y="117"/>
                    </a:lnTo>
                    <a:lnTo>
                      <a:pt x="50" y="113"/>
                    </a:lnTo>
                    <a:lnTo>
                      <a:pt x="49" y="112"/>
                    </a:lnTo>
                    <a:lnTo>
                      <a:pt x="45" y="110"/>
                    </a:lnTo>
                    <a:lnTo>
                      <a:pt x="43" y="106"/>
                    </a:lnTo>
                    <a:lnTo>
                      <a:pt x="38" y="102"/>
                    </a:lnTo>
                    <a:lnTo>
                      <a:pt x="34" y="99"/>
                    </a:lnTo>
                    <a:lnTo>
                      <a:pt x="30" y="94"/>
                    </a:lnTo>
                    <a:lnTo>
                      <a:pt x="28" y="90"/>
                    </a:lnTo>
                    <a:lnTo>
                      <a:pt x="25" y="88"/>
                    </a:lnTo>
                    <a:lnTo>
                      <a:pt x="24" y="88"/>
                    </a:lnTo>
                    <a:lnTo>
                      <a:pt x="15" y="21"/>
                    </a:lnTo>
                    <a:lnTo>
                      <a:pt x="0" y="20"/>
                    </a:lnTo>
                    <a:lnTo>
                      <a:pt x="0" y="20"/>
                    </a:lnTo>
                    <a:close/>
                  </a:path>
                </a:pathLst>
              </a:custGeom>
              <a:solidFill>
                <a:srgbClr val="000000">
                  <a:alpha val="100000"/>
                </a:srgbClr>
              </a:solidFill>
              <a:ln w="9525">
                <a:noFill/>
              </a:ln>
            </p:spPr>
            <p:txBody>
              <a:bodyPr/>
              <a:p>
                <a:endParaRPr lang="zh-CN" altLang="en-US"/>
              </a:p>
            </p:txBody>
          </p:sp>
          <p:sp>
            <p:nvSpPr>
              <p:cNvPr id="22661" name="Freeform 341"/>
              <p:cNvSpPr/>
              <p:nvPr/>
            </p:nvSpPr>
            <p:spPr>
              <a:xfrm>
                <a:off x="2549" y="1101"/>
                <a:ext cx="4" cy="59"/>
              </a:xfrm>
              <a:custGeom>
                <a:avLst/>
                <a:gdLst/>
                <a:ahLst/>
                <a:cxnLst>
                  <a:cxn ang="0">
                    <a:pos x="1" y="57"/>
                  </a:cxn>
                  <a:cxn ang="0">
                    <a:pos x="1" y="56"/>
                  </a:cxn>
                  <a:cxn ang="0">
                    <a:pos x="1" y="53"/>
                  </a:cxn>
                  <a:cxn ang="0">
                    <a:pos x="1" y="51"/>
                  </a:cxn>
                  <a:cxn ang="0">
                    <a:pos x="1" y="49"/>
                  </a:cxn>
                  <a:cxn ang="0">
                    <a:pos x="1" y="47"/>
                  </a:cxn>
                  <a:cxn ang="0">
                    <a:pos x="1" y="45"/>
                  </a:cxn>
                  <a:cxn ang="0">
                    <a:pos x="0" y="44"/>
                  </a:cxn>
                  <a:cxn ang="0">
                    <a:pos x="0" y="42"/>
                  </a:cxn>
                  <a:cxn ang="0">
                    <a:pos x="0" y="40"/>
                  </a:cxn>
                  <a:cxn ang="0">
                    <a:pos x="0" y="38"/>
                  </a:cxn>
                  <a:cxn ang="0">
                    <a:pos x="0" y="35"/>
                  </a:cxn>
                  <a:cxn ang="0">
                    <a:pos x="0" y="33"/>
                  </a:cxn>
                  <a:cxn ang="0">
                    <a:pos x="0" y="32"/>
                  </a:cxn>
                  <a:cxn ang="0">
                    <a:pos x="0" y="30"/>
                  </a:cxn>
                  <a:cxn ang="0">
                    <a:pos x="1" y="27"/>
                  </a:cxn>
                  <a:cxn ang="0">
                    <a:pos x="1" y="26"/>
                  </a:cxn>
                  <a:cxn ang="0">
                    <a:pos x="1" y="24"/>
                  </a:cxn>
                  <a:cxn ang="0">
                    <a:pos x="1" y="22"/>
                  </a:cxn>
                  <a:cxn ang="0">
                    <a:pos x="1" y="20"/>
                  </a:cxn>
                  <a:cxn ang="0">
                    <a:pos x="1" y="18"/>
                  </a:cxn>
                  <a:cxn ang="0">
                    <a:pos x="1" y="15"/>
                  </a:cxn>
                  <a:cxn ang="0">
                    <a:pos x="1" y="13"/>
                  </a:cxn>
                  <a:cxn ang="0">
                    <a:pos x="1" y="11"/>
                  </a:cxn>
                  <a:cxn ang="0">
                    <a:pos x="1" y="9"/>
                  </a:cxn>
                  <a:cxn ang="0">
                    <a:pos x="1" y="8"/>
                  </a:cxn>
                  <a:cxn ang="0">
                    <a:pos x="1" y="6"/>
                  </a:cxn>
                  <a:cxn ang="0">
                    <a:pos x="1" y="4"/>
                  </a:cxn>
                  <a:cxn ang="0">
                    <a:pos x="1" y="2"/>
                  </a:cxn>
                  <a:cxn ang="0">
                    <a:pos x="1" y="0"/>
                  </a:cxn>
                  <a:cxn ang="0">
                    <a:pos x="2" y="0"/>
                  </a:cxn>
                  <a:cxn ang="0">
                    <a:pos x="3" y="1"/>
                  </a:cxn>
                  <a:cxn ang="0">
                    <a:pos x="4" y="2"/>
                  </a:cxn>
                  <a:cxn ang="0">
                    <a:pos x="4" y="4"/>
                  </a:cxn>
                  <a:cxn ang="0">
                    <a:pos x="4" y="6"/>
                  </a:cxn>
                  <a:cxn ang="0">
                    <a:pos x="4" y="8"/>
                  </a:cxn>
                  <a:cxn ang="0">
                    <a:pos x="4" y="9"/>
                  </a:cxn>
                  <a:cxn ang="0">
                    <a:pos x="4" y="11"/>
                  </a:cxn>
                  <a:cxn ang="0">
                    <a:pos x="4" y="13"/>
                  </a:cxn>
                  <a:cxn ang="0">
                    <a:pos x="4" y="15"/>
                  </a:cxn>
                  <a:cxn ang="0">
                    <a:pos x="4" y="17"/>
                  </a:cxn>
                  <a:cxn ang="0">
                    <a:pos x="4" y="19"/>
                  </a:cxn>
                  <a:cxn ang="0">
                    <a:pos x="3" y="21"/>
                  </a:cxn>
                  <a:cxn ang="0">
                    <a:pos x="3" y="23"/>
                  </a:cxn>
                  <a:cxn ang="0">
                    <a:pos x="3" y="25"/>
                  </a:cxn>
                  <a:cxn ang="0">
                    <a:pos x="3" y="27"/>
                  </a:cxn>
                  <a:cxn ang="0">
                    <a:pos x="3" y="29"/>
                  </a:cxn>
                  <a:cxn ang="0">
                    <a:pos x="3" y="32"/>
                  </a:cxn>
                  <a:cxn ang="0">
                    <a:pos x="3" y="33"/>
                  </a:cxn>
                  <a:cxn ang="0">
                    <a:pos x="3" y="34"/>
                  </a:cxn>
                  <a:cxn ang="0">
                    <a:pos x="3" y="36"/>
                  </a:cxn>
                  <a:cxn ang="0">
                    <a:pos x="3" y="39"/>
                  </a:cxn>
                  <a:cxn ang="0">
                    <a:pos x="3" y="41"/>
                  </a:cxn>
                  <a:cxn ang="0">
                    <a:pos x="3" y="43"/>
                  </a:cxn>
                  <a:cxn ang="0">
                    <a:pos x="3" y="45"/>
                  </a:cxn>
                  <a:cxn ang="0">
                    <a:pos x="3" y="47"/>
                  </a:cxn>
                  <a:cxn ang="0">
                    <a:pos x="4" y="48"/>
                  </a:cxn>
                  <a:cxn ang="0">
                    <a:pos x="4" y="50"/>
                  </a:cxn>
                  <a:cxn ang="0">
                    <a:pos x="4" y="52"/>
                  </a:cxn>
                  <a:cxn ang="0">
                    <a:pos x="4" y="54"/>
                  </a:cxn>
                  <a:cxn ang="0">
                    <a:pos x="4" y="57"/>
                  </a:cxn>
                  <a:cxn ang="0">
                    <a:pos x="4" y="59"/>
                  </a:cxn>
                  <a:cxn ang="0">
                    <a:pos x="1" y="58"/>
                  </a:cxn>
                </a:cxnLst>
                <a:pathLst>
                  <a:path w="16" h="351">
                    <a:moveTo>
                      <a:pt x="4" y="348"/>
                    </a:moveTo>
                    <a:lnTo>
                      <a:pt x="4" y="347"/>
                    </a:lnTo>
                    <a:lnTo>
                      <a:pt x="4" y="342"/>
                    </a:lnTo>
                    <a:lnTo>
                      <a:pt x="3" y="339"/>
                    </a:lnTo>
                    <a:lnTo>
                      <a:pt x="3" y="335"/>
                    </a:lnTo>
                    <a:lnTo>
                      <a:pt x="3" y="331"/>
                    </a:lnTo>
                    <a:lnTo>
                      <a:pt x="3" y="327"/>
                    </a:lnTo>
                    <a:lnTo>
                      <a:pt x="3" y="321"/>
                    </a:lnTo>
                    <a:lnTo>
                      <a:pt x="3" y="316"/>
                    </a:lnTo>
                    <a:lnTo>
                      <a:pt x="3" y="309"/>
                    </a:lnTo>
                    <a:lnTo>
                      <a:pt x="3" y="304"/>
                    </a:lnTo>
                    <a:lnTo>
                      <a:pt x="2" y="301"/>
                    </a:lnTo>
                    <a:lnTo>
                      <a:pt x="2" y="297"/>
                    </a:lnTo>
                    <a:lnTo>
                      <a:pt x="2" y="294"/>
                    </a:lnTo>
                    <a:lnTo>
                      <a:pt x="2" y="290"/>
                    </a:lnTo>
                    <a:lnTo>
                      <a:pt x="2" y="288"/>
                    </a:lnTo>
                    <a:lnTo>
                      <a:pt x="2" y="284"/>
                    </a:lnTo>
                    <a:lnTo>
                      <a:pt x="2" y="280"/>
                    </a:lnTo>
                    <a:lnTo>
                      <a:pt x="2" y="278"/>
                    </a:lnTo>
                    <a:lnTo>
                      <a:pt x="2" y="273"/>
                    </a:lnTo>
                    <a:lnTo>
                      <a:pt x="2" y="270"/>
                    </a:lnTo>
                    <a:lnTo>
                      <a:pt x="1" y="267"/>
                    </a:lnTo>
                    <a:lnTo>
                      <a:pt x="1" y="264"/>
                    </a:lnTo>
                    <a:lnTo>
                      <a:pt x="1" y="260"/>
                    </a:lnTo>
                    <a:lnTo>
                      <a:pt x="1" y="257"/>
                    </a:lnTo>
                    <a:lnTo>
                      <a:pt x="1" y="253"/>
                    </a:lnTo>
                    <a:lnTo>
                      <a:pt x="1" y="249"/>
                    </a:lnTo>
                    <a:lnTo>
                      <a:pt x="1" y="247"/>
                    </a:lnTo>
                    <a:lnTo>
                      <a:pt x="1" y="243"/>
                    </a:lnTo>
                    <a:lnTo>
                      <a:pt x="1" y="240"/>
                    </a:lnTo>
                    <a:lnTo>
                      <a:pt x="1" y="236"/>
                    </a:lnTo>
                    <a:lnTo>
                      <a:pt x="1" y="230"/>
                    </a:lnTo>
                    <a:lnTo>
                      <a:pt x="1" y="224"/>
                    </a:lnTo>
                    <a:lnTo>
                      <a:pt x="0" y="217"/>
                    </a:lnTo>
                    <a:lnTo>
                      <a:pt x="0" y="212"/>
                    </a:lnTo>
                    <a:lnTo>
                      <a:pt x="0" y="208"/>
                    </a:lnTo>
                    <a:lnTo>
                      <a:pt x="0" y="203"/>
                    </a:lnTo>
                    <a:lnTo>
                      <a:pt x="0" y="199"/>
                    </a:lnTo>
                    <a:lnTo>
                      <a:pt x="1" y="196"/>
                    </a:lnTo>
                    <a:lnTo>
                      <a:pt x="1" y="193"/>
                    </a:lnTo>
                    <a:lnTo>
                      <a:pt x="1" y="191"/>
                    </a:lnTo>
                    <a:lnTo>
                      <a:pt x="1" y="189"/>
                    </a:lnTo>
                    <a:lnTo>
                      <a:pt x="1" y="185"/>
                    </a:lnTo>
                    <a:lnTo>
                      <a:pt x="1" y="181"/>
                    </a:lnTo>
                    <a:lnTo>
                      <a:pt x="1" y="177"/>
                    </a:lnTo>
                    <a:lnTo>
                      <a:pt x="1" y="171"/>
                    </a:lnTo>
                    <a:lnTo>
                      <a:pt x="2" y="166"/>
                    </a:lnTo>
                    <a:lnTo>
                      <a:pt x="2" y="162"/>
                    </a:lnTo>
                    <a:lnTo>
                      <a:pt x="2" y="159"/>
                    </a:lnTo>
                    <a:lnTo>
                      <a:pt x="2" y="155"/>
                    </a:lnTo>
                    <a:lnTo>
                      <a:pt x="2" y="153"/>
                    </a:lnTo>
                    <a:lnTo>
                      <a:pt x="2" y="149"/>
                    </a:lnTo>
                    <a:lnTo>
                      <a:pt x="2" y="146"/>
                    </a:lnTo>
                    <a:lnTo>
                      <a:pt x="2" y="141"/>
                    </a:lnTo>
                    <a:lnTo>
                      <a:pt x="2" y="137"/>
                    </a:lnTo>
                    <a:lnTo>
                      <a:pt x="2" y="134"/>
                    </a:lnTo>
                    <a:lnTo>
                      <a:pt x="2" y="130"/>
                    </a:lnTo>
                    <a:lnTo>
                      <a:pt x="2" y="125"/>
                    </a:lnTo>
                    <a:lnTo>
                      <a:pt x="2" y="122"/>
                    </a:lnTo>
                    <a:lnTo>
                      <a:pt x="2" y="117"/>
                    </a:lnTo>
                    <a:lnTo>
                      <a:pt x="2" y="113"/>
                    </a:lnTo>
                    <a:lnTo>
                      <a:pt x="2" y="110"/>
                    </a:lnTo>
                    <a:lnTo>
                      <a:pt x="3" y="105"/>
                    </a:lnTo>
                    <a:lnTo>
                      <a:pt x="3" y="100"/>
                    </a:lnTo>
                    <a:lnTo>
                      <a:pt x="3" y="97"/>
                    </a:lnTo>
                    <a:lnTo>
                      <a:pt x="3" y="92"/>
                    </a:lnTo>
                    <a:lnTo>
                      <a:pt x="3" y="90"/>
                    </a:lnTo>
                    <a:lnTo>
                      <a:pt x="3" y="85"/>
                    </a:lnTo>
                    <a:lnTo>
                      <a:pt x="3" y="80"/>
                    </a:lnTo>
                    <a:lnTo>
                      <a:pt x="3" y="75"/>
                    </a:lnTo>
                    <a:lnTo>
                      <a:pt x="3" y="72"/>
                    </a:lnTo>
                    <a:lnTo>
                      <a:pt x="3" y="68"/>
                    </a:lnTo>
                    <a:lnTo>
                      <a:pt x="3" y="63"/>
                    </a:lnTo>
                    <a:lnTo>
                      <a:pt x="3" y="60"/>
                    </a:lnTo>
                    <a:lnTo>
                      <a:pt x="3" y="56"/>
                    </a:lnTo>
                    <a:lnTo>
                      <a:pt x="3" y="51"/>
                    </a:lnTo>
                    <a:lnTo>
                      <a:pt x="3" y="49"/>
                    </a:lnTo>
                    <a:lnTo>
                      <a:pt x="3" y="45"/>
                    </a:lnTo>
                    <a:lnTo>
                      <a:pt x="3" y="42"/>
                    </a:lnTo>
                    <a:lnTo>
                      <a:pt x="3" y="38"/>
                    </a:lnTo>
                    <a:lnTo>
                      <a:pt x="3" y="35"/>
                    </a:lnTo>
                    <a:lnTo>
                      <a:pt x="3" y="31"/>
                    </a:lnTo>
                    <a:lnTo>
                      <a:pt x="4" y="29"/>
                    </a:lnTo>
                    <a:lnTo>
                      <a:pt x="4" y="23"/>
                    </a:lnTo>
                    <a:lnTo>
                      <a:pt x="4" y="18"/>
                    </a:lnTo>
                    <a:lnTo>
                      <a:pt x="4" y="13"/>
                    </a:lnTo>
                    <a:lnTo>
                      <a:pt x="4" y="10"/>
                    </a:lnTo>
                    <a:lnTo>
                      <a:pt x="4" y="6"/>
                    </a:lnTo>
                    <a:lnTo>
                      <a:pt x="4" y="5"/>
                    </a:lnTo>
                    <a:lnTo>
                      <a:pt x="4" y="2"/>
                    </a:lnTo>
                    <a:lnTo>
                      <a:pt x="4" y="2"/>
                    </a:lnTo>
                    <a:lnTo>
                      <a:pt x="6" y="1"/>
                    </a:lnTo>
                    <a:lnTo>
                      <a:pt x="9" y="0"/>
                    </a:lnTo>
                    <a:lnTo>
                      <a:pt x="11" y="0"/>
                    </a:lnTo>
                    <a:lnTo>
                      <a:pt x="12" y="2"/>
                    </a:lnTo>
                    <a:lnTo>
                      <a:pt x="13" y="5"/>
                    </a:lnTo>
                    <a:lnTo>
                      <a:pt x="16" y="10"/>
                    </a:lnTo>
                    <a:lnTo>
                      <a:pt x="16" y="11"/>
                    </a:lnTo>
                    <a:lnTo>
                      <a:pt x="16" y="12"/>
                    </a:lnTo>
                    <a:lnTo>
                      <a:pt x="16" y="16"/>
                    </a:lnTo>
                    <a:lnTo>
                      <a:pt x="16" y="20"/>
                    </a:lnTo>
                    <a:lnTo>
                      <a:pt x="16" y="24"/>
                    </a:lnTo>
                    <a:lnTo>
                      <a:pt x="16" y="30"/>
                    </a:lnTo>
                    <a:lnTo>
                      <a:pt x="16" y="32"/>
                    </a:lnTo>
                    <a:lnTo>
                      <a:pt x="16" y="35"/>
                    </a:lnTo>
                    <a:lnTo>
                      <a:pt x="16" y="38"/>
                    </a:lnTo>
                    <a:lnTo>
                      <a:pt x="16" y="42"/>
                    </a:lnTo>
                    <a:lnTo>
                      <a:pt x="14" y="45"/>
                    </a:lnTo>
                    <a:lnTo>
                      <a:pt x="14" y="49"/>
                    </a:lnTo>
                    <a:lnTo>
                      <a:pt x="14" y="51"/>
                    </a:lnTo>
                    <a:lnTo>
                      <a:pt x="14" y="55"/>
                    </a:lnTo>
                    <a:lnTo>
                      <a:pt x="14" y="58"/>
                    </a:lnTo>
                    <a:lnTo>
                      <a:pt x="14" y="62"/>
                    </a:lnTo>
                    <a:lnTo>
                      <a:pt x="14" y="67"/>
                    </a:lnTo>
                    <a:lnTo>
                      <a:pt x="14" y="70"/>
                    </a:lnTo>
                    <a:lnTo>
                      <a:pt x="14" y="74"/>
                    </a:lnTo>
                    <a:lnTo>
                      <a:pt x="14" y="78"/>
                    </a:lnTo>
                    <a:lnTo>
                      <a:pt x="14" y="82"/>
                    </a:lnTo>
                    <a:lnTo>
                      <a:pt x="14" y="86"/>
                    </a:lnTo>
                    <a:lnTo>
                      <a:pt x="14" y="90"/>
                    </a:lnTo>
                    <a:lnTo>
                      <a:pt x="14" y="94"/>
                    </a:lnTo>
                    <a:lnTo>
                      <a:pt x="14" y="98"/>
                    </a:lnTo>
                    <a:lnTo>
                      <a:pt x="14" y="103"/>
                    </a:lnTo>
                    <a:lnTo>
                      <a:pt x="14" y="106"/>
                    </a:lnTo>
                    <a:lnTo>
                      <a:pt x="14" y="110"/>
                    </a:lnTo>
                    <a:lnTo>
                      <a:pt x="14" y="115"/>
                    </a:lnTo>
                    <a:lnTo>
                      <a:pt x="14" y="118"/>
                    </a:lnTo>
                    <a:lnTo>
                      <a:pt x="13" y="123"/>
                    </a:lnTo>
                    <a:lnTo>
                      <a:pt x="13" y="126"/>
                    </a:lnTo>
                    <a:lnTo>
                      <a:pt x="13" y="130"/>
                    </a:lnTo>
                    <a:lnTo>
                      <a:pt x="13" y="135"/>
                    </a:lnTo>
                    <a:lnTo>
                      <a:pt x="13" y="138"/>
                    </a:lnTo>
                    <a:lnTo>
                      <a:pt x="13" y="142"/>
                    </a:lnTo>
                    <a:lnTo>
                      <a:pt x="13" y="146"/>
                    </a:lnTo>
                    <a:lnTo>
                      <a:pt x="13" y="149"/>
                    </a:lnTo>
                    <a:lnTo>
                      <a:pt x="13" y="153"/>
                    </a:lnTo>
                    <a:lnTo>
                      <a:pt x="13" y="156"/>
                    </a:lnTo>
                    <a:lnTo>
                      <a:pt x="13" y="160"/>
                    </a:lnTo>
                    <a:lnTo>
                      <a:pt x="13" y="163"/>
                    </a:lnTo>
                    <a:lnTo>
                      <a:pt x="12" y="169"/>
                    </a:lnTo>
                    <a:lnTo>
                      <a:pt x="12" y="175"/>
                    </a:lnTo>
                    <a:lnTo>
                      <a:pt x="12" y="180"/>
                    </a:lnTo>
                    <a:lnTo>
                      <a:pt x="12" y="186"/>
                    </a:lnTo>
                    <a:lnTo>
                      <a:pt x="12" y="189"/>
                    </a:lnTo>
                    <a:lnTo>
                      <a:pt x="12" y="192"/>
                    </a:lnTo>
                    <a:lnTo>
                      <a:pt x="12" y="195"/>
                    </a:lnTo>
                    <a:lnTo>
                      <a:pt x="12" y="197"/>
                    </a:lnTo>
                    <a:lnTo>
                      <a:pt x="12" y="198"/>
                    </a:lnTo>
                    <a:lnTo>
                      <a:pt x="12" y="200"/>
                    </a:lnTo>
                    <a:lnTo>
                      <a:pt x="12" y="204"/>
                    </a:lnTo>
                    <a:lnTo>
                      <a:pt x="12" y="208"/>
                    </a:lnTo>
                    <a:lnTo>
                      <a:pt x="12" y="211"/>
                    </a:lnTo>
                    <a:lnTo>
                      <a:pt x="12" y="216"/>
                    </a:lnTo>
                    <a:lnTo>
                      <a:pt x="12" y="222"/>
                    </a:lnTo>
                    <a:lnTo>
                      <a:pt x="13" y="228"/>
                    </a:lnTo>
                    <a:lnTo>
                      <a:pt x="13" y="233"/>
                    </a:lnTo>
                    <a:lnTo>
                      <a:pt x="13" y="239"/>
                    </a:lnTo>
                    <a:lnTo>
                      <a:pt x="13" y="242"/>
                    </a:lnTo>
                    <a:lnTo>
                      <a:pt x="13" y="246"/>
                    </a:lnTo>
                    <a:lnTo>
                      <a:pt x="13" y="248"/>
                    </a:lnTo>
                    <a:lnTo>
                      <a:pt x="13" y="252"/>
                    </a:lnTo>
                    <a:lnTo>
                      <a:pt x="13" y="255"/>
                    </a:lnTo>
                    <a:lnTo>
                      <a:pt x="13" y="259"/>
                    </a:lnTo>
                    <a:lnTo>
                      <a:pt x="13" y="263"/>
                    </a:lnTo>
                    <a:lnTo>
                      <a:pt x="13" y="266"/>
                    </a:lnTo>
                    <a:lnTo>
                      <a:pt x="13" y="270"/>
                    </a:lnTo>
                    <a:lnTo>
                      <a:pt x="13" y="273"/>
                    </a:lnTo>
                    <a:lnTo>
                      <a:pt x="13" y="277"/>
                    </a:lnTo>
                    <a:lnTo>
                      <a:pt x="14" y="280"/>
                    </a:lnTo>
                    <a:lnTo>
                      <a:pt x="14" y="283"/>
                    </a:lnTo>
                    <a:lnTo>
                      <a:pt x="14" y="286"/>
                    </a:lnTo>
                    <a:lnTo>
                      <a:pt x="14" y="290"/>
                    </a:lnTo>
                    <a:lnTo>
                      <a:pt x="14" y="292"/>
                    </a:lnTo>
                    <a:lnTo>
                      <a:pt x="14" y="296"/>
                    </a:lnTo>
                    <a:lnTo>
                      <a:pt x="14" y="300"/>
                    </a:lnTo>
                    <a:lnTo>
                      <a:pt x="14" y="303"/>
                    </a:lnTo>
                    <a:lnTo>
                      <a:pt x="14" y="307"/>
                    </a:lnTo>
                    <a:lnTo>
                      <a:pt x="14" y="311"/>
                    </a:lnTo>
                    <a:lnTo>
                      <a:pt x="14" y="319"/>
                    </a:lnTo>
                    <a:lnTo>
                      <a:pt x="14" y="323"/>
                    </a:lnTo>
                    <a:lnTo>
                      <a:pt x="14" y="329"/>
                    </a:lnTo>
                    <a:lnTo>
                      <a:pt x="14" y="333"/>
                    </a:lnTo>
                    <a:lnTo>
                      <a:pt x="14" y="338"/>
                    </a:lnTo>
                    <a:lnTo>
                      <a:pt x="14" y="341"/>
                    </a:lnTo>
                    <a:lnTo>
                      <a:pt x="14" y="345"/>
                    </a:lnTo>
                    <a:lnTo>
                      <a:pt x="14" y="350"/>
                    </a:lnTo>
                    <a:lnTo>
                      <a:pt x="16" y="351"/>
                    </a:lnTo>
                    <a:lnTo>
                      <a:pt x="4" y="348"/>
                    </a:lnTo>
                    <a:lnTo>
                      <a:pt x="4" y="348"/>
                    </a:lnTo>
                    <a:close/>
                  </a:path>
                </a:pathLst>
              </a:custGeom>
              <a:solidFill>
                <a:srgbClr val="000000">
                  <a:alpha val="100000"/>
                </a:srgbClr>
              </a:solidFill>
              <a:ln w="9525">
                <a:noFill/>
              </a:ln>
            </p:spPr>
            <p:txBody>
              <a:bodyPr/>
              <a:p>
                <a:endParaRPr lang="zh-CN" altLang="en-US"/>
              </a:p>
            </p:txBody>
          </p:sp>
          <p:sp>
            <p:nvSpPr>
              <p:cNvPr id="22662" name="Freeform 342"/>
              <p:cNvSpPr/>
              <p:nvPr/>
            </p:nvSpPr>
            <p:spPr>
              <a:xfrm>
                <a:off x="2563" y="1106"/>
                <a:ext cx="3" cy="53"/>
              </a:xfrm>
              <a:custGeom>
                <a:avLst/>
                <a:gdLst/>
                <a:ahLst/>
                <a:cxnLst>
                  <a:cxn ang="0">
                    <a:pos x="0" y="52"/>
                  </a:cxn>
                  <a:cxn ang="0">
                    <a:pos x="0" y="51"/>
                  </a:cxn>
                  <a:cxn ang="0">
                    <a:pos x="0" y="49"/>
                  </a:cxn>
                  <a:cxn ang="0">
                    <a:pos x="0" y="46"/>
                  </a:cxn>
                  <a:cxn ang="0">
                    <a:pos x="0" y="44"/>
                  </a:cxn>
                  <a:cxn ang="0">
                    <a:pos x="0" y="41"/>
                  </a:cxn>
                  <a:cxn ang="0">
                    <a:pos x="0" y="38"/>
                  </a:cxn>
                  <a:cxn ang="0">
                    <a:pos x="0" y="35"/>
                  </a:cxn>
                  <a:cxn ang="0">
                    <a:pos x="1" y="33"/>
                  </a:cxn>
                  <a:cxn ang="0">
                    <a:pos x="1" y="32"/>
                  </a:cxn>
                  <a:cxn ang="0">
                    <a:pos x="1" y="31"/>
                  </a:cxn>
                  <a:cxn ang="0">
                    <a:pos x="1" y="28"/>
                  </a:cxn>
                  <a:cxn ang="0">
                    <a:pos x="1" y="27"/>
                  </a:cxn>
                  <a:cxn ang="0">
                    <a:pos x="1" y="25"/>
                  </a:cxn>
                  <a:cxn ang="0">
                    <a:pos x="1" y="23"/>
                  </a:cxn>
                  <a:cxn ang="0">
                    <a:pos x="1" y="21"/>
                  </a:cxn>
                  <a:cxn ang="0">
                    <a:pos x="1" y="19"/>
                  </a:cxn>
                  <a:cxn ang="0">
                    <a:pos x="1" y="17"/>
                  </a:cxn>
                  <a:cxn ang="0">
                    <a:pos x="1" y="15"/>
                  </a:cxn>
                  <a:cxn ang="0">
                    <a:pos x="0" y="13"/>
                  </a:cxn>
                  <a:cxn ang="0">
                    <a:pos x="0" y="10"/>
                  </a:cxn>
                  <a:cxn ang="0">
                    <a:pos x="0" y="9"/>
                  </a:cxn>
                  <a:cxn ang="0">
                    <a:pos x="0" y="7"/>
                  </a:cxn>
                  <a:cxn ang="0">
                    <a:pos x="0" y="5"/>
                  </a:cxn>
                  <a:cxn ang="0">
                    <a:pos x="0" y="3"/>
                  </a:cxn>
                  <a:cxn ang="0">
                    <a:pos x="0" y="1"/>
                  </a:cxn>
                  <a:cxn ang="0">
                    <a:pos x="0" y="0"/>
                  </a:cxn>
                  <a:cxn ang="0">
                    <a:pos x="2" y="0"/>
                  </a:cxn>
                  <a:cxn ang="0">
                    <a:pos x="2" y="1"/>
                  </a:cxn>
                  <a:cxn ang="0">
                    <a:pos x="2" y="3"/>
                  </a:cxn>
                  <a:cxn ang="0">
                    <a:pos x="2" y="5"/>
                  </a:cxn>
                  <a:cxn ang="0">
                    <a:pos x="2" y="7"/>
                  </a:cxn>
                  <a:cxn ang="0">
                    <a:pos x="2" y="8"/>
                  </a:cxn>
                  <a:cxn ang="0">
                    <a:pos x="2" y="10"/>
                  </a:cxn>
                  <a:cxn ang="0">
                    <a:pos x="2" y="12"/>
                  </a:cxn>
                  <a:cxn ang="0">
                    <a:pos x="3" y="14"/>
                  </a:cxn>
                  <a:cxn ang="0">
                    <a:pos x="3" y="16"/>
                  </a:cxn>
                  <a:cxn ang="0">
                    <a:pos x="3" y="18"/>
                  </a:cxn>
                  <a:cxn ang="0">
                    <a:pos x="3" y="20"/>
                  </a:cxn>
                  <a:cxn ang="0">
                    <a:pos x="3" y="22"/>
                  </a:cxn>
                  <a:cxn ang="0">
                    <a:pos x="3" y="24"/>
                  </a:cxn>
                  <a:cxn ang="0">
                    <a:pos x="3" y="26"/>
                  </a:cxn>
                  <a:cxn ang="0">
                    <a:pos x="3" y="28"/>
                  </a:cxn>
                  <a:cxn ang="0">
                    <a:pos x="3" y="31"/>
                  </a:cxn>
                  <a:cxn ang="0">
                    <a:pos x="3" y="32"/>
                  </a:cxn>
                  <a:cxn ang="0">
                    <a:pos x="3" y="33"/>
                  </a:cxn>
                  <a:cxn ang="0">
                    <a:pos x="3" y="35"/>
                  </a:cxn>
                  <a:cxn ang="0">
                    <a:pos x="3" y="37"/>
                  </a:cxn>
                  <a:cxn ang="0">
                    <a:pos x="3" y="39"/>
                  </a:cxn>
                  <a:cxn ang="0">
                    <a:pos x="2" y="42"/>
                  </a:cxn>
                  <a:cxn ang="0">
                    <a:pos x="2" y="45"/>
                  </a:cxn>
                  <a:cxn ang="0">
                    <a:pos x="2" y="47"/>
                  </a:cxn>
                  <a:cxn ang="0">
                    <a:pos x="2" y="50"/>
                  </a:cxn>
                  <a:cxn ang="0">
                    <a:pos x="2" y="52"/>
                  </a:cxn>
                  <a:cxn ang="0">
                    <a:pos x="2" y="53"/>
                  </a:cxn>
                  <a:cxn ang="0">
                    <a:pos x="0" y="53"/>
                  </a:cxn>
                </a:cxnLst>
                <a:pathLst>
                  <a:path w="16" h="319">
                    <a:moveTo>
                      <a:pt x="0" y="318"/>
                    </a:moveTo>
                    <a:lnTo>
                      <a:pt x="0" y="317"/>
                    </a:lnTo>
                    <a:lnTo>
                      <a:pt x="0" y="313"/>
                    </a:lnTo>
                    <a:lnTo>
                      <a:pt x="0" y="310"/>
                    </a:lnTo>
                    <a:lnTo>
                      <a:pt x="0" y="308"/>
                    </a:lnTo>
                    <a:lnTo>
                      <a:pt x="0" y="304"/>
                    </a:lnTo>
                    <a:lnTo>
                      <a:pt x="0" y="300"/>
                    </a:lnTo>
                    <a:lnTo>
                      <a:pt x="0" y="297"/>
                    </a:lnTo>
                    <a:lnTo>
                      <a:pt x="0" y="292"/>
                    </a:lnTo>
                    <a:lnTo>
                      <a:pt x="0" y="287"/>
                    </a:lnTo>
                    <a:lnTo>
                      <a:pt x="1" y="282"/>
                    </a:lnTo>
                    <a:lnTo>
                      <a:pt x="1" y="278"/>
                    </a:lnTo>
                    <a:lnTo>
                      <a:pt x="1" y="273"/>
                    </a:lnTo>
                    <a:lnTo>
                      <a:pt x="1" y="267"/>
                    </a:lnTo>
                    <a:lnTo>
                      <a:pt x="1" y="262"/>
                    </a:lnTo>
                    <a:lnTo>
                      <a:pt x="1" y="256"/>
                    </a:lnTo>
                    <a:lnTo>
                      <a:pt x="1" y="250"/>
                    </a:lnTo>
                    <a:lnTo>
                      <a:pt x="1" y="244"/>
                    </a:lnTo>
                    <a:lnTo>
                      <a:pt x="1" y="240"/>
                    </a:lnTo>
                    <a:lnTo>
                      <a:pt x="1" y="234"/>
                    </a:lnTo>
                    <a:lnTo>
                      <a:pt x="2" y="229"/>
                    </a:lnTo>
                    <a:lnTo>
                      <a:pt x="2" y="223"/>
                    </a:lnTo>
                    <a:lnTo>
                      <a:pt x="2" y="219"/>
                    </a:lnTo>
                    <a:lnTo>
                      <a:pt x="2" y="213"/>
                    </a:lnTo>
                    <a:lnTo>
                      <a:pt x="2" y="210"/>
                    </a:lnTo>
                    <a:lnTo>
                      <a:pt x="2" y="205"/>
                    </a:lnTo>
                    <a:lnTo>
                      <a:pt x="3" y="201"/>
                    </a:lnTo>
                    <a:lnTo>
                      <a:pt x="3" y="198"/>
                    </a:lnTo>
                    <a:lnTo>
                      <a:pt x="3" y="195"/>
                    </a:lnTo>
                    <a:lnTo>
                      <a:pt x="3" y="193"/>
                    </a:lnTo>
                    <a:lnTo>
                      <a:pt x="5" y="191"/>
                    </a:lnTo>
                    <a:lnTo>
                      <a:pt x="5" y="188"/>
                    </a:lnTo>
                    <a:lnTo>
                      <a:pt x="5" y="185"/>
                    </a:lnTo>
                    <a:lnTo>
                      <a:pt x="5" y="181"/>
                    </a:lnTo>
                    <a:lnTo>
                      <a:pt x="5" y="176"/>
                    </a:lnTo>
                    <a:lnTo>
                      <a:pt x="5" y="170"/>
                    </a:lnTo>
                    <a:lnTo>
                      <a:pt x="5" y="166"/>
                    </a:lnTo>
                    <a:lnTo>
                      <a:pt x="5" y="162"/>
                    </a:lnTo>
                    <a:lnTo>
                      <a:pt x="5" y="160"/>
                    </a:lnTo>
                    <a:lnTo>
                      <a:pt x="5" y="156"/>
                    </a:lnTo>
                    <a:lnTo>
                      <a:pt x="5" y="152"/>
                    </a:lnTo>
                    <a:lnTo>
                      <a:pt x="3" y="149"/>
                    </a:lnTo>
                    <a:lnTo>
                      <a:pt x="3" y="145"/>
                    </a:lnTo>
                    <a:lnTo>
                      <a:pt x="3" y="140"/>
                    </a:lnTo>
                    <a:lnTo>
                      <a:pt x="3" y="138"/>
                    </a:lnTo>
                    <a:lnTo>
                      <a:pt x="3" y="133"/>
                    </a:lnTo>
                    <a:lnTo>
                      <a:pt x="3" y="130"/>
                    </a:lnTo>
                    <a:lnTo>
                      <a:pt x="3" y="125"/>
                    </a:lnTo>
                    <a:lnTo>
                      <a:pt x="3" y="121"/>
                    </a:lnTo>
                    <a:lnTo>
                      <a:pt x="3" y="118"/>
                    </a:lnTo>
                    <a:lnTo>
                      <a:pt x="3" y="113"/>
                    </a:lnTo>
                    <a:lnTo>
                      <a:pt x="3" y="109"/>
                    </a:lnTo>
                    <a:lnTo>
                      <a:pt x="3" y="105"/>
                    </a:lnTo>
                    <a:lnTo>
                      <a:pt x="3" y="101"/>
                    </a:lnTo>
                    <a:lnTo>
                      <a:pt x="3" y="97"/>
                    </a:lnTo>
                    <a:lnTo>
                      <a:pt x="3" y="93"/>
                    </a:lnTo>
                    <a:lnTo>
                      <a:pt x="3" y="89"/>
                    </a:lnTo>
                    <a:lnTo>
                      <a:pt x="2" y="84"/>
                    </a:lnTo>
                    <a:lnTo>
                      <a:pt x="2" y="81"/>
                    </a:lnTo>
                    <a:lnTo>
                      <a:pt x="2" y="76"/>
                    </a:lnTo>
                    <a:lnTo>
                      <a:pt x="2" y="71"/>
                    </a:lnTo>
                    <a:lnTo>
                      <a:pt x="1" y="68"/>
                    </a:lnTo>
                    <a:lnTo>
                      <a:pt x="1" y="63"/>
                    </a:lnTo>
                    <a:lnTo>
                      <a:pt x="1" y="59"/>
                    </a:lnTo>
                    <a:lnTo>
                      <a:pt x="1" y="56"/>
                    </a:lnTo>
                    <a:lnTo>
                      <a:pt x="1" y="52"/>
                    </a:lnTo>
                    <a:lnTo>
                      <a:pt x="1" y="49"/>
                    </a:lnTo>
                    <a:lnTo>
                      <a:pt x="1" y="45"/>
                    </a:lnTo>
                    <a:lnTo>
                      <a:pt x="1" y="41"/>
                    </a:lnTo>
                    <a:lnTo>
                      <a:pt x="1" y="38"/>
                    </a:lnTo>
                    <a:lnTo>
                      <a:pt x="1" y="34"/>
                    </a:lnTo>
                    <a:lnTo>
                      <a:pt x="1" y="32"/>
                    </a:lnTo>
                    <a:lnTo>
                      <a:pt x="1" y="28"/>
                    </a:lnTo>
                    <a:lnTo>
                      <a:pt x="0" y="22"/>
                    </a:lnTo>
                    <a:lnTo>
                      <a:pt x="0" y="18"/>
                    </a:lnTo>
                    <a:lnTo>
                      <a:pt x="0" y="13"/>
                    </a:lnTo>
                    <a:lnTo>
                      <a:pt x="0" y="9"/>
                    </a:lnTo>
                    <a:lnTo>
                      <a:pt x="0" y="6"/>
                    </a:lnTo>
                    <a:lnTo>
                      <a:pt x="0" y="4"/>
                    </a:lnTo>
                    <a:lnTo>
                      <a:pt x="0" y="2"/>
                    </a:lnTo>
                    <a:lnTo>
                      <a:pt x="1" y="2"/>
                    </a:lnTo>
                    <a:lnTo>
                      <a:pt x="5" y="0"/>
                    </a:lnTo>
                    <a:lnTo>
                      <a:pt x="6" y="0"/>
                    </a:lnTo>
                    <a:lnTo>
                      <a:pt x="8" y="2"/>
                    </a:lnTo>
                    <a:lnTo>
                      <a:pt x="9" y="3"/>
                    </a:lnTo>
                    <a:lnTo>
                      <a:pt x="11" y="8"/>
                    </a:lnTo>
                    <a:lnTo>
                      <a:pt x="11" y="9"/>
                    </a:lnTo>
                    <a:lnTo>
                      <a:pt x="11" y="12"/>
                    </a:lnTo>
                    <a:lnTo>
                      <a:pt x="11" y="15"/>
                    </a:lnTo>
                    <a:lnTo>
                      <a:pt x="12" y="20"/>
                    </a:lnTo>
                    <a:lnTo>
                      <a:pt x="12" y="24"/>
                    </a:lnTo>
                    <a:lnTo>
                      <a:pt x="12" y="28"/>
                    </a:lnTo>
                    <a:lnTo>
                      <a:pt x="12" y="31"/>
                    </a:lnTo>
                    <a:lnTo>
                      <a:pt x="12" y="34"/>
                    </a:lnTo>
                    <a:lnTo>
                      <a:pt x="12" y="38"/>
                    </a:lnTo>
                    <a:lnTo>
                      <a:pt x="13" y="41"/>
                    </a:lnTo>
                    <a:lnTo>
                      <a:pt x="13" y="44"/>
                    </a:lnTo>
                    <a:lnTo>
                      <a:pt x="13" y="47"/>
                    </a:lnTo>
                    <a:lnTo>
                      <a:pt x="13" y="51"/>
                    </a:lnTo>
                    <a:lnTo>
                      <a:pt x="13" y="55"/>
                    </a:lnTo>
                    <a:lnTo>
                      <a:pt x="13" y="58"/>
                    </a:lnTo>
                    <a:lnTo>
                      <a:pt x="13" y="62"/>
                    </a:lnTo>
                    <a:lnTo>
                      <a:pt x="13" y="65"/>
                    </a:lnTo>
                    <a:lnTo>
                      <a:pt x="13" y="70"/>
                    </a:lnTo>
                    <a:lnTo>
                      <a:pt x="13" y="74"/>
                    </a:lnTo>
                    <a:lnTo>
                      <a:pt x="13" y="77"/>
                    </a:lnTo>
                    <a:lnTo>
                      <a:pt x="13" y="81"/>
                    </a:lnTo>
                    <a:lnTo>
                      <a:pt x="14" y="86"/>
                    </a:lnTo>
                    <a:lnTo>
                      <a:pt x="14" y="89"/>
                    </a:lnTo>
                    <a:lnTo>
                      <a:pt x="14" y="94"/>
                    </a:lnTo>
                    <a:lnTo>
                      <a:pt x="14" y="97"/>
                    </a:lnTo>
                    <a:lnTo>
                      <a:pt x="14" y="102"/>
                    </a:lnTo>
                    <a:lnTo>
                      <a:pt x="14" y="106"/>
                    </a:lnTo>
                    <a:lnTo>
                      <a:pt x="14" y="109"/>
                    </a:lnTo>
                    <a:lnTo>
                      <a:pt x="14" y="114"/>
                    </a:lnTo>
                    <a:lnTo>
                      <a:pt x="14" y="118"/>
                    </a:lnTo>
                    <a:lnTo>
                      <a:pt x="14" y="121"/>
                    </a:lnTo>
                    <a:lnTo>
                      <a:pt x="14" y="126"/>
                    </a:lnTo>
                    <a:lnTo>
                      <a:pt x="14" y="130"/>
                    </a:lnTo>
                    <a:lnTo>
                      <a:pt x="14" y="134"/>
                    </a:lnTo>
                    <a:lnTo>
                      <a:pt x="14" y="138"/>
                    </a:lnTo>
                    <a:lnTo>
                      <a:pt x="14" y="142"/>
                    </a:lnTo>
                    <a:lnTo>
                      <a:pt x="14" y="145"/>
                    </a:lnTo>
                    <a:lnTo>
                      <a:pt x="14" y="149"/>
                    </a:lnTo>
                    <a:lnTo>
                      <a:pt x="14" y="152"/>
                    </a:lnTo>
                    <a:lnTo>
                      <a:pt x="14" y="156"/>
                    </a:lnTo>
                    <a:lnTo>
                      <a:pt x="14" y="160"/>
                    </a:lnTo>
                    <a:lnTo>
                      <a:pt x="16" y="163"/>
                    </a:lnTo>
                    <a:lnTo>
                      <a:pt x="16" y="169"/>
                    </a:lnTo>
                    <a:lnTo>
                      <a:pt x="16" y="175"/>
                    </a:lnTo>
                    <a:lnTo>
                      <a:pt x="16" y="180"/>
                    </a:lnTo>
                    <a:lnTo>
                      <a:pt x="16" y="185"/>
                    </a:lnTo>
                    <a:lnTo>
                      <a:pt x="16" y="188"/>
                    </a:lnTo>
                    <a:lnTo>
                      <a:pt x="16" y="192"/>
                    </a:lnTo>
                    <a:lnTo>
                      <a:pt x="16" y="194"/>
                    </a:lnTo>
                    <a:lnTo>
                      <a:pt x="16" y="197"/>
                    </a:lnTo>
                    <a:lnTo>
                      <a:pt x="16" y="198"/>
                    </a:lnTo>
                    <a:lnTo>
                      <a:pt x="16" y="200"/>
                    </a:lnTo>
                    <a:lnTo>
                      <a:pt x="16" y="203"/>
                    </a:lnTo>
                    <a:lnTo>
                      <a:pt x="16" y="206"/>
                    </a:lnTo>
                    <a:lnTo>
                      <a:pt x="14" y="210"/>
                    </a:lnTo>
                    <a:lnTo>
                      <a:pt x="14" y="213"/>
                    </a:lnTo>
                    <a:lnTo>
                      <a:pt x="14" y="217"/>
                    </a:lnTo>
                    <a:lnTo>
                      <a:pt x="14" y="222"/>
                    </a:lnTo>
                    <a:lnTo>
                      <a:pt x="14" y="226"/>
                    </a:lnTo>
                    <a:lnTo>
                      <a:pt x="14" y="231"/>
                    </a:lnTo>
                    <a:lnTo>
                      <a:pt x="14" y="237"/>
                    </a:lnTo>
                    <a:lnTo>
                      <a:pt x="14" y="242"/>
                    </a:lnTo>
                    <a:lnTo>
                      <a:pt x="13" y="247"/>
                    </a:lnTo>
                    <a:lnTo>
                      <a:pt x="13" y="253"/>
                    </a:lnTo>
                    <a:lnTo>
                      <a:pt x="13" y="259"/>
                    </a:lnTo>
                    <a:lnTo>
                      <a:pt x="13" y="263"/>
                    </a:lnTo>
                    <a:lnTo>
                      <a:pt x="13" y="269"/>
                    </a:lnTo>
                    <a:lnTo>
                      <a:pt x="13" y="274"/>
                    </a:lnTo>
                    <a:lnTo>
                      <a:pt x="12" y="279"/>
                    </a:lnTo>
                    <a:lnTo>
                      <a:pt x="12" y="285"/>
                    </a:lnTo>
                    <a:lnTo>
                      <a:pt x="12" y="290"/>
                    </a:lnTo>
                    <a:lnTo>
                      <a:pt x="12" y="294"/>
                    </a:lnTo>
                    <a:lnTo>
                      <a:pt x="12" y="298"/>
                    </a:lnTo>
                    <a:lnTo>
                      <a:pt x="12" y="303"/>
                    </a:lnTo>
                    <a:lnTo>
                      <a:pt x="11" y="306"/>
                    </a:lnTo>
                    <a:lnTo>
                      <a:pt x="11" y="310"/>
                    </a:lnTo>
                    <a:lnTo>
                      <a:pt x="11" y="312"/>
                    </a:lnTo>
                    <a:lnTo>
                      <a:pt x="11" y="315"/>
                    </a:lnTo>
                    <a:lnTo>
                      <a:pt x="11" y="318"/>
                    </a:lnTo>
                    <a:lnTo>
                      <a:pt x="11" y="319"/>
                    </a:lnTo>
                    <a:lnTo>
                      <a:pt x="0" y="318"/>
                    </a:lnTo>
                    <a:lnTo>
                      <a:pt x="0" y="318"/>
                    </a:lnTo>
                    <a:close/>
                  </a:path>
                </a:pathLst>
              </a:custGeom>
              <a:solidFill>
                <a:srgbClr val="000000">
                  <a:alpha val="100000"/>
                </a:srgbClr>
              </a:solidFill>
              <a:ln w="9525">
                <a:noFill/>
              </a:ln>
            </p:spPr>
            <p:txBody>
              <a:bodyPr/>
              <a:p>
                <a:endParaRPr lang="zh-CN" altLang="en-US"/>
              </a:p>
            </p:txBody>
          </p:sp>
          <p:sp>
            <p:nvSpPr>
              <p:cNvPr id="22663" name="Freeform 343"/>
              <p:cNvSpPr/>
              <p:nvPr/>
            </p:nvSpPr>
            <p:spPr>
              <a:xfrm>
                <a:off x="2545" y="1152"/>
                <a:ext cx="28" cy="2"/>
              </a:xfrm>
              <a:custGeom>
                <a:avLst/>
                <a:gdLst/>
                <a:ahLst/>
                <a:cxnLst>
                  <a:cxn ang="0">
                    <a:pos x="0" y="1"/>
                  </a:cxn>
                  <a:cxn ang="0">
                    <a:pos x="2" y="1"/>
                  </a:cxn>
                  <a:cxn ang="0">
                    <a:pos x="3" y="1"/>
                  </a:cxn>
                  <a:cxn ang="0">
                    <a:pos x="5" y="1"/>
                  </a:cxn>
                  <a:cxn ang="0">
                    <a:pos x="7" y="1"/>
                  </a:cxn>
                  <a:cxn ang="0">
                    <a:pos x="10" y="2"/>
                  </a:cxn>
                  <a:cxn ang="0">
                    <a:pos x="12" y="2"/>
                  </a:cxn>
                  <a:cxn ang="0">
                    <a:pos x="13" y="2"/>
                  </a:cxn>
                  <a:cxn ang="0">
                    <a:pos x="15" y="2"/>
                  </a:cxn>
                  <a:cxn ang="0">
                    <a:pos x="17" y="2"/>
                  </a:cxn>
                  <a:cxn ang="0">
                    <a:pos x="20" y="2"/>
                  </a:cxn>
                  <a:cxn ang="0">
                    <a:pos x="22" y="2"/>
                  </a:cxn>
                  <a:cxn ang="0">
                    <a:pos x="24" y="2"/>
                  </a:cxn>
                  <a:cxn ang="0">
                    <a:pos x="26" y="2"/>
                  </a:cxn>
                  <a:cxn ang="0">
                    <a:pos x="27" y="2"/>
                  </a:cxn>
                  <a:cxn ang="0">
                    <a:pos x="28" y="1"/>
                  </a:cxn>
                  <a:cxn ang="0">
                    <a:pos x="28" y="1"/>
                  </a:cxn>
                  <a:cxn ang="0">
                    <a:pos x="27" y="1"/>
                  </a:cxn>
                  <a:cxn ang="0">
                    <a:pos x="26" y="1"/>
                  </a:cxn>
                  <a:cxn ang="0">
                    <a:pos x="24" y="1"/>
                  </a:cxn>
                  <a:cxn ang="0">
                    <a:pos x="22" y="1"/>
                  </a:cxn>
                  <a:cxn ang="0">
                    <a:pos x="20" y="1"/>
                  </a:cxn>
                  <a:cxn ang="0">
                    <a:pos x="18" y="1"/>
                  </a:cxn>
                  <a:cxn ang="0">
                    <a:pos x="16" y="1"/>
                  </a:cxn>
                  <a:cxn ang="0">
                    <a:pos x="15" y="1"/>
                  </a:cxn>
                  <a:cxn ang="0">
                    <a:pos x="14" y="1"/>
                  </a:cxn>
                  <a:cxn ang="0">
                    <a:pos x="13" y="1"/>
                  </a:cxn>
                  <a:cxn ang="0">
                    <a:pos x="11" y="0"/>
                  </a:cxn>
                  <a:cxn ang="0">
                    <a:pos x="9" y="0"/>
                  </a:cxn>
                  <a:cxn ang="0">
                    <a:pos x="7" y="0"/>
                  </a:cxn>
                  <a:cxn ang="0">
                    <a:pos x="6" y="0"/>
                  </a:cxn>
                  <a:cxn ang="0">
                    <a:pos x="5" y="0"/>
                  </a:cxn>
                  <a:cxn ang="0">
                    <a:pos x="3" y="0"/>
                  </a:cxn>
                  <a:cxn ang="0">
                    <a:pos x="1" y="0"/>
                  </a:cxn>
                  <a:cxn ang="0">
                    <a:pos x="0" y="0"/>
                  </a:cxn>
                  <a:cxn ang="0">
                    <a:pos x="0" y="1"/>
                  </a:cxn>
                </a:cxnLst>
                <a:pathLst>
                  <a:path w="142" h="15">
                    <a:moveTo>
                      <a:pt x="0" y="9"/>
                    </a:moveTo>
                    <a:lnTo>
                      <a:pt x="1" y="9"/>
                    </a:lnTo>
                    <a:lnTo>
                      <a:pt x="6" y="9"/>
                    </a:lnTo>
                    <a:lnTo>
                      <a:pt x="9" y="9"/>
                    </a:lnTo>
                    <a:lnTo>
                      <a:pt x="12" y="9"/>
                    </a:lnTo>
                    <a:lnTo>
                      <a:pt x="16" y="9"/>
                    </a:lnTo>
                    <a:lnTo>
                      <a:pt x="22" y="11"/>
                    </a:lnTo>
                    <a:lnTo>
                      <a:pt x="27" y="11"/>
                    </a:lnTo>
                    <a:lnTo>
                      <a:pt x="32" y="11"/>
                    </a:lnTo>
                    <a:lnTo>
                      <a:pt x="37" y="11"/>
                    </a:lnTo>
                    <a:lnTo>
                      <a:pt x="45" y="12"/>
                    </a:lnTo>
                    <a:lnTo>
                      <a:pt x="50" y="12"/>
                    </a:lnTo>
                    <a:lnTo>
                      <a:pt x="57" y="12"/>
                    </a:lnTo>
                    <a:lnTo>
                      <a:pt x="59" y="12"/>
                    </a:lnTo>
                    <a:lnTo>
                      <a:pt x="63" y="13"/>
                    </a:lnTo>
                    <a:lnTo>
                      <a:pt x="66" y="13"/>
                    </a:lnTo>
                    <a:lnTo>
                      <a:pt x="69" y="13"/>
                    </a:lnTo>
                    <a:lnTo>
                      <a:pt x="75" y="13"/>
                    </a:lnTo>
                    <a:lnTo>
                      <a:pt x="83" y="13"/>
                    </a:lnTo>
                    <a:lnTo>
                      <a:pt x="88" y="13"/>
                    </a:lnTo>
                    <a:lnTo>
                      <a:pt x="95" y="14"/>
                    </a:lnTo>
                    <a:lnTo>
                      <a:pt x="101" y="14"/>
                    </a:lnTo>
                    <a:lnTo>
                      <a:pt x="106" y="14"/>
                    </a:lnTo>
                    <a:lnTo>
                      <a:pt x="113" y="14"/>
                    </a:lnTo>
                    <a:lnTo>
                      <a:pt x="118" y="15"/>
                    </a:lnTo>
                    <a:lnTo>
                      <a:pt x="123" y="14"/>
                    </a:lnTo>
                    <a:lnTo>
                      <a:pt x="126" y="14"/>
                    </a:lnTo>
                    <a:lnTo>
                      <a:pt x="130" y="14"/>
                    </a:lnTo>
                    <a:lnTo>
                      <a:pt x="134" y="14"/>
                    </a:lnTo>
                    <a:lnTo>
                      <a:pt x="139" y="14"/>
                    </a:lnTo>
                    <a:lnTo>
                      <a:pt x="141" y="14"/>
                    </a:lnTo>
                    <a:lnTo>
                      <a:pt x="142" y="11"/>
                    </a:lnTo>
                    <a:lnTo>
                      <a:pt x="142" y="8"/>
                    </a:lnTo>
                    <a:lnTo>
                      <a:pt x="141" y="6"/>
                    </a:lnTo>
                    <a:lnTo>
                      <a:pt x="139" y="6"/>
                    </a:lnTo>
                    <a:lnTo>
                      <a:pt x="137" y="5"/>
                    </a:lnTo>
                    <a:lnTo>
                      <a:pt x="135" y="5"/>
                    </a:lnTo>
                    <a:lnTo>
                      <a:pt x="130" y="5"/>
                    </a:lnTo>
                    <a:lnTo>
                      <a:pt x="126" y="5"/>
                    </a:lnTo>
                    <a:lnTo>
                      <a:pt x="123" y="4"/>
                    </a:lnTo>
                    <a:lnTo>
                      <a:pt x="118" y="4"/>
                    </a:lnTo>
                    <a:lnTo>
                      <a:pt x="111" y="4"/>
                    </a:lnTo>
                    <a:lnTo>
                      <a:pt x="106" y="4"/>
                    </a:lnTo>
                    <a:lnTo>
                      <a:pt x="100" y="4"/>
                    </a:lnTo>
                    <a:lnTo>
                      <a:pt x="94" y="4"/>
                    </a:lnTo>
                    <a:lnTo>
                      <a:pt x="89" y="4"/>
                    </a:lnTo>
                    <a:lnTo>
                      <a:pt x="84" y="4"/>
                    </a:lnTo>
                    <a:lnTo>
                      <a:pt x="80" y="4"/>
                    </a:lnTo>
                    <a:lnTo>
                      <a:pt x="77" y="4"/>
                    </a:lnTo>
                    <a:lnTo>
                      <a:pt x="74" y="4"/>
                    </a:lnTo>
                    <a:lnTo>
                      <a:pt x="74" y="4"/>
                    </a:lnTo>
                    <a:lnTo>
                      <a:pt x="72" y="4"/>
                    </a:lnTo>
                    <a:lnTo>
                      <a:pt x="69" y="4"/>
                    </a:lnTo>
                    <a:lnTo>
                      <a:pt x="66" y="4"/>
                    </a:lnTo>
                    <a:lnTo>
                      <a:pt x="61" y="4"/>
                    </a:lnTo>
                    <a:lnTo>
                      <a:pt x="54" y="2"/>
                    </a:lnTo>
                    <a:lnTo>
                      <a:pt x="48" y="2"/>
                    </a:lnTo>
                    <a:lnTo>
                      <a:pt x="45" y="2"/>
                    </a:lnTo>
                    <a:lnTo>
                      <a:pt x="42" y="2"/>
                    </a:lnTo>
                    <a:lnTo>
                      <a:pt x="38" y="2"/>
                    </a:lnTo>
                    <a:lnTo>
                      <a:pt x="35" y="2"/>
                    </a:lnTo>
                    <a:lnTo>
                      <a:pt x="31" y="1"/>
                    </a:lnTo>
                    <a:lnTo>
                      <a:pt x="27" y="1"/>
                    </a:lnTo>
                    <a:lnTo>
                      <a:pt x="25" y="1"/>
                    </a:lnTo>
                    <a:lnTo>
                      <a:pt x="22" y="1"/>
                    </a:lnTo>
                    <a:lnTo>
                      <a:pt x="15" y="0"/>
                    </a:lnTo>
                    <a:lnTo>
                      <a:pt x="10" y="0"/>
                    </a:lnTo>
                    <a:lnTo>
                      <a:pt x="6" y="0"/>
                    </a:lnTo>
                    <a:lnTo>
                      <a:pt x="3" y="0"/>
                    </a:lnTo>
                    <a:lnTo>
                      <a:pt x="0" y="0"/>
                    </a:lnTo>
                    <a:lnTo>
                      <a:pt x="0" y="9"/>
                    </a:lnTo>
                    <a:lnTo>
                      <a:pt x="0" y="9"/>
                    </a:lnTo>
                    <a:close/>
                  </a:path>
                </a:pathLst>
              </a:custGeom>
              <a:solidFill>
                <a:srgbClr val="000000">
                  <a:alpha val="100000"/>
                </a:srgbClr>
              </a:solidFill>
              <a:ln w="9525">
                <a:noFill/>
              </a:ln>
            </p:spPr>
            <p:txBody>
              <a:bodyPr/>
              <a:p>
                <a:endParaRPr lang="zh-CN" altLang="en-US"/>
              </a:p>
            </p:txBody>
          </p:sp>
          <p:sp>
            <p:nvSpPr>
              <p:cNvPr id="22664" name="Freeform 344"/>
              <p:cNvSpPr/>
              <p:nvPr/>
            </p:nvSpPr>
            <p:spPr>
              <a:xfrm>
                <a:off x="2544" y="1138"/>
                <a:ext cx="29" cy="5"/>
              </a:xfrm>
              <a:custGeom>
                <a:avLst/>
                <a:gdLst/>
                <a:ahLst/>
                <a:cxnLst>
                  <a:cxn ang="0">
                    <a:pos x="0" y="2"/>
                  </a:cxn>
                  <a:cxn ang="0">
                    <a:pos x="2" y="2"/>
                  </a:cxn>
                  <a:cxn ang="0">
                    <a:pos x="4" y="2"/>
                  </a:cxn>
                  <a:cxn ang="0">
                    <a:pos x="6" y="2"/>
                  </a:cxn>
                  <a:cxn ang="0">
                    <a:pos x="9" y="3"/>
                  </a:cxn>
                  <a:cxn ang="0">
                    <a:pos x="12" y="3"/>
                  </a:cxn>
                  <a:cxn ang="0">
                    <a:pos x="13" y="3"/>
                  </a:cxn>
                  <a:cxn ang="0">
                    <a:pos x="14" y="3"/>
                  </a:cxn>
                  <a:cxn ang="0">
                    <a:pos x="15" y="3"/>
                  </a:cxn>
                  <a:cxn ang="0">
                    <a:pos x="17" y="4"/>
                  </a:cxn>
                  <a:cxn ang="0">
                    <a:pos x="19" y="4"/>
                  </a:cxn>
                  <a:cxn ang="0">
                    <a:pos x="21" y="4"/>
                  </a:cxn>
                  <a:cxn ang="0">
                    <a:pos x="22" y="4"/>
                  </a:cxn>
                  <a:cxn ang="0">
                    <a:pos x="25" y="4"/>
                  </a:cxn>
                  <a:cxn ang="0">
                    <a:pos x="27" y="5"/>
                  </a:cxn>
                  <a:cxn ang="0">
                    <a:pos x="28" y="5"/>
                  </a:cxn>
                  <a:cxn ang="0">
                    <a:pos x="29" y="5"/>
                  </a:cxn>
                  <a:cxn ang="0">
                    <a:pos x="29" y="4"/>
                  </a:cxn>
                  <a:cxn ang="0">
                    <a:pos x="29" y="4"/>
                  </a:cxn>
                  <a:cxn ang="0">
                    <a:pos x="28" y="3"/>
                  </a:cxn>
                  <a:cxn ang="0">
                    <a:pos x="26" y="3"/>
                  </a:cxn>
                  <a:cxn ang="0">
                    <a:pos x="24" y="3"/>
                  </a:cxn>
                  <a:cxn ang="0">
                    <a:pos x="21" y="2"/>
                  </a:cxn>
                  <a:cxn ang="0">
                    <a:pos x="19" y="2"/>
                  </a:cxn>
                  <a:cxn ang="0">
                    <a:pos x="17" y="2"/>
                  </a:cxn>
                  <a:cxn ang="0">
                    <a:pos x="15" y="2"/>
                  </a:cxn>
                  <a:cxn ang="0">
                    <a:pos x="14" y="2"/>
                  </a:cxn>
                  <a:cxn ang="0">
                    <a:pos x="14" y="2"/>
                  </a:cxn>
                  <a:cxn ang="0">
                    <a:pos x="12" y="1"/>
                  </a:cxn>
                  <a:cxn ang="0">
                    <a:pos x="10" y="1"/>
                  </a:cxn>
                  <a:cxn ang="0">
                    <a:pos x="7" y="1"/>
                  </a:cxn>
                  <a:cxn ang="0">
                    <a:pos x="4" y="1"/>
                  </a:cxn>
                  <a:cxn ang="0">
                    <a:pos x="2" y="0"/>
                  </a:cxn>
                  <a:cxn ang="0">
                    <a:pos x="1" y="0"/>
                  </a:cxn>
                  <a:cxn ang="0">
                    <a:pos x="0" y="2"/>
                  </a:cxn>
                </a:cxnLst>
                <a:pathLst>
                  <a:path w="143" h="31">
                    <a:moveTo>
                      <a:pt x="0" y="10"/>
                    </a:moveTo>
                    <a:lnTo>
                      <a:pt x="2" y="10"/>
                    </a:lnTo>
                    <a:lnTo>
                      <a:pt x="5" y="11"/>
                    </a:lnTo>
                    <a:lnTo>
                      <a:pt x="10" y="11"/>
                    </a:lnTo>
                    <a:lnTo>
                      <a:pt x="15" y="12"/>
                    </a:lnTo>
                    <a:lnTo>
                      <a:pt x="20" y="13"/>
                    </a:lnTo>
                    <a:lnTo>
                      <a:pt x="26" y="13"/>
                    </a:lnTo>
                    <a:lnTo>
                      <a:pt x="32" y="14"/>
                    </a:lnTo>
                    <a:lnTo>
                      <a:pt x="38" y="15"/>
                    </a:lnTo>
                    <a:lnTo>
                      <a:pt x="46" y="17"/>
                    </a:lnTo>
                    <a:lnTo>
                      <a:pt x="51" y="17"/>
                    </a:lnTo>
                    <a:lnTo>
                      <a:pt x="57" y="18"/>
                    </a:lnTo>
                    <a:lnTo>
                      <a:pt x="62" y="19"/>
                    </a:lnTo>
                    <a:lnTo>
                      <a:pt x="65" y="19"/>
                    </a:lnTo>
                    <a:lnTo>
                      <a:pt x="69" y="20"/>
                    </a:lnTo>
                    <a:lnTo>
                      <a:pt x="70" y="21"/>
                    </a:lnTo>
                    <a:lnTo>
                      <a:pt x="72" y="21"/>
                    </a:lnTo>
                    <a:lnTo>
                      <a:pt x="75" y="21"/>
                    </a:lnTo>
                    <a:lnTo>
                      <a:pt x="79" y="21"/>
                    </a:lnTo>
                    <a:lnTo>
                      <a:pt x="85" y="23"/>
                    </a:lnTo>
                    <a:lnTo>
                      <a:pt x="89" y="24"/>
                    </a:lnTo>
                    <a:lnTo>
                      <a:pt x="96" y="25"/>
                    </a:lnTo>
                    <a:lnTo>
                      <a:pt x="99" y="25"/>
                    </a:lnTo>
                    <a:lnTo>
                      <a:pt x="102" y="25"/>
                    </a:lnTo>
                    <a:lnTo>
                      <a:pt x="106" y="26"/>
                    </a:lnTo>
                    <a:lnTo>
                      <a:pt x="109" y="26"/>
                    </a:lnTo>
                    <a:lnTo>
                      <a:pt x="115" y="26"/>
                    </a:lnTo>
                    <a:lnTo>
                      <a:pt x="121" y="27"/>
                    </a:lnTo>
                    <a:lnTo>
                      <a:pt x="126" y="29"/>
                    </a:lnTo>
                    <a:lnTo>
                      <a:pt x="132" y="30"/>
                    </a:lnTo>
                    <a:lnTo>
                      <a:pt x="136" y="30"/>
                    </a:lnTo>
                    <a:lnTo>
                      <a:pt x="140" y="31"/>
                    </a:lnTo>
                    <a:lnTo>
                      <a:pt x="142" y="31"/>
                    </a:lnTo>
                    <a:lnTo>
                      <a:pt x="143" y="31"/>
                    </a:lnTo>
                    <a:lnTo>
                      <a:pt x="143" y="30"/>
                    </a:lnTo>
                    <a:lnTo>
                      <a:pt x="143" y="26"/>
                    </a:lnTo>
                    <a:lnTo>
                      <a:pt x="142" y="24"/>
                    </a:lnTo>
                    <a:lnTo>
                      <a:pt x="141" y="23"/>
                    </a:lnTo>
                    <a:lnTo>
                      <a:pt x="138" y="21"/>
                    </a:lnTo>
                    <a:lnTo>
                      <a:pt x="136" y="20"/>
                    </a:lnTo>
                    <a:lnTo>
                      <a:pt x="132" y="20"/>
                    </a:lnTo>
                    <a:lnTo>
                      <a:pt x="127" y="19"/>
                    </a:lnTo>
                    <a:lnTo>
                      <a:pt x="122" y="18"/>
                    </a:lnTo>
                    <a:lnTo>
                      <a:pt x="117" y="18"/>
                    </a:lnTo>
                    <a:lnTo>
                      <a:pt x="111" y="17"/>
                    </a:lnTo>
                    <a:lnTo>
                      <a:pt x="106" y="15"/>
                    </a:lnTo>
                    <a:lnTo>
                      <a:pt x="99" y="14"/>
                    </a:lnTo>
                    <a:lnTo>
                      <a:pt x="93" y="14"/>
                    </a:lnTo>
                    <a:lnTo>
                      <a:pt x="88" y="13"/>
                    </a:lnTo>
                    <a:lnTo>
                      <a:pt x="83" y="12"/>
                    </a:lnTo>
                    <a:lnTo>
                      <a:pt x="78" y="12"/>
                    </a:lnTo>
                    <a:lnTo>
                      <a:pt x="74" y="11"/>
                    </a:lnTo>
                    <a:lnTo>
                      <a:pt x="72" y="11"/>
                    </a:lnTo>
                    <a:lnTo>
                      <a:pt x="70" y="11"/>
                    </a:lnTo>
                    <a:lnTo>
                      <a:pt x="69" y="11"/>
                    </a:lnTo>
                    <a:lnTo>
                      <a:pt x="67" y="10"/>
                    </a:lnTo>
                    <a:lnTo>
                      <a:pt x="62" y="10"/>
                    </a:lnTo>
                    <a:lnTo>
                      <a:pt x="58" y="8"/>
                    </a:lnTo>
                    <a:lnTo>
                      <a:pt x="52" y="8"/>
                    </a:lnTo>
                    <a:lnTo>
                      <a:pt x="47" y="7"/>
                    </a:lnTo>
                    <a:lnTo>
                      <a:pt x="41" y="6"/>
                    </a:lnTo>
                    <a:lnTo>
                      <a:pt x="34" y="6"/>
                    </a:lnTo>
                    <a:lnTo>
                      <a:pt x="28" y="4"/>
                    </a:lnTo>
                    <a:lnTo>
                      <a:pt x="22" y="4"/>
                    </a:lnTo>
                    <a:lnTo>
                      <a:pt x="16" y="2"/>
                    </a:lnTo>
                    <a:lnTo>
                      <a:pt x="11" y="1"/>
                    </a:lnTo>
                    <a:lnTo>
                      <a:pt x="7" y="0"/>
                    </a:lnTo>
                    <a:lnTo>
                      <a:pt x="4" y="0"/>
                    </a:lnTo>
                    <a:lnTo>
                      <a:pt x="1" y="0"/>
                    </a:lnTo>
                    <a:lnTo>
                      <a:pt x="0" y="10"/>
                    </a:lnTo>
                    <a:lnTo>
                      <a:pt x="0" y="10"/>
                    </a:lnTo>
                    <a:close/>
                  </a:path>
                </a:pathLst>
              </a:custGeom>
              <a:solidFill>
                <a:srgbClr val="000000">
                  <a:alpha val="100000"/>
                </a:srgbClr>
              </a:solidFill>
              <a:ln w="9525">
                <a:noFill/>
              </a:ln>
            </p:spPr>
            <p:txBody>
              <a:bodyPr/>
              <a:p>
                <a:endParaRPr lang="zh-CN" altLang="en-US"/>
              </a:p>
            </p:txBody>
          </p:sp>
          <p:sp>
            <p:nvSpPr>
              <p:cNvPr id="22665" name="Freeform 345"/>
              <p:cNvSpPr/>
              <p:nvPr/>
            </p:nvSpPr>
            <p:spPr>
              <a:xfrm>
                <a:off x="2555" y="1131"/>
                <a:ext cx="17" cy="4"/>
              </a:xfrm>
              <a:custGeom>
                <a:avLst/>
                <a:gdLst/>
                <a:ahLst/>
                <a:cxnLst>
                  <a:cxn ang="0">
                    <a:pos x="0" y="2"/>
                  </a:cxn>
                  <a:cxn ang="0">
                    <a:pos x="0" y="2"/>
                  </a:cxn>
                  <a:cxn ang="0">
                    <a:pos x="1" y="2"/>
                  </a:cxn>
                  <a:cxn ang="0">
                    <a:pos x="2" y="2"/>
                  </a:cxn>
                  <a:cxn ang="0">
                    <a:pos x="3" y="2"/>
                  </a:cxn>
                  <a:cxn ang="0">
                    <a:pos x="3" y="2"/>
                  </a:cxn>
                  <a:cxn ang="0">
                    <a:pos x="4" y="2"/>
                  </a:cxn>
                  <a:cxn ang="0">
                    <a:pos x="5" y="3"/>
                  </a:cxn>
                  <a:cxn ang="0">
                    <a:pos x="7" y="3"/>
                  </a:cxn>
                  <a:cxn ang="0">
                    <a:pos x="7" y="3"/>
                  </a:cxn>
                  <a:cxn ang="0">
                    <a:pos x="8" y="3"/>
                  </a:cxn>
                  <a:cxn ang="0">
                    <a:pos x="9" y="3"/>
                  </a:cxn>
                  <a:cxn ang="0">
                    <a:pos x="10" y="3"/>
                  </a:cxn>
                  <a:cxn ang="0">
                    <a:pos x="11" y="3"/>
                  </a:cxn>
                  <a:cxn ang="0">
                    <a:pos x="11" y="3"/>
                  </a:cxn>
                  <a:cxn ang="0">
                    <a:pos x="12" y="3"/>
                  </a:cxn>
                  <a:cxn ang="0">
                    <a:pos x="13" y="4"/>
                  </a:cxn>
                  <a:cxn ang="0">
                    <a:pos x="14" y="4"/>
                  </a:cxn>
                  <a:cxn ang="0">
                    <a:pos x="15" y="4"/>
                  </a:cxn>
                  <a:cxn ang="0">
                    <a:pos x="16" y="4"/>
                  </a:cxn>
                  <a:cxn ang="0">
                    <a:pos x="17" y="4"/>
                  </a:cxn>
                  <a:cxn ang="0">
                    <a:pos x="17" y="2"/>
                  </a:cxn>
                  <a:cxn ang="0">
                    <a:pos x="17" y="2"/>
                  </a:cxn>
                  <a:cxn ang="0">
                    <a:pos x="16" y="2"/>
                  </a:cxn>
                  <a:cxn ang="0">
                    <a:pos x="15" y="2"/>
                  </a:cxn>
                  <a:cxn ang="0">
                    <a:pos x="14" y="2"/>
                  </a:cxn>
                  <a:cxn ang="0">
                    <a:pos x="13" y="2"/>
                  </a:cxn>
                  <a:cxn ang="0">
                    <a:pos x="13" y="1"/>
                  </a:cxn>
                  <a:cxn ang="0">
                    <a:pos x="12" y="1"/>
                  </a:cxn>
                  <a:cxn ang="0">
                    <a:pos x="12" y="1"/>
                  </a:cxn>
                  <a:cxn ang="0">
                    <a:pos x="11" y="1"/>
                  </a:cxn>
                  <a:cxn ang="0">
                    <a:pos x="10" y="1"/>
                  </a:cxn>
                  <a:cxn ang="0">
                    <a:pos x="9" y="1"/>
                  </a:cxn>
                  <a:cxn ang="0">
                    <a:pos x="9" y="1"/>
                  </a:cxn>
                  <a:cxn ang="0">
                    <a:pos x="8" y="1"/>
                  </a:cxn>
                  <a:cxn ang="0">
                    <a:pos x="7" y="1"/>
                  </a:cxn>
                  <a:cxn ang="0">
                    <a:pos x="6" y="1"/>
                  </a:cxn>
                  <a:cxn ang="0">
                    <a:pos x="5" y="1"/>
                  </a:cxn>
                  <a:cxn ang="0">
                    <a:pos x="5" y="1"/>
                  </a:cxn>
                  <a:cxn ang="0">
                    <a:pos x="4" y="0"/>
                  </a:cxn>
                  <a:cxn ang="0">
                    <a:pos x="3" y="0"/>
                  </a:cxn>
                  <a:cxn ang="0">
                    <a:pos x="3" y="0"/>
                  </a:cxn>
                  <a:cxn ang="0">
                    <a:pos x="2" y="0"/>
                  </a:cxn>
                  <a:cxn ang="0">
                    <a:pos x="1" y="0"/>
                  </a:cxn>
                  <a:cxn ang="0">
                    <a:pos x="0" y="0"/>
                  </a:cxn>
                  <a:cxn ang="0">
                    <a:pos x="0" y="0"/>
                  </a:cxn>
                  <a:cxn ang="0">
                    <a:pos x="0" y="2"/>
                  </a:cxn>
                  <a:cxn ang="0">
                    <a:pos x="0" y="2"/>
                  </a:cxn>
                </a:cxnLst>
                <a:pathLst>
                  <a:path w="87" h="21">
                    <a:moveTo>
                      <a:pt x="0" y="11"/>
                    </a:moveTo>
                    <a:lnTo>
                      <a:pt x="1" y="11"/>
                    </a:lnTo>
                    <a:lnTo>
                      <a:pt x="6" y="11"/>
                    </a:lnTo>
                    <a:lnTo>
                      <a:pt x="8" y="11"/>
                    </a:lnTo>
                    <a:lnTo>
                      <a:pt x="13" y="12"/>
                    </a:lnTo>
                    <a:lnTo>
                      <a:pt x="17" y="13"/>
                    </a:lnTo>
                    <a:lnTo>
                      <a:pt x="23" y="13"/>
                    </a:lnTo>
                    <a:lnTo>
                      <a:pt x="28" y="14"/>
                    </a:lnTo>
                    <a:lnTo>
                      <a:pt x="34" y="15"/>
                    </a:lnTo>
                    <a:lnTo>
                      <a:pt x="38" y="15"/>
                    </a:lnTo>
                    <a:lnTo>
                      <a:pt x="42" y="15"/>
                    </a:lnTo>
                    <a:lnTo>
                      <a:pt x="47" y="17"/>
                    </a:lnTo>
                    <a:lnTo>
                      <a:pt x="50" y="17"/>
                    </a:lnTo>
                    <a:lnTo>
                      <a:pt x="54" y="17"/>
                    </a:lnTo>
                    <a:lnTo>
                      <a:pt x="58" y="18"/>
                    </a:lnTo>
                    <a:lnTo>
                      <a:pt x="63" y="18"/>
                    </a:lnTo>
                    <a:lnTo>
                      <a:pt x="68" y="19"/>
                    </a:lnTo>
                    <a:lnTo>
                      <a:pt x="73" y="19"/>
                    </a:lnTo>
                    <a:lnTo>
                      <a:pt x="76" y="20"/>
                    </a:lnTo>
                    <a:lnTo>
                      <a:pt x="82" y="20"/>
                    </a:lnTo>
                    <a:lnTo>
                      <a:pt x="87" y="21"/>
                    </a:lnTo>
                    <a:lnTo>
                      <a:pt x="87" y="11"/>
                    </a:lnTo>
                    <a:lnTo>
                      <a:pt x="85" y="11"/>
                    </a:lnTo>
                    <a:lnTo>
                      <a:pt x="81" y="9"/>
                    </a:lnTo>
                    <a:lnTo>
                      <a:pt x="76" y="9"/>
                    </a:lnTo>
                    <a:lnTo>
                      <a:pt x="73" y="8"/>
                    </a:lnTo>
                    <a:lnTo>
                      <a:pt x="69" y="8"/>
                    </a:lnTo>
                    <a:lnTo>
                      <a:pt x="65" y="7"/>
                    </a:lnTo>
                    <a:lnTo>
                      <a:pt x="61" y="7"/>
                    </a:lnTo>
                    <a:lnTo>
                      <a:pt x="59" y="7"/>
                    </a:lnTo>
                    <a:lnTo>
                      <a:pt x="55" y="6"/>
                    </a:lnTo>
                    <a:lnTo>
                      <a:pt x="51" y="6"/>
                    </a:lnTo>
                    <a:lnTo>
                      <a:pt x="48" y="6"/>
                    </a:lnTo>
                    <a:lnTo>
                      <a:pt x="44" y="6"/>
                    </a:lnTo>
                    <a:lnTo>
                      <a:pt x="39" y="5"/>
                    </a:lnTo>
                    <a:lnTo>
                      <a:pt x="35" y="5"/>
                    </a:lnTo>
                    <a:lnTo>
                      <a:pt x="32" y="3"/>
                    </a:lnTo>
                    <a:lnTo>
                      <a:pt x="28" y="3"/>
                    </a:lnTo>
                    <a:lnTo>
                      <a:pt x="24" y="3"/>
                    </a:lnTo>
                    <a:lnTo>
                      <a:pt x="21" y="2"/>
                    </a:lnTo>
                    <a:lnTo>
                      <a:pt x="17" y="2"/>
                    </a:lnTo>
                    <a:lnTo>
                      <a:pt x="14" y="2"/>
                    </a:lnTo>
                    <a:lnTo>
                      <a:pt x="8" y="1"/>
                    </a:lnTo>
                    <a:lnTo>
                      <a:pt x="3" y="0"/>
                    </a:lnTo>
                    <a:lnTo>
                      <a:pt x="1" y="0"/>
                    </a:lnTo>
                    <a:lnTo>
                      <a:pt x="0" y="0"/>
                    </a:lnTo>
                    <a:lnTo>
                      <a:pt x="0" y="11"/>
                    </a:lnTo>
                    <a:lnTo>
                      <a:pt x="0" y="11"/>
                    </a:lnTo>
                    <a:close/>
                  </a:path>
                </a:pathLst>
              </a:custGeom>
              <a:solidFill>
                <a:srgbClr val="000000">
                  <a:alpha val="100000"/>
                </a:srgbClr>
              </a:solidFill>
              <a:ln w="9525">
                <a:noFill/>
              </a:ln>
            </p:spPr>
            <p:txBody>
              <a:bodyPr/>
              <a:p>
                <a:endParaRPr lang="zh-CN" altLang="en-US"/>
              </a:p>
            </p:txBody>
          </p:sp>
          <p:sp>
            <p:nvSpPr>
              <p:cNvPr id="22666" name="Freeform 346"/>
              <p:cNvSpPr/>
              <p:nvPr/>
            </p:nvSpPr>
            <p:spPr>
              <a:xfrm>
                <a:off x="2545" y="1110"/>
                <a:ext cx="27" cy="4"/>
              </a:xfrm>
              <a:custGeom>
                <a:avLst/>
                <a:gdLst/>
                <a:ahLst/>
                <a:cxnLst>
                  <a:cxn ang="0">
                    <a:pos x="0" y="2"/>
                  </a:cxn>
                  <a:cxn ang="0">
                    <a:pos x="1" y="2"/>
                  </a:cxn>
                  <a:cxn ang="0">
                    <a:pos x="3" y="2"/>
                  </a:cxn>
                  <a:cxn ang="0">
                    <a:pos x="5" y="2"/>
                  </a:cxn>
                  <a:cxn ang="0">
                    <a:pos x="7" y="2"/>
                  </a:cxn>
                  <a:cxn ang="0">
                    <a:pos x="9" y="3"/>
                  </a:cxn>
                  <a:cxn ang="0">
                    <a:pos x="12" y="3"/>
                  </a:cxn>
                  <a:cxn ang="0">
                    <a:pos x="14" y="3"/>
                  </a:cxn>
                  <a:cxn ang="0">
                    <a:pos x="17" y="3"/>
                  </a:cxn>
                  <a:cxn ang="0">
                    <a:pos x="19" y="4"/>
                  </a:cxn>
                  <a:cxn ang="0">
                    <a:pos x="21" y="4"/>
                  </a:cxn>
                  <a:cxn ang="0">
                    <a:pos x="23" y="4"/>
                  </a:cxn>
                  <a:cxn ang="0">
                    <a:pos x="25" y="4"/>
                  </a:cxn>
                  <a:cxn ang="0">
                    <a:pos x="26" y="4"/>
                  </a:cxn>
                  <a:cxn ang="0">
                    <a:pos x="27" y="3"/>
                  </a:cxn>
                  <a:cxn ang="0">
                    <a:pos x="26" y="3"/>
                  </a:cxn>
                  <a:cxn ang="0">
                    <a:pos x="25" y="3"/>
                  </a:cxn>
                  <a:cxn ang="0">
                    <a:pos x="24" y="3"/>
                  </a:cxn>
                  <a:cxn ang="0">
                    <a:pos x="22" y="2"/>
                  </a:cxn>
                  <a:cxn ang="0">
                    <a:pos x="20" y="2"/>
                  </a:cxn>
                  <a:cxn ang="0">
                    <a:pos x="18" y="2"/>
                  </a:cxn>
                  <a:cxn ang="0">
                    <a:pos x="17" y="2"/>
                  </a:cxn>
                  <a:cxn ang="0">
                    <a:pos x="16" y="2"/>
                  </a:cxn>
                  <a:cxn ang="0">
                    <a:pos x="15" y="1"/>
                  </a:cxn>
                  <a:cxn ang="0">
                    <a:pos x="13" y="1"/>
                  </a:cxn>
                  <a:cxn ang="0">
                    <a:pos x="11" y="1"/>
                  </a:cxn>
                  <a:cxn ang="0">
                    <a:pos x="10" y="1"/>
                  </a:cxn>
                  <a:cxn ang="0">
                    <a:pos x="9" y="1"/>
                  </a:cxn>
                  <a:cxn ang="0">
                    <a:pos x="7" y="1"/>
                  </a:cxn>
                  <a:cxn ang="0">
                    <a:pos x="6" y="1"/>
                  </a:cxn>
                  <a:cxn ang="0">
                    <a:pos x="5" y="0"/>
                  </a:cxn>
                  <a:cxn ang="0">
                    <a:pos x="3" y="0"/>
                  </a:cxn>
                  <a:cxn ang="0">
                    <a:pos x="1" y="0"/>
                  </a:cxn>
                  <a:cxn ang="0">
                    <a:pos x="0" y="0"/>
                  </a:cxn>
                  <a:cxn ang="0">
                    <a:pos x="0" y="2"/>
                  </a:cxn>
                </a:cxnLst>
                <a:pathLst>
                  <a:path w="137" h="25">
                    <a:moveTo>
                      <a:pt x="0" y="11"/>
                    </a:moveTo>
                    <a:lnTo>
                      <a:pt x="1" y="11"/>
                    </a:lnTo>
                    <a:lnTo>
                      <a:pt x="6" y="11"/>
                    </a:lnTo>
                    <a:lnTo>
                      <a:pt x="7" y="11"/>
                    </a:lnTo>
                    <a:lnTo>
                      <a:pt x="12" y="12"/>
                    </a:lnTo>
                    <a:lnTo>
                      <a:pt x="16" y="12"/>
                    </a:lnTo>
                    <a:lnTo>
                      <a:pt x="21" y="13"/>
                    </a:lnTo>
                    <a:lnTo>
                      <a:pt x="26" y="13"/>
                    </a:lnTo>
                    <a:lnTo>
                      <a:pt x="31" y="15"/>
                    </a:lnTo>
                    <a:lnTo>
                      <a:pt x="36" y="15"/>
                    </a:lnTo>
                    <a:lnTo>
                      <a:pt x="42" y="16"/>
                    </a:lnTo>
                    <a:lnTo>
                      <a:pt x="48" y="17"/>
                    </a:lnTo>
                    <a:lnTo>
                      <a:pt x="54" y="18"/>
                    </a:lnTo>
                    <a:lnTo>
                      <a:pt x="61" y="18"/>
                    </a:lnTo>
                    <a:lnTo>
                      <a:pt x="68" y="19"/>
                    </a:lnTo>
                    <a:lnTo>
                      <a:pt x="73" y="19"/>
                    </a:lnTo>
                    <a:lnTo>
                      <a:pt x="79" y="21"/>
                    </a:lnTo>
                    <a:lnTo>
                      <a:pt x="85" y="21"/>
                    </a:lnTo>
                    <a:lnTo>
                      <a:pt x="92" y="22"/>
                    </a:lnTo>
                    <a:lnTo>
                      <a:pt x="98" y="22"/>
                    </a:lnTo>
                    <a:lnTo>
                      <a:pt x="103" y="23"/>
                    </a:lnTo>
                    <a:lnTo>
                      <a:pt x="108" y="23"/>
                    </a:lnTo>
                    <a:lnTo>
                      <a:pt x="114" y="24"/>
                    </a:lnTo>
                    <a:lnTo>
                      <a:pt x="118" y="24"/>
                    </a:lnTo>
                    <a:lnTo>
                      <a:pt x="123" y="25"/>
                    </a:lnTo>
                    <a:lnTo>
                      <a:pt x="125" y="25"/>
                    </a:lnTo>
                    <a:lnTo>
                      <a:pt x="129" y="25"/>
                    </a:lnTo>
                    <a:lnTo>
                      <a:pt x="134" y="25"/>
                    </a:lnTo>
                    <a:lnTo>
                      <a:pt x="136" y="25"/>
                    </a:lnTo>
                    <a:lnTo>
                      <a:pt x="137" y="21"/>
                    </a:lnTo>
                    <a:lnTo>
                      <a:pt x="135" y="19"/>
                    </a:lnTo>
                    <a:lnTo>
                      <a:pt x="132" y="18"/>
                    </a:lnTo>
                    <a:lnTo>
                      <a:pt x="131" y="18"/>
                    </a:lnTo>
                    <a:lnTo>
                      <a:pt x="127" y="17"/>
                    </a:lnTo>
                    <a:lnTo>
                      <a:pt x="125" y="17"/>
                    </a:lnTo>
                    <a:lnTo>
                      <a:pt x="120" y="16"/>
                    </a:lnTo>
                    <a:lnTo>
                      <a:pt x="116" y="16"/>
                    </a:lnTo>
                    <a:lnTo>
                      <a:pt x="111" y="15"/>
                    </a:lnTo>
                    <a:lnTo>
                      <a:pt x="108" y="15"/>
                    </a:lnTo>
                    <a:lnTo>
                      <a:pt x="103" y="13"/>
                    </a:lnTo>
                    <a:lnTo>
                      <a:pt x="98" y="12"/>
                    </a:lnTo>
                    <a:lnTo>
                      <a:pt x="93" y="11"/>
                    </a:lnTo>
                    <a:lnTo>
                      <a:pt x="89" y="11"/>
                    </a:lnTo>
                    <a:lnTo>
                      <a:pt x="85" y="11"/>
                    </a:lnTo>
                    <a:lnTo>
                      <a:pt x="83" y="10"/>
                    </a:lnTo>
                    <a:lnTo>
                      <a:pt x="79" y="10"/>
                    </a:lnTo>
                    <a:lnTo>
                      <a:pt x="78" y="10"/>
                    </a:lnTo>
                    <a:lnTo>
                      <a:pt x="75" y="9"/>
                    </a:lnTo>
                    <a:lnTo>
                      <a:pt x="72" y="9"/>
                    </a:lnTo>
                    <a:lnTo>
                      <a:pt x="67" y="7"/>
                    </a:lnTo>
                    <a:lnTo>
                      <a:pt x="62" y="7"/>
                    </a:lnTo>
                    <a:lnTo>
                      <a:pt x="58" y="6"/>
                    </a:lnTo>
                    <a:lnTo>
                      <a:pt x="56" y="6"/>
                    </a:lnTo>
                    <a:lnTo>
                      <a:pt x="52" y="5"/>
                    </a:lnTo>
                    <a:lnTo>
                      <a:pt x="48" y="5"/>
                    </a:lnTo>
                    <a:lnTo>
                      <a:pt x="46" y="5"/>
                    </a:lnTo>
                    <a:lnTo>
                      <a:pt x="42" y="5"/>
                    </a:lnTo>
                    <a:lnTo>
                      <a:pt x="38" y="4"/>
                    </a:lnTo>
                    <a:lnTo>
                      <a:pt x="36" y="4"/>
                    </a:lnTo>
                    <a:lnTo>
                      <a:pt x="32" y="4"/>
                    </a:lnTo>
                    <a:lnTo>
                      <a:pt x="28" y="3"/>
                    </a:lnTo>
                    <a:lnTo>
                      <a:pt x="25" y="3"/>
                    </a:lnTo>
                    <a:lnTo>
                      <a:pt x="22" y="3"/>
                    </a:lnTo>
                    <a:lnTo>
                      <a:pt x="15" y="2"/>
                    </a:lnTo>
                    <a:lnTo>
                      <a:pt x="10" y="2"/>
                    </a:lnTo>
                    <a:lnTo>
                      <a:pt x="6" y="0"/>
                    </a:lnTo>
                    <a:lnTo>
                      <a:pt x="3" y="0"/>
                    </a:lnTo>
                    <a:lnTo>
                      <a:pt x="0" y="0"/>
                    </a:lnTo>
                    <a:lnTo>
                      <a:pt x="0" y="11"/>
                    </a:lnTo>
                    <a:lnTo>
                      <a:pt x="0" y="11"/>
                    </a:lnTo>
                    <a:close/>
                  </a:path>
                </a:pathLst>
              </a:custGeom>
              <a:solidFill>
                <a:srgbClr val="000000">
                  <a:alpha val="100000"/>
                </a:srgbClr>
              </a:solidFill>
              <a:ln w="9525">
                <a:noFill/>
              </a:ln>
            </p:spPr>
            <p:txBody>
              <a:bodyPr/>
              <a:p>
                <a:endParaRPr lang="zh-CN" altLang="en-US"/>
              </a:p>
            </p:txBody>
          </p:sp>
          <p:sp>
            <p:nvSpPr>
              <p:cNvPr id="22667" name="Freeform 347"/>
              <p:cNvSpPr/>
              <p:nvPr/>
            </p:nvSpPr>
            <p:spPr>
              <a:xfrm>
                <a:off x="2595" y="1091"/>
                <a:ext cx="42" cy="53"/>
              </a:xfrm>
              <a:custGeom>
                <a:avLst/>
                <a:gdLst/>
                <a:ahLst/>
                <a:cxnLst>
                  <a:cxn ang="0">
                    <a:pos x="0" y="24"/>
                  </a:cxn>
                  <a:cxn ang="0">
                    <a:pos x="1" y="27"/>
                  </a:cxn>
                  <a:cxn ang="0">
                    <a:pos x="1" y="30"/>
                  </a:cxn>
                  <a:cxn ang="0">
                    <a:pos x="1" y="35"/>
                  </a:cxn>
                  <a:cxn ang="0">
                    <a:pos x="1" y="38"/>
                  </a:cxn>
                  <a:cxn ang="0">
                    <a:pos x="2" y="42"/>
                  </a:cxn>
                  <a:cxn ang="0">
                    <a:pos x="2" y="46"/>
                  </a:cxn>
                  <a:cxn ang="0">
                    <a:pos x="3" y="50"/>
                  </a:cxn>
                  <a:cxn ang="0">
                    <a:pos x="6" y="50"/>
                  </a:cxn>
                  <a:cxn ang="0">
                    <a:pos x="10" y="50"/>
                  </a:cxn>
                  <a:cxn ang="0">
                    <a:pos x="14" y="51"/>
                  </a:cxn>
                  <a:cxn ang="0">
                    <a:pos x="20" y="52"/>
                  </a:cxn>
                  <a:cxn ang="0">
                    <a:pos x="25" y="52"/>
                  </a:cxn>
                  <a:cxn ang="0">
                    <a:pos x="30" y="52"/>
                  </a:cxn>
                  <a:cxn ang="0">
                    <a:pos x="35" y="53"/>
                  </a:cxn>
                  <a:cxn ang="0">
                    <a:pos x="39" y="53"/>
                  </a:cxn>
                  <a:cxn ang="0">
                    <a:pos x="40" y="51"/>
                  </a:cxn>
                  <a:cxn ang="0">
                    <a:pos x="40" y="46"/>
                  </a:cxn>
                  <a:cxn ang="0">
                    <a:pos x="40" y="41"/>
                  </a:cxn>
                  <a:cxn ang="0">
                    <a:pos x="41" y="34"/>
                  </a:cxn>
                  <a:cxn ang="0">
                    <a:pos x="41" y="27"/>
                  </a:cxn>
                  <a:cxn ang="0">
                    <a:pos x="41" y="20"/>
                  </a:cxn>
                  <a:cxn ang="0">
                    <a:pos x="41" y="13"/>
                  </a:cxn>
                  <a:cxn ang="0">
                    <a:pos x="42" y="7"/>
                  </a:cxn>
                  <a:cxn ang="0">
                    <a:pos x="42" y="3"/>
                  </a:cxn>
                  <a:cxn ang="0">
                    <a:pos x="39" y="0"/>
                  </a:cxn>
                  <a:cxn ang="0">
                    <a:pos x="39" y="3"/>
                  </a:cxn>
                  <a:cxn ang="0">
                    <a:pos x="39" y="6"/>
                  </a:cxn>
                  <a:cxn ang="0">
                    <a:pos x="39" y="10"/>
                  </a:cxn>
                  <a:cxn ang="0">
                    <a:pos x="39" y="14"/>
                  </a:cxn>
                  <a:cxn ang="0">
                    <a:pos x="39" y="18"/>
                  </a:cxn>
                  <a:cxn ang="0">
                    <a:pos x="39" y="22"/>
                  </a:cxn>
                  <a:cxn ang="0">
                    <a:pos x="39" y="26"/>
                  </a:cxn>
                  <a:cxn ang="0">
                    <a:pos x="39" y="30"/>
                  </a:cxn>
                  <a:cxn ang="0">
                    <a:pos x="38" y="33"/>
                  </a:cxn>
                  <a:cxn ang="0">
                    <a:pos x="38" y="37"/>
                  </a:cxn>
                  <a:cxn ang="0">
                    <a:pos x="38" y="43"/>
                  </a:cxn>
                  <a:cxn ang="0">
                    <a:pos x="38" y="47"/>
                  </a:cxn>
                  <a:cxn ang="0">
                    <a:pos x="38" y="51"/>
                  </a:cxn>
                  <a:cxn ang="0">
                    <a:pos x="35" y="52"/>
                  </a:cxn>
                  <a:cxn ang="0">
                    <a:pos x="30" y="51"/>
                  </a:cxn>
                  <a:cxn ang="0">
                    <a:pos x="26" y="51"/>
                  </a:cxn>
                  <a:cxn ang="0">
                    <a:pos x="22" y="50"/>
                  </a:cxn>
                  <a:cxn ang="0">
                    <a:pos x="17" y="49"/>
                  </a:cxn>
                  <a:cxn ang="0">
                    <a:pos x="12" y="49"/>
                  </a:cxn>
                  <a:cxn ang="0">
                    <a:pos x="7" y="48"/>
                  </a:cxn>
                  <a:cxn ang="0">
                    <a:pos x="5" y="48"/>
                  </a:cxn>
                  <a:cxn ang="0">
                    <a:pos x="4" y="43"/>
                  </a:cxn>
                  <a:cxn ang="0">
                    <a:pos x="4" y="40"/>
                  </a:cxn>
                  <a:cxn ang="0">
                    <a:pos x="4" y="36"/>
                  </a:cxn>
                  <a:cxn ang="0">
                    <a:pos x="4" y="33"/>
                  </a:cxn>
                  <a:cxn ang="0">
                    <a:pos x="3" y="30"/>
                  </a:cxn>
                  <a:cxn ang="0">
                    <a:pos x="3" y="26"/>
                  </a:cxn>
                  <a:cxn ang="0">
                    <a:pos x="3" y="22"/>
                  </a:cxn>
                </a:cxnLst>
                <a:pathLst>
                  <a:path w="211" h="318">
                    <a:moveTo>
                      <a:pt x="0" y="122"/>
                    </a:moveTo>
                    <a:lnTo>
                      <a:pt x="0" y="124"/>
                    </a:lnTo>
                    <a:lnTo>
                      <a:pt x="0" y="128"/>
                    </a:lnTo>
                    <a:lnTo>
                      <a:pt x="0" y="131"/>
                    </a:lnTo>
                    <a:lnTo>
                      <a:pt x="2" y="136"/>
                    </a:lnTo>
                    <a:lnTo>
                      <a:pt x="2" y="142"/>
                    </a:lnTo>
                    <a:lnTo>
                      <a:pt x="2" y="145"/>
                    </a:lnTo>
                    <a:lnTo>
                      <a:pt x="3" y="148"/>
                    </a:lnTo>
                    <a:lnTo>
                      <a:pt x="3" y="151"/>
                    </a:lnTo>
                    <a:lnTo>
                      <a:pt x="4" y="154"/>
                    </a:lnTo>
                    <a:lnTo>
                      <a:pt x="4" y="158"/>
                    </a:lnTo>
                    <a:lnTo>
                      <a:pt x="4" y="161"/>
                    </a:lnTo>
                    <a:lnTo>
                      <a:pt x="4" y="164"/>
                    </a:lnTo>
                    <a:lnTo>
                      <a:pt x="5" y="167"/>
                    </a:lnTo>
                    <a:lnTo>
                      <a:pt x="5" y="171"/>
                    </a:lnTo>
                    <a:lnTo>
                      <a:pt x="5" y="173"/>
                    </a:lnTo>
                    <a:lnTo>
                      <a:pt x="5" y="177"/>
                    </a:lnTo>
                    <a:lnTo>
                      <a:pt x="7" y="180"/>
                    </a:lnTo>
                    <a:lnTo>
                      <a:pt x="7" y="185"/>
                    </a:lnTo>
                    <a:lnTo>
                      <a:pt x="7" y="191"/>
                    </a:lnTo>
                    <a:lnTo>
                      <a:pt x="7" y="195"/>
                    </a:lnTo>
                    <a:lnTo>
                      <a:pt x="7" y="199"/>
                    </a:lnTo>
                    <a:lnTo>
                      <a:pt x="7" y="202"/>
                    </a:lnTo>
                    <a:lnTo>
                      <a:pt x="7" y="208"/>
                    </a:lnTo>
                    <a:lnTo>
                      <a:pt x="7" y="210"/>
                    </a:lnTo>
                    <a:lnTo>
                      <a:pt x="7" y="213"/>
                    </a:lnTo>
                    <a:lnTo>
                      <a:pt x="7" y="216"/>
                    </a:lnTo>
                    <a:lnTo>
                      <a:pt x="7" y="221"/>
                    </a:lnTo>
                    <a:lnTo>
                      <a:pt x="7" y="224"/>
                    </a:lnTo>
                    <a:lnTo>
                      <a:pt x="7" y="228"/>
                    </a:lnTo>
                    <a:lnTo>
                      <a:pt x="7" y="232"/>
                    </a:lnTo>
                    <a:lnTo>
                      <a:pt x="8" y="236"/>
                    </a:lnTo>
                    <a:lnTo>
                      <a:pt x="8" y="240"/>
                    </a:lnTo>
                    <a:lnTo>
                      <a:pt x="8" y="245"/>
                    </a:lnTo>
                    <a:lnTo>
                      <a:pt x="8" y="250"/>
                    </a:lnTo>
                    <a:lnTo>
                      <a:pt x="9" y="253"/>
                    </a:lnTo>
                    <a:lnTo>
                      <a:pt x="9" y="257"/>
                    </a:lnTo>
                    <a:lnTo>
                      <a:pt x="9" y="261"/>
                    </a:lnTo>
                    <a:lnTo>
                      <a:pt x="9" y="265"/>
                    </a:lnTo>
                    <a:lnTo>
                      <a:pt x="10" y="270"/>
                    </a:lnTo>
                    <a:lnTo>
                      <a:pt x="10" y="272"/>
                    </a:lnTo>
                    <a:lnTo>
                      <a:pt x="10" y="277"/>
                    </a:lnTo>
                    <a:lnTo>
                      <a:pt x="10" y="281"/>
                    </a:lnTo>
                    <a:lnTo>
                      <a:pt x="12" y="284"/>
                    </a:lnTo>
                    <a:lnTo>
                      <a:pt x="12" y="289"/>
                    </a:lnTo>
                    <a:lnTo>
                      <a:pt x="12" y="293"/>
                    </a:lnTo>
                    <a:lnTo>
                      <a:pt x="12" y="296"/>
                    </a:lnTo>
                    <a:lnTo>
                      <a:pt x="13" y="297"/>
                    </a:lnTo>
                    <a:lnTo>
                      <a:pt x="14" y="297"/>
                    </a:lnTo>
                    <a:lnTo>
                      <a:pt x="15" y="297"/>
                    </a:lnTo>
                    <a:lnTo>
                      <a:pt x="19" y="298"/>
                    </a:lnTo>
                    <a:lnTo>
                      <a:pt x="23" y="298"/>
                    </a:lnTo>
                    <a:lnTo>
                      <a:pt x="28" y="300"/>
                    </a:lnTo>
                    <a:lnTo>
                      <a:pt x="30" y="300"/>
                    </a:lnTo>
                    <a:lnTo>
                      <a:pt x="33" y="300"/>
                    </a:lnTo>
                    <a:lnTo>
                      <a:pt x="36" y="301"/>
                    </a:lnTo>
                    <a:lnTo>
                      <a:pt x="40" y="301"/>
                    </a:lnTo>
                    <a:lnTo>
                      <a:pt x="44" y="301"/>
                    </a:lnTo>
                    <a:lnTo>
                      <a:pt x="46" y="302"/>
                    </a:lnTo>
                    <a:lnTo>
                      <a:pt x="50" y="302"/>
                    </a:lnTo>
                    <a:lnTo>
                      <a:pt x="54" y="303"/>
                    </a:lnTo>
                    <a:lnTo>
                      <a:pt x="57" y="303"/>
                    </a:lnTo>
                    <a:lnTo>
                      <a:pt x="61" y="303"/>
                    </a:lnTo>
                    <a:lnTo>
                      <a:pt x="65" y="304"/>
                    </a:lnTo>
                    <a:lnTo>
                      <a:pt x="70" y="306"/>
                    </a:lnTo>
                    <a:lnTo>
                      <a:pt x="72" y="306"/>
                    </a:lnTo>
                    <a:lnTo>
                      <a:pt x="77" y="306"/>
                    </a:lnTo>
                    <a:lnTo>
                      <a:pt x="81" y="307"/>
                    </a:lnTo>
                    <a:lnTo>
                      <a:pt x="86" y="307"/>
                    </a:lnTo>
                    <a:lnTo>
                      <a:pt x="89" y="308"/>
                    </a:lnTo>
                    <a:lnTo>
                      <a:pt x="94" y="308"/>
                    </a:lnTo>
                    <a:lnTo>
                      <a:pt x="98" y="309"/>
                    </a:lnTo>
                    <a:lnTo>
                      <a:pt x="103" y="309"/>
                    </a:lnTo>
                    <a:lnTo>
                      <a:pt x="107" y="309"/>
                    </a:lnTo>
                    <a:lnTo>
                      <a:pt x="112" y="310"/>
                    </a:lnTo>
                    <a:lnTo>
                      <a:pt x="115" y="310"/>
                    </a:lnTo>
                    <a:lnTo>
                      <a:pt x="120" y="312"/>
                    </a:lnTo>
                    <a:lnTo>
                      <a:pt x="124" y="312"/>
                    </a:lnTo>
                    <a:lnTo>
                      <a:pt x="129" y="312"/>
                    </a:lnTo>
                    <a:lnTo>
                      <a:pt x="132" y="313"/>
                    </a:lnTo>
                    <a:lnTo>
                      <a:pt x="137" y="313"/>
                    </a:lnTo>
                    <a:lnTo>
                      <a:pt x="140" y="313"/>
                    </a:lnTo>
                    <a:lnTo>
                      <a:pt x="145" y="314"/>
                    </a:lnTo>
                    <a:lnTo>
                      <a:pt x="149" y="314"/>
                    </a:lnTo>
                    <a:lnTo>
                      <a:pt x="153" y="315"/>
                    </a:lnTo>
                    <a:lnTo>
                      <a:pt x="156" y="315"/>
                    </a:lnTo>
                    <a:lnTo>
                      <a:pt x="160" y="315"/>
                    </a:lnTo>
                    <a:lnTo>
                      <a:pt x="164" y="316"/>
                    </a:lnTo>
                    <a:lnTo>
                      <a:pt x="167" y="316"/>
                    </a:lnTo>
                    <a:lnTo>
                      <a:pt x="174" y="316"/>
                    </a:lnTo>
                    <a:lnTo>
                      <a:pt x="180" y="316"/>
                    </a:lnTo>
                    <a:lnTo>
                      <a:pt x="185" y="316"/>
                    </a:lnTo>
                    <a:lnTo>
                      <a:pt x="190" y="318"/>
                    </a:lnTo>
                    <a:lnTo>
                      <a:pt x="192" y="316"/>
                    </a:lnTo>
                    <a:lnTo>
                      <a:pt x="196" y="316"/>
                    </a:lnTo>
                    <a:lnTo>
                      <a:pt x="198" y="316"/>
                    </a:lnTo>
                    <a:lnTo>
                      <a:pt x="200" y="316"/>
                    </a:lnTo>
                    <a:lnTo>
                      <a:pt x="200" y="314"/>
                    </a:lnTo>
                    <a:lnTo>
                      <a:pt x="201" y="310"/>
                    </a:lnTo>
                    <a:lnTo>
                      <a:pt x="201" y="308"/>
                    </a:lnTo>
                    <a:lnTo>
                      <a:pt x="201" y="306"/>
                    </a:lnTo>
                    <a:lnTo>
                      <a:pt x="201" y="303"/>
                    </a:lnTo>
                    <a:lnTo>
                      <a:pt x="202" y="300"/>
                    </a:lnTo>
                    <a:lnTo>
                      <a:pt x="202" y="296"/>
                    </a:lnTo>
                    <a:lnTo>
                      <a:pt x="202" y="291"/>
                    </a:lnTo>
                    <a:lnTo>
                      <a:pt x="202" y="288"/>
                    </a:lnTo>
                    <a:lnTo>
                      <a:pt x="202" y="283"/>
                    </a:lnTo>
                    <a:lnTo>
                      <a:pt x="202" y="278"/>
                    </a:lnTo>
                    <a:lnTo>
                      <a:pt x="203" y="273"/>
                    </a:lnTo>
                    <a:lnTo>
                      <a:pt x="203" y="269"/>
                    </a:lnTo>
                    <a:lnTo>
                      <a:pt x="203" y="263"/>
                    </a:lnTo>
                    <a:lnTo>
                      <a:pt x="203" y="257"/>
                    </a:lnTo>
                    <a:lnTo>
                      <a:pt x="203" y="251"/>
                    </a:lnTo>
                    <a:lnTo>
                      <a:pt x="203" y="245"/>
                    </a:lnTo>
                    <a:lnTo>
                      <a:pt x="205" y="239"/>
                    </a:lnTo>
                    <a:lnTo>
                      <a:pt x="205" y="232"/>
                    </a:lnTo>
                    <a:lnTo>
                      <a:pt x="205" y="226"/>
                    </a:lnTo>
                    <a:lnTo>
                      <a:pt x="205" y="219"/>
                    </a:lnTo>
                    <a:lnTo>
                      <a:pt x="206" y="211"/>
                    </a:lnTo>
                    <a:lnTo>
                      <a:pt x="206" y="204"/>
                    </a:lnTo>
                    <a:lnTo>
                      <a:pt x="206" y="197"/>
                    </a:lnTo>
                    <a:lnTo>
                      <a:pt x="206" y="190"/>
                    </a:lnTo>
                    <a:lnTo>
                      <a:pt x="207" y="183"/>
                    </a:lnTo>
                    <a:lnTo>
                      <a:pt x="207" y="176"/>
                    </a:lnTo>
                    <a:lnTo>
                      <a:pt x="207" y="168"/>
                    </a:lnTo>
                    <a:lnTo>
                      <a:pt x="207" y="161"/>
                    </a:lnTo>
                    <a:lnTo>
                      <a:pt x="208" y="154"/>
                    </a:lnTo>
                    <a:lnTo>
                      <a:pt x="208" y="147"/>
                    </a:lnTo>
                    <a:lnTo>
                      <a:pt x="208" y="140"/>
                    </a:lnTo>
                    <a:lnTo>
                      <a:pt x="208" y="131"/>
                    </a:lnTo>
                    <a:lnTo>
                      <a:pt x="208" y="125"/>
                    </a:lnTo>
                    <a:lnTo>
                      <a:pt x="208" y="118"/>
                    </a:lnTo>
                    <a:lnTo>
                      <a:pt x="208" y="111"/>
                    </a:lnTo>
                    <a:lnTo>
                      <a:pt x="208" y="104"/>
                    </a:lnTo>
                    <a:lnTo>
                      <a:pt x="208" y="97"/>
                    </a:lnTo>
                    <a:lnTo>
                      <a:pt x="208" y="90"/>
                    </a:lnTo>
                    <a:lnTo>
                      <a:pt x="208" y="84"/>
                    </a:lnTo>
                    <a:lnTo>
                      <a:pt x="208" y="77"/>
                    </a:lnTo>
                    <a:lnTo>
                      <a:pt x="208" y="72"/>
                    </a:lnTo>
                    <a:lnTo>
                      <a:pt x="208" y="65"/>
                    </a:lnTo>
                    <a:lnTo>
                      <a:pt x="210" y="59"/>
                    </a:lnTo>
                    <a:lnTo>
                      <a:pt x="210" y="53"/>
                    </a:lnTo>
                    <a:lnTo>
                      <a:pt x="210" y="48"/>
                    </a:lnTo>
                    <a:lnTo>
                      <a:pt x="210" y="42"/>
                    </a:lnTo>
                    <a:lnTo>
                      <a:pt x="210" y="37"/>
                    </a:lnTo>
                    <a:lnTo>
                      <a:pt x="210" y="32"/>
                    </a:lnTo>
                    <a:lnTo>
                      <a:pt x="210" y="29"/>
                    </a:lnTo>
                    <a:lnTo>
                      <a:pt x="210" y="24"/>
                    </a:lnTo>
                    <a:lnTo>
                      <a:pt x="210" y="19"/>
                    </a:lnTo>
                    <a:lnTo>
                      <a:pt x="210" y="16"/>
                    </a:lnTo>
                    <a:lnTo>
                      <a:pt x="211" y="13"/>
                    </a:lnTo>
                    <a:lnTo>
                      <a:pt x="211" y="7"/>
                    </a:lnTo>
                    <a:lnTo>
                      <a:pt x="211" y="4"/>
                    </a:lnTo>
                    <a:lnTo>
                      <a:pt x="211" y="1"/>
                    </a:lnTo>
                    <a:lnTo>
                      <a:pt x="211" y="0"/>
                    </a:lnTo>
                    <a:lnTo>
                      <a:pt x="197" y="0"/>
                    </a:lnTo>
                    <a:lnTo>
                      <a:pt x="197" y="0"/>
                    </a:lnTo>
                    <a:lnTo>
                      <a:pt x="197" y="3"/>
                    </a:lnTo>
                    <a:lnTo>
                      <a:pt x="197" y="4"/>
                    </a:lnTo>
                    <a:lnTo>
                      <a:pt x="197" y="8"/>
                    </a:lnTo>
                    <a:lnTo>
                      <a:pt x="196" y="12"/>
                    </a:lnTo>
                    <a:lnTo>
                      <a:pt x="196" y="17"/>
                    </a:lnTo>
                    <a:lnTo>
                      <a:pt x="196" y="19"/>
                    </a:lnTo>
                    <a:lnTo>
                      <a:pt x="196" y="22"/>
                    </a:lnTo>
                    <a:lnTo>
                      <a:pt x="196" y="25"/>
                    </a:lnTo>
                    <a:lnTo>
                      <a:pt x="196" y="29"/>
                    </a:lnTo>
                    <a:lnTo>
                      <a:pt x="196" y="32"/>
                    </a:lnTo>
                    <a:lnTo>
                      <a:pt x="196" y="35"/>
                    </a:lnTo>
                    <a:lnTo>
                      <a:pt x="196" y="38"/>
                    </a:lnTo>
                    <a:lnTo>
                      <a:pt x="196" y="42"/>
                    </a:lnTo>
                    <a:lnTo>
                      <a:pt x="196" y="45"/>
                    </a:lnTo>
                    <a:lnTo>
                      <a:pt x="196" y="49"/>
                    </a:lnTo>
                    <a:lnTo>
                      <a:pt x="196" y="53"/>
                    </a:lnTo>
                    <a:lnTo>
                      <a:pt x="196" y="57"/>
                    </a:lnTo>
                    <a:lnTo>
                      <a:pt x="196" y="61"/>
                    </a:lnTo>
                    <a:lnTo>
                      <a:pt x="196" y="66"/>
                    </a:lnTo>
                    <a:lnTo>
                      <a:pt x="196" y="71"/>
                    </a:lnTo>
                    <a:lnTo>
                      <a:pt x="196" y="74"/>
                    </a:lnTo>
                    <a:lnTo>
                      <a:pt x="196" y="79"/>
                    </a:lnTo>
                    <a:lnTo>
                      <a:pt x="196" y="84"/>
                    </a:lnTo>
                    <a:lnTo>
                      <a:pt x="196" y="87"/>
                    </a:lnTo>
                    <a:lnTo>
                      <a:pt x="196" y="92"/>
                    </a:lnTo>
                    <a:lnTo>
                      <a:pt x="195" y="96"/>
                    </a:lnTo>
                    <a:lnTo>
                      <a:pt x="195" y="100"/>
                    </a:lnTo>
                    <a:lnTo>
                      <a:pt x="195" y="104"/>
                    </a:lnTo>
                    <a:lnTo>
                      <a:pt x="195" y="109"/>
                    </a:lnTo>
                    <a:lnTo>
                      <a:pt x="195" y="112"/>
                    </a:lnTo>
                    <a:lnTo>
                      <a:pt x="195" y="117"/>
                    </a:lnTo>
                    <a:lnTo>
                      <a:pt x="195" y="122"/>
                    </a:lnTo>
                    <a:lnTo>
                      <a:pt x="195" y="127"/>
                    </a:lnTo>
                    <a:lnTo>
                      <a:pt x="195" y="130"/>
                    </a:lnTo>
                    <a:lnTo>
                      <a:pt x="195" y="134"/>
                    </a:lnTo>
                    <a:lnTo>
                      <a:pt x="195" y="137"/>
                    </a:lnTo>
                    <a:lnTo>
                      <a:pt x="195" y="142"/>
                    </a:lnTo>
                    <a:lnTo>
                      <a:pt x="195" y="146"/>
                    </a:lnTo>
                    <a:lnTo>
                      <a:pt x="195" y="151"/>
                    </a:lnTo>
                    <a:lnTo>
                      <a:pt x="195" y="153"/>
                    </a:lnTo>
                    <a:lnTo>
                      <a:pt x="195" y="158"/>
                    </a:lnTo>
                    <a:lnTo>
                      <a:pt x="195" y="160"/>
                    </a:lnTo>
                    <a:lnTo>
                      <a:pt x="195" y="164"/>
                    </a:lnTo>
                    <a:lnTo>
                      <a:pt x="195" y="167"/>
                    </a:lnTo>
                    <a:lnTo>
                      <a:pt x="195" y="170"/>
                    </a:lnTo>
                    <a:lnTo>
                      <a:pt x="195" y="174"/>
                    </a:lnTo>
                    <a:lnTo>
                      <a:pt x="195" y="180"/>
                    </a:lnTo>
                    <a:lnTo>
                      <a:pt x="195" y="184"/>
                    </a:lnTo>
                    <a:lnTo>
                      <a:pt x="195" y="187"/>
                    </a:lnTo>
                    <a:lnTo>
                      <a:pt x="195" y="190"/>
                    </a:lnTo>
                    <a:lnTo>
                      <a:pt x="195" y="192"/>
                    </a:lnTo>
                    <a:lnTo>
                      <a:pt x="193" y="195"/>
                    </a:lnTo>
                    <a:lnTo>
                      <a:pt x="193" y="199"/>
                    </a:lnTo>
                    <a:lnTo>
                      <a:pt x="193" y="203"/>
                    </a:lnTo>
                    <a:lnTo>
                      <a:pt x="193" y="207"/>
                    </a:lnTo>
                    <a:lnTo>
                      <a:pt x="193" y="210"/>
                    </a:lnTo>
                    <a:lnTo>
                      <a:pt x="193" y="215"/>
                    </a:lnTo>
                    <a:lnTo>
                      <a:pt x="193" y="219"/>
                    </a:lnTo>
                    <a:lnTo>
                      <a:pt x="193" y="223"/>
                    </a:lnTo>
                    <a:lnTo>
                      <a:pt x="192" y="229"/>
                    </a:lnTo>
                    <a:lnTo>
                      <a:pt x="192" y="234"/>
                    </a:lnTo>
                    <a:lnTo>
                      <a:pt x="192" y="239"/>
                    </a:lnTo>
                    <a:lnTo>
                      <a:pt x="192" y="245"/>
                    </a:lnTo>
                    <a:lnTo>
                      <a:pt x="192" y="250"/>
                    </a:lnTo>
                    <a:lnTo>
                      <a:pt x="192" y="256"/>
                    </a:lnTo>
                    <a:lnTo>
                      <a:pt x="191" y="260"/>
                    </a:lnTo>
                    <a:lnTo>
                      <a:pt x="191" y="265"/>
                    </a:lnTo>
                    <a:lnTo>
                      <a:pt x="190" y="270"/>
                    </a:lnTo>
                    <a:lnTo>
                      <a:pt x="190" y="275"/>
                    </a:lnTo>
                    <a:lnTo>
                      <a:pt x="190" y="279"/>
                    </a:lnTo>
                    <a:lnTo>
                      <a:pt x="190" y="284"/>
                    </a:lnTo>
                    <a:lnTo>
                      <a:pt x="190" y="289"/>
                    </a:lnTo>
                    <a:lnTo>
                      <a:pt x="190" y="293"/>
                    </a:lnTo>
                    <a:lnTo>
                      <a:pt x="190" y="296"/>
                    </a:lnTo>
                    <a:lnTo>
                      <a:pt x="190" y="300"/>
                    </a:lnTo>
                    <a:lnTo>
                      <a:pt x="190" y="302"/>
                    </a:lnTo>
                    <a:lnTo>
                      <a:pt x="190" y="306"/>
                    </a:lnTo>
                    <a:lnTo>
                      <a:pt x="190" y="309"/>
                    </a:lnTo>
                    <a:lnTo>
                      <a:pt x="190" y="310"/>
                    </a:lnTo>
                    <a:lnTo>
                      <a:pt x="188" y="309"/>
                    </a:lnTo>
                    <a:lnTo>
                      <a:pt x="186" y="309"/>
                    </a:lnTo>
                    <a:lnTo>
                      <a:pt x="182" y="309"/>
                    </a:lnTo>
                    <a:lnTo>
                      <a:pt x="177" y="309"/>
                    </a:lnTo>
                    <a:lnTo>
                      <a:pt x="171" y="308"/>
                    </a:lnTo>
                    <a:lnTo>
                      <a:pt x="166" y="307"/>
                    </a:lnTo>
                    <a:lnTo>
                      <a:pt x="162" y="307"/>
                    </a:lnTo>
                    <a:lnTo>
                      <a:pt x="159" y="307"/>
                    </a:lnTo>
                    <a:lnTo>
                      <a:pt x="155" y="306"/>
                    </a:lnTo>
                    <a:lnTo>
                      <a:pt x="153" y="306"/>
                    </a:lnTo>
                    <a:lnTo>
                      <a:pt x="149" y="306"/>
                    </a:lnTo>
                    <a:lnTo>
                      <a:pt x="145" y="304"/>
                    </a:lnTo>
                    <a:lnTo>
                      <a:pt x="141" y="304"/>
                    </a:lnTo>
                    <a:lnTo>
                      <a:pt x="138" y="304"/>
                    </a:lnTo>
                    <a:lnTo>
                      <a:pt x="134" y="303"/>
                    </a:lnTo>
                    <a:lnTo>
                      <a:pt x="130" y="303"/>
                    </a:lnTo>
                    <a:lnTo>
                      <a:pt x="128" y="302"/>
                    </a:lnTo>
                    <a:lnTo>
                      <a:pt x="125" y="302"/>
                    </a:lnTo>
                    <a:lnTo>
                      <a:pt x="119" y="301"/>
                    </a:lnTo>
                    <a:lnTo>
                      <a:pt x="114" y="301"/>
                    </a:lnTo>
                    <a:lnTo>
                      <a:pt x="111" y="300"/>
                    </a:lnTo>
                    <a:lnTo>
                      <a:pt x="109" y="300"/>
                    </a:lnTo>
                    <a:lnTo>
                      <a:pt x="106" y="300"/>
                    </a:lnTo>
                    <a:lnTo>
                      <a:pt x="102" y="298"/>
                    </a:lnTo>
                    <a:lnTo>
                      <a:pt x="96" y="298"/>
                    </a:lnTo>
                    <a:lnTo>
                      <a:pt x="91" y="297"/>
                    </a:lnTo>
                    <a:lnTo>
                      <a:pt x="87" y="296"/>
                    </a:lnTo>
                    <a:lnTo>
                      <a:pt x="83" y="296"/>
                    </a:lnTo>
                    <a:lnTo>
                      <a:pt x="80" y="295"/>
                    </a:lnTo>
                    <a:lnTo>
                      <a:pt x="77" y="295"/>
                    </a:lnTo>
                    <a:lnTo>
                      <a:pt x="72" y="295"/>
                    </a:lnTo>
                    <a:lnTo>
                      <a:pt x="70" y="294"/>
                    </a:lnTo>
                    <a:lnTo>
                      <a:pt x="66" y="294"/>
                    </a:lnTo>
                    <a:lnTo>
                      <a:pt x="62" y="294"/>
                    </a:lnTo>
                    <a:lnTo>
                      <a:pt x="57" y="293"/>
                    </a:lnTo>
                    <a:lnTo>
                      <a:pt x="54" y="291"/>
                    </a:lnTo>
                    <a:lnTo>
                      <a:pt x="51" y="291"/>
                    </a:lnTo>
                    <a:lnTo>
                      <a:pt x="47" y="291"/>
                    </a:lnTo>
                    <a:lnTo>
                      <a:pt x="40" y="290"/>
                    </a:lnTo>
                    <a:lnTo>
                      <a:pt x="35" y="290"/>
                    </a:lnTo>
                    <a:lnTo>
                      <a:pt x="30" y="289"/>
                    </a:lnTo>
                    <a:lnTo>
                      <a:pt x="26" y="288"/>
                    </a:lnTo>
                    <a:lnTo>
                      <a:pt x="24" y="288"/>
                    </a:lnTo>
                    <a:lnTo>
                      <a:pt x="24" y="288"/>
                    </a:lnTo>
                    <a:lnTo>
                      <a:pt x="23" y="287"/>
                    </a:lnTo>
                    <a:lnTo>
                      <a:pt x="23" y="285"/>
                    </a:lnTo>
                    <a:lnTo>
                      <a:pt x="23" y="282"/>
                    </a:lnTo>
                    <a:lnTo>
                      <a:pt x="23" y="277"/>
                    </a:lnTo>
                    <a:lnTo>
                      <a:pt x="21" y="272"/>
                    </a:lnTo>
                    <a:lnTo>
                      <a:pt x="21" y="266"/>
                    </a:lnTo>
                    <a:lnTo>
                      <a:pt x="21" y="263"/>
                    </a:lnTo>
                    <a:lnTo>
                      <a:pt x="21" y="260"/>
                    </a:lnTo>
                    <a:lnTo>
                      <a:pt x="21" y="257"/>
                    </a:lnTo>
                    <a:lnTo>
                      <a:pt x="21" y="253"/>
                    </a:lnTo>
                    <a:lnTo>
                      <a:pt x="21" y="250"/>
                    </a:lnTo>
                    <a:lnTo>
                      <a:pt x="21" y="246"/>
                    </a:lnTo>
                    <a:lnTo>
                      <a:pt x="20" y="242"/>
                    </a:lnTo>
                    <a:lnTo>
                      <a:pt x="20" y="239"/>
                    </a:lnTo>
                    <a:lnTo>
                      <a:pt x="20" y="234"/>
                    </a:lnTo>
                    <a:lnTo>
                      <a:pt x="20" y="230"/>
                    </a:lnTo>
                    <a:lnTo>
                      <a:pt x="20" y="227"/>
                    </a:lnTo>
                    <a:lnTo>
                      <a:pt x="20" y="223"/>
                    </a:lnTo>
                    <a:lnTo>
                      <a:pt x="19" y="220"/>
                    </a:lnTo>
                    <a:lnTo>
                      <a:pt x="19" y="216"/>
                    </a:lnTo>
                    <a:lnTo>
                      <a:pt x="19" y="213"/>
                    </a:lnTo>
                    <a:lnTo>
                      <a:pt x="19" y="209"/>
                    </a:lnTo>
                    <a:lnTo>
                      <a:pt x="18" y="205"/>
                    </a:lnTo>
                    <a:lnTo>
                      <a:pt x="18" y="202"/>
                    </a:lnTo>
                    <a:lnTo>
                      <a:pt x="18" y="198"/>
                    </a:lnTo>
                    <a:lnTo>
                      <a:pt x="18" y="196"/>
                    </a:lnTo>
                    <a:lnTo>
                      <a:pt x="18" y="192"/>
                    </a:lnTo>
                    <a:lnTo>
                      <a:pt x="18" y="190"/>
                    </a:lnTo>
                    <a:lnTo>
                      <a:pt x="17" y="186"/>
                    </a:lnTo>
                    <a:lnTo>
                      <a:pt x="17" y="184"/>
                    </a:lnTo>
                    <a:lnTo>
                      <a:pt x="17" y="180"/>
                    </a:lnTo>
                    <a:lnTo>
                      <a:pt x="17" y="177"/>
                    </a:lnTo>
                    <a:lnTo>
                      <a:pt x="17" y="173"/>
                    </a:lnTo>
                    <a:lnTo>
                      <a:pt x="17" y="171"/>
                    </a:lnTo>
                    <a:lnTo>
                      <a:pt x="15" y="167"/>
                    </a:lnTo>
                    <a:lnTo>
                      <a:pt x="15" y="164"/>
                    </a:lnTo>
                    <a:lnTo>
                      <a:pt x="15" y="161"/>
                    </a:lnTo>
                    <a:lnTo>
                      <a:pt x="15" y="158"/>
                    </a:lnTo>
                    <a:lnTo>
                      <a:pt x="15" y="153"/>
                    </a:lnTo>
                    <a:lnTo>
                      <a:pt x="15" y="147"/>
                    </a:lnTo>
                    <a:lnTo>
                      <a:pt x="14" y="141"/>
                    </a:lnTo>
                    <a:lnTo>
                      <a:pt x="14" y="136"/>
                    </a:lnTo>
                    <a:lnTo>
                      <a:pt x="13" y="131"/>
                    </a:lnTo>
                    <a:lnTo>
                      <a:pt x="13" y="129"/>
                    </a:lnTo>
                    <a:lnTo>
                      <a:pt x="13" y="125"/>
                    </a:lnTo>
                    <a:lnTo>
                      <a:pt x="13" y="124"/>
                    </a:lnTo>
                    <a:lnTo>
                      <a:pt x="13" y="122"/>
                    </a:lnTo>
                    <a:lnTo>
                      <a:pt x="0" y="122"/>
                    </a:lnTo>
                    <a:lnTo>
                      <a:pt x="0" y="122"/>
                    </a:lnTo>
                    <a:close/>
                  </a:path>
                </a:pathLst>
              </a:custGeom>
              <a:solidFill>
                <a:srgbClr val="000000">
                  <a:alpha val="100000"/>
                </a:srgbClr>
              </a:solidFill>
              <a:ln w="9525">
                <a:noFill/>
              </a:ln>
            </p:spPr>
            <p:txBody>
              <a:bodyPr/>
              <a:p>
                <a:endParaRPr lang="zh-CN" altLang="en-US"/>
              </a:p>
            </p:txBody>
          </p:sp>
          <p:sp>
            <p:nvSpPr>
              <p:cNvPr id="22668" name="Freeform 348"/>
              <p:cNvSpPr/>
              <p:nvPr/>
            </p:nvSpPr>
            <p:spPr>
              <a:xfrm>
                <a:off x="2606" y="1097"/>
                <a:ext cx="3" cy="44"/>
              </a:xfrm>
              <a:custGeom>
                <a:avLst/>
                <a:gdLst/>
                <a:ahLst/>
                <a:cxnLst>
                  <a:cxn ang="0">
                    <a:pos x="0" y="43"/>
                  </a:cxn>
                  <a:cxn ang="0">
                    <a:pos x="0" y="42"/>
                  </a:cxn>
                  <a:cxn ang="0">
                    <a:pos x="0" y="40"/>
                  </a:cxn>
                  <a:cxn ang="0">
                    <a:pos x="0" y="38"/>
                  </a:cxn>
                  <a:cxn ang="0">
                    <a:pos x="0" y="36"/>
                  </a:cxn>
                  <a:cxn ang="0">
                    <a:pos x="0" y="33"/>
                  </a:cxn>
                  <a:cxn ang="0">
                    <a:pos x="0" y="31"/>
                  </a:cxn>
                  <a:cxn ang="0">
                    <a:pos x="0" y="28"/>
                  </a:cxn>
                  <a:cxn ang="0">
                    <a:pos x="0" y="26"/>
                  </a:cxn>
                  <a:cxn ang="0">
                    <a:pos x="0" y="25"/>
                  </a:cxn>
                  <a:cxn ang="0">
                    <a:pos x="0" y="24"/>
                  </a:cxn>
                  <a:cxn ang="0">
                    <a:pos x="0" y="22"/>
                  </a:cxn>
                  <a:cxn ang="0">
                    <a:pos x="0" y="19"/>
                  </a:cxn>
                  <a:cxn ang="0">
                    <a:pos x="0" y="16"/>
                  </a:cxn>
                  <a:cxn ang="0">
                    <a:pos x="0" y="14"/>
                  </a:cxn>
                  <a:cxn ang="0">
                    <a:pos x="0" y="12"/>
                  </a:cxn>
                  <a:cxn ang="0">
                    <a:pos x="0" y="10"/>
                  </a:cxn>
                  <a:cxn ang="0">
                    <a:pos x="0" y="8"/>
                  </a:cxn>
                  <a:cxn ang="0">
                    <a:pos x="0" y="5"/>
                  </a:cxn>
                  <a:cxn ang="0">
                    <a:pos x="0" y="2"/>
                  </a:cxn>
                  <a:cxn ang="0">
                    <a:pos x="0" y="1"/>
                  </a:cxn>
                  <a:cxn ang="0">
                    <a:pos x="2" y="0"/>
                  </a:cxn>
                  <a:cxn ang="0">
                    <a:pos x="2" y="1"/>
                  </a:cxn>
                  <a:cxn ang="0">
                    <a:pos x="2" y="4"/>
                  </a:cxn>
                  <a:cxn ang="0">
                    <a:pos x="2" y="6"/>
                  </a:cxn>
                  <a:cxn ang="0">
                    <a:pos x="2" y="8"/>
                  </a:cxn>
                  <a:cxn ang="0">
                    <a:pos x="2" y="10"/>
                  </a:cxn>
                  <a:cxn ang="0">
                    <a:pos x="2" y="12"/>
                  </a:cxn>
                  <a:cxn ang="0">
                    <a:pos x="2" y="14"/>
                  </a:cxn>
                  <a:cxn ang="0">
                    <a:pos x="2" y="15"/>
                  </a:cxn>
                  <a:cxn ang="0">
                    <a:pos x="2" y="17"/>
                  </a:cxn>
                  <a:cxn ang="0">
                    <a:pos x="3" y="20"/>
                  </a:cxn>
                  <a:cxn ang="0">
                    <a:pos x="3" y="23"/>
                  </a:cxn>
                  <a:cxn ang="0">
                    <a:pos x="3" y="24"/>
                  </a:cxn>
                  <a:cxn ang="0">
                    <a:pos x="3" y="25"/>
                  </a:cxn>
                  <a:cxn ang="0">
                    <a:pos x="3" y="27"/>
                  </a:cxn>
                  <a:cxn ang="0">
                    <a:pos x="2" y="29"/>
                  </a:cxn>
                  <a:cxn ang="0">
                    <a:pos x="2" y="32"/>
                  </a:cxn>
                  <a:cxn ang="0">
                    <a:pos x="2" y="34"/>
                  </a:cxn>
                  <a:cxn ang="0">
                    <a:pos x="2" y="37"/>
                  </a:cxn>
                  <a:cxn ang="0">
                    <a:pos x="2" y="39"/>
                  </a:cxn>
                  <a:cxn ang="0">
                    <a:pos x="2" y="41"/>
                  </a:cxn>
                  <a:cxn ang="0">
                    <a:pos x="2" y="43"/>
                  </a:cxn>
                  <a:cxn ang="0">
                    <a:pos x="2" y="44"/>
                  </a:cxn>
                </a:cxnLst>
                <a:pathLst>
                  <a:path w="16" h="266">
                    <a:moveTo>
                      <a:pt x="0" y="264"/>
                    </a:moveTo>
                    <a:lnTo>
                      <a:pt x="0" y="263"/>
                    </a:lnTo>
                    <a:lnTo>
                      <a:pt x="0" y="259"/>
                    </a:lnTo>
                    <a:lnTo>
                      <a:pt x="0" y="257"/>
                    </a:lnTo>
                    <a:lnTo>
                      <a:pt x="0" y="255"/>
                    </a:lnTo>
                    <a:lnTo>
                      <a:pt x="0" y="252"/>
                    </a:lnTo>
                    <a:lnTo>
                      <a:pt x="0" y="249"/>
                    </a:lnTo>
                    <a:lnTo>
                      <a:pt x="0" y="245"/>
                    </a:lnTo>
                    <a:lnTo>
                      <a:pt x="0" y="241"/>
                    </a:lnTo>
                    <a:lnTo>
                      <a:pt x="0" y="238"/>
                    </a:lnTo>
                    <a:lnTo>
                      <a:pt x="0" y="233"/>
                    </a:lnTo>
                    <a:lnTo>
                      <a:pt x="0" y="228"/>
                    </a:lnTo>
                    <a:lnTo>
                      <a:pt x="0" y="224"/>
                    </a:lnTo>
                    <a:lnTo>
                      <a:pt x="0" y="220"/>
                    </a:lnTo>
                    <a:lnTo>
                      <a:pt x="1" y="215"/>
                    </a:lnTo>
                    <a:lnTo>
                      <a:pt x="1" y="210"/>
                    </a:lnTo>
                    <a:lnTo>
                      <a:pt x="1" y="206"/>
                    </a:lnTo>
                    <a:lnTo>
                      <a:pt x="1" y="200"/>
                    </a:lnTo>
                    <a:lnTo>
                      <a:pt x="1" y="196"/>
                    </a:lnTo>
                    <a:lnTo>
                      <a:pt x="1" y="190"/>
                    </a:lnTo>
                    <a:lnTo>
                      <a:pt x="1" y="185"/>
                    </a:lnTo>
                    <a:lnTo>
                      <a:pt x="1" y="181"/>
                    </a:lnTo>
                    <a:lnTo>
                      <a:pt x="1" y="177"/>
                    </a:lnTo>
                    <a:lnTo>
                      <a:pt x="1" y="172"/>
                    </a:lnTo>
                    <a:lnTo>
                      <a:pt x="1" y="169"/>
                    </a:lnTo>
                    <a:lnTo>
                      <a:pt x="1" y="164"/>
                    </a:lnTo>
                    <a:lnTo>
                      <a:pt x="2" y="160"/>
                    </a:lnTo>
                    <a:lnTo>
                      <a:pt x="2" y="158"/>
                    </a:lnTo>
                    <a:lnTo>
                      <a:pt x="2" y="154"/>
                    </a:lnTo>
                    <a:lnTo>
                      <a:pt x="2" y="152"/>
                    </a:lnTo>
                    <a:lnTo>
                      <a:pt x="2" y="150"/>
                    </a:lnTo>
                    <a:lnTo>
                      <a:pt x="2" y="146"/>
                    </a:lnTo>
                    <a:lnTo>
                      <a:pt x="2" y="144"/>
                    </a:lnTo>
                    <a:lnTo>
                      <a:pt x="2" y="139"/>
                    </a:lnTo>
                    <a:lnTo>
                      <a:pt x="2" y="136"/>
                    </a:lnTo>
                    <a:lnTo>
                      <a:pt x="2" y="130"/>
                    </a:lnTo>
                    <a:lnTo>
                      <a:pt x="2" y="126"/>
                    </a:lnTo>
                    <a:lnTo>
                      <a:pt x="2" y="121"/>
                    </a:lnTo>
                    <a:lnTo>
                      <a:pt x="2" y="116"/>
                    </a:lnTo>
                    <a:lnTo>
                      <a:pt x="1" y="109"/>
                    </a:lnTo>
                    <a:lnTo>
                      <a:pt x="1" y="103"/>
                    </a:lnTo>
                    <a:lnTo>
                      <a:pt x="1" y="97"/>
                    </a:lnTo>
                    <a:lnTo>
                      <a:pt x="1" y="91"/>
                    </a:lnTo>
                    <a:lnTo>
                      <a:pt x="1" y="87"/>
                    </a:lnTo>
                    <a:lnTo>
                      <a:pt x="1" y="84"/>
                    </a:lnTo>
                    <a:lnTo>
                      <a:pt x="1" y="80"/>
                    </a:lnTo>
                    <a:lnTo>
                      <a:pt x="1" y="78"/>
                    </a:lnTo>
                    <a:lnTo>
                      <a:pt x="1" y="72"/>
                    </a:lnTo>
                    <a:lnTo>
                      <a:pt x="1" y="66"/>
                    </a:lnTo>
                    <a:lnTo>
                      <a:pt x="0" y="62"/>
                    </a:lnTo>
                    <a:lnTo>
                      <a:pt x="0" y="59"/>
                    </a:lnTo>
                    <a:lnTo>
                      <a:pt x="0" y="55"/>
                    </a:lnTo>
                    <a:lnTo>
                      <a:pt x="0" y="53"/>
                    </a:lnTo>
                    <a:lnTo>
                      <a:pt x="0" y="46"/>
                    </a:lnTo>
                    <a:lnTo>
                      <a:pt x="0" y="41"/>
                    </a:lnTo>
                    <a:lnTo>
                      <a:pt x="0" y="35"/>
                    </a:lnTo>
                    <a:lnTo>
                      <a:pt x="0" y="29"/>
                    </a:lnTo>
                    <a:lnTo>
                      <a:pt x="0" y="24"/>
                    </a:lnTo>
                    <a:lnTo>
                      <a:pt x="0" y="19"/>
                    </a:lnTo>
                    <a:lnTo>
                      <a:pt x="0" y="15"/>
                    </a:lnTo>
                    <a:lnTo>
                      <a:pt x="0" y="11"/>
                    </a:lnTo>
                    <a:lnTo>
                      <a:pt x="0" y="8"/>
                    </a:lnTo>
                    <a:lnTo>
                      <a:pt x="0" y="5"/>
                    </a:lnTo>
                    <a:lnTo>
                      <a:pt x="0" y="2"/>
                    </a:lnTo>
                    <a:lnTo>
                      <a:pt x="0" y="0"/>
                    </a:lnTo>
                    <a:lnTo>
                      <a:pt x="13" y="0"/>
                    </a:lnTo>
                    <a:lnTo>
                      <a:pt x="13" y="2"/>
                    </a:lnTo>
                    <a:lnTo>
                      <a:pt x="13" y="6"/>
                    </a:lnTo>
                    <a:lnTo>
                      <a:pt x="13" y="9"/>
                    </a:lnTo>
                    <a:lnTo>
                      <a:pt x="13" y="12"/>
                    </a:lnTo>
                    <a:lnTo>
                      <a:pt x="13" y="17"/>
                    </a:lnTo>
                    <a:lnTo>
                      <a:pt x="13" y="22"/>
                    </a:lnTo>
                    <a:lnTo>
                      <a:pt x="13" y="27"/>
                    </a:lnTo>
                    <a:lnTo>
                      <a:pt x="13" y="33"/>
                    </a:lnTo>
                    <a:lnTo>
                      <a:pt x="13" y="39"/>
                    </a:lnTo>
                    <a:lnTo>
                      <a:pt x="13" y="45"/>
                    </a:lnTo>
                    <a:lnTo>
                      <a:pt x="13" y="47"/>
                    </a:lnTo>
                    <a:lnTo>
                      <a:pt x="13" y="50"/>
                    </a:lnTo>
                    <a:lnTo>
                      <a:pt x="13" y="54"/>
                    </a:lnTo>
                    <a:lnTo>
                      <a:pt x="13" y="58"/>
                    </a:lnTo>
                    <a:lnTo>
                      <a:pt x="13" y="61"/>
                    </a:lnTo>
                    <a:lnTo>
                      <a:pt x="13" y="65"/>
                    </a:lnTo>
                    <a:lnTo>
                      <a:pt x="13" y="68"/>
                    </a:lnTo>
                    <a:lnTo>
                      <a:pt x="13" y="72"/>
                    </a:lnTo>
                    <a:lnTo>
                      <a:pt x="13" y="74"/>
                    </a:lnTo>
                    <a:lnTo>
                      <a:pt x="13" y="78"/>
                    </a:lnTo>
                    <a:lnTo>
                      <a:pt x="13" y="82"/>
                    </a:lnTo>
                    <a:lnTo>
                      <a:pt x="13" y="85"/>
                    </a:lnTo>
                    <a:lnTo>
                      <a:pt x="13" y="89"/>
                    </a:lnTo>
                    <a:lnTo>
                      <a:pt x="13" y="92"/>
                    </a:lnTo>
                    <a:lnTo>
                      <a:pt x="13" y="96"/>
                    </a:lnTo>
                    <a:lnTo>
                      <a:pt x="13" y="99"/>
                    </a:lnTo>
                    <a:lnTo>
                      <a:pt x="13" y="104"/>
                    </a:lnTo>
                    <a:lnTo>
                      <a:pt x="13" y="111"/>
                    </a:lnTo>
                    <a:lnTo>
                      <a:pt x="13" y="117"/>
                    </a:lnTo>
                    <a:lnTo>
                      <a:pt x="14" y="123"/>
                    </a:lnTo>
                    <a:lnTo>
                      <a:pt x="14" y="128"/>
                    </a:lnTo>
                    <a:lnTo>
                      <a:pt x="14" y="133"/>
                    </a:lnTo>
                    <a:lnTo>
                      <a:pt x="14" y="138"/>
                    </a:lnTo>
                    <a:lnTo>
                      <a:pt x="14" y="141"/>
                    </a:lnTo>
                    <a:lnTo>
                      <a:pt x="14" y="145"/>
                    </a:lnTo>
                    <a:lnTo>
                      <a:pt x="14" y="148"/>
                    </a:lnTo>
                    <a:lnTo>
                      <a:pt x="14" y="150"/>
                    </a:lnTo>
                    <a:lnTo>
                      <a:pt x="16" y="152"/>
                    </a:lnTo>
                    <a:lnTo>
                      <a:pt x="14" y="154"/>
                    </a:lnTo>
                    <a:lnTo>
                      <a:pt x="14" y="159"/>
                    </a:lnTo>
                    <a:lnTo>
                      <a:pt x="14" y="161"/>
                    </a:lnTo>
                    <a:lnTo>
                      <a:pt x="14" y="165"/>
                    </a:lnTo>
                    <a:lnTo>
                      <a:pt x="14" y="169"/>
                    </a:lnTo>
                    <a:lnTo>
                      <a:pt x="14" y="173"/>
                    </a:lnTo>
                    <a:lnTo>
                      <a:pt x="13" y="177"/>
                    </a:lnTo>
                    <a:lnTo>
                      <a:pt x="13" y="182"/>
                    </a:lnTo>
                    <a:lnTo>
                      <a:pt x="13" y="187"/>
                    </a:lnTo>
                    <a:lnTo>
                      <a:pt x="13" y="191"/>
                    </a:lnTo>
                    <a:lnTo>
                      <a:pt x="13" y="197"/>
                    </a:lnTo>
                    <a:lnTo>
                      <a:pt x="13" y="202"/>
                    </a:lnTo>
                    <a:lnTo>
                      <a:pt x="13" y="207"/>
                    </a:lnTo>
                    <a:lnTo>
                      <a:pt x="13" y="213"/>
                    </a:lnTo>
                    <a:lnTo>
                      <a:pt x="12" y="218"/>
                    </a:lnTo>
                    <a:lnTo>
                      <a:pt x="12" y="222"/>
                    </a:lnTo>
                    <a:lnTo>
                      <a:pt x="12" y="227"/>
                    </a:lnTo>
                    <a:lnTo>
                      <a:pt x="12" y="232"/>
                    </a:lnTo>
                    <a:lnTo>
                      <a:pt x="11" y="237"/>
                    </a:lnTo>
                    <a:lnTo>
                      <a:pt x="11" y="240"/>
                    </a:lnTo>
                    <a:lnTo>
                      <a:pt x="11" y="245"/>
                    </a:lnTo>
                    <a:lnTo>
                      <a:pt x="11" y="250"/>
                    </a:lnTo>
                    <a:lnTo>
                      <a:pt x="11" y="252"/>
                    </a:lnTo>
                    <a:lnTo>
                      <a:pt x="11" y="256"/>
                    </a:lnTo>
                    <a:lnTo>
                      <a:pt x="11" y="258"/>
                    </a:lnTo>
                    <a:lnTo>
                      <a:pt x="11" y="261"/>
                    </a:lnTo>
                    <a:lnTo>
                      <a:pt x="11" y="264"/>
                    </a:lnTo>
                    <a:lnTo>
                      <a:pt x="11" y="266"/>
                    </a:lnTo>
                    <a:lnTo>
                      <a:pt x="0" y="264"/>
                    </a:lnTo>
                    <a:lnTo>
                      <a:pt x="0" y="264"/>
                    </a:lnTo>
                    <a:close/>
                  </a:path>
                </a:pathLst>
              </a:custGeom>
              <a:solidFill>
                <a:srgbClr val="000000">
                  <a:alpha val="100000"/>
                </a:srgbClr>
              </a:solidFill>
              <a:ln w="9525">
                <a:noFill/>
              </a:ln>
            </p:spPr>
            <p:txBody>
              <a:bodyPr/>
              <a:p>
                <a:endParaRPr lang="zh-CN" altLang="en-US"/>
              </a:p>
            </p:txBody>
          </p:sp>
          <p:sp>
            <p:nvSpPr>
              <p:cNvPr id="22669" name="Freeform 349"/>
              <p:cNvSpPr/>
              <p:nvPr/>
            </p:nvSpPr>
            <p:spPr>
              <a:xfrm>
                <a:off x="2615" y="1103"/>
                <a:ext cx="4" cy="35"/>
              </a:xfrm>
              <a:custGeom>
                <a:avLst/>
                <a:gdLst/>
                <a:ahLst/>
                <a:cxnLst>
                  <a:cxn ang="0">
                    <a:pos x="0" y="35"/>
                  </a:cxn>
                  <a:cxn ang="0">
                    <a:pos x="0" y="34"/>
                  </a:cxn>
                  <a:cxn ang="0">
                    <a:pos x="0" y="32"/>
                  </a:cxn>
                  <a:cxn ang="0">
                    <a:pos x="0" y="31"/>
                  </a:cxn>
                  <a:cxn ang="0">
                    <a:pos x="0" y="30"/>
                  </a:cxn>
                  <a:cxn ang="0">
                    <a:pos x="0" y="29"/>
                  </a:cxn>
                  <a:cxn ang="0">
                    <a:pos x="0" y="27"/>
                  </a:cxn>
                  <a:cxn ang="0">
                    <a:pos x="0" y="26"/>
                  </a:cxn>
                  <a:cxn ang="0">
                    <a:pos x="0" y="24"/>
                  </a:cxn>
                  <a:cxn ang="0">
                    <a:pos x="1" y="23"/>
                  </a:cxn>
                  <a:cxn ang="0">
                    <a:pos x="1" y="22"/>
                  </a:cxn>
                  <a:cxn ang="0">
                    <a:pos x="1" y="21"/>
                  </a:cxn>
                  <a:cxn ang="0">
                    <a:pos x="1" y="19"/>
                  </a:cxn>
                  <a:cxn ang="0">
                    <a:pos x="1" y="18"/>
                  </a:cxn>
                  <a:cxn ang="0">
                    <a:pos x="1" y="17"/>
                  </a:cxn>
                  <a:cxn ang="0">
                    <a:pos x="1" y="16"/>
                  </a:cxn>
                  <a:cxn ang="0">
                    <a:pos x="1" y="15"/>
                  </a:cxn>
                  <a:cxn ang="0">
                    <a:pos x="1" y="14"/>
                  </a:cxn>
                  <a:cxn ang="0">
                    <a:pos x="1" y="12"/>
                  </a:cxn>
                  <a:cxn ang="0">
                    <a:pos x="1" y="10"/>
                  </a:cxn>
                  <a:cxn ang="0">
                    <a:pos x="1" y="9"/>
                  </a:cxn>
                  <a:cxn ang="0">
                    <a:pos x="1" y="7"/>
                  </a:cxn>
                  <a:cxn ang="0">
                    <a:pos x="1" y="6"/>
                  </a:cxn>
                  <a:cxn ang="0">
                    <a:pos x="1" y="4"/>
                  </a:cxn>
                  <a:cxn ang="0">
                    <a:pos x="1" y="3"/>
                  </a:cxn>
                  <a:cxn ang="0">
                    <a:pos x="1" y="2"/>
                  </a:cxn>
                  <a:cxn ang="0">
                    <a:pos x="1" y="1"/>
                  </a:cxn>
                  <a:cxn ang="0">
                    <a:pos x="1" y="0"/>
                  </a:cxn>
                  <a:cxn ang="0">
                    <a:pos x="4" y="0"/>
                  </a:cxn>
                  <a:cxn ang="0">
                    <a:pos x="4" y="1"/>
                  </a:cxn>
                  <a:cxn ang="0">
                    <a:pos x="4" y="1"/>
                  </a:cxn>
                  <a:cxn ang="0">
                    <a:pos x="4" y="3"/>
                  </a:cxn>
                  <a:cxn ang="0">
                    <a:pos x="4" y="4"/>
                  </a:cxn>
                  <a:cxn ang="0">
                    <a:pos x="4" y="5"/>
                  </a:cxn>
                  <a:cxn ang="0">
                    <a:pos x="3" y="7"/>
                  </a:cxn>
                  <a:cxn ang="0">
                    <a:pos x="3" y="8"/>
                  </a:cxn>
                  <a:cxn ang="0">
                    <a:pos x="3" y="10"/>
                  </a:cxn>
                  <a:cxn ang="0">
                    <a:pos x="3" y="11"/>
                  </a:cxn>
                  <a:cxn ang="0">
                    <a:pos x="3" y="13"/>
                  </a:cxn>
                  <a:cxn ang="0">
                    <a:pos x="3" y="14"/>
                  </a:cxn>
                  <a:cxn ang="0">
                    <a:pos x="3" y="15"/>
                  </a:cxn>
                  <a:cxn ang="0">
                    <a:pos x="3" y="16"/>
                  </a:cxn>
                  <a:cxn ang="0">
                    <a:pos x="3" y="17"/>
                  </a:cxn>
                  <a:cxn ang="0">
                    <a:pos x="3" y="18"/>
                  </a:cxn>
                  <a:cxn ang="0">
                    <a:pos x="3" y="19"/>
                  </a:cxn>
                  <a:cxn ang="0">
                    <a:pos x="3" y="20"/>
                  </a:cxn>
                  <a:cxn ang="0">
                    <a:pos x="3" y="21"/>
                  </a:cxn>
                  <a:cxn ang="0">
                    <a:pos x="3" y="23"/>
                  </a:cxn>
                  <a:cxn ang="0">
                    <a:pos x="3" y="25"/>
                  </a:cxn>
                  <a:cxn ang="0">
                    <a:pos x="3" y="26"/>
                  </a:cxn>
                  <a:cxn ang="0">
                    <a:pos x="2" y="28"/>
                  </a:cxn>
                  <a:cxn ang="0">
                    <a:pos x="2" y="30"/>
                  </a:cxn>
                  <a:cxn ang="0">
                    <a:pos x="2" y="31"/>
                  </a:cxn>
                  <a:cxn ang="0">
                    <a:pos x="2" y="32"/>
                  </a:cxn>
                  <a:cxn ang="0">
                    <a:pos x="2" y="33"/>
                  </a:cxn>
                  <a:cxn ang="0">
                    <a:pos x="2" y="34"/>
                  </a:cxn>
                  <a:cxn ang="0">
                    <a:pos x="2" y="35"/>
                  </a:cxn>
                  <a:cxn ang="0">
                    <a:pos x="0" y="35"/>
                  </a:cxn>
                </a:cxnLst>
                <a:pathLst>
                  <a:path w="23" h="207">
                    <a:moveTo>
                      <a:pt x="0" y="207"/>
                    </a:moveTo>
                    <a:lnTo>
                      <a:pt x="0" y="206"/>
                    </a:lnTo>
                    <a:lnTo>
                      <a:pt x="0" y="202"/>
                    </a:lnTo>
                    <a:lnTo>
                      <a:pt x="0" y="199"/>
                    </a:lnTo>
                    <a:lnTo>
                      <a:pt x="0" y="194"/>
                    </a:lnTo>
                    <a:lnTo>
                      <a:pt x="0" y="190"/>
                    </a:lnTo>
                    <a:lnTo>
                      <a:pt x="0" y="187"/>
                    </a:lnTo>
                    <a:lnTo>
                      <a:pt x="0" y="183"/>
                    </a:lnTo>
                    <a:lnTo>
                      <a:pt x="0" y="181"/>
                    </a:lnTo>
                    <a:lnTo>
                      <a:pt x="0" y="177"/>
                    </a:lnTo>
                    <a:lnTo>
                      <a:pt x="2" y="174"/>
                    </a:lnTo>
                    <a:lnTo>
                      <a:pt x="2" y="169"/>
                    </a:lnTo>
                    <a:lnTo>
                      <a:pt x="2" y="165"/>
                    </a:lnTo>
                    <a:lnTo>
                      <a:pt x="2" y="161"/>
                    </a:lnTo>
                    <a:lnTo>
                      <a:pt x="2" y="157"/>
                    </a:lnTo>
                    <a:lnTo>
                      <a:pt x="2" y="152"/>
                    </a:lnTo>
                    <a:lnTo>
                      <a:pt x="2" y="149"/>
                    </a:lnTo>
                    <a:lnTo>
                      <a:pt x="2" y="144"/>
                    </a:lnTo>
                    <a:lnTo>
                      <a:pt x="3" y="140"/>
                    </a:lnTo>
                    <a:lnTo>
                      <a:pt x="3" y="137"/>
                    </a:lnTo>
                    <a:lnTo>
                      <a:pt x="3" y="133"/>
                    </a:lnTo>
                    <a:lnTo>
                      <a:pt x="3" y="130"/>
                    </a:lnTo>
                    <a:lnTo>
                      <a:pt x="3" y="126"/>
                    </a:lnTo>
                    <a:lnTo>
                      <a:pt x="3" y="122"/>
                    </a:lnTo>
                    <a:lnTo>
                      <a:pt x="4" y="120"/>
                    </a:lnTo>
                    <a:lnTo>
                      <a:pt x="4" y="114"/>
                    </a:lnTo>
                    <a:lnTo>
                      <a:pt x="5" y="111"/>
                    </a:lnTo>
                    <a:lnTo>
                      <a:pt x="5" y="108"/>
                    </a:lnTo>
                    <a:lnTo>
                      <a:pt x="5" y="106"/>
                    </a:lnTo>
                    <a:lnTo>
                      <a:pt x="5" y="102"/>
                    </a:lnTo>
                    <a:lnTo>
                      <a:pt x="5" y="100"/>
                    </a:lnTo>
                    <a:lnTo>
                      <a:pt x="5" y="96"/>
                    </a:lnTo>
                    <a:lnTo>
                      <a:pt x="5" y="93"/>
                    </a:lnTo>
                    <a:lnTo>
                      <a:pt x="5" y="89"/>
                    </a:lnTo>
                    <a:lnTo>
                      <a:pt x="5" y="84"/>
                    </a:lnTo>
                    <a:lnTo>
                      <a:pt x="5" y="80"/>
                    </a:lnTo>
                    <a:lnTo>
                      <a:pt x="5" y="76"/>
                    </a:lnTo>
                    <a:lnTo>
                      <a:pt x="5" y="71"/>
                    </a:lnTo>
                    <a:lnTo>
                      <a:pt x="5" y="66"/>
                    </a:lnTo>
                    <a:lnTo>
                      <a:pt x="5" y="62"/>
                    </a:lnTo>
                    <a:lnTo>
                      <a:pt x="5" y="57"/>
                    </a:lnTo>
                    <a:lnTo>
                      <a:pt x="5" y="52"/>
                    </a:lnTo>
                    <a:lnTo>
                      <a:pt x="5" y="47"/>
                    </a:lnTo>
                    <a:lnTo>
                      <a:pt x="5" y="43"/>
                    </a:lnTo>
                    <a:lnTo>
                      <a:pt x="5" y="38"/>
                    </a:lnTo>
                    <a:lnTo>
                      <a:pt x="5" y="33"/>
                    </a:lnTo>
                    <a:lnTo>
                      <a:pt x="5" y="29"/>
                    </a:lnTo>
                    <a:lnTo>
                      <a:pt x="5" y="25"/>
                    </a:lnTo>
                    <a:lnTo>
                      <a:pt x="5" y="21"/>
                    </a:lnTo>
                    <a:lnTo>
                      <a:pt x="5" y="17"/>
                    </a:lnTo>
                    <a:lnTo>
                      <a:pt x="7" y="14"/>
                    </a:lnTo>
                    <a:lnTo>
                      <a:pt x="7" y="10"/>
                    </a:lnTo>
                    <a:lnTo>
                      <a:pt x="7" y="7"/>
                    </a:lnTo>
                    <a:lnTo>
                      <a:pt x="7" y="4"/>
                    </a:lnTo>
                    <a:lnTo>
                      <a:pt x="7" y="2"/>
                    </a:lnTo>
                    <a:lnTo>
                      <a:pt x="7" y="0"/>
                    </a:lnTo>
                    <a:lnTo>
                      <a:pt x="7" y="0"/>
                    </a:lnTo>
                    <a:lnTo>
                      <a:pt x="23" y="1"/>
                    </a:lnTo>
                    <a:lnTo>
                      <a:pt x="23" y="1"/>
                    </a:lnTo>
                    <a:lnTo>
                      <a:pt x="23" y="3"/>
                    </a:lnTo>
                    <a:lnTo>
                      <a:pt x="21" y="6"/>
                    </a:lnTo>
                    <a:lnTo>
                      <a:pt x="21" y="8"/>
                    </a:lnTo>
                    <a:lnTo>
                      <a:pt x="21" y="11"/>
                    </a:lnTo>
                    <a:lnTo>
                      <a:pt x="21" y="15"/>
                    </a:lnTo>
                    <a:lnTo>
                      <a:pt x="21" y="19"/>
                    </a:lnTo>
                    <a:lnTo>
                      <a:pt x="21" y="21"/>
                    </a:lnTo>
                    <a:lnTo>
                      <a:pt x="21" y="26"/>
                    </a:lnTo>
                    <a:lnTo>
                      <a:pt x="21" y="31"/>
                    </a:lnTo>
                    <a:lnTo>
                      <a:pt x="20" y="34"/>
                    </a:lnTo>
                    <a:lnTo>
                      <a:pt x="20" y="39"/>
                    </a:lnTo>
                    <a:lnTo>
                      <a:pt x="20" y="44"/>
                    </a:lnTo>
                    <a:lnTo>
                      <a:pt x="20" y="48"/>
                    </a:lnTo>
                    <a:lnTo>
                      <a:pt x="20" y="53"/>
                    </a:lnTo>
                    <a:lnTo>
                      <a:pt x="20" y="58"/>
                    </a:lnTo>
                    <a:lnTo>
                      <a:pt x="19" y="62"/>
                    </a:lnTo>
                    <a:lnTo>
                      <a:pt x="19" y="66"/>
                    </a:lnTo>
                    <a:lnTo>
                      <a:pt x="19" y="71"/>
                    </a:lnTo>
                    <a:lnTo>
                      <a:pt x="19" y="75"/>
                    </a:lnTo>
                    <a:lnTo>
                      <a:pt x="19" y="80"/>
                    </a:lnTo>
                    <a:lnTo>
                      <a:pt x="19" y="83"/>
                    </a:lnTo>
                    <a:lnTo>
                      <a:pt x="19" y="85"/>
                    </a:lnTo>
                    <a:lnTo>
                      <a:pt x="19" y="89"/>
                    </a:lnTo>
                    <a:lnTo>
                      <a:pt x="19" y="93"/>
                    </a:lnTo>
                    <a:lnTo>
                      <a:pt x="19" y="95"/>
                    </a:lnTo>
                    <a:lnTo>
                      <a:pt x="19" y="99"/>
                    </a:lnTo>
                    <a:lnTo>
                      <a:pt x="19" y="101"/>
                    </a:lnTo>
                    <a:lnTo>
                      <a:pt x="19" y="102"/>
                    </a:lnTo>
                    <a:lnTo>
                      <a:pt x="19" y="107"/>
                    </a:lnTo>
                    <a:lnTo>
                      <a:pt x="18" y="108"/>
                    </a:lnTo>
                    <a:lnTo>
                      <a:pt x="18" y="112"/>
                    </a:lnTo>
                    <a:lnTo>
                      <a:pt x="18" y="115"/>
                    </a:lnTo>
                    <a:lnTo>
                      <a:pt x="18" y="120"/>
                    </a:lnTo>
                    <a:lnTo>
                      <a:pt x="16" y="122"/>
                    </a:lnTo>
                    <a:lnTo>
                      <a:pt x="16" y="127"/>
                    </a:lnTo>
                    <a:lnTo>
                      <a:pt x="16" y="131"/>
                    </a:lnTo>
                    <a:lnTo>
                      <a:pt x="16" y="137"/>
                    </a:lnTo>
                    <a:lnTo>
                      <a:pt x="15" y="140"/>
                    </a:lnTo>
                    <a:lnTo>
                      <a:pt x="15" y="145"/>
                    </a:lnTo>
                    <a:lnTo>
                      <a:pt x="15" y="151"/>
                    </a:lnTo>
                    <a:lnTo>
                      <a:pt x="15" y="156"/>
                    </a:lnTo>
                    <a:lnTo>
                      <a:pt x="14" y="161"/>
                    </a:lnTo>
                    <a:lnTo>
                      <a:pt x="14" y="165"/>
                    </a:lnTo>
                    <a:lnTo>
                      <a:pt x="13" y="170"/>
                    </a:lnTo>
                    <a:lnTo>
                      <a:pt x="13" y="175"/>
                    </a:lnTo>
                    <a:lnTo>
                      <a:pt x="13" y="179"/>
                    </a:lnTo>
                    <a:lnTo>
                      <a:pt x="12" y="182"/>
                    </a:lnTo>
                    <a:lnTo>
                      <a:pt x="12" y="187"/>
                    </a:lnTo>
                    <a:lnTo>
                      <a:pt x="12" y="192"/>
                    </a:lnTo>
                    <a:lnTo>
                      <a:pt x="12" y="194"/>
                    </a:lnTo>
                    <a:lnTo>
                      <a:pt x="12" y="198"/>
                    </a:lnTo>
                    <a:lnTo>
                      <a:pt x="12" y="200"/>
                    </a:lnTo>
                    <a:lnTo>
                      <a:pt x="12" y="202"/>
                    </a:lnTo>
                    <a:lnTo>
                      <a:pt x="12" y="206"/>
                    </a:lnTo>
                    <a:lnTo>
                      <a:pt x="12" y="207"/>
                    </a:lnTo>
                    <a:lnTo>
                      <a:pt x="0" y="207"/>
                    </a:lnTo>
                    <a:lnTo>
                      <a:pt x="0" y="207"/>
                    </a:lnTo>
                    <a:close/>
                  </a:path>
                </a:pathLst>
              </a:custGeom>
              <a:solidFill>
                <a:srgbClr val="000000">
                  <a:alpha val="100000"/>
                </a:srgbClr>
              </a:solidFill>
              <a:ln w="9525">
                <a:noFill/>
              </a:ln>
            </p:spPr>
            <p:txBody>
              <a:bodyPr/>
              <a:p>
                <a:endParaRPr lang="zh-CN" altLang="en-US"/>
              </a:p>
            </p:txBody>
          </p:sp>
          <p:sp>
            <p:nvSpPr>
              <p:cNvPr id="22670" name="Freeform 350"/>
              <p:cNvSpPr/>
              <p:nvPr/>
            </p:nvSpPr>
            <p:spPr>
              <a:xfrm>
                <a:off x="2625" y="1101"/>
                <a:ext cx="4" cy="39"/>
              </a:xfrm>
              <a:custGeom>
                <a:avLst/>
                <a:gdLst/>
                <a:ahLst/>
                <a:cxnLst>
                  <a:cxn ang="0">
                    <a:pos x="0" y="38"/>
                  </a:cxn>
                  <a:cxn ang="0">
                    <a:pos x="0" y="37"/>
                  </a:cxn>
                  <a:cxn ang="0">
                    <a:pos x="0" y="35"/>
                  </a:cxn>
                  <a:cxn ang="0">
                    <a:pos x="0" y="34"/>
                  </a:cxn>
                  <a:cxn ang="0">
                    <a:pos x="0" y="33"/>
                  </a:cxn>
                  <a:cxn ang="0">
                    <a:pos x="0" y="31"/>
                  </a:cxn>
                  <a:cxn ang="0">
                    <a:pos x="0" y="29"/>
                  </a:cxn>
                  <a:cxn ang="0">
                    <a:pos x="0" y="28"/>
                  </a:cxn>
                  <a:cxn ang="0">
                    <a:pos x="0" y="26"/>
                  </a:cxn>
                  <a:cxn ang="0">
                    <a:pos x="0" y="25"/>
                  </a:cxn>
                  <a:cxn ang="0">
                    <a:pos x="0" y="24"/>
                  </a:cxn>
                  <a:cxn ang="0">
                    <a:pos x="0" y="22"/>
                  </a:cxn>
                  <a:cxn ang="0">
                    <a:pos x="1" y="21"/>
                  </a:cxn>
                  <a:cxn ang="0">
                    <a:pos x="1" y="20"/>
                  </a:cxn>
                  <a:cxn ang="0">
                    <a:pos x="1" y="19"/>
                  </a:cxn>
                  <a:cxn ang="0">
                    <a:pos x="1" y="18"/>
                  </a:cxn>
                  <a:cxn ang="0">
                    <a:pos x="1" y="17"/>
                  </a:cxn>
                  <a:cxn ang="0">
                    <a:pos x="1" y="15"/>
                  </a:cxn>
                  <a:cxn ang="0">
                    <a:pos x="1" y="13"/>
                  </a:cxn>
                  <a:cxn ang="0">
                    <a:pos x="1" y="12"/>
                  </a:cxn>
                  <a:cxn ang="0">
                    <a:pos x="1" y="10"/>
                  </a:cxn>
                  <a:cxn ang="0">
                    <a:pos x="1" y="8"/>
                  </a:cxn>
                  <a:cxn ang="0">
                    <a:pos x="1" y="6"/>
                  </a:cxn>
                  <a:cxn ang="0">
                    <a:pos x="1" y="5"/>
                  </a:cxn>
                  <a:cxn ang="0">
                    <a:pos x="1" y="3"/>
                  </a:cxn>
                  <a:cxn ang="0">
                    <a:pos x="2" y="2"/>
                  </a:cxn>
                  <a:cxn ang="0">
                    <a:pos x="2" y="1"/>
                  </a:cxn>
                  <a:cxn ang="0">
                    <a:pos x="2" y="0"/>
                  </a:cxn>
                  <a:cxn ang="0">
                    <a:pos x="2" y="0"/>
                  </a:cxn>
                  <a:cxn ang="0">
                    <a:pos x="3" y="0"/>
                  </a:cxn>
                  <a:cxn ang="0">
                    <a:pos x="4" y="1"/>
                  </a:cxn>
                  <a:cxn ang="0">
                    <a:pos x="4" y="2"/>
                  </a:cxn>
                  <a:cxn ang="0">
                    <a:pos x="4" y="3"/>
                  </a:cxn>
                  <a:cxn ang="0">
                    <a:pos x="4" y="4"/>
                  </a:cxn>
                  <a:cxn ang="0">
                    <a:pos x="4" y="6"/>
                  </a:cxn>
                  <a:cxn ang="0">
                    <a:pos x="4" y="7"/>
                  </a:cxn>
                  <a:cxn ang="0">
                    <a:pos x="4" y="9"/>
                  </a:cxn>
                  <a:cxn ang="0">
                    <a:pos x="4" y="10"/>
                  </a:cxn>
                  <a:cxn ang="0">
                    <a:pos x="4" y="11"/>
                  </a:cxn>
                  <a:cxn ang="0">
                    <a:pos x="4" y="13"/>
                  </a:cxn>
                  <a:cxn ang="0">
                    <a:pos x="3" y="14"/>
                  </a:cxn>
                  <a:cxn ang="0">
                    <a:pos x="3" y="16"/>
                  </a:cxn>
                  <a:cxn ang="0">
                    <a:pos x="3" y="18"/>
                  </a:cxn>
                  <a:cxn ang="0">
                    <a:pos x="3" y="19"/>
                  </a:cxn>
                  <a:cxn ang="0">
                    <a:pos x="3" y="21"/>
                  </a:cxn>
                  <a:cxn ang="0">
                    <a:pos x="3" y="22"/>
                  </a:cxn>
                  <a:cxn ang="0">
                    <a:pos x="3" y="24"/>
                  </a:cxn>
                  <a:cxn ang="0">
                    <a:pos x="3" y="26"/>
                  </a:cxn>
                  <a:cxn ang="0">
                    <a:pos x="3" y="27"/>
                  </a:cxn>
                  <a:cxn ang="0">
                    <a:pos x="2" y="29"/>
                  </a:cxn>
                  <a:cxn ang="0">
                    <a:pos x="2" y="30"/>
                  </a:cxn>
                  <a:cxn ang="0">
                    <a:pos x="2" y="32"/>
                  </a:cxn>
                  <a:cxn ang="0">
                    <a:pos x="2" y="33"/>
                  </a:cxn>
                  <a:cxn ang="0">
                    <a:pos x="2" y="34"/>
                  </a:cxn>
                  <a:cxn ang="0">
                    <a:pos x="2" y="36"/>
                  </a:cxn>
                  <a:cxn ang="0">
                    <a:pos x="2" y="37"/>
                  </a:cxn>
                  <a:cxn ang="0">
                    <a:pos x="2" y="38"/>
                  </a:cxn>
                  <a:cxn ang="0">
                    <a:pos x="2" y="39"/>
                  </a:cxn>
                  <a:cxn ang="0">
                    <a:pos x="0" y="38"/>
                  </a:cxn>
                  <a:cxn ang="0">
                    <a:pos x="0" y="38"/>
                  </a:cxn>
                </a:cxnLst>
                <a:pathLst>
                  <a:path w="21" h="229">
                    <a:moveTo>
                      <a:pt x="0" y="226"/>
                    </a:moveTo>
                    <a:lnTo>
                      <a:pt x="0" y="224"/>
                    </a:lnTo>
                    <a:lnTo>
                      <a:pt x="0" y="221"/>
                    </a:lnTo>
                    <a:lnTo>
                      <a:pt x="0" y="216"/>
                    </a:lnTo>
                    <a:lnTo>
                      <a:pt x="0" y="210"/>
                    </a:lnTo>
                    <a:lnTo>
                      <a:pt x="0" y="208"/>
                    </a:lnTo>
                    <a:lnTo>
                      <a:pt x="0" y="204"/>
                    </a:lnTo>
                    <a:lnTo>
                      <a:pt x="0" y="199"/>
                    </a:lnTo>
                    <a:lnTo>
                      <a:pt x="1" y="196"/>
                    </a:lnTo>
                    <a:lnTo>
                      <a:pt x="1" y="191"/>
                    </a:lnTo>
                    <a:lnTo>
                      <a:pt x="1" y="187"/>
                    </a:lnTo>
                    <a:lnTo>
                      <a:pt x="1" y="183"/>
                    </a:lnTo>
                    <a:lnTo>
                      <a:pt x="2" y="179"/>
                    </a:lnTo>
                    <a:lnTo>
                      <a:pt x="2" y="173"/>
                    </a:lnTo>
                    <a:lnTo>
                      <a:pt x="2" y="169"/>
                    </a:lnTo>
                    <a:lnTo>
                      <a:pt x="2" y="165"/>
                    </a:lnTo>
                    <a:lnTo>
                      <a:pt x="2" y="160"/>
                    </a:lnTo>
                    <a:lnTo>
                      <a:pt x="2" y="155"/>
                    </a:lnTo>
                    <a:lnTo>
                      <a:pt x="2" y="150"/>
                    </a:lnTo>
                    <a:lnTo>
                      <a:pt x="2" y="147"/>
                    </a:lnTo>
                    <a:lnTo>
                      <a:pt x="2" y="143"/>
                    </a:lnTo>
                    <a:lnTo>
                      <a:pt x="2" y="138"/>
                    </a:lnTo>
                    <a:lnTo>
                      <a:pt x="2" y="135"/>
                    </a:lnTo>
                    <a:lnTo>
                      <a:pt x="2" y="131"/>
                    </a:lnTo>
                    <a:lnTo>
                      <a:pt x="2" y="129"/>
                    </a:lnTo>
                    <a:lnTo>
                      <a:pt x="4" y="123"/>
                    </a:lnTo>
                    <a:lnTo>
                      <a:pt x="4" y="119"/>
                    </a:lnTo>
                    <a:lnTo>
                      <a:pt x="4" y="117"/>
                    </a:lnTo>
                    <a:lnTo>
                      <a:pt x="4" y="115"/>
                    </a:lnTo>
                    <a:lnTo>
                      <a:pt x="4" y="111"/>
                    </a:lnTo>
                    <a:lnTo>
                      <a:pt x="4" y="109"/>
                    </a:lnTo>
                    <a:lnTo>
                      <a:pt x="4" y="104"/>
                    </a:lnTo>
                    <a:lnTo>
                      <a:pt x="5" y="100"/>
                    </a:lnTo>
                    <a:lnTo>
                      <a:pt x="5" y="97"/>
                    </a:lnTo>
                    <a:lnTo>
                      <a:pt x="5" y="92"/>
                    </a:lnTo>
                    <a:lnTo>
                      <a:pt x="5" y="88"/>
                    </a:lnTo>
                    <a:lnTo>
                      <a:pt x="5" y="84"/>
                    </a:lnTo>
                    <a:lnTo>
                      <a:pt x="5" y="78"/>
                    </a:lnTo>
                    <a:lnTo>
                      <a:pt x="6" y="73"/>
                    </a:lnTo>
                    <a:lnTo>
                      <a:pt x="6" y="68"/>
                    </a:lnTo>
                    <a:lnTo>
                      <a:pt x="6" y="63"/>
                    </a:lnTo>
                    <a:lnTo>
                      <a:pt x="6" y="58"/>
                    </a:lnTo>
                    <a:lnTo>
                      <a:pt x="7" y="54"/>
                    </a:lnTo>
                    <a:lnTo>
                      <a:pt x="7" y="49"/>
                    </a:lnTo>
                    <a:lnTo>
                      <a:pt x="7" y="43"/>
                    </a:lnTo>
                    <a:lnTo>
                      <a:pt x="7" y="38"/>
                    </a:lnTo>
                    <a:lnTo>
                      <a:pt x="7" y="33"/>
                    </a:lnTo>
                    <a:lnTo>
                      <a:pt x="7" y="29"/>
                    </a:lnTo>
                    <a:lnTo>
                      <a:pt x="7" y="25"/>
                    </a:lnTo>
                    <a:lnTo>
                      <a:pt x="7" y="20"/>
                    </a:lnTo>
                    <a:lnTo>
                      <a:pt x="9" y="17"/>
                    </a:lnTo>
                    <a:lnTo>
                      <a:pt x="9" y="13"/>
                    </a:lnTo>
                    <a:lnTo>
                      <a:pt x="9" y="11"/>
                    </a:lnTo>
                    <a:lnTo>
                      <a:pt x="9" y="8"/>
                    </a:lnTo>
                    <a:lnTo>
                      <a:pt x="9" y="6"/>
                    </a:lnTo>
                    <a:lnTo>
                      <a:pt x="9" y="2"/>
                    </a:lnTo>
                    <a:lnTo>
                      <a:pt x="10" y="2"/>
                    </a:lnTo>
                    <a:lnTo>
                      <a:pt x="11" y="1"/>
                    </a:lnTo>
                    <a:lnTo>
                      <a:pt x="13" y="0"/>
                    </a:lnTo>
                    <a:lnTo>
                      <a:pt x="16" y="0"/>
                    </a:lnTo>
                    <a:lnTo>
                      <a:pt x="17" y="1"/>
                    </a:lnTo>
                    <a:lnTo>
                      <a:pt x="20" y="4"/>
                    </a:lnTo>
                    <a:lnTo>
                      <a:pt x="21" y="8"/>
                    </a:lnTo>
                    <a:lnTo>
                      <a:pt x="21" y="10"/>
                    </a:lnTo>
                    <a:lnTo>
                      <a:pt x="21" y="12"/>
                    </a:lnTo>
                    <a:lnTo>
                      <a:pt x="21" y="16"/>
                    </a:lnTo>
                    <a:lnTo>
                      <a:pt x="21" y="20"/>
                    </a:lnTo>
                    <a:lnTo>
                      <a:pt x="21" y="25"/>
                    </a:lnTo>
                    <a:lnTo>
                      <a:pt x="21" y="31"/>
                    </a:lnTo>
                    <a:lnTo>
                      <a:pt x="21" y="35"/>
                    </a:lnTo>
                    <a:lnTo>
                      <a:pt x="21" y="38"/>
                    </a:lnTo>
                    <a:lnTo>
                      <a:pt x="21" y="43"/>
                    </a:lnTo>
                    <a:lnTo>
                      <a:pt x="21" y="47"/>
                    </a:lnTo>
                    <a:lnTo>
                      <a:pt x="21" y="50"/>
                    </a:lnTo>
                    <a:lnTo>
                      <a:pt x="21" y="54"/>
                    </a:lnTo>
                    <a:lnTo>
                      <a:pt x="20" y="57"/>
                    </a:lnTo>
                    <a:lnTo>
                      <a:pt x="20" y="62"/>
                    </a:lnTo>
                    <a:lnTo>
                      <a:pt x="20" y="67"/>
                    </a:lnTo>
                    <a:lnTo>
                      <a:pt x="20" y="70"/>
                    </a:lnTo>
                    <a:lnTo>
                      <a:pt x="20" y="75"/>
                    </a:lnTo>
                    <a:lnTo>
                      <a:pt x="20" y="80"/>
                    </a:lnTo>
                    <a:lnTo>
                      <a:pt x="18" y="85"/>
                    </a:lnTo>
                    <a:lnTo>
                      <a:pt x="18" y="90"/>
                    </a:lnTo>
                    <a:lnTo>
                      <a:pt x="18" y="94"/>
                    </a:lnTo>
                    <a:lnTo>
                      <a:pt x="18" y="99"/>
                    </a:lnTo>
                    <a:lnTo>
                      <a:pt x="17" y="104"/>
                    </a:lnTo>
                    <a:lnTo>
                      <a:pt x="17" y="109"/>
                    </a:lnTo>
                    <a:lnTo>
                      <a:pt x="17" y="113"/>
                    </a:lnTo>
                    <a:lnTo>
                      <a:pt x="17" y="119"/>
                    </a:lnTo>
                    <a:lnTo>
                      <a:pt x="17" y="124"/>
                    </a:lnTo>
                    <a:lnTo>
                      <a:pt x="16" y="129"/>
                    </a:lnTo>
                    <a:lnTo>
                      <a:pt x="16" y="132"/>
                    </a:lnTo>
                    <a:lnTo>
                      <a:pt x="16" y="137"/>
                    </a:lnTo>
                    <a:lnTo>
                      <a:pt x="16" y="142"/>
                    </a:lnTo>
                    <a:lnTo>
                      <a:pt x="15" y="147"/>
                    </a:lnTo>
                    <a:lnTo>
                      <a:pt x="15" y="152"/>
                    </a:lnTo>
                    <a:lnTo>
                      <a:pt x="15" y="156"/>
                    </a:lnTo>
                    <a:lnTo>
                      <a:pt x="15" y="161"/>
                    </a:lnTo>
                    <a:lnTo>
                      <a:pt x="15" y="166"/>
                    </a:lnTo>
                    <a:lnTo>
                      <a:pt x="13" y="169"/>
                    </a:lnTo>
                    <a:lnTo>
                      <a:pt x="13" y="174"/>
                    </a:lnTo>
                    <a:lnTo>
                      <a:pt x="13" y="178"/>
                    </a:lnTo>
                    <a:lnTo>
                      <a:pt x="13" y="183"/>
                    </a:lnTo>
                    <a:lnTo>
                      <a:pt x="13" y="186"/>
                    </a:lnTo>
                    <a:lnTo>
                      <a:pt x="13" y="191"/>
                    </a:lnTo>
                    <a:lnTo>
                      <a:pt x="12" y="193"/>
                    </a:lnTo>
                    <a:lnTo>
                      <a:pt x="12" y="197"/>
                    </a:lnTo>
                    <a:lnTo>
                      <a:pt x="12" y="200"/>
                    </a:lnTo>
                    <a:lnTo>
                      <a:pt x="12" y="204"/>
                    </a:lnTo>
                    <a:lnTo>
                      <a:pt x="11" y="209"/>
                    </a:lnTo>
                    <a:lnTo>
                      <a:pt x="11" y="215"/>
                    </a:lnTo>
                    <a:lnTo>
                      <a:pt x="11" y="218"/>
                    </a:lnTo>
                    <a:lnTo>
                      <a:pt x="11" y="222"/>
                    </a:lnTo>
                    <a:lnTo>
                      <a:pt x="11" y="224"/>
                    </a:lnTo>
                    <a:lnTo>
                      <a:pt x="11" y="226"/>
                    </a:lnTo>
                    <a:lnTo>
                      <a:pt x="9" y="229"/>
                    </a:lnTo>
                    <a:lnTo>
                      <a:pt x="5" y="228"/>
                    </a:lnTo>
                    <a:lnTo>
                      <a:pt x="1" y="226"/>
                    </a:lnTo>
                    <a:lnTo>
                      <a:pt x="0" y="226"/>
                    </a:lnTo>
                    <a:lnTo>
                      <a:pt x="0" y="226"/>
                    </a:lnTo>
                    <a:close/>
                  </a:path>
                </a:pathLst>
              </a:custGeom>
              <a:solidFill>
                <a:srgbClr val="000000">
                  <a:alpha val="100000"/>
                </a:srgbClr>
              </a:solidFill>
              <a:ln w="9525">
                <a:noFill/>
              </a:ln>
            </p:spPr>
            <p:txBody>
              <a:bodyPr/>
              <a:p>
                <a:endParaRPr lang="zh-CN" altLang="en-US"/>
              </a:p>
            </p:txBody>
          </p:sp>
          <p:sp>
            <p:nvSpPr>
              <p:cNvPr id="22671" name="Freeform 351"/>
              <p:cNvSpPr/>
              <p:nvPr/>
            </p:nvSpPr>
            <p:spPr>
              <a:xfrm>
                <a:off x="2593" y="1092"/>
                <a:ext cx="4" cy="15"/>
              </a:xfrm>
              <a:custGeom>
                <a:avLst/>
                <a:gdLst/>
                <a:ahLst/>
                <a:cxnLst>
                  <a:cxn ang="0">
                    <a:pos x="0" y="0"/>
                  </a:cxn>
                  <a:cxn ang="0">
                    <a:pos x="1" y="14"/>
                  </a:cxn>
                  <a:cxn ang="0">
                    <a:pos x="2" y="14"/>
                  </a:cxn>
                  <a:cxn ang="0">
                    <a:pos x="2" y="15"/>
                  </a:cxn>
                  <a:cxn ang="0">
                    <a:pos x="3" y="15"/>
                  </a:cxn>
                  <a:cxn ang="0">
                    <a:pos x="3" y="15"/>
                  </a:cxn>
                  <a:cxn ang="0">
                    <a:pos x="3" y="15"/>
                  </a:cxn>
                  <a:cxn ang="0">
                    <a:pos x="4" y="14"/>
                  </a:cxn>
                  <a:cxn ang="0">
                    <a:pos x="4" y="14"/>
                  </a:cxn>
                  <a:cxn ang="0">
                    <a:pos x="4" y="13"/>
                  </a:cxn>
                  <a:cxn ang="0">
                    <a:pos x="4" y="12"/>
                  </a:cxn>
                  <a:cxn ang="0">
                    <a:pos x="4" y="11"/>
                  </a:cxn>
                  <a:cxn ang="0">
                    <a:pos x="3" y="11"/>
                  </a:cxn>
                  <a:cxn ang="0">
                    <a:pos x="3" y="10"/>
                  </a:cxn>
                  <a:cxn ang="0">
                    <a:pos x="3" y="10"/>
                  </a:cxn>
                  <a:cxn ang="0">
                    <a:pos x="3" y="9"/>
                  </a:cxn>
                  <a:cxn ang="0">
                    <a:pos x="3" y="8"/>
                  </a:cxn>
                  <a:cxn ang="0">
                    <a:pos x="3" y="8"/>
                  </a:cxn>
                  <a:cxn ang="0">
                    <a:pos x="3" y="7"/>
                  </a:cxn>
                  <a:cxn ang="0">
                    <a:pos x="3" y="7"/>
                  </a:cxn>
                  <a:cxn ang="0">
                    <a:pos x="3" y="6"/>
                  </a:cxn>
                  <a:cxn ang="0">
                    <a:pos x="3" y="5"/>
                  </a:cxn>
                  <a:cxn ang="0">
                    <a:pos x="3" y="5"/>
                  </a:cxn>
                  <a:cxn ang="0">
                    <a:pos x="3" y="4"/>
                  </a:cxn>
                  <a:cxn ang="0">
                    <a:pos x="2" y="4"/>
                  </a:cxn>
                  <a:cxn ang="0">
                    <a:pos x="2" y="3"/>
                  </a:cxn>
                  <a:cxn ang="0">
                    <a:pos x="2" y="2"/>
                  </a:cxn>
                  <a:cxn ang="0">
                    <a:pos x="2" y="2"/>
                  </a:cxn>
                  <a:cxn ang="0">
                    <a:pos x="2" y="1"/>
                  </a:cxn>
                  <a:cxn ang="0">
                    <a:pos x="2" y="1"/>
                  </a:cxn>
                  <a:cxn ang="0">
                    <a:pos x="2" y="0"/>
                  </a:cxn>
                  <a:cxn ang="0">
                    <a:pos x="2" y="0"/>
                  </a:cxn>
                  <a:cxn ang="0">
                    <a:pos x="0" y="0"/>
                  </a:cxn>
                  <a:cxn ang="0">
                    <a:pos x="0" y="0"/>
                  </a:cxn>
                </a:cxnLst>
                <a:pathLst>
                  <a:path w="21" h="88">
                    <a:moveTo>
                      <a:pt x="0" y="0"/>
                    </a:moveTo>
                    <a:lnTo>
                      <a:pt x="7" y="82"/>
                    </a:lnTo>
                    <a:lnTo>
                      <a:pt x="8" y="84"/>
                    </a:lnTo>
                    <a:lnTo>
                      <a:pt x="13" y="87"/>
                    </a:lnTo>
                    <a:lnTo>
                      <a:pt x="14" y="87"/>
                    </a:lnTo>
                    <a:lnTo>
                      <a:pt x="17" y="88"/>
                    </a:lnTo>
                    <a:lnTo>
                      <a:pt x="18" y="86"/>
                    </a:lnTo>
                    <a:lnTo>
                      <a:pt x="21" y="84"/>
                    </a:lnTo>
                    <a:lnTo>
                      <a:pt x="19" y="81"/>
                    </a:lnTo>
                    <a:lnTo>
                      <a:pt x="19" y="78"/>
                    </a:lnTo>
                    <a:lnTo>
                      <a:pt x="19" y="73"/>
                    </a:lnTo>
                    <a:lnTo>
                      <a:pt x="19" y="67"/>
                    </a:lnTo>
                    <a:lnTo>
                      <a:pt x="18" y="63"/>
                    </a:lnTo>
                    <a:lnTo>
                      <a:pt x="18" y="60"/>
                    </a:lnTo>
                    <a:lnTo>
                      <a:pt x="17" y="56"/>
                    </a:lnTo>
                    <a:lnTo>
                      <a:pt x="17" y="54"/>
                    </a:lnTo>
                    <a:lnTo>
                      <a:pt x="17" y="49"/>
                    </a:lnTo>
                    <a:lnTo>
                      <a:pt x="17" y="45"/>
                    </a:lnTo>
                    <a:lnTo>
                      <a:pt x="16" y="43"/>
                    </a:lnTo>
                    <a:lnTo>
                      <a:pt x="16" y="39"/>
                    </a:lnTo>
                    <a:lnTo>
                      <a:pt x="16" y="35"/>
                    </a:lnTo>
                    <a:lnTo>
                      <a:pt x="14" y="31"/>
                    </a:lnTo>
                    <a:lnTo>
                      <a:pt x="14" y="28"/>
                    </a:lnTo>
                    <a:lnTo>
                      <a:pt x="14" y="25"/>
                    </a:lnTo>
                    <a:lnTo>
                      <a:pt x="13" y="22"/>
                    </a:lnTo>
                    <a:lnTo>
                      <a:pt x="13" y="18"/>
                    </a:lnTo>
                    <a:lnTo>
                      <a:pt x="13" y="14"/>
                    </a:lnTo>
                    <a:lnTo>
                      <a:pt x="13" y="12"/>
                    </a:lnTo>
                    <a:lnTo>
                      <a:pt x="12" y="7"/>
                    </a:lnTo>
                    <a:lnTo>
                      <a:pt x="12" y="4"/>
                    </a:lnTo>
                    <a:lnTo>
                      <a:pt x="12" y="1"/>
                    </a:lnTo>
                    <a:lnTo>
                      <a:pt x="12" y="1"/>
                    </a:lnTo>
                    <a:lnTo>
                      <a:pt x="0" y="0"/>
                    </a:lnTo>
                    <a:lnTo>
                      <a:pt x="0" y="0"/>
                    </a:lnTo>
                    <a:close/>
                  </a:path>
                </a:pathLst>
              </a:custGeom>
              <a:solidFill>
                <a:srgbClr val="000000">
                  <a:alpha val="100000"/>
                </a:srgbClr>
              </a:solidFill>
              <a:ln w="9525">
                <a:noFill/>
              </a:ln>
            </p:spPr>
            <p:txBody>
              <a:bodyPr/>
              <a:p>
                <a:endParaRPr lang="zh-CN" altLang="en-US"/>
              </a:p>
            </p:txBody>
          </p:sp>
          <p:sp>
            <p:nvSpPr>
              <p:cNvPr id="22672" name="Freeform 352"/>
              <p:cNvSpPr/>
              <p:nvPr/>
            </p:nvSpPr>
            <p:spPr>
              <a:xfrm>
                <a:off x="2463" y="1094"/>
                <a:ext cx="5" cy="24"/>
              </a:xfrm>
              <a:custGeom>
                <a:avLst/>
                <a:gdLst/>
                <a:ahLst/>
                <a:cxnLst>
                  <a:cxn ang="0">
                    <a:pos x="0" y="0"/>
                  </a:cxn>
                  <a:cxn ang="0">
                    <a:pos x="3" y="23"/>
                  </a:cxn>
                  <a:cxn ang="0">
                    <a:pos x="3" y="23"/>
                  </a:cxn>
                  <a:cxn ang="0">
                    <a:pos x="4" y="24"/>
                  </a:cxn>
                  <a:cxn ang="0">
                    <a:pos x="4" y="24"/>
                  </a:cxn>
                  <a:cxn ang="0">
                    <a:pos x="5" y="24"/>
                  </a:cxn>
                  <a:cxn ang="0">
                    <a:pos x="5" y="23"/>
                  </a:cxn>
                  <a:cxn ang="0">
                    <a:pos x="5" y="23"/>
                  </a:cxn>
                  <a:cxn ang="0">
                    <a:pos x="5" y="22"/>
                  </a:cxn>
                  <a:cxn ang="0">
                    <a:pos x="5" y="22"/>
                  </a:cxn>
                  <a:cxn ang="0">
                    <a:pos x="5" y="21"/>
                  </a:cxn>
                  <a:cxn ang="0">
                    <a:pos x="5" y="21"/>
                  </a:cxn>
                  <a:cxn ang="0">
                    <a:pos x="5" y="20"/>
                  </a:cxn>
                  <a:cxn ang="0">
                    <a:pos x="5" y="19"/>
                  </a:cxn>
                  <a:cxn ang="0">
                    <a:pos x="5" y="19"/>
                  </a:cxn>
                  <a:cxn ang="0">
                    <a:pos x="5" y="18"/>
                  </a:cxn>
                  <a:cxn ang="0">
                    <a:pos x="5" y="17"/>
                  </a:cxn>
                  <a:cxn ang="0">
                    <a:pos x="5" y="16"/>
                  </a:cxn>
                  <a:cxn ang="0">
                    <a:pos x="5" y="15"/>
                  </a:cxn>
                  <a:cxn ang="0">
                    <a:pos x="5" y="14"/>
                  </a:cxn>
                  <a:cxn ang="0">
                    <a:pos x="4" y="13"/>
                  </a:cxn>
                  <a:cxn ang="0">
                    <a:pos x="4" y="12"/>
                  </a:cxn>
                  <a:cxn ang="0">
                    <a:pos x="4" y="11"/>
                  </a:cxn>
                  <a:cxn ang="0">
                    <a:pos x="4" y="10"/>
                  </a:cxn>
                  <a:cxn ang="0">
                    <a:pos x="4" y="10"/>
                  </a:cxn>
                  <a:cxn ang="0">
                    <a:pos x="4" y="9"/>
                  </a:cxn>
                  <a:cxn ang="0">
                    <a:pos x="4" y="9"/>
                  </a:cxn>
                  <a:cxn ang="0">
                    <a:pos x="4" y="8"/>
                  </a:cxn>
                  <a:cxn ang="0">
                    <a:pos x="4" y="7"/>
                  </a:cxn>
                  <a:cxn ang="0">
                    <a:pos x="4" y="7"/>
                  </a:cxn>
                  <a:cxn ang="0">
                    <a:pos x="4" y="6"/>
                  </a:cxn>
                  <a:cxn ang="0">
                    <a:pos x="3" y="5"/>
                  </a:cxn>
                  <a:cxn ang="0">
                    <a:pos x="3" y="4"/>
                  </a:cxn>
                  <a:cxn ang="0">
                    <a:pos x="3" y="3"/>
                  </a:cxn>
                  <a:cxn ang="0">
                    <a:pos x="3" y="3"/>
                  </a:cxn>
                  <a:cxn ang="0">
                    <a:pos x="3" y="2"/>
                  </a:cxn>
                  <a:cxn ang="0">
                    <a:pos x="3" y="2"/>
                  </a:cxn>
                  <a:cxn ang="0">
                    <a:pos x="3" y="1"/>
                  </a:cxn>
                  <a:cxn ang="0">
                    <a:pos x="3" y="0"/>
                  </a:cxn>
                  <a:cxn ang="0">
                    <a:pos x="3" y="0"/>
                  </a:cxn>
                  <a:cxn ang="0">
                    <a:pos x="0" y="0"/>
                  </a:cxn>
                  <a:cxn ang="0">
                    <a:pos x="0" y="0"/>
                  </a:cxn>
                </a:cxnLst>
                <a:pathLst>
                  <a:path w="23" h="150">
                    <a:moveTo>
                      <a:pt x="0" y="0"/>
                    </a:moveTo>
                    <a:lnTo>
                      <a:pt x="15" y="144"/>
                    </a:lnTo>
                    <a:lnTo>
                      <a:pt x="15" y="145"/>
                    </a:lnTo>
                    <a:lnTo>
                      <a:pt x="18" y="150"/>
                    </a:lnTo>
                    <a:lnTo>
                      <a:pt x="18" y="150"/>
                    </a:lnTo>
                    <a:lnTo>
                      <a:pt x="21" y="150"/>
                    </a:lnTo>
                    <a:lnTo>
                      <a:pt x="22" y="146"/>
                    </a:lnTo>
                    <a:lnTo>
                      <a:pt x="23" y="141"/>
                    </a:lnTo>
                    <a:lnTo>
                      <a:pt x="23" y="139"/>
                    </a:lnTo>
                    <a:lnTo>
                      <a:pt x="23" y="137"/>
                    </a:lnTo>
                    <a:lnTo>
                      <a:pt x="23" y="133"/>
                    </a:lnTo>
                    <a:lnTo>
                      <a:pt x="23" y="131"/>
                    </a:lnTo>
                    <a:lnTo>
                      <a:pt x="22" y="126"/>
                    </a:lnTo>
                    <a:lnTo>
                      <a:pt x="22" y="121"/>
                    </a:lnTo>
                    <a:lnTo>
                      <a:pt x="22" y="117"/>
                    </a:lnTo>
                    <a:lnTo>
                      <a:pt x="22" y="113"/>
                    </a:lnTo>
                    <a:lnTo>
                      <a:pt x="21" y="107"/>
                    </a:lnTo>
                    <a:lnTo>
                      <a:pt x="21" y="101"/>
                    </a:lnTo>
                    <a:lnTo>
                      <a:pt x="21" y="95"/>
                    </a:lnTo>
                    <a:lnTo>
                      <a:pt x="21" y="90"/>
                    </a:lnTo>
                    <a:lnTo>
                      <a:pt x="20" y="83"/>
                    </a:lnTo>
                    <a:lnTo>
                      <a:pt x="20" y="78"/>
                    </a:lnTo>
                    <a:lnTo>
                      <a:pt x="18" y="71"/>
                    </a:lnTo>
                    <a:lnTo>
                      <a:pt x="18" y="65"/>
                    </a:lnTo>
                    <a:lnTo>
                      <a:pt x="18" y="61"/>
                    </a:lnTo>
                    <a:lnTo>
                      <a:pt x="18" y="58"/>
                    </a:lnTo>
                    <a:lnTo>
                      <a:pt x="18" y="55"/>
                    </a:lnTo>
                    <a:lnTo>
                      <a:pt x="18" y="53"/>
                    </a:lnTo>
                    <a:lnTo>
                      <a:pt x="17" y="46"/>
                    </a:lnTo>
                    <a:lnTo>
                      <a:pt x="17" y="41"/>
                    </a:lnTo>
                    <a:lnTo>
                      <a:pt x="17" y="35"/>
                    </a:lnTo>
                    <a:lnTo>
                      <a:pt x="16" y="30"/>
                    </a:lnTo>
                    <a:lnTo>
                      <a:pt x="16" y="26"/>
                    </a:lnTo>
                    <a:lnTo>
                      <a:pt x="16" y="21"/>
                    </a:lnTo>
                    <a:lnTo>
                      <a:pt x="15" y="17"/>
                    </a:lnTo>
                    <a:lnTo>
                      <a:pt x="15" y="14"/>
                    </a:lnTo>
                    <a:lnTo>
                      <a:pt x="15" y="10"/>
                    </a:lnTo>
                    <a:lnTo>
                      <a:pt x="15" y="8"/>
                    </a:lnTo>
                    <a:lnTo>
                      <a:pt x="15" y="3"/>
                    </a:lnTo>
                    <a:lnTo>
                      <a:pt x="15" y="2"/>
                    </a:lnTo>
                    <a:lnTo>
                      <a:pt x="0" y="0"/>
                    </a:lnTo>
                    <a:lnTo>
                      <a:pt x="0" y="0"/>
                    </a:lnTo>
                    <a:close/>
                  </a:path>
                </a:pathLst>
              </a:custGeom>
              <a:solidFill>
                <a:srgbClr val="000000">
                  <a:alpha val="100000"/>
                </a:srgbClr>
              </a:solidFill>
              <a:ln w="9525">
                <a:noFill/>
              </a:ln>
            </p:spPr>
            <p:txBody>
              <a:bodyPr/>
              <a:p>
                <a:endParaRPr lang="zh-CN" altLang="en-US"/>
              </a:p>
            </p:txBody>
          </p:sp>
          <p:sp>
            <p:nvSpPr>
              <p:cNvPr id="22673" name="Freeform 353"/>
              <p:cNvSpPr/>
              <p:nvPr/>
            </p:nvSpPr>
            <p:spPr>
              <a:xfrm>
                <a:off x="2467" y="1117"/>
                <a:ext cx="31" cy="59"/>
              </a:xfrm>
              <a:custGeom>
                <a:avLst/>
                <a:gdLst/>
                <a:ahLst/>
                <a:cxnLst>
                  <a:cxn ang="0">
                    <a:pos x="0" y="10"/>
                  </a:cxn>
                  <a:cxn ang="0">
                    <a:pos x="0" y="13"/>
                  </a:cxn>
                  <a:cxn ang="0">
                    <a:pos x="1" y="18"/>
                  </a:cxn>
                  <a:cxn ang="0">
                    <a:pos x="1" y="22"/>
                  </a:cxn>
                  <a:cxn ang="0">
                    <a:pos x="1" y="26"/>
                  </a:cxn>
                  <a:cxn ang="0">
                    <a:pos x="1" y="29"/>
                  </a:cxn>
                  <a:cxn ang="0">
                    <a:pos x="1" y="31"/>
                  </a:cxn>
                  <a:cxn ang="0">
                    <a:pos x="1" y="35"/>
                  </a:cxn>
                  <a:cxn ang="0">
                    <a:pos x="2" y="39"/>
                  </a:cxn>
                  <a:cxn ang="0">
                    <a:pos x="2" y="43"/>
                  </a:cxn>
                  <a:cxn ang="0">
                    <a:pos x="2" y="46"/>
                  </a:cxn>
                  <a:cxn ang="0">
                    <a:pos x="2" y="49"/>
                  </a:cxn>
                  <a:cxn ang="0">
                    <a:pos x="6" y="51"/>
                  </a:cxn>
                  <a:cxn ang="0">
                    <a:pos x="9" y="54"/>
                  </a:cxn>
                  <a:cxn ang="0">
                    <a:pos x="13" y="56"/>
                  </a:cxn>
                  <a:cxn ang="0">
                    <a:pos x="17" y="59"/>
                  </a:cxn>
                  <a:cxn ang="0">
                    <a:pos x="20" y="58"/>
                  </a:cxn>
                  <a:cxn ang="0">
                    <a:pos x="25" y="53"/>
                  </a:cxn>
                  <a:cxn ang="0">
                    <a:pos x="28" y="50"/>
                  </a:cxn>
                  <a:cxn ang="0">
                    <a:pos x="31" y="48"/>
                  </a:cxn>
                  <a:cxn ang="0">
                    <a:pos x="31" y="46"/>
                  </a:cxn>
                  <a:cxn ang="0">
                    <a:pos x="31" y="42"/>
                  </a:cxn>
                  <a:cxn ang="0">
                    <a:pos x="31" y="39"/>
                  </a:cxn>
                  <a:cxn ang="0">
                    <a:pos x="31" y="36"/>
                  </a:cxn>
                  <a:cxn ang="0">
                    <a:pos x="31" y="33"/>
                  </a:cxn>
                  <a:cxn ang="0">
                    <a:pos x="31" y="29"/>
                  </a:cxn>
                  <a:cxn ang="0">
                    <a:pos x="31" y="25"/>
                  </a:cxn>
                  <a:cxn ang="0">
                    <a:pos x="31" y="23"/>
                  </a:cxn>
                  <a:cxn ang="0">
                    <a:pos x="31" y="20"/>
                  </a:cxn>
                  <a:cxn ang="0">
                    <a:pos x="31" y="16"/>
                  </a:cxn>
                  <a:cxn ang="0">
                    <a:pos x="31" y="14"/>
                  </a:cxn>
                  <a:cxn ang="0">
                    <a:pos x="31" y="11"/>
                  </a:cxn>
                  <a:cxn ang="0">
                    <a:pos x="31" y="7"/>
                  </a:cxn>
                  <a:cxn ang="0">
                    <a:pos x="31" y="4"/>
                  </a:cxn>
                  <a:cxn ang="0">
                    <a:pos x="29" y="0"/>
                  </a:cxn>
                  <a:cxn ang="0">
                    <a:pos x="29" y="2"/>
                  </a:cxn>
                  <a:cxn ang="0">
                    <a:pos x="28" y="6"/>
                  </a:cxn>
                  <a:cxn ang="0">
                    <a:pos x="28" y="10"/>
                  </a:cxn>
                  <a:cxn ang="0">
                    <a:pos x="28" y="14"/>
                  </a:cxn>
                  <a:cxn ang="0">
                    <a:pos x="28" y="18"/>
                  </a:cxn>
                  <a:cxn ang="0">
                    <a:pos x="28" y="21"/>
                  </a:cxn>
                  <a:cxn ang="0">
                    <a:pos x="28" y="23"/>
                  </a:cxn>
                  <a:cxn ang="0">
                    <a:pos x="28" y="28"/>
                  </a:cxn>
                  <a:cxn ang="0">
                    <a:pos x="28" y="31"/>
                  </a:cxn>
                  <a:cxn ang="0">
                    <a:pos x="28" y="34"/>
                  </a:cxn>
                  <a:cxn ang="0">
                    <a:pos x="29" y="37"/>
                  </a:cxn>
                  <a:cxn ang="0">
                    <a:pos x="29" y="39"/>
                  </a:cxn>
                  <a:cxn ang="0">
                    <a:pos x="29" y="44"/>
                  </a:cxn>
                  <a:cxn ang="0">
                    <a:pos x="29" y="47"/>
                  </a:cxn>
                  <a:cxn ang="0">
                    <a:pos x="4" y="46"/>
                  </a:cxn>
                  <a:cxn ang="0">
                    <a:pos x="4" y="43"/>
                  </a:cxn>
                  <a:cxn ang="0">
                    <a:pos x="4" y="39"/>
                  </a:cxn>
                  <a:cxn ang="0">
                    <a:pos x="4" y="35"/>
                  </a:cxn>
                  <a:cxn ang="0">
                    <a:pos x="4" y="30"/>
                  </a:cxn>
                  <a:cxn ang="0">
                    <a:pos x="4" y="27"/>
                  </a:cxn>
                  <a:cxn ang="0">
                    <a:pos x="3" y="24"/>
                  </a:cxn>
                  <a:cxn ang="0">
                    <a:pos x="3" y="22"/>
                  </a:cxn>
                  <a:cxn ang="0">
                    <a:pos x="3" y="18"/>
                  </a:cxn>
                  <a:cxn ang="0">
                    <a:pos x="3" y="15"/>
                  </a:cxn>
                  <a:cxn ang="0">
                    <a:pos x="3" y="12"/>
                  </a:cxn>
                  <a:cxn ang="0">
                    <a:pos x="2" y="9"/>
                  </a:cxn>
                </a:cxnLst>
                <a:pathLst>
                  <a:path w="157" h="353">
                    <a:moveTo>
                      <a:pt x="0" y="51"/>
                    </a:moveTo>
                    <a:lnTo>
                      <a:pt x="0" y="51"/>
                    </a:lnTo>
                    <a:lnTo>
                      <a:pt x="0" y="55"/>
                    </a:lnTo>
                    <a:lnTo>
                      <a:pt x="0" y="56"/>
                    </a:lnTo>
                    <a:lnTo>
                      <a:pt x="0" y="59"/>
                    </a:lnTo>
                    <a:lnTo>
                      <a:pt x="0" y="63"/>
                    </a:lnTo>
                    <a:lnTo>
                      <a:pt x="1" y="66"/>
                    </a:lnTo>
                    <a:lnTo>
                      <a:pt x="1" y="70"/>
                    </a:lnTo>
                    <a:lnTo>
                      <a:pt x="1" y="74"/>
                    </a:lnTo>
                    <a:lnTo>
                      <a:pt x="1" y="78"/>
                    </a:lnTo>
                    <a:lnTo>
                      <a:pt x="1" y="84"/>
                    </a:lnTo>
                    <a:lnTo>
                      <a:pt x="1" y="89"/>
                    </a:lnTo>
                    <a:lnTo>
                      <a:pt x="2" y="94"/>
                    </a:lnTo>
                    <a:lnTo>
                      <a:pt x="2" y="99"/>
                    </a:lnTo>
                    <a:lnTo>
                      <a:pt x="3" y="105"/>
                    </a:lnTo>
                    <a:lnTo>
                      <a:pt x="3" y="111"/>
                    </a:lnTo>
                    <a:lnTo>
                      <a:pt x="3" y="115"/>
                    </a:lnTo>
                    <a:lnTo>
                      <a:pt x="3" y="120"/>
                    </a:lnTo>
                    <a:lnTo>
                      <a:pt x="4" y="126"/>
                    </a:lnTo>
                    <a:lnTo>
                      <a:pt x="4" y="131"/>
                    </a:lnTo>
                    <a:lnTo>
                      <a:pt x="4" y="136"/>
                    </a:lnTo>
                    <a:lnTo>
                      <a:pt x="4" y="142"/>
                    </a:lnTo>
                    <a:lnTo>
                      <a:pt x="6" y="146"/>
                    </a:lnTo>
                    <a:lnTo>
                      <a:pt x="6" y="151"/>
                    </a:lnTo>
                    <a:lnTo>
                      <a:pt x="6" y="156"/>
                    </a:lnTo>
                    <a:lnTo>
                      <a:pt x="6" y="160"/>
                    </a:lnTo>
                    <a:lnTo>
                      <a:pt x="6" y="164"/>
                    </a:lnTo>
                    <a:lnTo>
                      <a:pt x="6" y="168"/>
                    </a:lnTo>
                    <a:lnTo>
                      <a:pt x="6" y="172"/>
                    </a:lnTo>
                    <a:lnTo>
                      <a:pt x="6" y="174"/>
                    </a:lnTo>
                    <a:lnTo>
                      <a:pt x="7" y="176"/>
                    </a:lnTo>
                    <a:lnTo>
                      <a:pt x="7" y="179"/>
                    </a:lnTo>
                    <a:lnTo>
                      <a:pt x="7" y="181"/>
                    </a:lnTo>
                    <a:lnTo>
                      <a:pt x="7" y="185"/>
                    </a:lnTo>
                    <a:lnTo>
                      <a:pt x="7" y="188"/>
                    </a:lnTo>
                    <a:lnTo>
                      <a:pt x="7" y="191"/>
                    </a:lnTo>
                    <a:lnTo>
                      <a:pt x="7" y="194"/>
                    </a:lnTo>
                    <a:lnTo>
                      <a:pt x="7" y="199"/>
                    </a:lnTo>
                    <a:lnTo>
                      <a:pt x="7" y="204"/>
                    </a:lnTo>
                    <a:lnTo>
                      <a:pt x="7" y="209"/>
                    </a:lnTo>
                    <a:lnTo>
                      <a:pt x="7" y="212"/>
                    </a:lnTo>
                    <a:lnTo>
                      <a:pt x="7" y="217"/>
                    </a:lnTo>
                    <a:lnTo>
                      <a:pt x="8" y="223"/>
                    </a:lnTo>
                    <a:lnTo>
                      <a:pt x="8" y="228"/>
                    </a:lnTo>
                    <a:lnTo>
                      <a:pt x="8" y="232"/>
                    </a:lnTo>
                    <a:lnTo>
                      <a:pt x="8" y="237"/>
                    </a:lnTo>
                    <a:lnTo>
                      <a:pt x="9" y="243"/>
                    </a:lnTo>
                    <a:lnTo>
                      <a:pt x="9" y="247"/>
                    </a:lnTo>
                    <a:lnTo>
                      <a:pt x="9" y="251"/>
                    </a:lnTo>
                    <a:lnTo>
                      <a:pt x="9" y="256"/>
                    </a:lnTo>
                    <a:lnTo>
                      <a:pt x="9" y="261"/>
                    </a:lnTo>
                    <a:lnTo>
                      <a:pt x="9" y="265"/>
                    </a:lnTo>
                    <a:lnTo>
                      <a:pt x="11" y="269"/>
                    </a:lnTo>
                    <a:lnTo>
                      <a:pt x="11" y="273"/>
                    </a:lnTo>
                    <a:lnTo>
                      <a:pt x="11" y="277"/>
                    </a:lnTo>
                    <a:lnTo>
                      <a:pt x="11" y="280"/>
                    </a:lnTo>
                    <a:lnTo>
                      <a:pt x="11" y="282"/>
                    </a:lnTo>
                    <a:lnTo>
                      <a:pt x="11" y="285"/>
                    </a:lnTo>
                    <a:lnTo>
                      <a:pt x="12" y="288"/>
                    </a:lnTo>
                    <a:lnTo>
                      <a:pt x="12" y="291"/>
                    </a:lnTo>
                    <a:lnTo>
                      <a:pt x="12" y="292"/>
                    </a:lnTo>
                    <a:lnTo>
                      <a:pt x="14" y="294"/>
                    </a:lnTo>
                    <a:lnTo>
                      <a:pt x="18" y="297"/>
                    </a:lnTo>
                    <a:lnTo>
                      <a:pt x="23" y="302"/>
                    </a:lnTo>
                    <a:lnTo>
                      <a:pt x="28" y="306"/>
                    </a:lnTo>
                    <a:lnTo>
                      <a:pt x="34" y="311"/>
                    </a:lnTo>
                    <a:lnTo>
                      <a:pt x="38" y="314"/>
                    </a:lnTo>
                    <a:lnTo>
                      <a:pt x="40" y="317"/>
                    </a:lnTo>
                    <a:lnTo>
                      <a:pt x="44" y="319"/>
                    </a:lnTo>
                    <a:lnTo>
                      <a:pt x="48" y="323"/>
                    </a:lnTo>
                    <a:lnTo>
                      <a:pt x="52" y="325"/>
                    </a:lnTo>
                    <a:lnTo>
                      <a:pt x="55" y="329"/>
                    </a:lnTo>
                    <a:lnTo>
                      <a:pt x="59" y="331"/>
                    </a:lnTo>
                    <a:lnTo>
                      <a:pt x="61" y="334"/>
                    </a:lnTo>
                    <a:lnTo>
                      <a:pt x="65" y="336"/>
                    </a:lnTo>
                    <a:lnTo>
                      <a:pt x="69" y="339"/>
                    </a:lnTo>
                    <a:lnTo>
                      <a:pt x="71" y="341"/>
                    </a:lnTo>
                    <a:lnTo>
                      <a:pt x="75" y="345"/>
                    </a:lnTo>
                    <a:lnTo>
                      <a:pt x="80" y="347"/>
                    </a:lnTo>
                    <a:lnTo>
                      <a:pt x="85" y="351"/>
                    </a:lnTo>
                    <a:lnTo>
                      <a:pt x="89" y="352"/>
                    </a:lnTo>
                    <a:lnTo>
                      <a:pt x="92" y="353"/>
                    </a:lnTo>
                    <a:lnTo>
                      <a:pt x="94" y="351"/>
                    </a:lnTo>
                    <a:lnTo>
                      <a:pt x="97" y="349"/>
                    </a:lnTo>
                    <a:lnTo>
                      <a:pt x="101" y="346"/>
                    </a:lnTo>
                    <a:lnTo>
                      <a:pt x="106" y="342"/>
                    </a:lnTo>
                    <a:lnTo>
                      <a:pt x="111" y="336"/>
                    </a:lnTo>
                    <a:lnTo>
                      <a:pt x="117" y="331"/>
                    </a:lnTo>
                    <a:lnTo>
                      <a:pt x="122" y="324"/>
                    </a:lnTo>
                    <a:lnTo>
                      <a:pt x="128" y="318"/>
                    </a:lnTo>
                    <a:lnTo>
                      <a:pt x="131" y="315"/>
                    </a:lnTo>
                    <a:lnTo>
                      <a:pt x="133" y="311"/>
                    </a:lnTo>
                    <a:lnTo>
                      <a:pt x="136" y="309"/>
                    </a:lnTo>
                    <a:lnTo>
                      <a:pt x="138" y="306"/>
                    </a:lnTo>
                    <a:lnTo>
                      <a:pt x="143" y="300"/>
                    </a:lnTo>
                    <a:lnTo>
                      <a:pt x="148" y="296"/>
                    </a:lnTo>
                    <a:lnTo>
                      <a:pt x="152" y="291"/>
                    </a:lnTo>
                    <a:lnTo>
                      <a:pt x="154" y="288"/>
                    </a:lnTo>
                    <a:lnTo>
                      <a:pt x="157" y="286"/>
                    </a:lnTo>
                    <a:lnTo>
                      <a:pt x="157" y="286"/>
                    </a:lnTo>
                    <a:lnTo>
                      <a:pt x="157" y="285"/>
                    </a:lnTo>
                    <a:lnTo>
                      <a:pt x="157" y="284"/>
                    </a:lnTo>
                    <a:lnTo>
                      <a:pt x="157" y="281"/>
                    </a:lnTo>
                    <a:lnTo>
                      <a:pt x="157" y="278"/>
                    </a:lnTo>
                    <a:lnTo>
                      <a:pt x="157" y="274"/>
                    </a:lnTo>
                    <a:lnTo>
                      <a:pt x="157" y="269"/>
                    </a:lnTo>
                    <a:lnTo>
                      <a:pt x="157" y="265"/>
                    </a:lnTo>
                    <a:lnTo>
                      <a:pt x="157" y="259"/>
                    </a:lnTo>
                    <a:lnTo>
                      <a:pt x="155" y="255"/>
                    </a:lnTo>
                    <a:lnTo>
                      <a:pt x="155" y="251"/>
                    </a:lnTo>
                    <a:lnTo>
                      <a:pt x="155" y="249"/>
                    </a:lnTo>
                    <a:lnTo>
                      <a:pt x="155" y="245"/>
                    </a:lnTo>
                    <a:lnTo>
                      <a:pt x="155" y="242"/>
                    </a:lnTo>
                    <a:lnTo>
                      <a:pt x="155" y="238"/>
                    </a:lnTo>
                    <a:lnTo>
                      <a:pt x="155" y="235"/>
                    </a:lnTo>
                    <a:lnTo>
                      <a:pt x="155" y="232"/>
                    </a:lnTo>
                    <a:lnTo>
                      <a:pt x="155" y="228"/>
                    </a:lnTo>
                    <a:lnTo>
                      <a:pt x="155" y="224"/>
                    </a:lnTo>
                    <a:lnTo>
                      <a:pt x="155" y="219"/>
                    </a:lnTo>
                    <a:lnTo>
                      <a:pt x="155" y="216"/>
                    </a:lnTo>
                    <a:lnTo>
                      <a:pt x="155" y="211"/>
                    </a:lnTo>
                    <a:lnTo>
                      <a:pt x="155" y="207"/>
                    </a:lnTo>
                    <a:lnTo>
                      <a:pt x="155" y="204"/>
                    </a:lnTo>
                    <a:lnTo>
                      <a:pt x="155" y="200"/>
                    </a:lnTo>
                    <a:lnTo>
                      <a:pt x="155" y="195"/>
                    </a:lnTo>
                    <a:lnTo>
                      <a:pt x="155" y="191"/>
                    </a:lnTo>
                    <a:lnTo>
                      <a:pt x="155" y="187"/>
                    </a:lnTo>
                    <a:lnTo>
                      <a:pt x="155" y="182"/>
                    </a:lnTo>
                    <a:lnTo>
                      <a:pt x="155" y="177"/>
                    </a:lnTo>
                    <a:lnTo>
                      <a:pt x="155" y="174"/>
                    </a:lnTo>
                    <a:lnTo>
                      <a:pt x="155" y="169"/>
                    </a:lnTo>
                    <a:lnTo>
                      <a:pt x="155" y="166"/>
                    </a:lnTo>
                    <a:lnTo>
                      <a:pt x="155" y="161"/>
                    </a:lnTo>
                    <a:lnTo>
                      <a:pt x="155" y="157"/>
                    </a:lnTo>
                    <a:lnTo>
                      <a:pt x="155" y="152"/>
                    </a:lnTo>
                    <a:lnTo>
                      <a:pt x="155" y="150"/>
                    </a:lnTo>
                    <a:lnTo>
                      <a:pt x="155" y="145"/>
                    </a:lnTo>
                    <a:lnTo>
                      <a:pt x="155" y="142"/>
                    </a:lnTo>
                    <a:lnTo>
                      <a:pt x="155" y="138"/>
                    </a:lnTo>
                    <a:lnTo>
                      <a:pt x="155" y="135"/>
                    </a:lnTo>
                    <a:lnTo>
                      <a:pt x="155" y="131"/>
                    </a:lnTo>
                    <a:lnTo>
                      <a:pt x="155" y="127"/>
                    </a:lnTo>
                    <a:lnTo>
                      <a:pt x="155" y="124"/>
                    </a:lnTo>
                    <a:lnTo>
                      <a:pt x="155" y="120"/>
                    </a:lnTo>
                    <a:lnTo>
                      <a:pt x="155" y="117"/>
                    </a:lnTo>
                    <a:lnTo>
                      <a:pt x="155" y="113"/>
                    </a:lnTo>
                    <a:lnTo>
                      <a:pt x="155" y="111"/>
                    </a:lnTo>
                    <a:lnTo>
                      <a:pt x="155" y="108"/>
                    </a:lnTo>
                    <a:lnTo>
                      <a:pt x="155" y="102"/>
                    </a:lnTo>
                    <a:lnTo>
                      <a:pt x="155" y="98"/>
                    </a:lnTo>
                    <a:lnTo>
                      <a:pt x="155" y="94"/>
                    </a:lnTo>
                    <a:lnTo>
                      <a:pt x="155" y="92"/>
                    </a:lnTo>
                    <a:lnTo>
                      <a:pt x="155" y="88"/>
                    </a:lnTo>
                    <a:lnTo>
                      <a:pt x="155" y="84"/>
                    </a:lnTo>
                    <a:lnTo>
                      <a:pt x="155" y="81"/>
                    </a:lnTo>
                    <a:lnTo>
                      <a:pt x="155" y="77"/>
                    </a:lnTo>
                    <a:lnTo>
                      <a:pt x="155" y="74"/>
                    </a:lnTo>
                    <a:lnTo>
                      <a:pt x="155" y="70"/>
                    </a:lnTo>
                    <a:lnTo>
                      <a:pt x="155" y="66"/>
                    </a:lnTo>
                    <a:lnTo>
                      <a:pt x="157" y="63"/>
                    </a:lnTo>
                    <a:lnTo>
                      <a:pt x="157" y="58"/>
                    </a:lnTo>
                    <a:lnTo>
                      <a:pt x="157" y="55"/>
                    </a:lnTo>
                    <a:lnTo>
                      <a:pt x="157" y="51"/>
                    </a:lnTo>
                    <a:lnTo>
                      <a:pt x="157" y="47"/>
                    </a:lnTo>
                    <a:lnTo>
                      <a:pt x="157" y="43"/>
                    </a:lnTo>
                    <a:lnTo>
                      <a:pt x="157" y="39"/>
                    </a:lnTo>
                    <a:lnTo>
                      <a:pt x="157" y="35"/>
                    </a:lnTo>
                    <a:lnTo>
                      <a:pt x="157" y="33"/>
                    </a:lnTo>
                    <a:lnTo>
                      <a:pt x="157" y="28"/>
                    </a:lnTo>
                    <a:lnTo>
                      <a:pt x="157" y="25"/>
                    </a:lnTo>
                    <a:lnTo>
                      <a:pt x="157" y="21"/>
                    </a:lnTo>
                    <a:lnTo>
                      <a:pt x="157" y="19"/>
                    </a:lnTo>
                    <a:lnTo>
                      <a:pt x="157" y="13"/>
                    </a:lnTo>
                    <a:lnTo>
                      <a:pt x="157" y="8"/>
                    </a:lnTo>
                    <a:lnTo>
                      <a:pt x="147" y="0"/>
                    </a:lnTo>
                    <a:lnTo>
                      <a:pt x="147" y="0"/>
                    </a:lnTo>
                    <a:lnTo>
                      <a:pt x="147" y="3"/>
                    </a:lnTo>
                    <a:lnTo>
                      <a:pt x="146" y="6"/>
                    </a:lnTo>
                    <a:lnTo>
                      <a:pt x="146" y="9"/>
                    </a:lnTo>
                    <a:lnTo>
                      <a:pt x="146" y="12"/>
                    </a:lnTo>
                    <a:lnTo>
                      <a:pt x="146" y="15"/>
                    </a:lnTo>
                    <a:lnTo>
                      <a:pt x="146" y="19"/>
                    </a:lnTo>
                    <a:lnTo>
                      <a:pt x="146" y="24"/>
                    </a:lnTo>
                    <a:lnTo>
                      <a:pt x="144" y="28"/>
                    </a:lnTo>
                    <a:lnTo>
                      <a:pt x="144" y="33"/>
                    </a:lnTo>
                    <a:lnTo>
                      <a:pt x="144" y="38"/>
                    </a:lnTo>
                    <a:lnTo>
                      <a:pt x="144" y="44"/>
                    </a:lnTo>
                    <a:lnTo>
                      <a:pt x="144" y="49"/>
                    </a:lnTo>
                    <a:lnTo>
                      <a:pt x="144" y="55"/>
                    </a:lnTo>
                    <a:lnTo>
                      <a:pt x="143" y="59"/>
                    </a:lnTo>
                    <a:lnTo>
                      <a:pt x="143" y="65"/>
                    </a:lnTo>
                    <a:lnTo>
                      <a:pt x="143" y="70"/>
                    </a:lnTo>
                    <a:lnTo>
                      <a:pt x="143" y="76"/>
                    </a:lnTo>
                    <a:lnTo>
                      <a:pt x="143" y="81"/>
                    </a:lnTo>
                    <a:lnTo>
                      <a:pt x="143" y="86"/>
                    </a:lnTo>
                    <a:lnTo>
                      <a:pt x="143" y="92"/>
                    </a:lnTo>
                    <a:lnTo>
                      <a:pt x="143" y="96"/>
                    </a:lnTo>
                    <a:lnTo>
                      <a:pt x="143" y="100"/>
                    </a:lnTo>
                    <a:lnTo>
                      <a:pt x="143" y="105"/>
                    </a:lnTo>
                    <a:lnTo>
                      <a:pt x="143" y="109"/>
                    </a:lnTo>
                    <a:lnTo>
                      <a:pt x="143" y="113"/>
                    </a:lnTo>
                    <a:lnTo>
                      <a:pt x="143" y="115"/>
                    </a:lnTo>
                    <a:lnTo>
                      <a:pt x="143" y="119"/>
                    </a:lnTo>
                    <a:lnTo>
                      <a:pt x="143" y="121"/>
                    </a:lnTo>
                    <a:lnTo>
                      <a:pt x="143" y="125"/>
                    </a:lnTo>
                    <a:lnTo>
                      <a:pt x="143" y="126"/>
                    </a:lnTo>
                    <a:lnTo>
                      <a:pt x="143" y="130"/>
                    </a:lnTo>
                    <a:lnTo>
                      <a:pt x="143" y="132"/>
                    </a:lnTo>
                    <a:lnTo>
                      <a:pt x="144" y="136"/>
                    </a:lnTo>
                    <a:lnTo>
                      <a:pt x="144" y="140"/>
                    </a:lnTo>
                    <a:lnTo>
                      <a:pt x="144" y="145"/>
                    </a:lnTo>
                    <a:lnTo>
                      <a:pt x="144" y="151"/>
                    </a:lnTo>
                    <a:lnTo>
                      <a:pt x="144" y="157"/>
                    </a:lnTo>
                    <a:lnTo>
                      <a:pt x="144" y="162"/>
                    </a:lnTo>
                    <a:lnTo>
                      <a:pt x="144" y="169"/>
                    </a:lnTo>
                    <a:lnTo>
                      <a:pt x="144" y="172"/>
                    </a:lnTo>
                    <a:lnTo>
                      <a:pt x="144" y="175"/>
                    </a:lnTo>
                    <a:lnTo>
                      <a:pt x="144" y="179"/>
                    </a:lnTo>
                    <a:lnTo>
                      <a:pt x="144" y="182"/>
                    </a:lnTo>
                    <a:lnTo>
                      <a:pt x="144" y="186"/>
                    </a:lnTo>
                    <a:lnTo>
                      <a:pt x="144" y="189"/>
                    </a:lnTo>
                    <a:lnTo>
                      <a:pt x="144" y="193"/>
                    </a:lnTo>
                    <a:lnTo>
                      <a:pt x="144" y="195"/>
                    </a:lnTo>
                    <a:lnTo>
                      <a:pt x="144" y="199"/>
                    </a:lnTo>
                    <a:lnTo>
                      <a:pt x="144" y="203"/>
                    </a:lnTo>
                    <a:lnTo>
                      <a:pt x="144" y="206"/>
                    </a:lnTo>
                    <a:lnTo>
                      <a:pt x="146" y="210"/>
                    </a:lnTo>
                    <a:lnTo>
                      <a:pt x="146" y="212"/>
                    </a:lnTo>
                    <a:lnTo>
                      <a:pt x="146" y="216"/>
                    </a:lnTo>
                    <a:lnTo>
                      <a:pt x="146" y="219"/>
                    </a:lnTo>
                    <a:lnTo>
                      <a:pt x="146" y="223"/>
                    </a:lnTo>
                    <a:lnTo>
                      <a:pt x="146" y="225"/>
                    </a:lnTo>
                    <a:lnTo>
                      <a:pt x="146" y="229"/>
                    </a:lnTo>
                    <a:lnTo>
                      <a:pt x="146" y="232"/>
                    </a:lnTo>
                    <a:lnTo>
                      <a:pt x="146" y="236"/>
                    </a:lnTo>
                    <a:lnTo>
                      <a:pt x="146" y="242"/>
                    </a:lnTo>
                    <a:lnTo>
                      <a:pt x="146" y="248"/>
                    </a:lnTo>
                    <a:lnTo>
                      <a:pt x="146" y="253"/>
                    </a:lnTo>
                    <a:lnTo>
                      <a:pt x="146" y="259"/>
                    </a:lnTo>
                    <a:lnTo>
                      <a:pt x="146" y="262"/>
                    </a:lnTo>
                    <a:lnTo>
                      <a:pt x="146" y="267"/>
                    </a:lnTo>
                    <a:lnTo>
                      <a:pt x="146" y="271"/>
                    </a:lnTo>
                    <a:lnTo>
                      <a:pt x="146" y="274"/>
                    </a:lnTo>
                    <a:lnTo>
                      <a:pt x="146" y="279"/>
                    </a:lnTo>
                    <a:lnTo>
                      <a:pt x="146" y="280"/>
                    </a:lnTo>
                    <a:lnTo>
                      <a:pt x="89" y="341"/>
                    </a:lnTo>
                    <a:lnTo>
                      <a:pt x="22" y="286"/>
                    </a:lnTo>
                    <a:lnTo>
                      <a:pt x="22" y="284"/>
                    </a:lnTo>
                    <a:lnTo>
                      <a:pt x="22" y="280"/>
                    </a:lnTo>
                    <a:lnTo>
                      <a:pt x="21" y="278"/>
                    </a:lnTo>
                    <a:lnTo>
                      <a:pt x="21" y="275"/>
                    </a:lnTo>
                    <a:lnTo>
                      <a:pt x="21" y="272"/>
                    </a:lnTo>
                    <a:lnTo>
                      <a:pt x="21" y="268"/>
                    </a:lnTo>
                    <a:lnTo>
                      <a:pt x="21" y="263"/>
                    </a:lnTo>
                    <a:lnTo>
                      <a:pt x="21" y="260"/>
                    </a:lnTo>
                    <a:lnTo>
                      <a:pt x="21" y="255"/>
                    </a:lnTo>
                    <a:lnTo>
                      <a:pt x="21" y="250"/>
                    </a:lnTo>
                    <a:lnTo>
                      <a:pt x="21" y="245"/>
                    </a:lnTo>
                    <a:lnTo>
                      <a:pt x="21" y="241"/>
                    </a:lnTo>
                    <a:lnTo>
                      <a:pt x="21" y="235"/>
                    </a:lnTo>
                    <a:lnTo>
                      <a:pt x="21" y="230"/>
                    </a:lnTo>
                    <a:lnTo>
                      <a:pt x="19" y="224"/>
                    </a:lnTo>
                    <a:lnTo>
                      <a:pt x="19" y="218"/>
                    </a:lnTo>
                    <a:lnTo>
                      <a:pt x="19" y="212"/>
                    </a:lnTo>
                    <a:lnTo>
                      <a:pt x="19" y="207"/>
                    </a:lnTo>
                    <a:lnTo>
                      <a:pt x="18" y="201"/>
                    </a:lnTo>
                    <a:lnTo>
                      <a:pt x="18" y="195"/>
                    </a:lnTo>
                    <a:lnTo>
                      <a:pt x="18" y="191"/>
                    </a:lnTo>
                    <a:lnTo>
                      <a:pt x="18" y="186"/>
                    </a:lnTo>
                    <a:lnTo>
                      <a:pt x="18" y="181"/>
                    </a:lnTo>
                    <a:lnTo>
                      <a:pt x="18" y="176"/>
                    </a:lnTo>
                    <a:lnTo>
                      <a:pt x="18" y="172"/>
                    </a:lnTo>
                    <a:lnTo>
                      <a:pt x="18" y="168"/>
                    </a:lnTo>
                    <a:lnTo>
                      <a:pt x="18" y="164"/>
                    </a:lnTo>
                    <a:lnTo>
                      <a:pt x="18" y="161"/>
                    </a:lnTo>
                    <a:lnTo>
                      <a:pt x="18" y="157"/>
                    </a:lnTo>
                    <a:lnTo>
                      <a:pt x="18" y="155"/>
                    </a:lnTo>
                    <a:lnTo>
                      <a:pt x="17" y="152"/>
                    </a:lnTo>
                    <a:lnTo>
                      <a:pt x="17" y="150"/>
                    </a:lnTo>
                    <a:lnTo>
                      <a:pt x="17" y="146"/>
                    </a:lnTo>
                    <a:lnTo>
                      <a:pt x="17" y="143"/>
                    </a:lnTo>
                    <a:lnTo>
                      <a:pt x="17" y="139"/>
                    </a:lnTo>
                    <a:lnTo>
                      <a:pt x="17" y="136"/>
                    </a:lnTo>
                    <a:lnTo>
                      <a:pt x="17" y="132"/>
                    </a:lnTo>
                    <a:lnTo>
                      <a:pt x="17" y="129"/>
                    </a:lnTo>
                    <a:lnTo>
                      <a:pt x="16" y="124"/>
                    </a:lnTo>
                    <a:lnTo>
                      <a:pt x="16" y="120"/>
                    </a:lnTo>
                    <a:lnTo>
                      <a:pt x="16" y="115"/>
                    </a:lnTo>
                    <a:lnTo>
                      <a:pt x="16" y="112"/>
                    </a:lnTo>
                    <a:lnTo>
                      <a:pt x="14" y="107"/>
                    </a:lnTo>
                    <a:lnTo>
                      <a:pt x="14" y="103"/>
                    </a:lnTo>
                    <a:lnTo>
                      <a:pt x="14" y="99"/>
                    </a:lnTo>
                    <a:lnTo>
                      <a:pt x="14" y="95"/>
                    </a:lnTo>
                    <a:lnTo>
                      <a:pt x="14" y="92"/>
                    </a:lnTo>
                    <a:lnTo>
                      <a:pt x="14" y="87"/>
                    </a:lnTo>
                    <a:lnTo>
                      <a:pt x="13" y="83"/>
                    </a:lnTo>
                    <a:lnTo>
                      <a:pt x="13" y="80"/>
                    </a:lnTo>
                    <a:lnTo>
                      <a:pt x="13" y="76"/>
                    </a:lnTo>
                    <a:lnTo>
                      <a:pt x="13" y="72"/>
                    </a:lnTo>
                    <a:lnTo>
                      <a:pt x="13" y="70"/>
                    </a:lnTo>
                    <a:lnTo>
                      <a:pt x="13" y="68"/>
                    </a:lnTo>
                    <a:lnTo>
                      <a:pt x="12" y="62"/>
                    </a:lnTo>
                    <a:lnTo>
                      <a:pt x="12" y="58"/>
                    </a:lnTo>
                    <a:lnTo>
                      <a:pt x="12" y="56"/>
                    </a:lnTo>
                    <a:lnTo>
                      <a:pt x="12" y="56"/>
                    </a:lnTo>
                    <a:lnTo>
                      <a:pt x="0" y="51"/>
                    </a:lnTo>
                    <a:lnTo>
                      <a:pt x="0" y="51"/>
                    </a:lnTo>
                    <a:close/>
                  </a:path>
                </a:pathLst>
              </a:custGeom>
              <a:solidFill>
                <a:srgbClr val="000000">
                  <a:alpha val="100000"/>
                </a:srgbClr>
              </a:solidFill>
              <a:ln w="9525">
                <a:noFill/>
              </a:ln>
            </p:spPr>
            <p:txBody>
              <a:bodyPr/>
              <a:p>
                <a:endParaRPr lang="zh-CN" altLang="en-US"/>
              </a:p>
            </p:txBody>
          </p:sp>
          <p:sp>
            <p:nvSpPr>
              <p:cNvPr id="22674" name="Freeform 354"/>
              <p:cNvSpPr/>
              <p:nvPr/>
            </p:nvSpPr>
            <p:spPr>
              <a:xfrm>
                <a:off x="2522" y="1092"/>
                <a:ext cx="3" cy="23"/>
              </a:xfrm>
              <a:custGeom>
                <a:avLst/>
                <a:gdLst/>
                <a:ahLst/>
                <a:cxnLst>
                  <a:cxn ang="0">
                    <a:pos x="1" y="0"/>
                  </a:cxn>
                  <a:cxn ang="0">
                    <a:pos x="0" y="22"/>
                  </a:cxn>
                  <a:cxn ang="0">
                    <a:pos x="0" y="22"/>
                  </a:cxn>
                  <a:cxn ang="0">
                    <a:pos x="1" y="23"/>
                  </a:cxn>
                  <a:cxn ang="0">
                    <a:pos x="1" y="23"/>
                  </a:cxn>
                  <a:cxn ang="0">
                    <a:pos x="2" y="23"/>
                  </a:cxn>
                  <a:cxn ang="0">
                    <a:pos x="2" y="23"/>
                  </a:cxn>
                  <a:cxn ang="0">
                    <a:pos x="2" y="22"/>
                  </a:cxn>
                  <a:cxn ang="0">
                    <a:pos x="2" y="22"/>
                  </a:cxn>
                  <a:cxn ang="0">
                    <a:pos x="2" y="21"/>
                  </a:cxn>
                  <a:cxn ang="0">
                    <a:pos x="2" y="21"/>
                  </a:cxn>
                  <a:cxn ang="0">
                    <a:pos x="2" y="20"/>
                  </a:cxn>
                  <a:cxn ang="0">
                    <a:pos x="2" y="20"/>
                  </a:cxn>
                  <a:cxn ang="0">
                    <a:pos x="2" y="19"/>
                  </a:cxn>
                  <a:cxn ang="0">
                    <a:pos x="2" y="18"/>
                  </a:cxn>
                  <a:cxn ang="0">
                    <a:pos x="2" y="18"/>
                  </a:cxn>
                  <a:cxn ang="0">
                    <a:pos x="2" y="17"/>
                  </a:cxn>
                  <a:cxn ang="0">
                    <a:pos x="2" y="16"/>
                  </a:cxn>
                  <a:cxn ang="0">
                    <a:pos x="2" y="15"/>
                  </a:cxn>
                  <a:cxn ang="0">
                    <a:pos x="2" y="14"/>
                  </a:cxn>
                  <a:cxn ang="0">
                    <a:pos x="2" y="13"/>
                  </a:cxn>
                  <a:cxn ang="0">
                    <a:pos x="3" y="12"/>
                  </a:cxn>
                  <a:cxn ang="0">
                    <a:pos x="3" y="11"/>
                  </a:cxn>
                  <a:cxn ang="0">
                    <a:pos x="3" y="10"/>
                  </a:cxn>
                  <a:cxn ang="0">
                    <a:pos x="3" y="9"/>
                  </a:cxn>
                  <a:cxn ang="0">
                    <a:pos x="3" y="8"/>
                  </a:cxn>
                  <a:cxn ang="0">
                    <a:pos x="3" y="7"/>
                  </a:cxn>
                  <a:cxn ang="0">
                    <a:pos x="3" y="6"/>
                  </a:cxn>
                  <a:cxn ang="0">
                    <a:pos x="3" y="5"/>
                  </a:cxn>
                  <a:cxn ang="0">
                    <a:pos x="3" y="5"/>
                  </a:cxn>
                  <a:cxn ang="0">
                    <a:pos x="3" y="4"/>
                  </a:cxn>
                  <a:cxn ang="0">
                    <a:pos x="3" y="3"/>
                  </a:cxn>
                  <a:cxn ang="0">
                    <a:pos x="3" y="2"/>
                  </a:cxn>
                  <a:cxn ang="0">
                    <a:pos x="3" y="2"/>
                  </a:cxn>
                  <a:cxn ang="0">
                    <a:pos x="3" y="1"/>
                  </a:cxn>
                  <a:cxn ang="0">
                    <a:pos x="3" y="1"/>
                  </a:cxn>
                  <a:cxn ang="0">
                    <a:pos x="3" y="0"/>
                  </a:cxn>
                  <a:cxn ang="0">
                    <a:pos x="3" y="0"/>
                  </a:cxn>
                  <a:cxn ang="0">
                    <a:pos x="1" y="0"/>
                  </a:cxn>
                  <a:cxn ang="0">
                    <a:pos x="1" y="0"/>
                  </a:cxn>
                </a:cxnLst>
                <a:pathLst>
                  <a:path w="18" h="139">
                    <a:moveTo>
                      <a:pt x="6" y="0"/>
                    </a:moveTo>
                    <a:lnTo>
                      <a:pt x="0" y="133"/>
                    </a:lnTo>
                    <a:lnTo>
                      <a:pt x="1" y="134"/>
                    </a:lnTo>
                    <a:lnTo>
                      <a:pt x="5" y="138"/>
                    </a:lnTo>
                    <a:lnTo>
                      <a:pt x="6" y="139"/>
                    </a:lnTo>
                    <a:lnTo>
                      <a:pt x="9" y="139"/>
                    </a:lnTo>
                    <a:lnTo>
                      <a:pt x="10" y="137"/>
                    </a:lnTo>
                    <a:lnTo>
                      <a:pt x="13" y="132"/>
                    </a:lnTo>
                    <a:lnTo>
                      <a:pt x="13" y="130"/>
                    </a:lnTo>
                    <a:lnTo>
                      <a:pt x="13" y="128"/>
                    </a:lnTo>
                    <a:lnTo>
                      <a:pt x="13" y="125"/>
                    </a:lnTo>
                    <a:lnTo>
                      <a:pt x="13" y="122"/>
                    </a:lnTo>
                    <a:lnTo>
                      <a:pt x="13" y="118"/>
                    </a:lnTo>
                    <a:lnTo>
                      <a:pt x="13" y="114"/>
                    </a:lnTo>
                    <a:lnTo>
                      <a:pt x="13" y="109"/>
                    </a:lnTo>
                    <a:lnTo>
                      <a:pt x="14" y="106"/>
                    </a:lnTo>
                    <a:lnTo>
                      <a:pt x="14" y="100"/>
                    </a:lnTo>
                    <a:lnTo>
                      <a:pt x="14" y="95"/>
                    </a:lnTo>
                    <a:lnTo>
                      <a:pt x="14" y="89"/>
                    </a:lnTo>
                    <a:lnTo>
                      <a:pt x="14" y="84"/>
                    </a:lnTo>
                    <a:lnTo>
                      <a:pt x="14" y="78"/>
                    </a:lnTo>
                    <a:lnTo>
                      <a:pt x="15" y="72"/>
                    </a:lnTo>
                    <a:lnTo>
                      <a:pt x="15" y="68"/>
                    </a:lnTo>
                    <a:lnTo>
                      <a:pt x="15" y="62"/>
                    </a:lnTo>
                    <a:lnTo>
                      <a:pt x="15" y="56"/>
                    </a:lnTo>
                    <a:lnTo>
                      <a:pt x="15" y="50"/>
                    </a:lnTo>
                    <a:lnTo>
                      <a:pt x="15" y="45"/>
                    </a:lnTo>
                    <a:lnTo>
                      <a:pt x="16" y="39"/>
                    </a:lnTo>
                    <a:lnTo>
                      <a:pt x="16" y="33"/>
                    </a:lnTo>
                    <a:lnTo>
                      <a:pt x="16" y="29"/>
                    </a:lnTo>
                    <a:lnTo>
                      <a:pt x="16" y="23"/>
                    </a:lnTo>
                    <a:lnTo>
                      <a:pt x="16" y="20"/>
                    </a:lnTo>
                    <a:lnTo>
                      <a:pt x="16" y="15"/>
                    </a:lnTo>
                    <a:lnTo>
                      <a:pt x="16" y="11"/>
                    </a:lnTo>
                    <a:lnTo>
                      <a:pt x="16" y="9"/>
                    </a:lnTo>
                    <a:lnTo>
                      <a:pt x="18" y="7"/>
                    </a:lnTo>
                    <a:lnTo>
                      <a:pt x="18" y="3"/>
                    </a:lnTo>
                    <a:lnTo>
                      <a:pt x="18" y="2"/>
                    </a:lnTo>
                    <a:lnTo>
                      <a:pt x="6" y="0"/>
                    </a:lnTo>
                    <a:lnTo>
                      <a:pt x="6" y="0"/>
                    </a:lnTo>
                    <a:close/>
                  </a:path>
                </a:pathLst>
              </a:custGeom>
              <a:solidFill>
                <a:srgbClr val="000000">
                  <a:alpha val="100000"/>
                </a:srgbClr>
              </a:solidFill>
              <a:ln w="9525">
                <a:noFill/>
              </a:ln>
            </p:spPr>
            <p:txBody>
              <a:bodyPr/>
              <a:p>
                <a:endParaRPr lang="zh-CN" altLang="en-US"/>
              </a:p>
            </p:txBody>
          </p:sp>
          <p:sp>
            <p:nvSpPr>
              <p:cNvPr id="22675" name="Freeform 355"/>
              <p:cNvSpPr/>
              <p:nvPr/>
            </p:nvSpPr>
            <p:spPr>
              <a:xfrm>
                <a:off x="2497" y="1120"/>
                <a:ext cx="27" cy="35"/>
              </a:xfrm>
              <a:custGeom>
                <a:avLst/>
                <a:gdLst/>
                <a:ahLst/>
                <a:cxnLst>
                  <a:cxn ang="0">
                    <a:pos x="25" y="1"/>
                  </a:cxn>
                  <a:cxn ang="0">
                    <a:pos x="25" y="2"/>
                  </a:cxn>
                  <a:cxn ang="0">
                    <a:pos x="25" y="4"/>
                  </a:cxn>
                  <a:cxn ang="0">
                    <a:pos x="25" y="6"/>
                  </a:cxn>
                  <a:cxn ang="0">
                    <a:pos x="25" y="8"/>
                  </a:cxn>
                  <a:cxn ang="0">
                    <a:pos x="25" y="10"/>
                  </a:cxn>
                  <a:cxn ang="0">
                    <a:pos x="25" y="13"/>
                  </a:cxn>
                  <a:cxn ang="0">
                    <a:pos x="25" y="14"/>
                  </a:cxn>
                  <a:cxn ang="0">
                    <a:pos x="25" y="16"/>
                  </a:cxn>
                  <a:cxn ang="0">
                    <a:pos x="24" y="18"/>
                  </a:cxn>
                  <a:cxn ang="0">
                    <a:pos x="24" y="20"/>
                  </a:cxn>
                  <a:cxn ang="0">
                    <a:pos x="24" y="22"/>
                  </a:cxn>
                  <a:cxn ang="0">
                    <a:pos x="24" y="24"/>
                  </a:cxn>
                  <a:cxn ang="0">
                    <a:pos x="24" y="26"/>
                  </a:cxn>
                  <a:cxn ang="0">
                    <a:pos x="24" y="28"/>
                  </a:cxn>
                  <a:cxn ang="0">
                    <a:pos x="24" y="30"/>
                  </a:cxn>
                  <a:cxn ang="0">
                    <a:pos x="24" y="31"/>
                  </a:cxn>
                  <a:cxn ang="0">
                    <a:pos x="24" y="33"/>
                  </a:cxn>
                  <a:cxn ang="0">
                    <a:pos x="0" y="35"/>
                  </a:cxn>
                  <a:cxn ang="0">
                    <a:pos x="1" y="35"/>
                  </a:cxn>
                  <a:cxn ang="0">
                    <a:pos x="4" y="35"/>
                  </a:cxn>
                  <a:cxn ang="0">
                    <a:pos x="7" y="35"/>
                  </a:cxn>
                  <a:cxn ang="0">
                    <a:pos x="10" y="35"/>
                  </a:cxn>
                  <a:cxn ang="0">
                    <a:pos x="13" y="35"/>
                  </a:cxn>
                  <a:cxn ang="0">
                    <a:pos x="17" y="35"/>
                  </a:cxn>
                  <a:cxn ang="0">
                    <a:pos x="20" y="35"/>
                  </a:cxn>
                  <a:cxn ang="0">
                    <a:pos x="23" y="35"/>
                  </a:cxn>
                  <a:cxn ang="0">
                    <a:pos x="25" y="35"/>
                  </a:cxn>
                  <a:cxn ang="0">
                    <a:pos x="26" y="33"/>
                  </a:cxn>
                  <a:cxn ang="0">
                    <a:pos x="26" y="31"/>
                  </a:cxn>
                  <a:cxn ang="0">
                    <a:pos x="26" y="29"/>
                  </a:cxn>
                  <a:cxn ang="0">
                    <a:pos x="26" y="26"/>
                  </a:cxn>
                  <a:cxn ang="0">
                    <a:pos x="27" y="23"/>
                  </a:cxn>
                  <a:cxn ang="0">
                    <a:pos x="27" y="20"/>
                  </a:cxn>
                  <a:cxn ang="0">
                    <a:pos x="27" y="18"/>
                  </a:cxn>
                  <a:cxn ang="0">
                    <a:pos x="27" y="15"/>
                  </a:cxn>
                  <a:cxn ang="0">
                    <a:pos x="27" y="13"/>
                  </a:cxn>
                  <a:cxn ang="0">
                    <a:pos x="27" y="12"/>
                  </a:cxn>
                  <a:cxn ang="0">
                    <a:pos x="27" y="10"/>
                  </a:cxn>
                  <a:cxn ang="0">
                    <a:pos x="27" y="7"/>
                  </a:cxn>
                  <a:cxn ang="0">
                    <a:pos x="27" y="4"/>
                  </a:cxn>
                  <a:cxn ang="0">
                    <a:pos x="27" y="2"/>
                  </a:cxn>
                  <a:cxn ang="0">
                    <a:pos x="27" y="1"/>
                  </a:cxn>
                </a:cxnLst>
                <a:pathLst>
                  <a:path w="135" h="210">
                    <a:moveTo>
                      <a:pt x="123" y="0"/>
                    </a:moveTo>
                    <a:lnTo>
                      <a:pt x="123" y="1"/>
                    </a:lnTo>
                    <a:lnTo>
                      <a:pt x="123" y="4"/>
                    </a:lnTo>
                    <a:lnTo>
                      <a:pt x="123" y="7"/>
                    </a:lnTo>
                    <a:lnTo>
                      <a:pt x="123" y="12"/>
                    </a:lnTo>
                    <a:lnTo>
                      <a:pt x="123" y="14"/>
                    </a:lnTo>
                    <a:lnTo>
                      <a:pt x="123" y="18"/>
                    </a:lnTo>
                    <a:lnTo>
                      <a:pt x="123" y="22"/>
                    </a:lnTo>
                    <a:lnTo>
                      <a:pt x="123" y="25"/>
                    </a:lnTo>
                    <a:lnTo>
                      <a:pt x="123" y="29"/>
                    </a:lnTo>
                    <a:lnTo>
                      <a:pt x="123" y="32"/>
                    </a:lnTo>
                    <a:lnTo>
                      <a:pt x="123" y="37"/>
                    </a:lnTo>
                    <a:lnTo>
                      <a:pt x="123" y="41"/>
                    </a:lnTo>
                    <a:lnTo>
                      <a:pt x="123" y="44"/>
                    </a:lnTo>
                    <a:lnTo>
                      <a:pt x="123" y="49"/>
                    </a:lnTo>
                    <a:lnTo>
                      <a:pt x="123" y="54"/>
                    </a:lnTo>
                    <a:lnTo>
                      <a:pt x="123" y="57"/>
                    </a:lnTo>
                    <a:lnTo>
                      <a:pt x="123" y="61"/>
                    </a:lnTo>
                    <a:lnTo>
                      <a:pt x="123" y="66"/>
                    </a:lnTo>
                    <a:lnTo>
                      <a:pt x="123" y="71"/>
                    </a:lnTo>
                    <a:lnTo>
                      <a:pt x="123" y="75"/>
                    </a:lnTo>
                    <a:lnTo>
                      <a:pt x="123" y="79"/>
                    </a:lnTo>
                    <a:lnTo>
                      <a:pt x="123" y="81"/>
                    </a:lnTo>
                    <a:lnTo>
                      <a:pt x="123" y="85"/>
                    </a:lnTo>
                    <a:lnTo>
                      <a:pt x="123" y="90"/>
                    </a:lnTo>
                    <a:lnTo>
                      <a:pt x="123" y="92"/>
                    </a:lnTo>
                    <a:lnTo>
                      <a:pt x="123" y="96"/>
                    </a:lnTo>
                    <a:lnTo>
                      <a:pt x="123" y="98"/>
                    </a:lnTo>
                    <a:lnTo>
                      <a:pt x="123" y="102"/>
                    </a:lnTo>
                    <a:lnTo>
                      <a:pt x="122" y="106"/>
                    </a:lnTo>
                    <a:lnTo>
                      <a:pt x="122" y="112"/>
                    </a:lnTo>
                    <a:lnTo>
                      <a:pt x="120" y="116"/>
                    </a:lnTo>
                    <a:lnTo>
                      <a:pt x="120" y="118"/>
                    </a:lnTo>
                    <a:lnTo>
                      <a:pt x="120" y="123"/>
                    </a:lnTo>
                    <a:lnTo>
                      <a:pt x="120" y="127"/>
                    </a:lnTo>
                    <a:lnTo>
                      <a:pt x="120" y="130"/>
                    </a:lnTo>
                    <a:lnTo>
                      <a:pt x="120" y="135"/>
                    </a:lnTo>
                    <a:lnTo>
                      <a:pt x="120" y="139"/>
                    </a:lnTo>
                    <a:lnTo>
                      <a:pt x="120" y="142"/>
                    </a:lnTo>
                    <a:lnTo>
                      <a:pt x="120" y="147"/>
                    </a:lnTo>
                    <a:lnTo>
                      <a:pt x="120" y="151"/>
                    </a:lnTo>
                    <a:lnTo>
                      <a:pt x="120" y="155"/>
                    </a:lnTo>
                    <a:lnTo>
                      <a:pt x="120" y="159"/>
                    </a:lnTo>
                    <a:lnTo>
                      <a:pt x="120" y="162"/>
                    </a:lnTo>
                    <a:lnTo>
                      <a:pt x="120" y="166"/>
                    </a:lnTo>
                    <a:lnTo>
                      <a:pt x="120" y="170"/>
                    </a:lnTo>
                    <a:lnTo>
                      <a:pt x="120" y="174"/>
                    </a:lnTo>
                    <a:lnTo>
                      <a:pt x="120" y="177"/>
                    </a:lnTo>
                    <a:lnTo>
                      <a:pt x="120" y="180"/>
                    </a:lnTo>
                    <a:lnTo>
                      <a:pt x="120" y="183"/>
                    </a:lnTo>
                    <a:lnTo>
                      <a:pt x="120" y="186"/>
                    </a:lnTo>
                    <a:lnTo>
                      <a:pt x="120" y="191"/>
                    </a:lnTo>
                    <a:lnTo>
                      <a:pt x="120" y="195"/>
                    </a:lnTo>
                    <a:lnTo>
                      <a:pt x="120" y="197"/>
                    </a:lnTo>
                    <a:lnTo>
                      <a:pt x="120" y="198"/>
                    </a:lnTo>
                    <a:lnTo>
                      <a:pt x="4" y="196"/>
                    </a:lnTo>
                    <a:lnTo>
                      <a:pt x="0" y="210"/>
                    </a:lnTo>
                    <a:lnTo>
                      <a:pt x="2" y="210"/>
                    </a:lnTo>
                    <a:lnTo>
                      <a:pt x="5" y="210"/>
                    </a:lnTo>
                    <a:lnTo>
                      <a:pt x="7" y="210"/>
                    </a:lnTo>
                    <a:lnTo>
                      <a:pt x="10" y="210"/>
                    </a:lnTo>
                    <a:lnTo>
                      <a:pt x="14" y="210"/>
                    </a:lnTo>
                    <a:lnTo>
                      <a:pt x="19" y="210"/>
                    </a:lnTo>
                    <a:lnTo>
                      <a:pt x="23" y="210"/>
                    </a:lnTo>
                    <a:lnTo>
                      <a:pt x="28" y="210"/>
                    </a:lnTo>
                    <a:lnTo>
                      <a:pt x="33" y="210"/>
                    </a:lnTo>
                    <a:lnTo>
                      <a:pt x="39" y="210"/>
                    </a:lnTo>
                    <a:lnTo>
                      <a:pt x="45" y="210"/>
                    </a:lnTo>
                    <a:lnTo>
                      <a:pt x="50" y="210"/>
                    </a:lnTo>
                    <a:lnTo>
                      <a:pt x="56" y="210"/>
                    </a:lnTo>
                    <a:lnTo>
                      <a:pt x="62" y="210"/>
                    </a:lnTo>
                    <a:lnTo>
                      <a:pt x="67" y="210"/>
                    </a:lnTo>
                    <a:lnTo>
                      <a:pt x="73" y="210"/>
                    </a:lnTo>
                    <a:lnTo>
                      <a:pt x="80" y="210"/>
                    </a:lnTo>
                    <a:lnTo>
                      <a:pt x="86" y="210"/>
                    </a:lnTo>
                    <a:lnTo>
                      <a:pt x="91" y="209"/>
                    </a:lnTo>
                    <a:lnTo>
                      <a:pt x="96" y="209"/>
                    </a:lnTo>
                    <a:lnTo>
                      <a:pt x="102" y="209"/>
                    </a:lnTo>
                    <a:lnTo>
                      <a:pt x="107" y="209"/>
                    </a:lnTo>
                    <a:lnTo>
                      <a:pt x="111" y="209"/>
                    </a:lnTo>
                    <a:lnTo>
                      <a:pt x="114" y="208"/>
                    </a:lnTo>
                    <a:lnTo>
                      <a:pt x="118" y="208"/>
                    </a:lnTo>
                    <a:lnTo>
                      <a:pt x="122" y="208"/>
                    </a:lnTo>
                    <a:lnTo>
                      <a:pt x="127" y="207"/>
                    </a:lnTo>
                    <a:lnTo>
                      <a:pt x="129" y="207"/>
                    </a:lnTo>
                    <a:lnTo>
                      <a:pt x="130" y="203"/>
                    </a:lnTo>
                    <a:lnTo>
                      <a:pt x="130" y="198"/>
                    </a:lnTo>
                    <a:lnTo>
                      <a:pt x="130" y="196"/>
                    </a:lnTo>
                    <a:lnTo>
                      <a:pt x="132" y="192"/>
                    </a:lnTo>
                    <a:lnTo>
                      <a:pt x="132" y="188"/>
                    </a:lnTo>
                    <a:lnTo>
                      <a:pt x="132" y="184"/>
                    </a:lnTo>
                    <a:lnTo>
                      <a:pt x="132" y="178"/>
                    </a:lnTo>
                    <a:lnTo>
                      <a:pt x="132" y="173"/>
                    </a:lnTo>
                    <a:lnTo>
                      <a:pt x="132" y="168"/>
                    </a:lnTo>
                    <a:lnTo>
                      <a:pt x="132" y="162"/>
                    </a:lnTo>
                    <a:lnTo>
                      <a:pt x="132" y="158"/>
                    </a:lnTo>
                    <a:lnTo>
                      <a:pt x="132" y="152"/>
                    </a:lnTo>
                    <a:lnTo>
                      <a:pt x="132" y="146"/>
                    </a:lnTo>
                    <a:lnTo>
                      <a:pt x="133" y="140"/>
                    </a:lnTo>
                    <a:lnTo>
                      <a:pt x="133" y="134"/>
                    </a:lnTo>
                    <a:lnTo>
                      <a:pt x="133" y="128"/>
                    </a:lnTo>
                    <a:lnTo>
                      <a:pt x="133" y="122"/>
                    </a:lnTo>
                    <a:lnTo>
                      <a:pt x="133" y="117"/>
                    </a:lnTo>
                    <a:lnTo>
                      <a:pt x="133" y="111"/>
                    </a:lnTo>
                    <a:lnTo>
                      <a:pt x="133" y="105"/>
                    </a:lnTo>
                    <a:lnTo>
                      <a:pt x="133" y="100"/>
                    </a:lnTo>
                    <a:lnTo>
                      <a:pt x="133" y="97"/>
                    </a:lnTo>
                    <a:lnTo>
                      <a:pt x="133" y="91"/>
                    </a:lnTo>
                    <a:lnTo>
                      <a:pt x="133" y="87"/>
                    </a:lnTo>
                    <a:lnTo>
                      <a:pt x="133" y="84"/>
                    </a:lnTo>
                    <a:lnTo>
                      <a:pt x="133" y="80"/>
                    </a:lnTo>
                    <a:lnTo>
                      <a:pt x="133" y="75"/>
                    </a:lnTo>
                    <a:lnTo>
                      <a:pt x="134" y="73"/>
                    </a:lnTo>
                    <a:lnTo>
                      <a:pt x="134" y="71"/>
                    </a:lnTo>
                    <a:lnTo>
                      <a:pt x="134" y="67"/>
                    </a:lnTo>
                    <a:lnTo>
                      <a:pt x="134" y="63"/>
                    </a:lnTo>
                    <a:lnTo>
                      <a:pt x="134" y="59"/>
                    </a:lnTo>
                    <a:lnTo>
                      <a:pt x="134" y="53"/>
                    </a:lnTo>
                    <a:lnTo>
                      <a:pt x="134" y="47"/>
                    </a:lnTo>
                    <a:lnTo>
                      <a:pt x="134" y="41"/>
                    </a:lnTo>
                    <a:lnTo>
                      <a:pt x="134" y="36"/>
                    </a:lnTo>
                    <a:lnTo>
                      <a:pt x="134" y="29"/>
                    </a:lnTo>
                    <a:lnTo>
                      <a:pt x="134" y="24"/>
                    </a:lnTo>
                    <a:lnTo>
                      <a:pt x="134" y="18"/>
                    </a:lnTo>
                    <a:lnTo>
                      <a:pt x="134" y="14"/>
                    </a:lnTo>
                    <a:lnTo>
                      <a:pt x="134" y="10"/>
                    </a:lnTo>
                    <a:lnTo>
                      <a:pt x="134" y="7"/>
                    </a:lnTo>
                    <a:lnTo>
                      <a:pt x="134" y="5"/>
                    </a:lnTo>
                    <a:lnTo>
                      <a:pt x="135" y="5"/>
                    </a:lnTo>
                    <a:lnTo>
                      <a:pt x="123" y="0"/>
                    </a:lnTo>
                    <a:lnTo>
                      <a:pt x="123" y="0"/>
                    </a:lnTo>
                    <a:close/>
                  </a:path>
                </a:pathLst>
              </a:custGeom>
              <a:solidFill>
                <a:srgbClr val="000000">
                  <a:alpha val="100000"/>
                </a:srgbClr>
              </a:solidFill>
              <a:ln w="9525">
                <a:noFill/>
              </a:ln>
            </p:spPr>
            <p:txBody>
              <a:bodyPr/>
              <a:p>
                <a:endParaRPr lang="zh-CN" altLang="en-US"/>
              </a:p>
            </p:txBody>
          </p:sp>
          <p:sp>
            <p:nvSpPr>
              <p:cNvPr id="22676" name="Freeform 356"/>
              <p:cNvSpPr/>
              <p:nvPr/>
            </p:nvSpPr>
            <p:spPr>
              <a:xfrm>
                <a:off x="2538" y="1091"/>
                <a:ext cx="3" cy="28"/>
              </a:xfrm>
              <a:custGeom>
                <a:avLst/>
                <a:gdLst/>
                <a:ahLst/>
                <a:cxnLst>
                  <a:cxn ang="0">
                    <a:pos x="0" y="1"/>
                  </a:cxn>
                  <a:cxn ang="0">
                    <a:pos x="0" y="1"/>
                  </a:cxn>
                  <a:cxn ang="0">
                    <a:pos x="0" y="2"/>
                  </a:cxn>
                  <a:cxn ang="0">
                    <a:pos x="0" y="2"/>
                  </a:cxn>
                  <a:cxn ang="0">
                    <a:pos x="0" y="3"/>
                  </a:cxn>
                  <a:cxn ang="0">
                    <a:pos x="0" y="4"/>
                  </a:cxn>
                  <a:cxn ang="0">
                    <a:pos x="0" y="5"/>
                  </a:cxn>
                  <a:cxn ang="0">
                    <a:pos x="0" y="5"/>
                  </a:cxn>
                  <a:cxn ang="0">
                    <a:pos x="0" y="6"/>
                  </a:cxn>
                  <a:cxn ang="0">
                    <a:pos x="0" y="7"/>
                  </a:cxn>
                  <a:cxn ang="0">
                    <a:pos x="0" y="7"/>
                  </a:cxn>
                  <a:cxn ang="0">
                    <a:pos x="0" y="8"/>
                  </a:cxn>
                  <a:cxn ang="0">
                    <a:pos x="0" y="8"/>
                  </a:cxn>
                  <a:cxn ang="0">
                    <a:pos x="0" y="9"/>
                  </a:cxn>
                  <a:cxn ang="0">
                    <a:pos x="0" y="9"/>
                  </a:cxn>
                  <a:cxn ang="0">
                    <a:pos x="0" y="10"/>
                  </a:cxn>
                  <a:cxn ang="0">
                    <a:pos x="0" y="11"/>
                  </a:cxn>
                  <a:cxn ang="0">
                    <a:pos x="0" y="11"/>
                  </a:cxn>
                  <a:cxn ang="0">
                    <a:pos x="0" y="12"/>
                  </a:cxn>
                  <a:cxn ang="0">
                    <a:pos x="0" y="12"/>
                  </a:cxn>
                  <a:cxn ang="0">
                    <a:pos x="0" y="13"/>
                  </a:cxn>
                  <a:cxn ang="0">
                    <a:pos x="0" y="14"/>
                  </a:cxn>
                  <a:cxn ang="0">
                    <a:pos x="0" y="14"/>
                  </a:cxn>
                  <a:cxn ang="0">
                    <a:pos x="0" y="15"/>
                  </a:cxn>
                  <a:cxn ang="0">
                    <a:pos x="0" y="15"/>
                  </a:cxn>
                  <a:cxn ang="0">
                    <a:pos x="0" y="16"/>
                  </a:cxn>
                  <a:cxn ang="0">
                    <a:pos x="0" y="16"/>
                  </a:cxn>
                  <a:cxn ang="0">
                    <a:pos x="0" y="17"/>
                  </a:cxn>
                  <a:cxn ang="0">
                    <a:pos x="0" y="18"/>
                  </a:cxn>
                  <a:cxn ang="0">
                    <a:pos x="0" y="18"/>
                  </a:cxn>
                  <a:cxn ang="0">
                    <a:pos x="0" y="19"/>
                  </a:cxn>
                  <a:cxn ang="0">
                    <a:pos x="0" y="19"/>
                  </a:cxn>
                  <a:cxn ang="0">
                    <a:pos x="0" y="20"/>
                  </a:cxn>
                  <a:cxn ang="0">
                    <a:pos x="0" y="20"/>
                  </a:cxn>
                  <a:cxn ang="0">
                    <a:pos x="0" y="21"/>
                  </a:cxn>
                  <a:cxn ang="0">
                    <a:pos x="0" y="21"/>
                  </a:cxn>
                  <a:cxn ang="0">
                    <a:pos x="0" y="22"/>
                  </a:cxn>
                  <a:cxn ang="0">
                    <a:pos x="0" y="23"/>
                  </a:cxn>
                  <a:cxn ang="0">
                    <a:pos x="0" y="24"/>
                  </a:cxn>
                  <a:cxn ang="0">
                    <a:pos x="0" y="25"/>
                  </a:cxn>
                  <a:cxn ang="0">
                    <a:pos x="0" y="25"/>
                  </a:cxn>
                  <a:cxn ang="0">
                    <a:pos x="0" y="26"/>
                  </a:cxn>
                  <a:cxn ang="0">
                    <a:pos x="0" y="27"/>
                  </a:cxn>
                  <a:cxn ang="0">
                    <a:pos x="0" y="27"/>
                  </a:cxn>
                  <a:cxn ang="0">
                    <a:pos x="0" y="27"/>
                  </a:cxn>
                  <a:cxn ang="0">
                    <a:pos x="1" y="28"/>
                  </a:cxn>
                  <a:cxn ang="0">
                    <a:pos x="1" y="28"/>
                  </a:cxn>
                  <a:cxn ang="0">
                    <a:pos x="1" y="28"/>
                  </a:cxn>
                  <a:cxn ang="0">
                    <a:pos x="2" y="27"/>
                  </a:cxn>
                  <a:cxn ang="0">
                    <a:pos x="2" y="27"/>
                  </a:cxn>
                  <a:cxn ang="0">
                    <a:pos x="2" y="26"/>
                  </a:cxn>
                  <a:cxn ang="0">
                    <a:pos x="3" y="25"/>
                  </a:cxn>
                  <a:cxn ang="0">
                    <a:pos x="3" y="25"/>
                  </a:cxn>
                  <a:cxn ang="0">
                    <a:pos x="3" y="1"/>
                  </a:cxn>
                  <a:cxn ang="0">
                    <a:pos x="2" y="1"/>
                  </a:cxn>
                  <a:cxn ang="0">
                    <a:pos x="1" y="0"/>
                  </a:cxn>
                  <a:cxn ang="0">
                    <a:pos x="1" y="0"/>
                  </a:cxn>
                  <a:cxn ang="0">
                    <a:pos x="0" y="0"/>
                  </a:cxn>
                  <a:cxn ang="0">
                    <a:pos x="0" y="0"/>
                  </a:cxn>
                  <a:cxn ang="0">
                    <a:pos x="0" y="1"/>
                  </a:cxn>
                  <a:cxn ang="0">
                    <a:pos x="0" y="1"/>
                  </a:cxn>
                </a:cxnLst>
                <a:pathLst>
                  <a:path w="14" h="169">
                    <a:moveTo>
                      <a:pt x="0" y="6"/>
                    </a:moveTo>
                    <a:lnTo>
                      <a:pt x="0" y="7"/>
                    </a:lnTo>
                    <a:lnTo>
                      <a:pt x="0" y="12"/>
                    </a:lnTo>
                    <a:lnTo>
                      <a:pt x="0" y="15"/>
                    </a:lnTo>
                    <a:lnTo>
                      <a:pt x="0" y="19"/>
                    </a:lnTo>
                    <a:lnTo>
                      <a:pt x="0" y="23"/>
                    </a:lnTo>
                    <a:lnTo>
                      <a:pt x="0" y="29"/>
                    </a:lnTo>
                    <a:lnTo>
                      <a:pt x="0" y="33"/>
                    </a:lnTo>
                    <a:lnTo>
                      <a:pt x="0" y="38"/>
                    </a:lnTo>
                    <a:lnTo>
                      <a:pt x="0" y="42"/>
                    </a:lnTo>
                    <a:lnTo>
                      <a:pt x="0" y="44"/>
                    </a:lnTo>
                    <a:lnTo>
                      <a:pt x="0" y="48"/>
                    </a:lnTo>
                    <a:lnTo>
                      <a:pt x="0" y="51"/>
                    </a:lnTo>
                    <a:lnTo>
                      <a:pt x="0" y="54"/>
                    </a:lnTo>
                    <a:lnTo>
                      <a:pt x="0" y="57"/>
                    </a:lnTo>
                    <a:lnTo>
                      <a:pt x="0" y="61"/>
                    </a:lnTo>
                    <a:lnTo>
                      <a:pt x="0" y="64"/>
                    </a:lnTo>
                    <a:lnTo>
                      <a:pt x="0" y="68"/>
                    </a:lnTo>
                    <a:lnTo>
                      <a:pt x="0" y="72"/>
                    </a:lnTo>
                    <a:lnTo>
                      <a:pt x="0" y="75"/>
                    </a:lnTo>
                    <a:lnTo>
                      <a:pt x="0" y="79"/>
                    </a:lnTo>
                    <a:lnTo>
                      <a:pt x="0" y="82"/>
                    </a:lnTo>
                    <a:lnTo>
                      <a:pt x="0" y="86"/>
                    </a:lnTo>
                    <a:lnTo>
                      <a:pt x="0" y="89"/>
                    </a:lnTo>
                    <a:lnTo>
                      <a:pt x="0" y="93"/>
                    </a:lnTo>
                    <a:lnTo>
                      <a:pt x="0" y="95"/>
                    </a:lnTo>
                    <a:lnTo>
                      <a:pt x="0" y="99"/>
                    </a:lnTo>
                    <a:lnTo>
                      <a:pt x="0" y="103"/>
                    </a:lnTo>
                    <a:lnTo>
                      <a:pt x="0" y="106"/>
                    </a:lnTo>
                    <a:lnTo>
                      <a:pt x="0" y="110"/>
                    </a:lnTo>
                    <a:lnTo>
                      <a:pt x="0" y="112"/>
                    </a:lnTo>
                    <a:lnTo>
                      <a:pt x="0" y="116"/>
                    </a:lnTo>
                    <a:lnTo>
                      <a:pt x="0" y="119"/>
                    </a:lnTo>
                    <a:lnTo>
                      <a:pt x="0" y="123"/>
                    </a:lnTo>
                    <a:lnTo>
                      <a:pt x="0" y="126"/>
                    </a:lnTo>
                    <a:lnTo>
                      <a:pt x="0" y="129"/>
                    </a:lnTo>
                    <a:lnTo>
                      <a:pt x="0" y="132"/>
                    </a:lnTo>
                    <a:lnTo>
                      <a:pt x="0" y="137"/>
                    </a:lnTo>
                    <a:lnTo>
                      <a:pt x="0" y="143"/>
                    </a:lnTo>
                    <a:lnTo>
                      <a:pt x="0" y="148"/>
                    </a:lnTo>
                    <a:lnTo>
                      <a:pt x="0" y="153"/>
                    </a:lnTo>
                    <a:lnTo>
                      <a:pt x="0" y="156"/>
                    </a:lnTo>
                    <a:lnTo>
                      <a:pt x="1" y="160"/>
                    </a:lnTo>
                    <a:lnTo>
                      <a:pt x="1" y="162"/>
                    </a:lnTo>
                    <a:lnTo>
                      <a:pt x="1" y="165"/>
                    </a:lnTo>
                    <a:lnTo>
                      <a:pt x="3" y="169"/>
                    </a:lnTo>
                    <a:lnTo>
                      <a:pt x="4" y="169"/>
                    </a:lnTo>
                    <a:lnTo>
                      <a:pt x="6" y="168"/>
                    </a:lnTo>
                    <a:lnTo>
                      <a:pt x="9" y="165"/>
                    </a:lnTo>
                    <a:lnTo>
                      <a:pt x="10" y="160"/>
                    </a:lnTo>
                    <a:lnTo>
                      <a:pt x="11" y="155"/>
                    </a:lnTo>
                    <a:lnTo>
                      <a:pt x="12" y="153"/>
                    </a:lnTo>
                    <a:lnTo>
                      <a:pt x="14" y="152"/>
                    </a:lnTo>
                    <a:lnTo>
                      <a:pt x="14" y="7"/>
                    </a:lnTo>
                    <a:lnTo>
                      <a:pt x="11" y="5"/>
                    </a:lnTo>
                    <a:lnTo>
                      <a:pt x="6" y="1"/>
                    </a:lnTo>
                    <a:lnTo>
                      <a:pt x="4" y="0"/>
                    </a:lnTo>
                    <a:lnTo>
                      <a:pt x="1" y="0"/>
                    </a:lnTo>
                    <a:lnTo>
                      <a:pt x="0" y="2"/>
                    </a:lnTo>
                    <a:lnTo>
                      <a:pt x="0" y="6"/>
                    </a:lnTo>
                    <a:lnTo>
                      <a:pt x="0" y="6"/>
                    </a:lnTo>
                    <a:close/>
                  </a:path>
                </a:pathLst>
              </a:custGeom>
              <a:solidFill>
                <a:srgbClr val="000000">
                  <a:alpha val="100000"/>
                </a:srgbClr>
              </a:solidFill>
              <a:ln w="9525">
                <a:noFill/>
              </a:ln>
            </p:spPr>
            <p:txBody>
              <a:bodyPr/>
              <a:p>
                <a:endParaRPr lang="zh-CN" altLang="en-US"/>
              </a:p>
            </p:txBody>
          </p:sp>
          <p:sp>
            <p:nvSpPr>
              <p:cNvPr id="22677" name="Freeform 357"/>
              <p:cNvSpPr/>
              <p:nvPr/>
            </p:nvSpPr>
            <p:spPr>
              <a:xfrm>
                <a:off x="2573" y="1096"/>
                <a:ext cx="4" cy="22"/>
              </a:xfrm>
              <a:custGeom>
                <a:avLst/>
                <a:gdLst/>
                <a:ahLst/>
                <a:cxnLst>
                  <a:cxn ang="0">
                    <a:pos x="0" y="1"/>
                  </a:cxn>
                  <a:cxn ang="0">
                    <a:pos x="0" y="2"/>
                  </a:cxn>
                  <a:cxn ang="0">
                    <a:pos x="0" y="4"/>
                  </a:cxn>
                  <a:cxn ang="0">
                    <a:pos x="0" y="5"/>
                  </a:cxn>
                  <a:cxn ang="0">
                    <a:pos x="0" y="7"/>
                  </a:cxn>
                  <a:cxn ang="0">
                    <a:pos x="0" y="8"/>
                  </a:cxn>
                  <a:cxn ang="0">
                    <a:pos x="0" y="9"/>
                  </a:cxn>
                  <a:cxn ang="0">
                    <a:pos x="0" y="10"/>
                  </a:cxn>
                  <a:cxn ang="0">
                    <a:pos x="0" y="11"/>
                  </a:cxn>
                  <a:cxn ang="0">
                    <a:pos x="0" y="13"/>
                  </a:cxn>
                  <a:cxn ang="0">
                    <a:pos x="0" y="14"/>
                  </a:cxn>
                  <a:cxn ang="0">
                    <a:pos x="0" y="15"/>
                  </a:cxn>
                  <a:cxn ang="0">
                    <a:pos x="1" y="16"/>
                  </a:cxn>
                  <a:cxn ang="0">
                    <a:pos x="1" y="17"/>
                  </a:cxn>
                  <a:cxn ang="0">
                    <a:pos x="1" y="19"/>
                  </a:cxn>
                  <a:cxn ang="0">
                    <a:pos x="1" y="20"/>
                  </a:cxn>
                  <a:cxn ang="0">
                    <a:pos x="1" y="21"/>
                  </a:cxn>
                  <a:cxn ang="0">
                    <a:pos x="2" y="22"/>
                  </a:cxn>
                  <a:cxn ang="0">
                    <a:pos x="2" y="22"/>
                  </a:cxn>
                  <a:cxn ang="0">
                    <a:pos x="2" y="22"/>
                  </a:cxn>
                  <a:cxn ang="0">
                    <a:pos x="3" y="21"/>
                  </a:cxn>
                  <a:cxn ang="0">
                    <a:pos x="3" y="19"/>
                  </a:cxn>
                  <a:cxn ang="0">
                    <a:pos x="4" y="18"/>
                  </a:cxn>
                  <a:cxn ang="0">
                    <a:pos x="4" y="16"/>
                  </a:cxn>
                  <a:cxn ang="0">
                    <a:pos x="4" y="15"/>
                  </a:cxn>
                  <a:cxn ang="0">
                    <a:pos x="4" y="14"/>
                  </a:cxn>
                  <a:cxn ang="0">
                    <a:pos x="4" y="13"/>
                  </a:cxn>
                  <a:cxn ang="0">
                    <a:pos x="4" y="11"/>
                  </a:cxn>
                  <a:cxn ang="0">
                    <a:pos x="4" y="10"/>
                  </a:cxn>
                  <a:cxn ang="0">
                    <a:pos x="4" y="8"/>
                  </a:cxn>
                  <a:cxn ang="0">
                    <a:pos x="4" y="6"/>
                  </a:cxn>
                  <a:cxn ang="0">
                    <a:pos x="4" y="5"/>
                  </a:cxn>
                  <a:cxn ang="0">
                    <a:pos x="3" y="3"/>
                  </a:cxn>
                  <a:cxn ang="0">
                    <a:pos x="3" y="2"/>
                  </a:cxn>
                  <a:cxn ang="0">
                    <a:pos x="3" y="1"/>
                  </a:cxn>
                  <a:cxn ang="0">
                    <a:pos x="3" y="1"/>
                  </a:cxn>
                  <a:cxn ang="0">
                    <a:pos x="3" y="0"/>
                  </a:cxn>
                  <a:cxn ang="0">
                    <a:pos x="0" y="1"/>
                  </a:cxn>
                </a:cxnLst>
                <a:pathLst>
                  <a:path w="16" h="134">
                    <a:moveTo>
                      <a:pt x="0" y="5"/>
                    </a:moveTo>
                    <a:lnTo>
                      <a:pt x="0" y="7"/>
                    </a:lnTo>
                    <a:lnTo>
                      <a:pt x="0" y="11"/>
                    </a:lnTo>
                    <a:lnTo>
                      <a:pt x="0" y="15"/>
                    </a:lnTo>
                    <a:lnTo>
                      <a:pt x="0" y="20"/>
                    </a:lnTo>
                    <a:lnTo>
                      <a:pt x="1" y="26"/>
                    </a:lnTo>
                    <a:lnTo>
                      <a:pt x="1" y="30"/>
                    </a:lnTo>
                    <a:lnTo>
                      <a:pt x="1" y="33"/>
                    </a:lnTo>
                    <a:lnTo>
                      <a:pt x="1" y="37"/>
                    </a:lnTo>
                    <a:lnTo>
                      <a:pt x="1" y="41"/>
                    </a:lnTo>
                    <a:lnTo>
                      <a:pt x="1" y="44"/>
                    </a:lnTo>
                    <a:lnTo>
                      <a:pt x="1" y="48"/>
                    </a:lnTo>
                    <a:lnTo>
                      <a:pt x="1" y="51"/>
                    </a:lnTo>
                    <a:lnTo>
                      <a:pt x="1" y="56"/>
                    </a:lnTo>
                    <a:lnTo>
                      <a:pt x="1" y="60"/>
                    </a:lnTo>
                    <a:lnTo>
                      <a:pt x="1" y="62"/>
                    </a:lnTo>
                    <a:lnTo>
                      <a:pt x="1" y="67"/>
                    </a:lnTo>
                    <a:lnTo>
                      <a:pt x="1" y="70"/>
                    </a:lnTo>
                    <a:lnTo>
                      <a:pt x="1" y="74"/>
                    </a:lnTo>
                    <a:lnTo>
                      <a:pt x="1" y="78"/>
                    </a:lnTo>
                    <a:lnTo>
                      <a:pt x="1" y="81"/>
                    </a:lnTo>
                    <a:lnTo>
                      <a:pt x="1" y="85"/>
                    </a:lnTo>
                    <a:lnTo>
                      <a:pt x="1" y="87"/>
                    </a:lnTo>
                    <a:lnTo>
                      <a:pt x="1" y="91"/>
                    </a:lnTo>
                    <a:lnTo>
                      <a:pt x="1" y="94"/>
                    </a:lnTo>
                    <a:lnTo>
                      <a:pt x="2" y="97"/>
                    </a:lnTo>
                    <a:lnTo>
                      <a:pt x="2" y="101"/>
                    </a:lnTo>
                    <a:lnTo>
                      <a:pt x="2" y="106"/>
                    </a:lnTo>
                    <a:lnTo>
                      <a:pt x="2" y="110"/>
                    </a:lnTo>
                    <a:lnTo>
                      <a:pt x="3" y="115"/>
                    </a:lnTo>
                    <a:lnTo>
                      <a:pt x="3" y="117"/>
                    </a:lnTo>
                    <a:lnTo>
                      <a:pt x="3" y="121"/>
                    </a:lnTo>
                    <a:lnTo>
                      <a:pt x="3" y="123"/>
                    </a:lnTo>
                    <a:lnTo>
                      <a:pt x="4" y="125"/>
                    </a:lnTo>
                    <a:lnTo>
                      <a:pt x="4" y="129"/>
                    </a:lnTo>
                    <a:lnTo>
                      <a:pt x="6" y="131"/>
                    </a:lnTo>
                    <a:lnTo>
                      <a:pt x="7" y="134"/>
                    </a:lnTo>
                    <a:lnTo>
                      <a:pt x="7" y="134"/>
                    </a:lnTo>
                    <a:lnTo>
                      <a:pt x="7" y="132"/>
                    </a:lnTo>
                    <a:lnTo>
                      <a:pt x="8" y="131"/>
                    </a:lnTo>
                    <a:lnTo>
                      <a:pt x="8" y="129"/>
                    </a:lnTo>
                    <a:lnTo>
                      <a:pt x="11" y="126"/>
                    </a:lnTo>
                    <a:lnTo>
                      <a:pt x="12" y="123"/>
                    </a:lnTo>
                    <a:lnTo>
                      <a:pt x="13" y="118"/>
                    </a:lnTo>
                    <a:lnTo>
                      <a:pt x="14" y="113"/>
                    </a:lnTo>
                    <a:lnTo>
                      <a:pt x="16" y="110"/>
                    </a:lnTo>
                    <a:lnTo>
                      <a:pt x="16" y="105"/>
                    </a:lnTo>
                    <a:lnTo>
                      <a:pt x="16" y="100"/>
                    </a:lnTo>
                    <a:lnTo>
                      <a:pt x="16" y="97"/>
                    </a:lnTo>
                    <a:lnTo>
                      <a:pt x="16" y="94"/>
                    </a:lnTo>
                    <a:lnTo>
                      <a:pt x="16" y="89"/>
                    </a:lnTo>
                    <a:lnTo>
                      <a:pt x="16" y="86"/>
                    </a:lnTo>
                    <a:lnTo>
                      <a:pt x="14" y="81"/>
                    </a:lnTo>
                    <a:lnTo>
                      <a:pt x="14" y="78"/>
                    </a:lnTo>
                    <a:lnTo>
                      <a:pt x="14" y="73"/>
                    </a:lnTo>
                    <a:lnTo>
                      <a:pt x="14" y="69"/>
                    </a:lnTo>
                    <a:lnTo>
                      <a:pt x="14" y="63"/>
                    </a:lnTo>
                    <a:lnTo>
                      <a:pt x="14" y="60"/>
                    </a:lnTo>
                    <a:lnTo>
                      <a:pt x="14" y="55"/>
                    </a:lnTo>
                    <a:lnTo>
                      <a:pt x="14" y="50"/>
                    </a:lnTo>
                    <a:lnTo>
                      <a:pt x="14" y="44"/>
                    </a:lnTo>
                    <a:lnTo>
                      <a:pt x="14" y="39"/>
                    </a:lnTo>
                    <a:lnTo>
                      <a:pt x="14" y="35"/>
                    </a:lnTo>
                    <a:lnTo>
                      <a:pt x="14" y="31"/>
                    </a:lnTo>
                    <a:lnTo>
                      <a:pt x="13" y="26"/>
                    </a:lnTo>
                    <a:lnTo>
                      <a:pt x="13" y="21"/>
                    </a:lnTo>
                    <a:lnTo>
                      <a:pt x="13" y="19"/>
                    </a:lnTo>
                    <a:lnTo>
                      <a:pt x="13" y="15"/>
                    </a:lnTo>
                    <a:lnTo>
                      <a:pt x="13" y="12"/>
                    </a:lnTo>
                    <a:lnTo>
                      <a:pt x="13" y="8"/>
                    </a:lnTo>
                    <a:lnTo>
                      <a:pt x="13" y="6"/>
                    </a:lnTo>
                    <a:lnTo>
                      <a:pt x="13" y="4"/>
                    </a:lnTo>
                    <a:lnTo>
                      <a:pt x="13" y="1"/>
                    </a:lnTo>
                    <a:lnTo>
                      <a:pt x="13" y="0"/>
                    </a:lnTo>
                    <a:lnTo>
                      <a:pt x="0" y="5"/>
                    </a:lnTo>
                    <a:lnTo>
                      <a:pt x="0" y="5"/>
                    </a:lnTo>
                    <a:close/>
                  </a:path>
                </a:pathLst>
              </a:custGeom>
              <a:solidFill>
                <a:srgbClr val="000000">
                  <a:alpha val="100000"/>
                </a:srgbClr>
              </a:solidFill>
              <a:ln w="9525">
                <a:noFill/>
              </a:ln>
            </p:spPr>
            <p:txBody>
              <a:bodyPr/>
              <a:p>
                <a:endParaRPr lang="zh-CN" altLang="en-US"/>
              </a:p>
            </p:txBody>
          </p:sp>
          <p:sp>
            <p:nvSpPr>
              <p:cNvPr id="22678" name="Freeform 358"/>
              <p:cNvSpPr/>
              <p:nvPr/>
            </p:nvSpPr>
            <p:spPr>
              <a:xfrm>
                <a:off x="2538" y="1124"/>
                <a:ext cx="42" cy="43"/>
              </a:xfrm>
              <a:custGeom>
                <a:avLst/>
                <a:gdLst/>
                <a:ahLst/>
                <a:cxnLst>
                  <a:cxn ang="0">
                    <a:pos x="0" y="2"/>
                  </a:cxn>
                  <a:cxn ang="0">
                    <a:pos x="0" y="5"/>
                  </a:cxn>
                  <a:cxn ang="0">
                    <a:pos x="0" y="9"/>
                  </a:cxn>
                  <a:cxn ang="0">
                    <a:pos x="0" y="12"/>
                  </a:cxn>
                  <a:cxn ang="0">
                    <a:pos x="0" y="16"/>
                  </a:cxn>
                  <a:cxn ang="0">
                    <a:pos x="0" y="19"/>
                  </a:cxn>
                  <a:cxn ang="0">
                    <a:pos x="1" y="23"/>
                  </a:cxn>
                  <a:cxn ang="0">
                    <a:pos x="1" y="28"/>
                  </a:cxn>
                  <a:cxn ang="0">
                    <a:pos x="1" y="31"/>
                  </a:cxn>
                  <a:cxn ang="0">
                    <a:pos x="0" y="36"/>
                  </a:cxn>
                  <a:cxn ang="0">
                    <a:pos x="0" y="40"/>
                  </a:cxn>
                  <a:cxn ang="0">
                    <a:pos x="1" y="42"/>
                  </a:cxn>
                  <a:cxn ang="0">
                    <a:pos x="4" y="42"/>
                  </a:cxn>
                  <a:cxn ang="0">
                    <a:pos x="8" y="42"/>
                  </a:cxn>
                  <a:cxn ang="0">
                    <a:pos x="12" y="42"/>
                  </a:cxn>
                  <a:cxn ang="0">
                    <a:pos x="17" y="43"/>
                  </a:cxn>
                  <a:cxn ang="0">
                    <a:pos x="22" y="43"/>
                  </a:cxn>
                  <a:cxn ang="0">
                    <a:pos x="26" y="43"/>
                  </a:cxn>
                  <a:cxn ang="0">
                    <a:pos x="31" y="43"/>
                  </a:cxn>
                  <a:cxn ang="0">
                    <a:pos x="35" y="43"/>
                  </a:cxn>
                  <a:cxn ang="0">
                    <a:pos x="39" y="43"/>
                  </a:cxn>
                  <a:cxn ang="0">
                    <a:pos x="42" y="42"/>
                  </a:cxn>
                  <a:cxn ang="0">
                    <a:pos x="42" y="39"/>
                  </a:cxn>
                  <a:cxn ang="0">
                    <a:pos x="42" y="36"/>
                  </a:cxn>
                  <a:cxn ang="0">
                    <a:pos x="42" y="32"/>
                  </a:cxn>
                  <a:cxn ang="0">
                    <a:pos x="42" y="28"/>
                  </a:cxn>
                  <a:cxn ang="0">
                    <a:pos x="41" y="23"/>
                  </a:cxn>
                  <a:cxn ang="0">
                    <a:pos x="41" y="18"/>
                  </a:cxn>
                  <a:cxn ang="0">
                    <a:pos x="41" y="14"/>
                  </a:cxn>
                  <a:cxn ang="0">
                    <a:pos x="40" y="9"/>
                  </a:cxn>
                  <a:cxn ang="0">
                    <a:pos x="40" y="6"/>
                  </a:cxn>
                  <a:cxn ang="0">
                    <a:pos x="40" y="2"/>
                  </a:cxn>
                  <a:cxn ang="0">
                    <a:pos x="40" y="0"/>
                  </a:cxn>
                  <a:cxn ang="0">
                    <a:pos x="37" y="4"/>
                  </a:cxn>
                  <a:cxn ang="0">
                    <a:pos x="37" y="7"/>
                  </a:cxn>
                  <a:cxn ang="0">
                    <a:pos x="38" y="11"/>
                  </a:cxn>
                  <a:cxn ang="0">
                    <a:pos x="38" y="15"/>
                  </a:cxn>
                  <a:cxn ang="0">
                    <a:pos x="38" y="19"/>
                  </a:cxn>
                  <a:cxn ang="0">
                    <a:pos x="39" y="22"/>
                  </a:cxn>
                  <a:cxn ang="0">
                    <a:pos x="39" y="25"/>
                  </a:cxn>
                  <a:cxn ang="0">
                    <a:pos x="39" y="29"/>
                  </a:cxn>
                  <a:cxn ang="0">
                    <a:pos x="39" y="34"/>
                  </a:cxn>
                  <a:cxn ang="0">
                    <a:pos x="39" y="37"/>
                  </a:cxn>
                  <a:cxn ang="0">
                    <a:pos x="39" y="40"/>
                  </a:cxn>
                  <a:cxn ang="0">
                    <a:pos x="38" y="41"/>
                  </a:cxn>
                  <a:cxn ang="0">
                    <a:pos x="34" y="41"/>
                  </a:cxn>
                  <a:cxn ang="0">
                    <a:pos x="29" y="41"/>
                  </a:cxn>
                  <a:cxn ang="0">
                    <a:pos x="25" y="41"/>
                  </a:cxn>
                  <a:cxn ang="0">
                    <a:pos x="22" y="41"/>
                  </a:cxn>
                  <a:cxn ang="0">
                    <a:pos x="18" y="41"/>
                  </a:cxn>
                  <a:cxn ang="0">
                    <a:pos x="14" y="40"/>
                  </a:cxn>
                  <a:cxn ang="0">
                    <a:pos x="11" y="40"/>
                  </a:cxn>
                  <a:cxn ang="0">
                    <a:pos x="7" y="40"/>
                  </a:cxn>
                  <a:cxn ang="0">
                    <a:pos x="3" y="40"/>
                  </a:cxn>
                </a:cxnLst>
                <a:pathLst>
                  <a:path w="209" h="256">
                    <a:moveTo>
                      <a:pt x="1" y="1"/>
                    </a:moveTo>
                    <a:lnTo>
                      <a:pt x="1" y="2"/>
                    </a:lnTo>
                    <a:lnTo>
                      <a:pt x="1" y="6"/>
                    </a:lnTo>
                    <a:lnTo>
                      <a:pt x="1" y="7"/>
                    </a:lnTo>
                    <a:lnTo>
                      <a:pt x="1" y="11"/>
                    </a:lnTo>
                    <a:lnTo>
                      <a:pt x="1" y="13"/>
                    </a:lnTo>
                    <a:lnTo>
                      <a:pt x="1" y="17"/>
                    </a:lnTo>
                    <a:lnTo>
                      <a:pt x="0" y="20"/>
                    </a:lnTo>
                    <a:lnTo>
                      <a:pt x="0" y="24"/>
                    </a:lnTo>
                    <a:lnTo>
                      <a:pt x="0" y="27"/>
                    </a:lnTo>
                    <a:lnTo>
                      <a:pt x="0" y="32"/>
                    </a:lnTo>
                    <a:lnTo>
                      <a:pt x="0" y="36"/>
                    </a:lnTo>
                    <a:lnTo>
                      <a:pt x="0" y="40"/>
                    </a:lnTo>
                    <a:lnTo>
                      <a:pt x="0" y="46"/>
                    </a:lnTo>
                    <a:lnTo>
                      <a:pt x="0" y="51"/>
                    </a:lnTo>
                    <a:lnTo>
                      <a:pt x="0" y="56"/>
                    </a:lnTo>
                    <a:lnTo>
                      <a:pt x="0" y="61"/>
                    </a:lnTo>
                    <a:lnTo>
                      <a:pt x="0" y="65"/>
                    </a:lnTo>
                    <a:lnTo>
                      <a:pt x="0" y="70"/>
                    </a:lnTo>
                    <a:lnTo>
                      <a:pt x="0" y="74"/>
                    </a:lnTo>
                    <a:lnTo>
                      <a:pt x="0" y="79"/>
                    </a:lnTo>
                    <a:lnTo>
                      <a:pt x="0" y="83"/>
                    </a:lnTo>
                    <a:lnTo>
                      <a:pt x="0" y="88"/>
                    </a:lnTo>
                    <a:lnTo>
                      <a:pt x="0" y="92"/>
                    </a:lnTo>
                    <a:lnTo>
                      <a:pt x="0" y="95"/>
                    </a:lnTo>
                    <a:lnTo>
                      <a:pt x="0" y="99"/>
                    </a:lnTo>
                    <a:lnTo>
                      <a:pt x="0" y="102"/>
                    </a:lnTo>
                    <a:lnTo>
                      <a:pt x="1" y="107"/>
                    </a:lnTo>
                    <a:lnTo>
                      <a:pt x="1" y="112"/>
                    </a:lnTo>
                    <a:lnTo>
                      <a:pt x="1" y="114"/>
                    </a:lnTo>
                    <a:lnTo>
                      <a:pt x="1" y="120"/>
                    </a:lnTo>
                    <a:lnTo>
                      <a:pt x="1" y="124"/>
                    </a:lnTo>
                    <a:lnTo>
                      <a:pt x="1" y="128"/>
                    </a:lnTo>
                    <a:lnTo>
                      <a:pt x="1" y="132"/>
                    </a:lnTo>
                    <a:lnTo>
                      <a:pt x="3" y="137"/>
                    </a:lnTo>
                    <a:lnTo>
                      <a:pt x="3" y="143"/>
                    </a:lnTo>
                    <a:lnTo>
                      <a:pt x="3" y="148"/>
                    </a:lnTo>
                    <a:lnTo>
                      <a:pt x="3" y="154"/>
                    </a:lnTo>
                    <a:lnTo>
                      <a:pt x="3" y="160"/>
                    </a:lnTo>
                    <a:lnTo>
                      <a:pt x="3" y="166"/>
                    </a:lnTo>
                    <a:lnTo>
                      <a:pt x="3" y="173"/>
                    </a:lnTo>
                    <a:lnTo>
                      <a:pt x="3" y="175"/>
                    </a:lnTo>
                    <a:lnTo>
                      <a:pt x="3" y="178"/>
                    </a:lnTo>
                    <a:lnTo>
                      <a:pt x="3" y="181"/>
                    </a:lnTo>
                    <a:lnTo>
                      <a:pt x="3" y="185"/>
                    </a:lnTo>
                    <a:lnTo>
                      <a:pt x="1" y="191"/>
                    </a:lnTo>
                    <a:lnTo>
                      <a:pt x="1" y="197"/>
                    </a:lnTo>
                    <a:lnTo>
                      <a:pt x="1" y="203"/>
                    </a:lnTo>
                    <a:lnTo>
                      <a:pt x="1" y="209"/>
                    </a:lnTo>
                    <a:lnTo>
                      <a:pt x="1" y="213"/>
                    </a:lnTo>
                    <a:lnTo>
                      <a:pt x="1" y="219"/>
                    </a:lnTo>
                    <a:lnTo>
                      <a:pt x="1" y="224"/>
                    </a:lnTo>
                    <a:lnTo>
                      <a:pt x="1" y="230"/>
                    </a:lnTo>
                    <a:lnTo>
                      <a:pt x="1" y="234"/>
                    </a:lnTo>
                    <a:lnTo>
                      <a:pt x="1" y="237"/>
                    </a:lnTo>
                    <a:lnTo>
                      <a:pt x="1" y="241"/>
                    </a:lnTo>
                    <a:lnTo>
                      <a:pt x="1" y="244"/>
                    </a:lnTo>
                    <a:lnTo>
                      <a:pt x="1" y="248"/>
                    </a:lnTo>
                    <a:lnTo>
                      <a:pt x="1" y="250"/>
                    </a:lnTo>
                    <a:lnTo>
                      <a:pt x="4" y="250"/>
                    </a:lnTo>
                    <a:lnTo>
                      <a:pt x="6" y="250"/>
                    </a:lnTo>
                    <a:lnTo>
                      <a:pt x="10" y="250"/>
                    </a:lnTo>
                    <a:lnTo>
                      <a:pt x="15" y="250"/>
                    </a:lnTo>
                    <a:lnTo>
                      <a:pt x="20" y="250"/>
                    </a:lnTo>
                    <a:lnTo>
                      <a:pt x="22" y="250"/>
                    </a:lnTo>
                    <a:lnTo>
                      <a:pt x="26" y="252"/>
                    </a:lnTo>
                    <a:lnTo>
                      <a:pt x="30" y="252"/>
                    </a:lnTo>
                    <a:lnTo>
                      <a:pt x="34" y="252"/>
                    </a:lnTo>
                    <a:lnTo>
                      <a:pt x="37" y="252"/>
                    </a:lnTo>
                    <a:lnTo>
                      <a:pt x="40" y="252"/>
                    </a:lnTo>
                    <a:lnTo>
                      <a:pt x="43" y="252"/>
                    </a:lnTo>
                    <a:lnTo>
                      <a:pt x="48" y="252"/>
                    </a:lnTo>
                    <a:lnTo>
                      <a:pt x="52" y="252"/>
                    </a:lnTo>
                    <a:lnTo>
                      <a:pt x="57" y="253"/>
                    </a:lnTo>
                    <a:lnTo>
                      <a:pt x="61" y="253"/>
                    </a:lnTo>
                    <a:lnTo>
                      <a:pt x="66" y="254"/>
                    </a:lnTo>
                    <a:lnTo>
                      <a:pt x="69" y="254"/>
                    </a:lnTo>
                    <a:lnTo>
                      <a:pt x="74" y="254"/>
                    </a:lnTo>
                    <a:lnTo>
                      <a:pt x="78" y="254"/>
                    </a:lnTo>
                    <a:lnTo>
                      <a:pt x="83" y="254"/>
                    </a:lnTo>
                    <a:lnTo>
                      <a:pt x="88" y="254"/>
                    </a:lnTo>
                    <a:lnTo>
                      <a:pt x="93" y="254"/>
                    </a:lnTo>
                    <a:lnTo>
                      <a:pt x="98" y="255"/>
                    </a:lnTo>
                    <a:lnTo>
                      <a:pt x="103" y="255"/>
                    </a:lnTo>
                    <a:lnTo>
                      <a:pt x="108" y="255"/>
                    </a:lnTo>
                    <a:lnTo>
                      <a:pt x="113" y="255"/>
                    </a:lnTo>
                    <a:lnTo>
                      <a:pt x="118" y="255"/>
                    </a:lnTo>
                    <a:lnTo>
                      <a:pt x="121" y="256"/>
                    </a:lnTo>
                    <a:lnTo>
                      <a:pt x="126" y="256"/>
                    </a:lnTo>
                    <a:lnTo>
                      <a:pt x="131" y="256"/>
                    </a:lnTo>
                    <a:lnTo>
                      <a:pt x="136" y="256"/>
                    </a:lnTo>
                    <a:lnTo>
                      <a:pt x="140" y="256"/>
                    </a:lnTo>
                    <a:lnTo>
                      <a:pt x="145" y="256"/>
                    </a:lnTo>
                    <a:lnTo>
                      <a:pt x="149" y="256"/>
                    </a:lnTo>
                    <a:lnTo>
                      <a:pt x="154" y="256"/>
                    </a:lnTo>
                    <a:lnTo>
                      <a:pt x="157" y="256"/>
                    </a:lnTo>
                    <a:lnTo>
                      <a:pt x="161" y="256"/>
                    </a:lnTo>
                    <a:lnTo>
                      <a:pt x="166" y="256"/>
                    </a:lnTo>
                    <a:lnTo>
                      <a:pt x="170" y="256"/>
                    </a:lnTo>
                    <a:lnTo>
                      <a:pt x="175" y="256"/>
                    </a:lnTo>
                    <a:lnTo>
                      <a:pt x="177" y="256"/>
                    </a:lnTo>
                    <a:lnTo>
                      <a:pt x="181" y="256"/>
                    </a:lnTo>
                    <a:lnTo>
                      <a:pt x="183" y="256"/>
                    </a:lnTo>
                    <a:lnTo>
                      <a:pt x="187" y="256"/>
                    </a:lnTo>
                    <a:lnTo>
                      <a:pt x="192" y="255"/>
                    </a:lnTo>
                    <a:lnTo>
                      <a:pt x="197" y="255"/>
                    </a:lnTo>
                    <a:lnTo>
                      <a:pt x="201" y="254"/>
                    </a:lnTo>
                    <a:lnTo>
                      <a:pt x="204" y="254"/>
                    </a:lnTo>
                    <a:lnTo>
                      <a:pt x="207" y="254"/>
                    </a:lnTo>
                    <a:lnTo>
                      <a:pt x="209" y="253"/>
                    </a:lnTo>
                    <a:lnTo>
                      <a:pt x="209" y="250"/>
                    </a:lnTo>
                    <a:lnTo>
                      <a:pt x="209" y="247"/>
                    </a:lnTo>
                    <a:lnTo>
                      <a:pt x="209" y="242"/>
                    </a:lnTo>
                    <a:lnTo>
                      <a:pt x="209" y="237"/>
                    </a:lnTo>
                    <a:lnTo>
                      <a:pt x="209" y="234"/>
                    </a:lnTo>
                    <a:lnTo>
                      <a:pt x="209" y="231"/>
                    </a:lnTo>
                    <a:lnTo>
                      <a:pt x="209" y="228"/>
                    </a:lnTo>
                    <a:lnTo>
                      <a:pt x="209" y="224"/>
                    </a:lnTo>
                    <a:lnTo>
                      <a:pt x="209" y="219"/>
                    </a:lnTo>
                    <a:lnTo>
                      <a:pt x="209" y="215"/>
                    </a:lnTo>
                    <a:lnTo>
                      <a:pt x="209" y="211"/>
                    </a:lnTo>
                    <a:lnTo>
                      <a:pt x="209" y="207"/>
                    </a:lnTo>
                    <a:lnTo>
                      <a:pt x="208" y="202"/>
                    </a:lnTo>
                    <a:lnTo>
                      <a:pt x="208" y="197"/>
                    </a:lnTo>
                    <a:lnTo>
                      <a:pt x="208" y="192"/>
                    </a:lnTo>
                    <a:lnTo>
                      <a:pt x="208" y="187"/>
                    </a:lnTo>
                    <a:lnTo>
                      <a:pt x="207" y="182"/>
                    </a:lnTo>
                    <a:lnTo>
                      <a:pt x="207" y="176"/>
                    </a:lnTo>
                    <a:lnTo>
                      <a:pt x="207" y="172"/>
                    </a:lnTo>
                    <a:lnTo>
                      <a:pt x="207" y="167"/>
                    </a:lnTo>
                    <a:lnTo>
                      <a:pt x="205" y="161"/>
                    </a:lnTo>
                    <a:lnTo>
                      <a:pt x="205" y="155"/>
                    </a:lnTo>
                    <a:lnTo>
                      <a:pt x="205" y="149"/>
                    </a:lnTo>
                    <a:lnTo>
                      <a:pt x="205" y="144"/>
                    </a:lnTo>
                    <a:lnTo>
                      <a:pt x="204" y="138"/>
                    </a:lnTo>
                    <a:lnTo>
                      <a:pt x="204" y="132"/>
                    </a:lnTo>
                    <a:lnTo>
                      <a:pt x="204" y="126"/>
                    </a:lnTo>
                    <a:lnTo>
                      <a:pt x="204" y="122"/>
                    </a:lnTo>
                    <a:lnTo>
                      <a:pt x="204" y="114"/>
                    </a:lnTo>
                    <a:lnTo>
                      <a:pt x="203" y="110"/>
                    </a:lnTo>
                    <a:lnTo>
                      <a:pt x="203" y="104"/>
                    </a:lnTo>
                    <a:lnTo>
                      <a:pt x="203" y="98"/>
                    </a:lnTo>
                    <a:lnTo>
                      <a:pt x="202" y="93"/>
                    </a:lnTo>
                    <a:lnTo>
                      <a:pt x="202" y="87"/>
                    </a:lnTo>
                    <a:lnTo>
                      <a:pt x="202" y="81"/>
                    </a:lnTo>
                    <a:lnTo>
                      <a:pt x="202" y="76"/>
                    </a:lnTo>
                    <a:lnTo>
                      <a:pt x="201" y="70"/>
                    </a:lnTo>
                    <a:lnTo>
                      <a:pt x="201" y="65"/>
                    </a:lnTo>
                    <a:lnTo>
                      <a:pt x="199" y="60"/>
                    </a:lnTo>
                    <a:lnTo>
                      <a:pt x="199" y="56"/>
                    </a:lnTo>
                    <a:lnTo>
                      <a:pt x="199" y="50"/>
                    </a:lnTo>
                    <a:lnTo>
                      <a:pt x="199" y="45"/>
                    </a:lnTo>
                    <a:lnTo>
                      <a:pt x="199" y="40"/>
                    </a:lnTo>
                    <a:lnTo>
                      <a:pt x="199" y="37"/>
                    </a:lnTo>
                    <a:lnTo>
                      <a:pt x="198" y="33"/>
                    </a:lnTo>
                    <a:lnTo>
                      <a:pt x="198" y="28"/>
                    </a:lnTo>
                    <a:lnTo>
                      <a:pt x="197" y="25"/>
                    </a:lnTo>
                    <a:lnTo>
                      <a:pt x="197" y="21"/>
                    </a:lnTo>
                    <a:lnTo>
                      <a:pt x="197" y="18"/>
                    </a:lnTo>
                    <a:lnTo>
                      <a:pt x="197" y="14"/>
                    </a:lnTo>
                    <a:lnTo>
                      <a:pt x="197" y="12"/>
                    </a:lnTo>
                    <a:lnTo>
                      <a:pt x="197" y="11"/>
                    </a:lnTo>
                    <a:lnTo>
                      <a:pt x="197" y="6"/>
                    </a:lnTo>
                    <a:lnTo>
                      <a:pt x="197" y="2"/>
                    </a:lnTo>
                    <a:lnTo>
                      <a:pt x="197" y="0"/>
                    </a:lnTo>
                    <a:lnTo>
                      <a:pt x="183" y="13"/>
                    </a:lnTo>
                    <a:lnTo>
                      <a:pt x="183" y="13"/>
                    </a:lnTo>
                    <a:lnTo>
                      <a:pt x="183" y="17"/>
                    </a:lnTo>
                    <a:lnTo>
                      <a:pt x="183" y="18"/>
                    </a:lnTo>
                    <a:lnTo>
                      <a:pt x="183" y="21"/>
                    </a:lnTo>
                    <a:lnTo>
                      <a:pt x="183" y="24"/>
                    </a:lnTo>
                    <a:lnTo>
                      <a:pt x="183" y="28"/>
                    </a:lnTo>
                    <a:lnTo>
                      <a:pt x="183" y="32"/>
                    </a:lnTo>
                    <a:lnTo>
                      <a:pt x="184" y="34"/>
                    </a:lnTo>
                    <a:lnTo>
                      <a:pt x="184" y="39"/>
                    </a:lnTo>
                    <a:lnTo>
                      <a:pt x="184" y="44"/>
                    </a:lnTo>
                    <a:lnTo>
                      <a:pt x="184" y="49"/>
                    </a:lnTo>
                    <a:lnTo>
                      <a:pt x="186" y="54"/>
                    </a:lnTo>
                    <a:lnTo>
                      <a:pt x="186" y="58"/>
                    </a:lnTo>
                    <a:lnTo>
                      <a:pt x="187" y="64"/>
                    </a:lnTo>
                    <a:lnTo>
                      <a:pt x="187" y="69"/>
                    </a:lnTo>
                    <a:lnTo>
                      <a:pt x="187" y="74"/>
                    </a:lnTo>
                    <a:lnTo>
                      <a:pt x="187" y="79"/>
                    </a:lnTo>
                    <a:lnTo>
                      <a:pt x="188" y="83"/>
                    </a:lnTo>
                    <a:lnTo>
                      <a:pt x="188" y="88"/>
                    </a:lnTo>
                    <a:lnTo>
                      <a:pt x="188" y="94"/>
                    </a:lnTo>
                    <a:lnTo>
                      <a:pt x="189" y="98"/>
                    </a:lnTo>
                    <a:lnTo>
                      <a:pt x="189" y="102"/>
                    </a:lnTo>
                    <a:lnTo>
                      <a:pt x="189" y="107"/>
                    </a:lnTo>
                    <a:lnTo>
                      <a:pt x="189" y="111"/>
                    </a:lnTo>
                    <a:lnTo>
                      <a:pt x="189" y="114"/>
                    </a:lnTo>
                    <a:lnTo>
                      <a:pt x="191" y="118"/>
                    </a:lnTo>
                    <a:lnTo>
                      <a:pt x="191" y="123"/>
                    </a:lnTo>
                    <a:lnTo>
                      <a:pt x="192" y="128"/>
                    </a:lnTo>
                    <a:lnTo>
                      <a:pt x="192" y="131"/>
                    </a:lnTo>
                    <a:lnTo>
                      <a:pt x="192" y="136"/>
                    </a:lnTo>
                    <a:lnTo>
                      <a:pt x="192" y="139"/>
                    </a:lnTo>
                    <a:lnTo>
                      <a:pt x="192" y="143"/>
                    </a:lnTo>
                    <a:lnTo>
                      <a:pt x="192" y="147"/>
                    </a:lnTo>
                    <a:lnTo>
                      <a:pt x="193" y="151"/>
                    </a:lnTo>
                    <a:lnTo>
                      <a:pt x="193" y="155"/>
                    </a:lnTo>
                    <a:lnTo>
                      <a:pt x="193" y="160"/>
                    </a:lnTo>
                    <a:lnTo>
                      <a:pt x="193" y="166"/>
                    </a:lnTo>
                    <a:lnTo>
                      <a:pt x="193" y="171"/>
                    </a:lnTo>
                    <a:lnTo>
                      <a:pt x="193" y="175"/>
                    </a:lnTo>
                    <a:lnTo>
                      <a:pt x="193" y="180"/>
                    </a:lnTo>
                    <a:lnTo>
                      <a:pt x="193" y="186"/>
                    </a:lnTo>
                    <a:lnTo>
                      <a:pt x="194" y="192"/>
                    </a:lnTo>
                    <a:lnTo>
                      <a:pt x="194" y="196"/>
                    </a:lnTo>
                    <a:lnTo>
                      <a:pt x="194" y="200"/>
                    </a:lnTo>
                    <a:lnTo>
                      <a:pt x="194" y="205"/>
                    </a:lnTo>
                    <a:lnTo>
                      <a:pt x="194" y="211"/>
                    </a:lnTo>
                    <a:lnTo>
                      <a:pt x="194" y="215"/>
                    </a:lnTo>
                    <a:lnTo>
                      <a:pt x="194" y="219"/>
                    </a:lnTo>
                    <a:lnTo>
                      <a:pt x="194" y="223"/>
                    </a:lnTo>
                    <a:lnTo>
                      <a:pt x="194" y="228"/>
                    </a:lnTo>
                    <a:lnTo>
                      <a:pt x="194" y="231"/>
                    </a:lnTo>
                    <a:lnTo>
                      <a:pt x="194" y="234"/>
                    </a:lnTo>
                    <a:lnTo>
                      <a:pt x="194" y="236"/>
                    </a:lnTo>
                    <a:lnTo>
                      <a:pt x="194" y="240"/>
                    </a:lnTo>
                    <a:lnTo>
                      <a:pt x="194" y="243"/>
                    </a:lnTo>
                    <a:lnTo>
                      <a:pt x="194" y="244"/>
                    </a:lnTo>
                    <a:lnTo>
                      <a:pt x="194" y="244"/>
                    </a:lnTo>
                    <a:lnTo>
                      <a:pt x="191" y="244"/>
                    </a:lnTo>
                    <a:lnTo>
                      <a:pt x="187" y="244"/>
                    </a:lnTo>
                    <a:lnTo>
                      <a:pt x="181" y="244"/>
                    </a:lnTo>
                    <a:lnTo>
                      <a:pt x="178" y="243"/>
                    </a:lnTo>
                    <a:lnTo>
                      <a:pt x="175" y="243"/>
                    </a:lnTo>
                    <a:lnTo>
                      <a:pt x="171" y="243"/>
                    </a:lnTo>
                    <a:lnTo>
                      <a:pt x="167" y="243"/>
                    </a:lnTo>
                    <a:lnTo>
                      <a:pt x="162" y="243"/>
                    </a:lnTo>
                    <a:lnTo>
                      <a:pt x="158" y="243"/>
                    </a:lnTo>
                    <a:lnTo>
                      <a:pt x="155" y="243"/>
                    </a:lnTo>
                    <a:lnTo>
                      <a:pt x="151" y="243"/>
                    </a:lnTo>
                    <a:lnTo>
                      <a:pt x="146" y="243"/>
                    </a:lnTo>
                    <a:lnTo>
                      <a:pt x="142" y="243"/>
                    </a:lnTo>
                    <a:lnTo>
                      <a:pt x="137" y="243"/>
                    </a:lnTo>
                    <a:lnTo>
                      <a:pt x="134" y="243"/>
                    </a:lnTo>
                    <a:lnTo>
                      <a:pt x="130" y="242"/>
                    </a:lnTo>
                    <a:lnTo>
                      <a:pt x="125" y="242"/>
                    </a:lnTo>
                    <a:lnTo>
                      <a:pt x="121" y="242"/>
                    </a:lnTo>
                    <a:lnTo>
                      <a:pt x="118" y="242"/>
                    </a:lnTo>
                    <a:lnTo>
                      <a:pt x="115" y="242"/>
                    </a:lnTo>
                    <a:lnTo>
                      <a:pt x="111" y="242"/>
                    </a:lnTo>
                    <a:lnTo>
                      <a:pt x="108" y="242"/>
                    </a:lnTo>
                    <a:lnTo>
                      <a:pt x="105" y="242"/>
                    </a:lnTo>
                    <a:lnTo>
                      <a:pt x="102" y="242"/>
                    </a:lnTo>
                    <a:lnTo>
                      <a:pt x="99" y="242"/>
                    </a:lnTo>
                    <a:lnTo>
                      <a:pt x="95" y="242"/>
                    </a:lnTo>
                    <a:lnTo>
                      <a:pt x="92" y="242"/>
                    </a:lnTo>
                    <a:lnTo>
                      <a:pt x="85" y="241"/>
                    </a:lnTo>
                    <a:lnTo>
                      <a:pt x="81" y="241"/>
                    </a:lnTo>
                    <a:lnTo>
                      <a:pt x="77" y="241"/>
                    </a:lnTo>
                    <a:lnTo>
                      <a:pt x="73" y="241"/>
                    </a:lnTo>
                    <a:lnTo>
                      <a:pt x="69" y="241"/>
                    </a:lnTo>
                    <a:lnTo>
                      <a:pt x="67" y="241"/>
                    </a:lnTo>
                    <a:lnTo>
                      <a:pt x="63" y="240"/>
                    </a:lnTo>
                    <a:lnTo>
                      <a:pt x="59" y="240"/>
                    </a:lnTo>
                    <a:lnTo>
                      <a:pt x="56" y="240"/>
                    </a:lnTo>
                    <a:lnTo>
                      <a:pt x="53" y="240"/>
                    </a:lnTo>
                    <a:lnTo>
                      <a:pt x="48" y="240"/>
                    </a:lnTo>
                    <a:lnTo>
                      <a:pt x="45" y="240"/>
                    </a:lnTo>
                    <a:lnTo>
                      <a:pt x="41" y="239"/>
                    </a:lnTo>
                    <a:lnTo>
                      <a:pt x="38" y="239"/>
                    </a:lnTo>
                    <a:lnTo>
                      <a:pt x="35" y="239"/>
                    </a:lnTo>
                    <a:lnTo>
                      <a:pt x="32" y="239"/>
                    </a:lnTo>
                    <a:lnTo>
                      <a:pt x="29" y="239"/>
                    </a:lnTo>
                    <a:lnTo>
                      <a:pt x="26" y="239"/>
                    </a:lnTo>
                    <a:lnTo>
                      <a:pt x="21" y="237"/>
                    </a:lnTo>
                    <a:lnTo>
                      <a:pt x="17" y="237"/>
                    </a:lnTo>
                    <a:lnTo>
                      <a:pt x="16" y="237"/>
                    </a:lnTo>
                    <a:lnTo>
                      <a:pt x="11" y="3"/>
                    </a:lnTo>
                    <a:lnTo>
                      <a:pt x="1" y="1"/>
                    </a:lnTo>
                    <a:lnTo>
                      <a:pt x="1" y="1"/>
                    </a:lnTo>
                    <a:close/>
                  </a:path>
                </a:pathLst>
              </a:custGeom>
              <a:solidFill>
                <a:srgbClr val="000000">
                  <a:alpha val="100000"/>
                </a:srgbClr>
              </a:solidFill>
              <a:ln w="9525">
                <a:noFill/>
              </a:ln>
            </p:spPr>
            <p:txBody>
              <a:bodyPr/>
              <a:p>
                <a:endParaRPr lang="zh-CN" altLang="en-US"/>
              </a:p>
            </p:txBody>
          </p:sp>
          <p:sp>
            <p:nvSpPr>
              <p:cNvPr id="22679" name="Freeform 359"/>
              <p:cNvSpPr/>
              <p:nvPr/>
            </p:nvSpPr>
            <p:spPr>
              <a:xfrm>
                <a:off x="2496" y="1090"/>
                <a:ext cx="2" cy="11"/>
              </a:xfrm>
              <a:custGeom>
                <a:avLst/>
                <a:gdLst/>
                <a:ahLst/>
                <a:cxnLst>
                  <a:cxn ang="0">
                    <a:pos x="0" y="0"/>
                  </a:cxn>
                  <a:cxn ang="0">
                    <a:pos x="0" y="1"/>
                  </a:cxn>
                  <a:cxn ang="0">
                    <a:pos x="0" y="1"/>
                  </a:cxn>
                  <a:cxn ang="0">
                    <a:pos x="0" y="2"/>
                  </a:cxn>
                  <a:cxn ang="0">
                    <a:pos x="0" y="2"/>
                  </a:cxn>
                  <a:cxn ang="0">
                    <a:pos x="0" y="3"/>
                  </a:cxn>
                  <a:cxn ang="0">
                    <a:pos x="0" y="4"/>
                  </a:cxn>
                  <a:cxn ang="0">
                    <a:pos x="0" y="5"/>
                  </a:cxn>
                  <a:cxn ang="0">
                    <a:pos x="0" y="6"/>
                  </a:cxn>
                  <a:cxn ang="0">
                    <a:pos x="0" y="6"/>
                  </a:cxn>
                  <a:cxn ang="0">
                    <a:pos x="0" y="7"/>
                  </a:cxn>
                  <a:cxn ang="0">
                    <a:pos x="0" y="8"/>
                  </a:cxn>
                  <a:cxn ang="0">
                    <a:pos x="0" y="9"/>
                  </a:cxn>
                  <a:cxn ang="0">
                    <a:pos x="0" y="10"/>
                  </a:cxn>
                  <a:cxn ang="0">
                    <a:pos x="1" y="10"/>
                  </a:cxn>
                  <a:cxn ang="0">
                    <a:pos x="1" y="10"/>
                  </a:cxn>
                  <a:cxn ang="0">
                    <a:pos x="1" y="11"/>
                  </a:cxn>
                  <a:cxn ang="0">
                    <a:pos x="1" y="11"/>
                  </a:cxn>
                  <a:cxn ang="0">
                    <a:pos x="2" y="11"/>
                  </a:cxn>
                  <a:cxn ang="0">
                    <a:pos x="2" y="10"/>
                  </a:cxn>
                  <a:cxn ang="0">
                    <a:pos x="2" y="0"/>
                  </a:cxn>
                  <a:cxn ang="0">
                    <a:pos x="0" y="0"/>
                  </a:cxn>
                  <a:cxn ang="0">
                    <a:pos x="0" y="0"/>
                  </a:cxn>
                </a:cxnLst>
                <a:pathLst>
                  <a:path w="12" h="67">
                    <a:moveTo>
                      <a:pt x="0" y="2"/>
                    </a:moveTo>
                    <a:lnTo>
                      <a:pt x="0" y="5"/>
                    </a:lnTo>
                    <a:lnTo>
                      <a:pt x="0" y="7"/>
                    </a:lnTo>
                    <a:lnTo>
                      <a:pt x="0" y="11"/>
                    </a:lnTo>
                    <a:lnTo>
                      <a:pt x="0" y="14"/>
                    </a:lnTo>
                    <a:lnTo>
                      <a:pt x="0" y="19"/>
                    </a:lnTo>
                    <a:lnTo>
                      <a:pt x="0" y="24"/>
                    </a:lnTo>
                    <a:lnTo>
                      <a:pt x="0" y="30"/>
                    </a:lnTo>
                    <a:lnTo>
                      <a:pt x="0" y="35"/>
                    </a:lnTo>
                    <a:lnTo>
                      <a:pt x="0" y="39"/>
                    </a:lnTo>
                    <a:lnTo>
                      <a:pt x="0" y="45"/>
                    </a:lnTo>
                    <a:lnTo>
                      <a:pt x="1" y="50"/>
                    </a:lnTo>
                    <a:lnTo>
                      <a:pt x="1" y="55"/>
                    </a:lnTo>
                    <a:lnTo>
                      <a:pt x="1" y="58"/>
                    </a:lnTo>
                    <a:lnTo>
                      <a:pt x="3" y="61"/>
                    </a:lnTo>
                    <a:lnTo>
                      <a:pt x="3" y="63"/>
                    </a:lnTo>
                    <a:lnTo>
                      <a:pt x="5" y="67"/>
                    </a:lnTo>
                    <a:lnTo>
                      <a:pt x="7" y="67"/>
                    </a:lnTo>
                    <a:lnTo>
                      <a:pt x="11" y="64"/>
                    </a:lnTo>
                    <a:lnTo>
                      <a:pt x="12" y="63"/>
                    </a:lnTo>
                    <a:lnTo>
                      <a:pt x="12" y="0"/>
                    </a:lnTo>
                    <a:lnTo>
                      <a:pt x="0" y="2"/>
                    </a:lnTo>
                    <a:lnTo>
                      <a:pt x="0" y="2"/>
                    </a:lnTo>
                    <a:close/>
                  </a:path>
                </a:pathLst>
              </a:custGeom>
              <a:solidFill>
                <a:srgbClr val="000000">
                  <a:alpha val="100000"/>
                </a:srgbClr>
              </a:solidFill>
              <a:ln w="9525">
                <a:noFill/>
              </a:ln>
            </p:spPr>
            <p:txBody>
              <a:bodyPr/>
              <a:p>
                <a:endParaRPr lang="zh-CN" altLang="en-US"/>
              </a:p>
            </p:txBody>
          </p:sp>
          <p:sp>
            <p:nvSpPr>
              <p:cNvPr id="22680" name="Freeform 360"/>
              <p:cNvSpPr/>
              <p:nvPr/>
            </p:nvSpPr>
            <p:spPr>
              <a:xfrm>
                <a:off x="2391" y="1131"/>
                <a:ext cx="9" cy="52"/>
              </a:xfrm>
              <a:custGeom>
                <a:avLst/>
                <a:gdLst/>
                <a:ahLst/>
                <a:cxnLst>
                  <a:cxn ang="0">
                    <a:pos x="3" y="3"/>
                  </a:cxn>
                  <a:cxn ang="0">
                    <a:pos x="9" y="46"/>
                  </a:cxn>
                  <a:cxn ang="0">
                    <a:pos x="7" y="52"/>
                  </a:cxn>
                  <a:cxn ang="0">
                    <a:pos x="0" y="0"/>
                  </a:cxn>
                  <a:cxn ang="0">
                    <a:pos x="3" y="3"/>
                  </a:cxn>
                  <a:cxn ang="0">
                    <a:pos x="3" y="3"/>
                  </a:cxn>
                </a:cxnLst>
                <a:pathLst>
                  <a:path w="45" h="313">
                    <a:moveTo>
                      <a:pt x="13" y="20"/>
                    </a:moveTo>
                    <a:lnTo>
                      <a:pt x="45" y="278"/>
                    </a:lnTo>
                    <a:lnTo>
                      <a:pt x="33" y="313"/>
                    </a:lnTo>
                    <a:lnTo>
                      <a:pt x="0" y="0"/>
                    </a:lnTo>
                    <a:lnTo>
                      <a:pt x="13" y="20"/>
                    </a:lnTo>
                    <a:lnTo>
                      <a:pt x="13" y="20"/>
                    </a:lnTo>
                    <a:close/>
                  </a:path>
                </a:pathLst>
              </a:custGeom>
              <a:solidFill>
                <a:srgbClr val="FFFFFF">
                  <a:alpha val="100000"/>
                </a:srgbClr>
              </a:solidFill>
              <a:ln w="9525">
                <a:noFill/>
              </a:ln>
            </p:spPr>
            <p:txBody>
              <a:bodyPr/>
              <a:p>
                <a:endParaRPr lang="zh-CN" altLang="en-US"/>
              </a:p>
            </p:txBody>
          </p:sp>
          <p:sp>
            <p:nvSpPr>
              <p:cNvPr id="22681" name="Freeform 361"/>
              <p:cNvSpPr/>
              <p:nvPr/>
            </p:nvSpPr>
            <p:spPr>
              <a:xfrm>
                <a:off x="2419" y="1196"/>
                <a:ext cx="48" cy="13"/>
              </a:xfrm>
              <a:custGeom>
                <a:avLst/>
                <a:gdLst/>
                <a:ahLst/>
                <a:cxnLst>
                  <a:cxn ang="0">
                    <a:pos x="0" y="1"/>
                  </a:cxn>
                  <a:cxn ang="0">
                    <a:pos x="48" y="13"/>
                  </a:cxn>
                  <a:cxn ang="0">
                    <a:pos x="46" y="10"/>
                  </a:cxn>
                  <a:cxn ang="0">
                    <a:pos x="4" y="0"/>
                  </a:cxn>
                  <a:cxn ang="0">
                    <a:pos x="0" y="1"/>
                  </a:cxn>
                  <a:cxn ang="0">
                    <a:pos x="0" y="1"/>
                  </a:cxn>
                </a:cxnLst>
                <a:pathLst>
                  <a:path w="240" h="79">
                    <a:moveTo>
                      <a:pt x="0" y="5"/>
                    </a:moveTo>
                    <a:lnTo>
                      <a:pt x="240" y="79"/>
                    </a:lnTo>
                    <a:lnTo>
                      <a:pt x="231" y="58"/>
                    </a:lnTo>
                    <a:lnTo>
                      <a:pt x="18" y="0"/>
                    </a:lnTo>
                    <a:lnTo>
                      <a:pt x="0" y="5"/>
                    </a:lnTo>
                    <a:lnTo>
                      <a:pt x="0" y="5"/>
                    </a:lnTo>
                    <a:close/>
                  </a:path>
                </a:pathLst>
              </a:custGeom>
              <a:solidFill>
                <a:srgbClr val="FFFFFF">
                  <a:alpha val="100000"/>
                </a:srgbClr>
              </a:solidFill>
              <a:ln w="9525">
                <a:noFill/>
              </a:ln>
            </p:spPr>
            <p:txBody>
              <a:bodyPr/>
              <a:p>
                <a:endParaRPr lang="zh-CN" altLang="en-US"/>
              </a:p>
            </p:txBody>
          </p:sp>
          <p:sp>
            <p:nvSpPr>
              <p:cNvPr id="22682" name="Freeform 362"/>
              <p:cNvSpPr/>
              <p:nvPr/>
            </p:nvSpPr>
            <p:spPr>
              <a:xfrm>
                <a:off x="2520" y="1187"/>
                <a:ext cx="74" cy="8"/>
              </a:xfrm>
              <a:custGeom>
                <a:avLst/>
                <a:gdLst/>
                <a:ahLst/>
                <a:cxnLst>
                  <a:cxn ang="0">
                    <a:pos x="0" y="8"/>
                  </a:cxn>
                  <a:cxn ang="0">
                    <a:pos x="74" y="1"/>
                  </a:cxn>
                  <a:cxn ang="0">
                    <a:pos x="70" y="0"/>
                  </a:cxn>
                  <a:cxn ang="0">
                    <a:pos x="3" y="6"/>
                  </a:cxn>
                  <a:cxn ang="0">
                    <a:pos x="0" y="8"/>
                  </a:cxn>
                  <a:cxn ang="0">
                    <a:pos x="0" y="8"/>
                  </a:cxn>
                </a:cxnLst>
                <a:pathLst>
                  <a:path w="367" h="52">
                    <a:moveTo>
                      <a:pt x="0" y="52"/>
                    </a:moveTo>
                    <a:lnTo>
                      <a:pt x="367" y="8"/>
                    </a:lnTo>
                    <a:lnTo>
                      <a:pt x="347" y="0"/>
                    </a:lnTo>
                    <a:lnTo>
                      <a:pt x="17" y="36"/>
                    </a:lnTo>
                    <a:lnTo>
                      <a:pt x="0" y="52"/>
                    </a:lnTo>
                    <a:lnTo>
                      <a:pt x="0" y="52"/>
                    </a:lnTo>
                    <a:close/>
                  </a:path>
                </a:pathLst>
              </a:custGeom>
              <a:solidFill>
                <a:srgbClr val="FFFFFF">
                  <a:alpha val="100000"/>
                </a:srgbClr>
              </a:solidFill>
              <a:ln w="9525">
                <a:noFill/>
              </a:ln>
            </p:spPr>
            <p:txBody>
              <a:bodyPr/>
              <a:p>
                <a:endParaRPr lang="zh-CN" altLang="en-US"/>
              </a:p>
            </p:txBody>
          </p:sp>
          <p:sp>
            <p:nvSpPr>
              <p:cNvPr id="22683" name="Freeform 363"/>
              <p:cNvSpPr/>
              <p:nvPr/>
            </p:nvSpPr>
            <p:spPr>
              <a:xfrm>
                <a:off x="2607" y="1156"/>
                <a:ext cx="37" cy="9"/>
              </a:xfrm>
              <a:custGeom>
                <a:avLst/>
                <a:gdLst/>
                <a:ahLst/>
                <a:cxnLst>
                  <a:cxn ang="0">
                    <a:pos x="0" y="7"/>
                  </a:cxn>
                  <a:cxn ang="0">
                    <a:pos x="37" y="0"/>
                  </a:cxn>
                  <a:cxn ang="0">
                    <a:pos x="35" y="2"/>
                  </a:cxn>
                  <a:cxn ang="0">
                    <a:pos x="4" y="9"/>
                  </a:cxn>
                  <a:cxn ang="0">
                    <a:pos x="0" y="7"/>
                  </a:cxn>
                  <a:cxn ang="0">
                    <a:pos x="0" y="7"/>
                  </a:cxn>
                </a:cxnLst>
                <a:pathLst>
                  <a:path w="182" h="53">
                    <a:moveTo>
                      <a:pt x="0" y="41"/>
                    </a:moveTo>
                    <a:lnTo>
                      <a:pt x="182" y="0"/>
                    </a:lnTo>
                    <a:lnTo>
                      <a:pt x="173" y="11"/>
                    </a:lnTo>
                    <a:lnTo>
                      <a:pt x="21" y="53"/>
                    </a:lnTo>
                    <a:lnTo>
                      <a:pt x="0" y="41"/>
                    </a:lnTo>
                    <a:lnTo>
                      <a:pt x="0" y="41"/>
                    </a:lnTo>
                    <a:close/>
                  </a:path>
                </a:pathLst>
              </a:custGeom>
              <a:solidFill>
                <a:srgbClr val="FFFFFF">
                  <a:alpha val="100000"/>
                </a:srgbClr>
              </a:solidFill>
              <a:ln w="9525">
                <a:noFill/>
              </a:ln>
            </p:spPr>
            <p:txBody>
              <a:bodyPr/>
              <a:p>
                <a:endParaRPr lang="zh-CN" altLang="en-US"/>
              </a:p>
            </p:txBody>
          </p:sp>
          <p:sp>
            <p:nvSpPr>
              <p:cNvPr id="22684" name="Freeform 364"/>
              <p:cNvSpPr/>
              <p:nvPr/>
            </p:nvSpPr>
            <p:spPr>
              <a:xfrm>
                <a:off x="2651" y="1105"/>
                <a:ext cx="3" cy="27"/>
              </a:xfrm>
              <a:custGeom>
                <a:avLst/>
                <a:gdLst/>
                <a:ahLst/>
                <a:cxnLst>
                  <a:cxn ang="0">
                    <a:pos x="2" y="0"/>
                  </a:cxn>
                  <a:cxn ang="0">
                    <a:pos x="0" y="27"/>
                  </a:cxn>
                  <a:cxn ang="0">
                    <a:pos x="3" y="22"/>
                  </a:cxn>
                  <a:cxn ang="0">
                    <a:pos x="3" y="1"/>
                  </a:cxn>
                  <a:cxn ang="0">
                    <a:pos x="2" y="0"/>
                  </a:cxn>
                  <a:cxn ang="0">
                    <a:pos x="2" y="0"/>
                  </a:cxn>
                </a:cxnLst>
                <a:pathLst>
                  <a:path w="18" h="157">
                    <a:moveTo>
                      <a:pt x="12" y="0"/>
                    </a:moveTo>
                    <a:lnTo>
                      <a:pt x="0" y="157"/>
                    </a:lnTo>
                    <a:lnTo>
                      <a:pt x="17" y="126"/>
                    </a:lnTo>
                    <a:lnTo>
                      <a:pt x="18" y="8"/>
                    </a:lnTo>
                    <a:lnTo>
                      <a:pt x="12" y="0"/>
                    </a:lnTo>
                    <a:lnTo>
                      <a:pt x="12" y="0"/>
                    </a:lnTo>
                    <a:close/>
                  </a:path>
                </a:pathLst>
              </a:custGeom>
              <a:solidFill>
                <a:srgbClr val="FFFFFF">
                  <a:alpha val="100000"/>
                </a:srgbClr>
              </a:solidFill>
              <a:ln w="9525">
                <a:noFill/>
              </a:ln>
            </p:spPr>
            <p:txBody>
              <a:bodyPr/>
              <a:p>
                <a:endParaRPr lang="zh-CN" altLang="en-US"/>
              </a:p>
            </p:txBody>
          </p:sp>
          <p:sp>
            <p:nvSpPr>
              <p:cNvPr id="22685" name="Freeform 365"/>
              <p:cNvSpPr/>
              <p:nvPr/>
            </p:nvSpPr>
            <p:spPr>
              <a:xfrm>
                <a:off x="2352" y="1064"/>
                <a:ext cx="16" cy="42"/>
              </a:xfrm>
              <a:custGeom>
                <a:avLst/>
                <a:gdLst/>
                <a:ahLst/>
                <a:cxnLst>
                  <a:cxn ang="0">
                    <a:pos x="14" y="0"/>
                  </a:cxn>
                  <a:cxn ang="0">
                    <a:pos x="0" y="42"/>
                  </a:cxn>
                  <a:cxn ang="0">
                    <a:pos x="2" y="42"/>
                  </a:cxn>
                  <a:cxn ang="0">
                    <a:pos x="16" y="5"/>
                  </a:cxn>
                  <a:cxn ang="0">
                    <a:pos x="14" y="0"/>
                  </a:cxn>
                  <a:cxn ang="0">
                    <a:pos x="14" y="0"/>
                  </a:cxn>
                </a:cxnLst>
                <a:pathLst>
                  <a:path w="80" h="252">
                    <a:moveTo>
                      <a:pt x="70" y="0"/>
                    </a:moveTo>
                    <a:lnTo>
                      <a:pt x="0" y="252"/>
                    </a:lnTo>
                    <a:lnTo>
                      <a:pt x="8" y="250"/>
                    </a:lnTo>
                    <a:lnTo>
                      <a:pt x="80" y="27"/>
                    </a:lnTo>
                    <a:lnTo>
                      <a:pt x="70" y="0"/>
                    </a:lnTo>
                    <a:lnTo>
                      <a:pt x="70" y="0"/>
                    </a:lnTo>
                    <a:close/>
                  </a:path>
                </a:pathLst>
              </a:custGeom>
              <a:solidFill>
                <a:srgbClr val="FFFFFF">
                  <a:alpha val="100000"/>
                </a:srgbClr>
              </a:solidFill>
              <a:ln w="9525">
                <a:noFill/>
              </a:ln>
            </p:spPr>
            <p:txBody>
              <a:bodyPr/>
              <a:p>
                <a:endParaRPr lang="zh-CN" altLang="en-US"/>
              </a:p>
            </p:txBody>
          </p:sp>
          <p:sp>
            <p:nvSpPr>
              <p:cNvPr id="22686" name="Freeform 366"/>
              <p:cNvSpPr/>
              <p:nvPr/>
            </p:nvSpPr>
            <p:spPr>
              <a:xfrm>
                <a:off x="2395" y="991"/>
                <a:ext cx="10" cy="41"/>
              </a:xfrm>
              <a:custGeom>
                <a:avLst/>
                <a:gdLst/>
                <a:ahLst/>
                <a:cxnLst>
                  <a:cxn ang="0">
                    <a:pos x="10" y="0"/>
                  </a:cxn>
                  <a:cxn ang="0">
                    <a:pos x="2" y="41"/>
                  </a:cxn>
                  <a:cxn ang="0">
                    <a:pos x="0" y="35"/>
                  </a:cxn>
                  <a:cxn ang="0">
                    <a:pos x="8" y="2"/>
                  </a:cxn>
                  <a:cxn ang="0">
                    <a:pos x="10" y="0"/>
                  </a:cxn>
                  <a:cxn ang="0">
                    <a:pos x="10" y="0"/>
                  </a:cxn>
                </a:cxnLst>
                <a:pathLst>
                  <a:path w="50" h="251">
                    <a:moveTo>
                      <a:pt x="50" y="0"/>
                    </a:moveTo>
                    <a:lnTo>
                      <a:pt x="11" y="251"/>
                    </a:lnTo>
                    <a:lnTo>
                      <a:pt x="0" y="217"/>
                    </a:lnTo>
                    <a:lnTo>
                      <a:pt x="40" y="10"/>
                    </a:lnTo>
                    <a:lnTo>
                      <a:pt x="50" y="0"/>
                    </a:lnTo>
                    <a:lnTo>
                      <a:pt x="50" y="0"/>
                    </a:lnTo>
                    <a:close/>
                  </a:path>
                </a:pathLst>
              </a:custGeom>
              <a:solidFill>
                <a:srgbClr val="FFFFFF">
                  <a:alpha val="100000"/>
                </a:srgbClr>
              </a:solidFill>
              <a:ln w="9525">
                <a:noFill/>
              </a:ln>
            </p:spPr>
            <p:txBody>
              <a:bodyPr/>
              <a:p>
                <a:endParaRPr lang="zh-CN" altLang="en-US"/>
              </a:p>
            </p:txBody>
          </p:sp>
          <p:sp>
            <p:nvSpPr>
              <p:cNvPr id="22687" name="Freeform 367"/>
              <p:cNvSpPr/>
              <p:nvPr/>
            </p:nvSpPr>
            <p:spPr>
              <a:xfrm>
                <a:off x="2423" y="963"/>
                <a:ext cx="62" cy="17"/>
              </a:xfrm>
              <a:custGeom>
                <a:avLst/>
                <a:gdLst/>
                <a:ahLst/>
                <a:cxnLst>
                  <a:cxn ang="0">
                    <a:pos x="0" y="16"/>
                  </a:cxn>
                  <a:cxn ang="0">
                    <a:pos x="62" y="0"/>
                  </a:cxn>
                  <a:cxn ang="0">
                    <a:pos x="59" y="3"/>
                  </a:cxn>
                  <a:cxn ang="0">
                    <a:pos x="3" y="17"/>
                  </a:cxn>
                  <a:cxn ang="0">
                    <a:pos x="0" y="16"/>
                  </a:cxn>
                  <a:cxn ang="0">
                    <a:pos x="0" y="16"/>
                  </a:cxn>
                </a:cxnLst>
                <a:pathLst>
                  <a:path w="312" h="103">
                    <a:moveTo>
                      <a:pt x="0" y="97"/>
                    </a:moveTo>
                    <a:lnTo>
                      <a:pt x="312" y="0"/>
                    </a:lnTo>
                    <a:lnTo>
                      <a:pt x="298" y="19"/>
                    </a:lnTo>
                    <a:lnTo>
                      <a:pt x="17" y="103"/>
                    </a:lnTo>
                    <a:lnTo>
                      <a:pt x="0" y="97"/>
                    </a:lnTo>
                    <a:lnTo>
                      <a:pt x="0" y="97"/>
                    </a:lnTo>
                    <a:close/>
                  </a:path>
                </a:pathLst>
              </a:custGeom>
              <a:solidFill>
                <a:srgbClr val="FFFFFF">
                  <a:alpha val="100000"/>
                </a:srgbClr>
              </a:solidFill>
              <a:ln w="9525">
                <a:noFill/>
              </a:ln>
            </p:spPr>
            <p:txBody>
              <a:bodyPr/>
              <a:p>
                <a:endParaRPr lang="zh-CN" altLang="en-US"/>
              </a:p>
            </p:txBody>
          </p:sp>
          <p:sp>
            <p:nvSpPr>
              <p:cNvPr id="22688" name="Freeform 368"/>
              <p:cNvSpPr/>
              <p:nvPr/>
            </p:nvSpPr>
            <p:spPr>
              <a:xfrm>
                <a:off x="2507" y="995"/>
                <a:ext cx="36" cy="3"/>
              </a:xfrm>
              <a:custGeom>
                <a:avLst/>
                <a:gdLst/>
                <a:ahLst/>
                <a:cxnLst>
                  <a:cxn ang="0">
                    <a:pos x="0" y="0"/>
                  </a:cxn>
                  <a:cxn ang="0">
                    <a:pos x="36" y="2"/>
                  </a:cxn>
                  <a:cxn ang="0">
                    <a:pos x="34" y="3"/>
                  </a:cxn>
                  <a:cxn ang="0">
                    <a:pos x="3" y="3"/>
                  </a:cxn>
                  <a:cxn ang="0">
                    <a:pos x="0" y="0"/>
                  </a:cxn>
                  <a:cxn ang="0">
                    <a:pos x="0" y="0"/>
                  </a:cxn>
                </a:cxnLst>
                <a:pathLst>
                  <a:path w="183" h="17">
                    <a:moveTo>
                      <a:pt x="0" y="0"/>
                    </a:moveTo>
                    <a:lnTo>
                      <a:pt x="183" y="11"/>
                    </a:lnTo>
                    <a:lnTo>
                      <a:pt x="172" y="17"/>
                    </a:lnTo>
                    <a:lnTo>
                      <a:pt x="17" y="15"/>
                    </a:lnTo>
                    <a:lnTo>
                      <a:pt x="0" y="0"/>
                    </a:lnTo>
                    <a:lnTo>
                      <a:pt x="0" y="0"/>
                    </a:lnTo>
                    <a:close/>
                  </a:path>
                </a:pathLst>
              </a:custGeom>
              <a:solidFill>
                <a:srgbClr val="FFFFFF">
                  <a:alpha val="100000"/>
                </a:srgbClr>
              </a:solidFill>
              <a:ln w="9525">
                <a:noFill/>
              </a:ln>
            </p:spPr>
            <p:txBody>
              <a:bodyPr/>
              <a:p>
                <a:endParaRPr lang="zh-CN" altLang="en-US"/>
              </a:p>
            </p:txBody>
          </p:sp>
          <p:sp>
            <p:nvSpPr>
              <p:cNvPr id="22689" name="Freeform 369"/>
              <p:cNvSpPr/>
              <p:nvPr/>
            </p:nvSpPr>
            <p:spPr>
              <a:xfrm>
                <a:off x="2589" y="1004"/>
                <a:ext cx="59" cy="7"/>
              </a:xfrm>
              <a:custGeom>
                <a:avLst/>
                <a:gdLst/>
                <a:ahLst/>
                <a:cxnLst>
                  <a:cxn ang="0">
                    <a:pos x="0" y="0"/>
                  </a:cxn>
                  <a:cxn ang="0">
                    <a:pos x="59" y="6"/>
                  </a:cxn>
                  <a:cxn ang="0">
                    <a:pos x="58" y="7"/>
                  </a:cxn>
                  <a:cxn ang="0">
                    <a:pos x="3" y="3"/>
                  </a:cxn>
                  <a:cxn ang="0">
                    <a:pos x="0" y="0"/>
                  </a:cxn>
                  <a:cxn ang="0">
                    <a:pos x="0" y="0"/>
                  </a:cxn>
                </a:cxnLst>
                <a:pathLst>
                  <a:path w="292" h="47">
                    <a:moveTo>
                      <a:pt x="0" y="0"/>
                    </a:moveTo>
                    <a:lnTo>
                      <a:pt x="292" y="41"/>
                    </a:lnTo>
                    <a:lnTo>
                      <a:pt x="286" y="47"/>
                    </a:lnTo>
                    <a:lnTo>
                      <a:pt x="17" y="18"/>
                    </a:lnTo>
                    <a:lnTo>
                      <a:pt x="0" y="0"/>
                    </a:lnTo>
                    <a:lnTo>
                      <a:pt x="0" y="0"/>
                    </a:lnTo>
                    <a:close/>
                  </a:path>
                </a:pathLst>
              </a:custGeom>
              <a:solidFill>
                <a:srgbClr val="FFFFFF">
                  <a:alpha val="100000"/>
                </a:srgbClr>
              </a:solidFill>
              <a:ln w="9525">
                <a:noFill/>
              </a:ln>
            </p:spPr>
            <p:txBody>
              <a:bodyPr/>
              <a:p>
                <a:endParaRPr lang="zh-CN" altLang="en-US"/>
              </a:p>
            </p:txBody>
          </p:sp>
          <p:sp>
            <p:nvSpPr>
              <p:cNvPr id="22690" name="Freeform 370"/>
              <p:cNvSpPr/>
              <p:nvPr/>
            </p:nvSpPr>
            <p:spPr>
              <a:xfrm>
                <a:off x="2684" y="1064"/>
                <a:ext cx="2" cy="33"/>
              </a:xfrm>
              <a:custGeom>
                <a:avLst/>
                <a:gdLst/>
                <a:ahLst/>
                <a:cxnLst>
                  <a:cxn ang="0">
                    <a:pos x="0" y="3"/>
                  </a:cxn>
                  <a:cxn ang="0">
                    <a:pos x="0" y="31"/>
                  </a:cxn>
                  <a:cxn ang="0">
                    <a:pos x="0" y="31"/>
                  </a:cxn>
                  <a:cxn ang="0">
                    <a:pos x="0" y="31"/>
                  </a:cxn>
                  <a:cxn ang="0">
                    <a:pos x="0" y="32"/>
                  </a:cxn>
                  <a:cxn ang="0">
                    <a:pos x="0" y="32"/>
                  </a:cxn>
                  <a:cxn ang="0">
                    <a:pos x="1" y="33"/>
                  </a:cxn>
                  <a:cxn ang="0">
                    <a:pos x="1" y="33"/>
                  </a:cxn>
                  <a:cxn ang="0">
                    <a:pos x="1" y="33"/>
                  </a:cxn>
                  <a:cxn ang="0">
                    <a:pos x="1" y="32"/>
                  </a:cxn>
                  <a:cxn ang="0">
                    <a:pos x="1" y="32"/>
                  </a:cxn>
                  <a:cxn ang="0">
                    <a:pos x="1" y="31"/>
                  </a:cxn>
                  <a:cxn ang="0">
                    <a:pos x="1" y="30"/>
                  </a:cxn>
                  <a:cxn ang="0">
                    <a:pos x="1" y="29"/>
                  </a:cxn>
                  <a:cxn ang="0">
                    <a:pos x="1" y="29"/>
                  </a:cxn>
                  <a:cxn ang="0">
                    <a:pos x="1" y="28"/>
                  </a:cxn>
                  <a:cxn ang="0">
                    <a:pos x="1" y="28"/>
                  </a:cxn>
                  <a:cxn ang="0">
                    <a:pos x="1" y="27"/>
                  </a:cxn>
                  <a:cxn ang="0">
                    <a:pos x="1" y="27"/>
                  </a:cxn>
                  <a:cxn ang="0">
                    <a:pos x="1" y="26"/>
                  </a:cxn>
                  <a:cxn ang="0">
                    <a:pos x="1" y="25"/>
                  </a:cxn>
                  <a:cxn ang="0">
                    <a:pos x="1" y="25"/>
                  </a:cxn>
                  <a:cxn ang="0">
                    <a:pos x="1" y="24"/>
                  </a:cxn>
                  <a:cxn ang="0">
                    <a:pos x="1" y="23"/>
                  </a:cxn>
                  <a:cxn ang="0">
                    <a:pos x="1" y="23"/>
                  </a:cxn>
                  <a:cxn ang="0">
                    <a:pos x="1" y="22"/>
                  </a:cxn>
                  <a:cxn ang="0">
                    <a:pos x="1" y="21"/>
                  </a:cxn>
                  <a:cxn ang="0">
                    <a:pos x="1" y="20"/>
                  </a:cxn>
                  <a:cxn ang="0">
                    <a:pos x="1" y="20"/>
                  </a:cxn>
                  <a:cxn ang="0">
                    <a:pos x="1" y="19"/>
                  </a:cxn>
                  <a:cxn ang="0">
                    <a:pos x="1" y="18"/>
                  </a:cxn>
                  <a:cxn ang="0">
                    <a:pos x="1" y="17"/>
                  </a:cxn>
                  <a:cxn ang="0">
                    <a:pos x="1" y="17"/>
                  </a:cxn>
                  <a:cxn ang="0">
                    <a:pos x="2" y="16"/>
                  </a:cxn>
                  <a:cxn ang="0">
                    <a:pos x="2" y="15"/>
                  </a:cxn>
                  <a:cxn ang="0">
                    <a:pos x="2" y="14"/>
                  </a:cxn>
                  <a:cxn ang="0">
                    <a:pos x="2" y="14"/>
                  </a:cxn>
                  <a:cxn ang="0">
                    <a:pos x="2" y="13"/>
                  </a:cxn>
                  <a:cxn ang="0">
                    <a:pos x="2" y="12"/>
                  </a:cxn>
                  <a:cxn ang="0">
                    <a:pos x="2" y="12"/>
                  </a:cxn>
                  <a:cxn ang="0">
                    <a:pos x="2" y="11"/>
                  </a:cxn>
                  <a:cxn ang="0">
                    <a:pos x="2" y="10"/>
                  </a:cxn>
                  <a:cxn ang="0">
                    <a:pos x="2" y="9"/>
                  </a:cxn>
                  <a:cxn ang="0">
                    <a:pos x="2" y="9"/>
                  </a:cxn>
                  <a:cxn ang="0">
                    <a:pos x="2" y="8"/>
                  </a:cxn>
                  <a:cxn ang="0">
                    <a:pos x="2" y="7"/>
                  </a:cxn>
                  <a:cxn ang="0">
                    <a:pos x="2" y="6"/>
                  </a:cxn>
                  <a:cxn ang="0">
                    <a:pos x="2" y="6"/>
                  </a:cxn>
                  <a:cxn ang="0">
                    <a:pos x="2" y="5"/>
                  </a:cxn>
                  <a:cxn ang="0">
                    <a:pos x="2" y="5"/>
                  </a:cxn>
                  <a:cxn ang="0">
                    <a:pos x="2" y="4"/>
                  </a:cxn>
                  <a:cxn ang="0">
                    <a:pos x="2" y="4"/>
                  </a:cxn>
                  <a:cxn ang="0">
                    <a:pos x="2" y="3"/>
                  </a:cxn>
                  <a:cxn ang="0">
                    <a:pos x="2" y="3"/>
                  </a:cxn>
                  <a:cxn ang="0">
                    <a:pos x="2" y="2"/>
                  </a:cxn>
                  <a:cxn ang="0">
                    <a:pos x="2" y="1"/>
                  </a:cxn>
                  <a:cxn ang="0">
                    <a:pos x="2" y="0"/>
                  </a:cxn>
                  <a:cxn ang="0">
                    <a:pos x="0" y="3"/>
                  </a:cxn>
                  <a:cxn ang="0">
                    <a:pos x="0" y="3"/>
                  </a:cxn>
                </a:cxnLst>
                <a:pathLst>
                  <a:path w="12" h="194">
                    <a:moveTo>
                      <a:pt x="0" y="19"/>
                    </a:moveTo>
                    <a:lnTo>
                      <a:pt x="0" y="181"/>
                    </a:lnTo>
                    <a:lnTo>
                      <a:pt x="0" y="181"/>
                    </a:lnTo>
                    <a:lnTo>
                      <a:pt x="0" y="184"/>
                    </a:lnTo>
                    <a:lnTo>
                      <a:pt x="1" y="186"/>
                    </a:lnTo>
                    <a:lnTo>
                      <a:pt x="2" y="190"/>
                    </a:lnTo>
                    <a:lnTo>
                      <a:pt x="5" y="194"/>
                    </a:lnTo>
                    <a:lnTo>
                      <a:pt x="6" y="193"/>
                    </a:lnTo>
                    <a:lnTo>
                      <a:pt x="6" y="192"/>
                    </a:lnTo>
                    <a:lnTo>
                      <a:pt x="6" y="190"/>
                    </a:lnTo>
                    <a:lnTo>
                      <a:pt x="6" y="186"/>
                    </a:lnTo>
                    <a:lnTo>
                      <a:pt x="6" y="182"/>
                    </a:lnTo>
                    <a:lnTo>
                      <a:pt x="6" y="178"/>
                    </a:lnTo>
                    <a:lnTo>
                      <a:pt x="6" y="173"/>
                    </a:lnTo>
                    <a:lnTo>
                      <a:pt x="6" y="169"/>
                    </a:lnTo>
                    <a:lnTo>
                      <a:pt x="6" y="167"/>
                    </a:lnTo>
                    <a:lnTo>
                      <a:pt x="6" y="163"/>
                    </a:lnTo>
                    <a:lnTo>
                      <a:pt x="6" y="160"/>
                    </a:lnTo>
                    <a:lnTo>
                      <a:pt x="6" y="156"/>
                    </a:lnTo>
                    <a:lnTo>
                      <a:pt x="6" y="153"/>
                    </a:lnTo>
                    <a:lnTo>
                      <a:pt x="6" y="149"/>
                    </a:lnTo>
                    <a:lnTo>
                      <a:pt x="7" y="145"/>
                    </a:lnTo>
                    <a:lnTo>
                      <a:pt x="7" y="141"/>
                    </a:lnTo>
                    <a:lnTo>
                      <a:pt x="7" y="137"/>
                    </a:lnTo>
                    <a:lnTo>
                      <a:pt x="7" y="134"/>
                    </a:lnTo>
                    <a:lnTo>
                      <a:pt x="7" y="129"/>
                    </a:lnTo>
                    <a:lnTo>
                      <a:pt x="7" y="124"/>
                    </a:lnTo>
                    <a:lnTo>
                      <a:pt x="7" y="120"/>
                    </a:lnTo>
                    <a:lnTo>
                      <a:pt x="7" y="116"/>
                    </a:lnTo>
                    <a:lnTo>
                      <a:pt x="8" y="112"/>
                    </a:lnTo>
                    <a:lnTo>
                      <a:pt x="8" y="107"/>
                    </a:lnTo>
                    <a:lnTo>
                      <a:pt x="8" y="102"/>
                    </a:lnTo>
                    <a:lnTo>
                      <a:pt x="8" y="98"/>
                    </a:lnTo>
                    <a:lnTo>
                      <a:pt x="9" y="94"/>
                    </a:lnTo>
                    <a:lnTo>
                      <a:pt x="9" y="89"/>
                    </a:lnTo>
                    <a:lnTo>
                      <a:pt x="9" y="85"/>
                    </a:lnTo>
                    <a:lnTo>
                      <a:pt x="9" y="80"/>
                    </a:lnTo>
                    <a:lnTo>
                      <a:pt x="9" y="76"/>
                    </a:lnTo>
                    <a:lnTo>
                      <a:pt x="9" y="71"/>
                    </a:lnTo>
                    <a:lnTo>
                      <a:pt x="9" y="68"/>
                    </a:lnTo>
                    <a:lnTo>
                      <a:pt x="9" y="63"/>
                    </a:lnTo>
                    <a:lnTo>
                      <a:pt x="11" y="58"/>
                    </a:lnTo>
                    <a:lnTo>
                      <a:pt x="11" y="54"/>
                    </a:lnTo>
                    <a:lnTo>
                      <a:pt x="11" y="50"/>
                    </a:lnTo>
                    <a:lnTo>
                      <a:pt x="11" y="46"/>
                    </a:lnTo>
                    <a:lnTo>
                      <a:pt x="11" y="43"/>
                    </a:lnTo>
                    <a:lnTo>
                      <a:pt x="11" y="38"/>
                    </a:lnTo>
                    <a:lnTo>
                      <a:pt x="11" y="36"/>
                    </a:lnTo>
                    <a:lnTo>
                      <a:pt x="11" y="32"/>
                    </a:lnTo>
                    <a:lnTo>
                      <a:pt x="12" y="28"/>
                    </a:lnTo>
                    <a:lnTo>
                      <a:pt x="12" y="25"/>
                    </a:lnTo>
                    <a:lnTo>
                      <a:pt x="12" y="21"/>
                    </a:lnTo>
                    <a:lnTo>
                      <a:pt x="12" y="19"/>
                    </a:lnTo>
                    <a:lnTo>
                      <a:pt x="12" y="17"/>
                    </a:lnTo>
                    <a:lnTo>
                      <a:pt x="12" y="12"/>
                    </a:lnTo>
                    <a:lnTo>
                      <a:pt x="12" y="7"/>
                    </a:lnTo>
                    <a:lnTo>
                      <a:pt x="12" y="0"/>
                    </a:lnTo>
                    <a:lnTo>
                      <a:pt x="0" y="19"/>
                    </a:lnTo>
                    <a:lnTo>
                      <a:pt x="0" y="19"/>
                    </a:lnTo>
                    <a:close/>
                  </a:path>
                </a:pathLst>
              </a:custGeom>
              <a:solidFill>
                <a:srgbClr val="FFFFFF">
                  <a:alpha val="100000"/>
                </a:srgbClr>
              </a:solidFill>
              <a:ln w="9525">
                <a:noFill/>
              </a:ln>
            </p:spPr>
            <p:txBody>
              <a:bodyPr/>
              <a:p>
                <a:endParaRPr lang="zh-CN" altLang="en-US"/>
              </a:p>
            </p:txBody>
          </p:sp>
        </p:grpSp>
      </p:grpSp>
      <p:sp>
        <p:nvSpPr>
          <p:cNvPr id="22535" name="McK Footnote"/>
          <p:cNvSpPr txBox="1"/>
          <p:nvPr>
            <p:custDataLst>
              <p:tags r:id="rId104"/>
            </p:custDataLst>
          </p:nvPr>
        </p:nvSpPr>
        <p:spPr>
          <a:xfrm>
            <a:off x="125413" y="6324600"/>
            <a:ext cx="8167687" cy="401638"/>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a:t>
            </a:r>
            <a:endParaRPr lang="en-US" altLang="zh-CN" sz="1200" dirty="0">
              <a:solidFill>
                <a:schemeClr val="bg1"/>
              </a:solidFill>
            </a:endParaRPr>
          </a:p>
          <a:p>
            <a:pPr marL="771525" lvl="0" indent="-771525" defTabSz="895350" eaLnBrk="1" hangingPunct="1">
              <a:spcBef>
                <a:spcPct val="20000"/>
              </a:spcBef>
              <a:buSzTx/>
              <a:tabLst>
                <a:tab pos="685800" algn="r"/>
              </a:tabLst>
            </a:pPr>
            <a:r>
              <a:rPr lang="en-US" altLang="zh-CN" sz="1200" dirty="0">
                <a:solidFill>
                  <a:schemeClr val="bg1"/>
                </a:solidFill>
              </a:rPr>
              <a:t>	</a:t>
            </a:r>
            <a:r>
              <a:rPr lang="zh-CN" altLang="en-US" sz="1200" dirty="0">
                <a:solidFill>
                  <a:schemeClr val="bg1"/>
                </a:solidFill>
              </a:rPr>
              <a:t>资料来源：小组分析	</a:t>
            </a:r>
            <a:endParaRPr lang="zh-CN" altLang="en-US" sz="12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457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2" name="" r:id="rId2" imgW="0" imgH="0" progId="TCLayout.ActiveDocument.1">
                  <p:embed/>
                </p:oleObj>
              </mc:Choice>
              <mc:Fallback>
                <p:oleObj name="" r:id="rId2" imgW="0" imgH="0" progId="TCLayout.ActiveDocument.1">
                  <p:embed/>
                  <p:pic>
                    <p:nvPicPr>
                      <p:cNvPr id="0" name="图片 3081"/>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4580" name="Rectangle 3" hidden="1"/>
          <p:cNvSpPr/>
          <p:nvPr>
            <p:custDataLst>
              <p:tags r:id="rId3"/>
            </p:custDataLst>
          </p:nvPr>
        </p:nvSpPr>
        <p:spPr>
          <a:xfrm>
            <a:off x="0" y="0"/>
            <a:ext cx="158750" cy="158750"/>
          </a:xfrm>
          <a:prstGeom prst="rect">
            <a:avLst/>
          </a:prstGeom>
          <a:solidFill>
            <a:schemeClr val="accent1"/>
          </a:solidFill>
          <a:ln w="9525">
            <a:noFill/>
          </a:ln>
        </p:spPr>
        <p:txBody>
          <a:bodyPr wrap="none" lIns="22225" tIns="0" rIns="22225" bIns="0" anchor="ctr" anchorCtr="0"/>
          <a:p>
            <a:pPr algn="ctr" eaLnBrk="1" hangingPunct="1"/>
            <a:r>
              <a:rPr lang="zh-CN" altLang="zh-CN" sz="1400" dirty="0">
                <a:latin typeface="Arial" panose="020B0604020202020204" pitchFamily="34" charset="0"/>
                <a:cs typeface="Arial" panose="020B0604020202020204" pitchFamily="34" charset="0"/>
              </a:rPr>
              <a:t>700</a:t>
            </a:r>
            <a:endParaRPr lang="zh-CN" altLang="zh-CN" sz="1400" dirty="0">
              <a:latin typeface="Arial" panose="020B0604020202020204" pitchFamily="34" charset="0"/>
              <a:ea typeface="Arial" panose="020B0604020202020204" pitchFamily="34" charset="0"/>
            </a:endParaRPr>
          </a:p>
        </p:txBody>
      </p:sp>
      <p:sp>
        <p:nvSpPr>
          <p:cNvPr id="24581" name="Rectangle 275"/>
          <p:cNvSpPr/>
          <p:nvPr>
            <p:custDataLst>
              <p:tags r:id="rId4"/>
            </p:custDataLst>
          </p:nvPr>
        </p:nvSpPr>
        <p:spPr>
          <a:xfrm>
            <a:off x="55563" y="2692400"/>
            <a:ext cx="8755062" cy="715963"/>
          </a:xfrm>
          <a:prstGeom prst="rect">
            <a:avLst/>
          </a:prstGeom>
          <a:noFill/>
          <a:ln w="38100"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582" name="Rectangle 4"/>
          <p:cNvSpPr/>
          <p:nvPr>
            <p:custDataLst>
              <p:tags r:id="rId5"/>
            </p:custDataLst>
          </p:nvPr>
        </p:nvSpPr>
        <p:spPr>
          <a:xfrm>
            <a:off x="161925" y="1423988"/>
            <a:ext cx="831850" cy="430212"/>
          </a:xfrm>
          <a:prstGeom prst="rect">
            <a:avLst/>
          </a:prstGeom>
          <a:gradFill rotWithShape="1">
            <a:gsLst>
              <a:gs pos="0">
                <a:srgbClr val="DDDDDD"/>
              </a:gs>
              <a:gs pos="100000">
                <a:srgbClr val="FFFFFF"/>
              </a:gs>
            </a:gsLst>
            <a:lin ang="0" scaled="1"/>
            <a:tileRect/>
          </a:gradFill>
          <a:ln w="9525">
            <a:noFill/>
          </a:ln>
        </p:spPr>
        <p:txBody>
          <a:bodyPr wrap="none" anchor="ctr" anchorCtr="0"/>
          <a:p>
            <a:pPr algn="ctr" eaLnBrk="1" hangingPunct="1"/>
            <a:endParaRPr lang="zh-CN" altLang="en-US" dirty="0">
              <a:latin typeface="Arial" panose="020B0604020202020204" pitchFamily="34" charset="0"/>
            </a:endParaRPr>
          </a:p>
        </p:txBody>
      </p:sp>
      <p:sp>
        <p:nvSpPr>
          <p:cNvPr id="24583" name="Rectangle 5"/>
          <p:cNvSpPr/>
          <p:nvPr>
            <p:custDataLst>
              <p:tags r:id="rId6"/>
            </p:custDataLst>
          </p:nvPr>
        </p:nvSpPr>
        <p:spPr>
          <a:xfrm>
            <a:off x="250825" y="1412875"/>
            <a:ext cx="434975" cy="441325"/>
          </a:xfrm>
          <a:prstGeom prst="rect">
            <a:avLst/>
          </a:prstGeom>
          <a:noFill/>
          <a:ln w="9525">
            <a:noFill/>
          </a:ln>
        </p:spPr>
        <p:txBody>
          <a:bodyPr lIns="0" tIns="0" rIns="0" bIns="0" anchor="ctr" anchorCtr="0">
            <a:spAutoFit/>
          </a:bodyPr>
          <a:p>
            <a:pPr algn="ctr">
              <a:lnSpc>
                <a:spcPct val="90000"/>
              </a:lnSpc>
              <a:buSzPct val="100000"/>
            </a:pPr>
            <a:r>
              <a:rPr lang="zh-CN" altLang="en-US" sz="1600" b="1" dirty="0">
                <a:solidFill>
                  <a:srgbClr val="808080"/>
                </a:solidFill>
                <a:latin typeface="Arial" panose="020B0604020202020204" pitchFamily="34" charset="0"/>
                <a:cs typeface="Arial" panose="020B0604020202020204" pitchFamily="34" charset="0"/>
                <a:sym typeface="Arial" panose="020B0604020202020204" pitchFamily="34" charset="0"/>
              </a:rPr>
              <a:t>架构导向</a:t>
            </a:r>
            <a:endParaRPr lang="zh-CN" altLang="en-US" sz="1600" b="1" dirty="0">
              <a:solidFill>
                <a:srgbClr val="808080"/>
              </a:solidFill>
              <a:latin typeface="Arial" panose="020B0604020202020204" pitchFamily="34" charset="0"/>
              <a:ea typeface="Arial" panose="020B0604020202020204" pitchFamily="34" charset="0"/>
              <a:sym typeface="Arial" panose="020B0604020202020204" pitchFamily="34" charset="0"/>
            </a:endParaRPr>
          </a:p>
        </p:txBody>
      </p:sp>
      <p:sp>
        <p:nvSpPr>
          <p:cNvPr id="2850822" name="Rectangle 6"/>
          <p:cNvSpPr>
            <a:spLocks noChangeArrowheads="1"/>
          </p:cNvSpPr>
          <p:nvPr>
            <p:custDataLst>
              <p:tags r:id="rId7"/>
            </p:custDataLst>
          </p:nvPr>
        </p:nvSpPr>
        <p:spPr bwMode="gray">
          <a:xfrm>
            <a:off x="161925" y="2278063"/>
            <a:ext cx="831850" cy="844550"/>
          </a:xfrm>
          <a:prstGeom prst="rect">
            <a:avLst/>
          </a:prstGeom>
          <a:gradFill rotWithShape="1">
            <a:gsLst>
              <a:gs pos="0">
                <a:schemeClr val="accent2"/>
              </a:gs>
              <a:gs pos="100000">
                <a:schemeClr val="accent2">
                  <a:gamma/>
                  <a:tint val="0"/>
                  <a:invGamma/>
                </a:schemeClr>
              </a:gs>
            </a:gsLst>
            <a:lin ang="0" scaled="1"/>
          </a:grad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850823" name="Rectangle 7"/>
          <p:cNvSpPr>
            <a:spLocks noChangeArrowheads="1"/>
          </p:cNvSpPr>
          <p:nvPr>
            <p:custDataLst>
              <p:tags r:id="rId8"/>
            </p:custDataLst>
          </p:nvPr>
        </p:nvSpPr>
        <p:spPr bwMode="gray">
          <a:xfrm>
            <a:off x="161925" y="3690938"/>
            <a:ext cx="831850" cy="2052638"/>
          </a:xfrm>
          <a:prstGeom prst="rect">
            <a:avLst/>
          </a:prstGeom>
          <a:gradFill rotWithShape="1">
            <a:gsLst>
              <a:gs pos="0">
                <a:schemeClr val="accent2"/>
              </a:gs>
              <a:gs pos="100000">
                <a:schemeClr val="accent2">
                  <a:gamma/>
                  <a:tint val="0"/>
                  <a:invGamma/>
                </a:schemeClr>
              </a:gs>
            </a:gsLst>
            <a:lin ang="0" scaled="1"/>
          </a:grad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4586" name="AutoShape 8"/>
          <p:cNvSpPr/>
          <p:nvPr>
            <p:custDataLst>
              <p:tags r:id="rId9"/>
            </p:custDataLst>
          </p:nvPr>
        </p:nvSpPr>
        <p:spPr>
          <a:xfrm rot="5400000">
            <a:off x="-519112" y="3570288"/>
            <a:ext cx="4435475" cy="941387"/>
          </a:xfrm>
          <a:prstGeom prst="rightArrow">
            <a:avLst>
              <a:gd name="adj1" fmla="val 57175"/>
              <a:gd name="adj2" fmla="val 16032"/>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587" name="Rectangle 9"/>
          <p:cNvSpPr>
            <a:spLocks noGrp="1"/>
          </p:cNvSpPr>
          <p:nvPr>
            <p:ph type="title"/>
            <p:custDataLst>
              <p:tags r:id="rId10"/>
            </p:custDataLst>
          </p:nvPr>
        </p:nvSpPr>
        <p:spPr>
          <a:xfrm>
            <a:off x="119063" y="301625"/>
            <a:ext cx="8293100" cy="365125"/>
          </a:xfrm>
          <a:ln/>
        </p:spPr>
        <p:txBody>
          <a:bodyPr vert="horz" wrap="square" lIns="0" tIns="0" rIns="0" bIns="0" anchor="t" anchorCtr="0">
            <a:spAutoFit/>
          </a:bodyPr>
          <a:p>
            <a:pPr eaLnBrk="1" hangingPunct="1"/>
            <a:r>
              <a:rPr lang="en-US" altLang="zh-CN" dirty="0"/>
              <a:t>EA</a:t>
            </a:r>
            <a:r>
              <a:rPr lang="zh-CN" altLang="en-US" dirty="0"/>
              <a:t>的</a:t>
            </a:r>
            <a:r>
              <a:rPr lang="zh-CN" altLang="zh-CN" dirty="0"/>
              <a:t>蓝图将对各个信息项目提供指导</a:t>
            </a:r>
            <a:endParaRPr lang="zh-CN" altLang="zh-CN" dirty="0"/>
          </a:p>
        </p:txBody>
      </p:sp>
      <p:sp>
        <p:nvSpPr>
          <p:cNvPr id="24588" name="McK Footnote"/>
          <p:cNvSpPr txBox="1"/>
          <p:nvPr>
            <p:custDataLst>
              <p:tags r:id="rId11"/>
            </p:custDataLst>
          </p:nvPr>
        </p:nvSpPr>
        <p:spPr>
          <a:xfrm>
            <a:off x="53975" y="6543675"/>
            <a:ext cx="8167688"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spcBef>
                <a:spcPct val="20000"/>
              </a:spcBef>
              <a:buSzTx/>
              <a:tabLst>
                <a:tab pos="685800" algn="r"/>
              </a:tabLst>
            </a:pPr>
            <a:r>
              <a:rPr lang="en-US" altLang="zh-CN" sz="1200" dirty="0">
                <a:solidFill>
                  <a:schemeClr val="bg1"/>
                </a:solidFill>
              </a:rPr>
              <a:t>	</a:t>
            </a:r>
            <a:r>
              <a:rPr lang="zh-CN" altLang="en-US" sz="1200" dirty="0">
                <a:solidFill>
                  <a:schemeClr val="bg1"/>
                </a:solidFill>
              </a:rPr>
              <a:t>资料来源：	访谈；小组分析</a:t>
            </a:r>
            <a:endParaRPr lang="en-US" altLang="zh-CN" sz="1200" dirty="0">
              <a:solidFill>
                <a:schemeClr val="bg1"/>
              </a:solidFill>
            </a:endParaRPr>
          </a:p>
        </p:txBody>
      </p:sp>
      <p:sp>
        <p:nvSpPr>
          <p:cNvPr id="24589" name="Rectangle 11"/>
          <p:cNvSpPr/>
          <p:nvPr>
            <p:custDataLst>
              <p:tags r:id="rId12"/>
            </p:custDataLst>
          </p:nvPr>
        </p:nvSpPr>
        <p:spPr>
          <a:xfrm>
            <a:off x="250825" y="2482850"/>
            <a:ext cx="434975" cy="441325"/>
          </a:xfrm>
          <a:prstGeom prst="rect">
            <a:avLst/>
          </a:prstGeom>
          <a:noFill/>
          <a:ln w="9525">
            <a:noFill/>
          </a:ln>
        </p:spPr>
        <p:txBody>
          <a:bodyPr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4590" name="Rectangle 12"/>
          <p:cNvSpPr/>
          <p:nvPr>
            <p:custDataLst>
              <p:tags r:id="rId13"/>
            </p:custDataLst>
          </p:nvPr>
        </p:nvSpPr>
        <p:spPr>
          <a:xfrm>
            <a:off x="250825" y="4448175"/>
            <a:ext cx="434975" cy="441325"/>
          </a:xfrm>
          <a:prstGeom prst="rect">
            <a:avLst/>
          </a:prstGeom>
          <a:noFill/>
          <a:ln w="9525">
            <a:noFill/>
          </a:ln>
        </p:spPr>
        <p:txBody>
          <a:bodyPr lIns="0" tIns="0" rIns="0" bIns="0" anchor="ctr" anchorCtr="0">
            <a:spAutoFit/>
          </a:bodyPr>
          <a:p>
            <a:pPr algn="ctr">
              <a:lnSpc>
                <a:spcPct val="90000"/>
              </a:lnSpc>
              <a:buSzPct val="100000"/>
            </a:pPr>
            <a:r>
              <a:rPr lang="en-US" altLang="zh-CN" sz="1600" b="1" dirty="0">
                <a:latin typeface="Arial" panose="020B0604020202020204" pitchFamily="34" charset="0"/>
                <a:cs typeface="Arial" panose="020B0604020202020204" pitchFamily="34" charset="0"/>
                <a:sym typeface="Arial" panose="020B0604020202020204" pitchFamily="34" charset="0"/>
              </a:rPr>
              <a:t>IT</a:t>
            </a:r>
            <a:endParaRPr lang="en-US" altLang="zh-CN" sz="1600" b="1" dirty="0">
              <a:latin typeface="Arial" panose="020B0604020202020204" pitchFamily="34" charset="0"/>
              <a:cs typeface="Arial" panose="020B0604020202020204" pitchFamily="34" charset="0"/>
              <a:sym typeface="Arial" panose="020B0604020202020204" pitchFamily="34" charset="0"/>
            </a:endParaRPr>
          </a:p>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4591" name="Rectangle 13"/>
          <p:cNvSpPr/>
          <p:nvPr>
            <p:custDataLst>
              <p:tags r:id="rId14"/>
            </p:custDataLst>
          </p:nvPr>
        </p:nvSpPr>
        <p:spPr>
          <a:xfrm>
            <a:off x="773113" y="2089150"/>
            <a:ext cx="1849437" cy="584200"/>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592" name="Rectangle 14"/>
          <p:cNvSpPr/>
          <p:nvPr>
            <p:custDataLst>
              <p:tags r:id="rId15"/>
            </p:custDataLst>
          </p:nvPr>
        </p:nvSpPr>
        <p:spPr>
          <a:xfrm>
            <a:off x="773113" y="2744788"/>
            <a:ext cx="1849437" cy="582612"/>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593" name="Rectangle 15"/>
          <p:cNvSpPr/>
          <p:nvPr>
            <p:custDataLst>
              <p:tags r:id="rId16"/>
            </p:custDataLst>
          </p:nvPr>
        </p:nvSpPr>
        <p:spPr>
          <a:xfrm>
            <a:off x="773113" y="4129088"/>
            <a:ext cx="1849437" cy="582612"/>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594" name="Rectangle 16"/>
          <p:cNvSpPr/>
          <p:nvPr>
            <p:custDataLst>
              <p:tags r:id="rId17"/>
            </p:custDataLst>
          </p:nvPr>
        </p:nvSpPr>
        <p:spPr>
          <a:xfrm>
            <a:off x="773113" y="4786313"/>
            <a:ext cx="1849437" cy="582612"/>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595" name="Rectangle 17"/>
          <p:cNvSpPr/>
          <p:nvPr>
            <p:custDataLst>
              <p:tags r:id="rId18"/>
            </p:custDataLst>
          </p:nvPr>
        </p:nvSpPr>
        <p:spPr>
          <a:xfrm>
            <a:off x="773113" y="5434013"/>
            <a:ext cx="1849437" cy="584200"/>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596" name="Rectangle 18"/>
          <p:cNvSpPr/>
          <p:nvPr>
            <p:custDataLst>
              <p:tags r:id="rId19"/>
            </p:custDataLst>
          </p:nvPr>
        </p:nvSpPr>
        <p:spPr>
          <a:xfrm>
            <a:off x="1087438" y="2273300"/>
            <a:ext cx="1219200" cy="220663"/>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业务流程架构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4597" name="Rectangle 19"/>
          <p:cNvSpPr/>
          <p:nvPr>
            <p:custDataLst>
              <p:tags r:id="rId20"/>
            </p:custDataLst>
          </p:nvPr>
        </p:nvSpPr>
        <p:spPr>
          <a:xfrm>
            <a:off x="1087438" y="2925763"/>
            <a:ext cx="1219200" cy="220662"/>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业务能力架构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4598" name="Rectangle 20"/>
          <p:cNvSpPr/>
          <p:nvPr>
            <p:custDataLst>
              <p:tags r:id="rId21"/>
            </p:custDataLst>
          </p:nvPr>
        </p:nvSpPr>
        <p:spPr>
          <a:xfrm>
            <a:off x="1290638" y="4310063"/>
            <a:ext cx="812800" cy="220662"/>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集成架构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4599" name="Rectangle 21"/>
          <p:cNvSpPr/>
          <p:nvPr>
            <p:custDataLst>
              <p:tags r:id="rId22"/>
            </p:custDataLst>
          </p:nvPr>
        </p:nvSpPr>
        <p:spPr>
          <a:xfrm>
            <a:off x="1290638" y="4965700"/>
            <a:ext cx="812800" cy="220663"/>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数据架构</a:t>
            </a:r>
            <a:endParaRPr lang="en-US" altLang="zh-CN" sz="1600" b="1" dirty="0">
              <a:latin typeface="Arial" panose="020B0604020202020204" pitchFamily="34" charset="0"/>
              <a:ea typeface="Arial" panose="020B0604020202020204" pitchFamily="34" charset="0"/>
              <a:sym typeface="Arial" panose="020B0604020202020204" pitchFamily="34" charset="0"/>
            </a:endParaRPr>
          </a:p>
        </p:txBody>
      </p:sp>
      <p:sp>
        <p:nvSpPr>
          <p:cNvPr id="24600" name="Rectangle 22"/>
          <p:cNvSpPr/>
          <p:nvPr>
            <p:custDataLst>
              <p:tags r:id="rId23"/>
            </p:custDataLst>
          </p:nvPr>
        </p:nvSpPr>
        <p:spPr>
          <a:xfrm>
            <a:off x="1290638" y="5614988"/>
            <a:ext cx="812800" cy="220662"/>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基础架构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sp>
        <p:nvSpPr>
          <p:cNvPr id="24601" name="Rectangle 23"/>
          <p:cNvSpPr/>
          <p:nvPr>
            <p:custDataLst>
              <p:tags r:id="rId24"/>
            </p:custDataLst>
          </p:nvPr>
        </p:nvSpPr>
        <p:spPr>
          <a:xfrm>
            <a:off x="771525" y="3468688"/>
            <a:ext cx="1851025" cy="584200"/>
          </a:xfrm>
          <a:prstGeom prst="rect">
            <a:avLst/>
          </a:prstGeom>
          <a:solidFill>
            <a:schemeClr val="accent1"/>
          </a:solidFill>
          <a:ln w="9525" cap="flat" cmpd="sng">
            <a:solidFill>
              <a:schemeClr val="folHlink"/>
            </a:solidFill>
            <a:prstDash val="solid"/>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602" name="Rectangle 24"/>
          <p:cNvSpPr/>
          <p:nvPr>
            <p:custDataLst>
              <p:tags r:id="rId25"/>
            </p:custDataLst>
          </p:nvPr>
        </p:nvSpPr>
        <p:spPr>
          <a:xfrm>
            <a:off x="1201738" y="3659188"/>
            <a:ext cx="989012" cy="220662"/>
          </a:xfrm>
          <a:prstGeom prst="rect">
            <a:avLst/>
          </a:prstGeom>
          <a:noFill/>
          <a:ln w="9525">
            <a:noFill/>
          </a:ln>
        </p:spPr>
        <p:txBody>
          <a:bodyPr lIns="0" tIns="0" rIns="0" bIns="0" anchor="ctr" anchorCtr="0">
            <a:spAutoFit/>
          </a:bodyPr>
          <a:p>
            <a:pPr algn="ctr">
              <a:lnSpc>
                <a:spcPct val="90000"/>
              </a:lnSpc>
              <a:buSzPct val="100000"/>
            </a:pPr>
            <a:r>
              <a:rPr lang="zh-CN" altLang="en-US" sz="1600" b="1" dirty="0">
                <a:latin typeface="Arial" panose="020B0604020202020204" pitchFamily="34" charset="0"/>
                <a:cs typeface="Arial" panose="020B0604020202020204" pitchFamily="34" charset="0"/>
                <a:sym typeface="Arial" panose="020B0604020202020204" pitchFamily="34" charset="0"/>
              </a:rPr>
              <a:t>应用架构</a:t>
            </a:r>
            <a:endParaRPr lang="zh-CN" altLang="en-US" sz="1600" b="1" dirty="0">
              <a:latin typeface="Arial" panose="020B0604020202020204" pitchFamily="34" charset="0"/>
              <a:ea typeface="Arial" panose="020B0604020202020204" pitchFamily="34" charset="0"/>
              <a:sym typeface="Arial" panose="020B0604020202020204" pitchFamily="34" charset="0"/>
            </a:endParaRPr>
          </a:p>
        </p:txBody>
      </p:sp>
      <p:grpSp>
        <p:nvGrpSpPr>
          <p:cNvPr id="24603" name="Group 25"/>
          <p:cNvGrpSpPr/>
          <p:nvPr/>
        </p:nvGrpSpPr>
        <p:grpSpPr>
          <a:xfrm>
            <a:off x="2684463" y="5446713"/>
            <a:ext cx="568325" cy="554037"/>
            <a:chOff x="2147" y="3326"/>
            <a:chExt cx="358" cy="349"/>
          </a:xfrm>
        </p:grpSpPr>
        <p:sp>
          <p:nvSpPr>
            <p:cNvPr id="24803" name="Rectangle 26"/>
            <p:cNvSpPr/>
            <p:nvPr>
              <p:custDataLst>
                <p:tags r:id="rId26"/>
              </p:custDataLst>
            </p:nvPr>
          </p:nvSpPr>
          <p:spPr>
            <a:xfrm>
              <a:off x="2147" y="3326"/>
              <a:ext cx="358" cy="349"/>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804" name="Group 27"/>
            <p:cNvGrpSpPr/>
            <p:nvPr/>
          </p:nvGrpSpPr>
          <p:grpSpPr>
            <a:xfrm>
              <a:off x="2163" y="3342"/>
              <a:ext cx="326" cy="262"/>
              <a:chOff x="4504" y="1964"/>
              <a:chExt cx="705" cy="557"/>
            </a:xfrm>
          </p:grpSpPr>
          <p:sp>
            <p:nvSpPr>
              <p:cNvPr id="24805" name="Freeform 28"/>
              <p:cNvSpPr/>
              <p:nvPr/>
            </p:nvSpPr>
            <p:spPr>
              <a:xfrm rot="-3070211">
                <a:off x="4459" y="2008"/>
                <a:ext cx="497" cy="408"/>
              </a:xfrm>
              <a:custGeom>
                <a:avLst/>
                <a:gdLst/>
                <a:ahLst/>
                <a:cxnLst>
                  <a:cxn ang="0">
                    <a:pos x="94" y="398"/>
                  </a:cxn>
                  <a:cxn ang="0">
                    <a:pos x="67" y="379"/>
                  </a:cxn>
                  <a:cxn ang="0">
                    <a:pos x="55" y="359"/>
                  </a:cxn>
                  <a:cxn ang="0">
                    <a:pos x="30" y="351"/>
                  </a:cxn>
                  <a:cxn ang="0">
                    <a:pos x="30" y="325"/>
                  </a:cxn>
                  <a:cxn ang="0">
                    <a:pos x="11" y="301"/>
                  </a:cxn>
                  <a:cxn ang="0">
                    <a:pos x="1" y="274"/>
                  </a:cxn>
                  <a:cxn ang="0">
                    <a:pos x="15" y="264"/>
                  </a:cxn>
                  <a:cxn ang="0">
                    <a:pos x="7" y="239"/>
                  </a:cxn>
                  <a:cxn ang="0">
                    <a:pos x="34" y="220"/>
                  </a:cxn>
                  <a:cxn ang="0">
                    <a:pos x="37" y="187"/>
                  </a:cxn>
                  <a:cxn ang="0">
                    <a:pos x="55" y="169"/>
                  </a:cxn>
                  <a:cxn ang="0">
                    <a:pos x="86" y="166"/>
                  </a:cxn>
                  <a:cxn ang="0">
                    <a:pos x="109" y="144"/>
                  </a:cxn>
                  <a:cxn ang="0">
                    <a:pos x="135" y="139"/>
                  </a:cxn>
                  <a:cxn ang="0">
                    <a:pos x="171" y="154"/>
                  </a:cxn>
                  <a:cxn ang="0">
                    <a:pos x="198" y="136"/>
                  </a:cxn>
                  <a:cxn ang="0">
                    <a:pos x="179" y="116"/>
                  </a:cxn>
                  <a:cxn ang="0">
                    <a:pos x="181" y="91"/>
                  </a:cxn>
                  <a:cxn ang="0">
                    <a:pos x="195" y="76"/>
                  </a:cxn>
                  <a:cxn ang="0">
                    <a:pos x="209" y="58"/>
                  </a:cxn>
                  <a:cxn ang="0">
                    <a:pos x="219" y="36"/>
                  </a:cxn>
                  <a:cxn ang="0">
                    <a:pos x="237" y="27"/>
                  </a:cxn>
                  <a:cxn ang="0">
                    <a:pos x="261" y="17"/>
                  </a:cxn>
                  <a:cxn ang="0">
                    <a:pos x="285" y="0"/>
                  </a:cxn>
                  <a:cxn ang="0">
                    <a:pos x="314" y="2"/>
                  </a:cxn>
                  <a:cxn ang="0">
                    <a:pos x="346" y="20"/>
                  </a:cxn>
                  <a:cxn ang="0">
                    <a:pos x="368" y="43"/>
                  </a:cxn>
                  <a:cxn ang="0">
                    <a:pos x="373" y="71"/>
                  </a:cxn>
                  <a:cxn ang="0">
                    <a:pos x="372" y="95"/>
                  </a:cxn>
                  <a:cxn ang="0">
                    <a:pos x="375" y="124"/>
                  </a:cxn>
                  <a:cxn ang="0">
                    <a:pos x="383" y="148"/>
                  </a:cxn>
                  <a:cxn ang="0">
                    <a:pos x="402" y="137"/>
                  </a:cxn>
                  <a:cxn ang="0">
                    <a:pos x="432" y="134"/>
                  </a:cxn>
                  <a:cxn ang="0">
                    <a:pos x="452" y="140"/>
                  </a:cxn>
                  <a:cxn ang="0">
                    <a:pos x="472" y="159"/>
                  </a:cxn>
                  <a:cxn ang="0">
                    <a:pos x="478" y="182"/>
                  </a:cxn>
                  <a:cxn ang="0">
                    <a:pos x="486" y="200"/>
                  </a:cxn>
                  <a:cxn ang="0">
                    <a:pos x="497" y="216"/>
                  </a:cxn>
                  <a:cxn ang="0">
                    <a:pos x="492" y="238"/>
                  </a:cxn>
                  <a:cxn ang="0">
                    <a:pos x="469" y="250"/>
                  </a:cxn>
                  <a:cxn ang="0">
                    <a:pos x="451" y="266"/>
                  </a:cxn>
                  <a:cxn ang="0">
                    <a:pos x="426" y="281"/>
                  </a:cxn>
                  <a:cxn ang="0">
                    <a:pos x="400" y="274"/>
                  </a:cxn>
                  <a:cxn ang="0">
                    <a:pos x="374" y="264"/>
                  </a:cxn>
                  <a:cxn ang="0">
                    <a:pos x="344" y="242"/>
                  </a:cxn>
                  <a:cxn ang="0">
                    <a:pos x="348" y="201"/>
                  </a:cxn>
                  <a:cxn ang="0">
                    <a:pos x="351" y="179"/>
                  </a:cxn>
                  <a:cxn ang="0">
                    <a:pos x="337" y="175"/>
                  </a:cxn>
                  <a:cxn ang="0">
                    <a:pos x="312" y="197"/>
                  </a:cxn>
                  <a:cxn ang="0">
                    <a:pos x="293" y="204"/>
                  </a:cxn>
                  <a:cxn ang="0">
                    <a:pos x="268" y="195"/>
                  </a:cxn>
                  <a:cxn ang="0">
                    <a:pos x="270" y="227"/>
                  </a:cxn>
                  <a:cxn ang="0">
                    <a:pos x="282" y="244"/>
                  </a:cxn>
                  <a:cxn ang="0">
                    <a:pos x="268" y="269"/>
                  </a:cxn>
                  <a:cxn ang="0">
                    <a:pos x="273" y="306"/>
                  </a:cxn>
                  <a:cxn ang="0">
                    <a:pos x="266" y="341"/>
                  </a:cxn>
                  <a:cxn ang="0">
                    <a:pos x="239" y="355"/>
                  </a:cxn>
                  <a:cxn ang="0">
                    <a:pos x="224" y="381"/>
                  </a:cxn>
                  <a:cxn ang="0">
                    <a:pos x="200" y="406"/>
                  </a:cxn>
                  <a:cxn ang="0">
                    <a:pos x="177" y="395"/>
                  </a:cxn>
                  <a:cxn ang="0">
                    <a:pos x="142" y="392"/>
                  </a:cxn>
                </a:cxnLst>
                <a:pathLst>
                  <a:path w="2047" h="1679">
                    <a:moveTo>
                      <a:pt x="457" y="1662"/>
                    </a:moveTo>
                    <a:lnTo>
                      <a:pt x="457" y="1655"/>
                    </a:lnTo>
                    <a:lnTo>
                      <a:pt x="458" y="1648"/>
                    </a:lnTo>
                    <a:lnTo>
                      <a:pt x="460" y="1637"/>
                    </a:lnTo>
                    <a:lnTo>
                      <a:pt x="463" y="1618"/>
                    </a:lnTo>
                    <a:lnTo>
                      <a:pt x="462" y="1604"/>
                    </a:lnTo>
                    <a:lnTo>
                      <a:pt x="459" y="1596"/>
                    </a:lnTo>
                    <a:lnTo>
                      <a:pt x="451" y="1593"/>
                    </a:lnTo>
                    <a:lnTo>
                      <a:pt x="437" y="1592"/>
                    </a:lnTo>
                    <a:lnTo>
                      <a:pt x="430" y="1596"/>
                    </a:lnTo>
                    <a:lnTo>
                      <a:pt x="424" y="1602"/>
                    </a:lnTo>
                    <a:lnTo>
                      <a:pt x="420" y="1608"/>
                    </a:lnTo>
                    <a:lnTo>
                      <a:pt x="415" y="1614"/>
                    </a:lnTo>
                    <a:lnTo>
                      <a:pt x="410" y="1621"/>
                    </a:lnTo>
                    <a:lnTo>
                      <a:pt x="406" y="1626"/>
                    </a:lnTo>
                    <a:lnTo>
                      <a:pt x="401" y="1633"/>
                    </a:lnTo>
                    <a:lnTo>
                      <a:pt x="395" y="1639"/>
                    </a:lnTo>
                    <a:lnTo>
                      <a:pt x="387" y="1639"/>
                    </a:lnTo>
                    <a:lnTo>
                      <a:pt x="375" y="1637"/>
                    </a:lnTo>
                    <a:lnTo>
                      <a:pt x="361" y="1632"/>
                    </a:lnTo>
                    <a:lnTo>
                      <a:pt x="346" y="1626"/>
                    </a:lnTo>
                    <a:lnTo>
                      <a:pt x="332" y="1621"/>
                    </a:lnTo>
                    <a:lnTo>
                      <a:pt x="319" y="1614"/>
                    </a:lnTo>
                    <a:lnTo>
                      <a:pt x="311" y="1608"/>
                    </a:lnTo>
                    <a:lnTo>
                      <a:pt x="307" y="1604"/>
                    </a:lnTo>
                    <a:lnTo>
                      <a:pt x="309" y="1592"/>
                    </a:lnTo>
                    <a:lnTo>
                      <a:pt x="313" y="1579"/>
                    </a:lnTo>
                    <a:lnTo>
                      <a:pt x="318" y="1569"/>
                    </a:lnTo>
                    <a:lnTo>
                      <a:pt x="326" y="1557"/>
                    </a:lnTo>
                    <a:lnTo>
                      <a:pt x="328" y="1546"/>
                    </a:lnTo>
                    <a:lnTo>
                      <a:pt x="326" y="1539"/>
                    </a:lnTo>
                    <a:lnTo>
                      <a:pt x="321" y="1537"/>
                    </a:lnTo>
                    <a:lnTo>
                      <a:pt x="308" y="1535"/>
                    </a:lnTo>
                    <a:lnTo>
                      <a:pt x="299" y="1541"/>
                    </a:lnTo>
                    <a:lnTo>
                      <a:pt x="288" y="1549"/>
                    </a:lnTo>
                    <a:lnTo>
                      <a:pt x="278" y="1558"/>
                    </a:lnTo>
                    <a:lnTo>
                      <a:pt x="268" y="1568"/>
                    </a:lnTo>
                    <a:lnTo>
                      <a:pt x="258" y="1576"/>
                    </a:lnTo>
                    <a:lnTo>
                      <a:pt x="251" y="1584"/>
                    </a:lnTo>
                    <a:lnTo>
                      <a:pt x="245" y="1588"/>
                    </a:lnTo>
                    <a:lnTo>
                      <a:pt x="241" y="1591"/>
                    </a:lnTo>
                    <a:lnTo>
                      <a:pt x="234" y="1581"/>
                    </a:lnTo>
                    <a:lnTo>
                      <a:pt x="227" y="1572"/>
                    </a:lnTo>
                    <a:lnTo>
                      <a:pt x="223" y="1563"/>
                    </a:lnTo>
                    <a:lnTo>
                      <a:pt x="217" y="1553"/>
                    </a:lnTo>
                    <a:lnTo>
                      <a:pt x="212" y="1542"/>
                    </a:lnTo>
                    <a:lnTo>
                      <a:pt x="208" y="1532"/>
                    </a:lnTo>
                    <a:lnTo>
                      <a:pt x="204" y="1520"/>
                    </a:lnTo>
                    <a:lnTo>
                      <a:pt x="201" y="1510"/>
                    </a:lnTo>
                    <a:lnTo>
                      <a:pt x="205" y="1504"/>
                    </a:lnTo>
                    <a:lnTo>
                      <a:pt x="210" y="1498"/>
                    </a:lnTo>
                    <a:lnTo>
                      <a:pt x="216" y="1492"/>
                    </a:lnTo>
                    <a:lnTo>
                      <a:pt x="222" y="1485"/>
                    </a:lnTo>
                    <a:lnTo>
                      <a:pt x="226" y="1479"/>
                    </a:lnTo>
                    <a:lnTo>
                      <a:pt x="231" y="1472"/>
                    </a:lnTo>
                    <a:lnTo>
                      <a:pt x="233" y="1466"/>
                    </a:lnTo>
                    <a:lnTo>
                      <a:pt x="233" y="1460"/>
                    </a:lnTo>
                    <a:lnTo>
                      <a:pt x="225" y="1457"/>
                    </a:lnTo>
                    <a:lnTo>
                      <a:pt x="220" y="1455"/>
                    </a:lnTo>
                    <a:lnTo>
                      <a:pt x="216" y="1454"/>
                    </a:lnTo>
                    <a:lnTo>
                      <a:pt x="211" y="1452"/>
                    </a:lnTo>
                    <a:lnTo>
                      <a:pt x="200" y="1456"/>
                    </a:lnTo>
                    <a:lnTo>
                      <a:pt x="189" y="1462"/>
                    </a:lnTo>
                    <a:lnTo>
                      <a:pt x="180" y="1467"/>
                    </a:lnTo>
                    <a:lnTo>
                      <a:pt x="171" y="1473"/>
                    </a:lnTo>
                    <a:lnTo>
                      <a:pt x="163" y="1479"/>
                    </a:lnTo>
                    <a:lnTo>
                      <a:pt x="155" y="1484"/>
                    </a:lnTo>
                    <a:lnTo>
                      <a:pt x="148" y="1487"/>
                    </a:lnTo>
                    <a:lnTo>
                      <a:pt x="141" y="1487"/>
                    </a:lnTo>
                    <a:lnTo>
                      <a:pt x="134" y="1471"/>
                    </a:lnTo>
                    <a:lnTo>
                      <a:pt x="128" y="1459"/>
                    </a:lnTo>
                    <a:lnTo>
                      <a:pt x="122" y="1445"/>
                    </a:lnTo>
                    <a:lnTo>
                      <a:pt x="112" y="1425"/>
                    </a:lnTo>
                    <a:lnTo>
                      <a:pt x="107" y="1418"/>
                    </a:lnTo>
                    <a:lnTo>
                      <a:pt x="102" y="1411"/>
                    </a:lnTo>
                    <a:lnTo>
                      <a:pt x="98" y="1404"/>
                    </a:lnTo>
                    <a:lnTo>
                      <a:pt x="98" y="1397"/>
                    </a:lnTo>
                    <a:lnTo>
                      <a:pt x="104" y="1395"/>
                    </a:lnTo>
                    <a:lnTo>
                      <a:pt x="111" y="1391"/>
                    </a:lnTo>
                    <a:lnTo>
                      <a:pt x="118" y="1388"/>
                    </a:lnTo>
                    <a:lnTo>
                      <a:pt x="126" y="1383"/>
                    </a:lnTo>
                    <a:lnTo>
                      <a:pt x="133" y="1379"/>
                    </a:lnTo>
                    <a:lnTo>
                      <a:pt x="139" y="1374"/>
                    </a:lnTo>
                    <a:lnTo>
                      <a:pt x="143" y="1369"/>
                    </a:lnTo>
                    <a:lnTo>
                      <a:pt x="147" y="1366"/>
                    </a:lnTo>
                    <a:lnTo>
                      <a:pt x="144" y="1361"/>
                    </a:lnTo>
                    <a:lnTo>
                      <a:pt x="141" y="1356"/>
                    </a:lnTo>
                    <a:lnTo>
                      <a:pt x="136" y="1350"/>
                    </a:lnTo>
                    <a:lnTo>
                      <a:pt x="131" y="1343"/>
                    </a:lnTo>
                    <a:lnTo>
                      <a:pt x="125" y="1336"/>
                    </a:lnTo>
                    <a:lnTo>
                      <a:pt x="120" y="1329"/>
                    </a:lnTo>
                    <a:lnTo>
                      <a:pt x="116" y="1325"/>
                    </a:lnTo>
                    <a:lnTo>
                      <a:pt x="112" y="1320"/>
                    </a:lnTo>
                    <a:lnTo>
                      <a:pt x="103" y="1318"/>
                    </a:lnTo>
                    <a:lnTo>
                      <a:pt x="95" y="1316"/>
                    </a:lnTo>
                    <a:lnTo>
                      <a:pt x="87" y="1316"/>
                    </a:lnTo>
                    <a:lnTo>
                      <a:pt x="79" y="1318"/>
                    </a:lnTo>
                    <a:lnTo>
                      <a:pt x="72" y="1319"/>
                    </a:lnTo>
                    <a:lnTo>
                      <a:pt x="64" y="1320"/>
                    </a:lnTo>
                    <a:lnTo>
                      <a:pt x="56" y="1321"/>
                    </a:lnTo>
                    <a:lnTo>
                      <a:pt x="48" y="1321"/>
                    </a:lnTo>
                    <a:lnTo>
                      <a:pt x="38" y="1301"/>
                    </a:lnTo>
                    <a:lnTo>
                      <a:pt x="29" y="1278"/>
                    </a:lnTo>
                    <a:lnTo>
                      <a:pt x="22" y="1255"/>
                    </a:lnTo>
                    <a:lnTo>
                      <a:pt x="22" y="1237"/>
                    </a:lnTo>
                    <a:lnTo>
                      <a:pt x="29" y="1239"/>
                    </a:lnTo>
                    <a:lnTo>
                      <a:pt x="37" y="1239"/>
                    </a:lnTo>
                    <a:lnTo>
                      <a:pt x="46" y="1238"/>
                    </a:lnTo>
                    <a:lnTo>
                      <a:pt x="57" y="1235"/>
                    </a:lnTo>
                    <a:lnTo>
                      <a:pt x="66" y="1231"/>
                    </a:lnTo>
                    <a:lnTo>
                      <a:pt x="76" y="1228"/>
                    </a:lnTo>
                    <a:lnTo>
                      <a:pt x="84" y="1224"/>
                    </a:lnTo>
                    <a:lnTo>
                      <a:pt x="91" y="1221"/>
                    </a:lnTo>
                    <a:lnTo>
                      <a:pt x="96" y="1214"/>
                    </a:lnTo>
                    <a:lnTo>
                      <a:pt x="97" y="1209"/>
                    </a:lnTo>
                    <a:lnTo>
                      <a:pt x="95" y="1207"/>
                    </a:lnTo>
                    <a:lnTo>
                      <a:pt x="88" y="1204"/>
                    </a:lnTo>
                    <a:lnTo>
                      <a:pt x="78" y="1195"/>
                    </a:lnTo>
                    <a:lnTo>
                      <a:pt x="66" y="1189"/>
                    </a:lnTo>
                    <a:lnTo>
                      <a:pt x="53" y="1183"/>
                    </a:lnTo>
                    <a:lnTo>
                      <a:pt x="41" y="1178"/>
                    </a:lnTo>
                    <a:lnTo>
                      <a:pt x="29" y="1174"/>
                    </a:lnTo>
                    <a:lnTo>
                      <a:pt x="19" y="1169"/>
                    </a:lnTo>
                    <a:lnTo>
                      <a:pt x="10" y="1166"/>
                    </a:lnTo>
                    <a:lnTo>
                      <a:pt x="3" y="1160"/>
                    </a:lnTo>
                    <a:lnTo>
                      <a:pt x="3" y="1127"/>
                    </a:lnTo>
                    <a:lnTo>
                      <a:pt x="3" y="1110"/>
                    </a:lnTo>
                    <a:lnTo>
                      <a:pt x="3" y="1100"/>
                    </a:lnTo>
                    <a:lnTo>
                      <a:pt x="3" y="1093"/>
                    </a:lnTo>
                    <a:lnTo>
                      <a:pt x="2" y="1092"/>
                    </a:lnTo>
                    <a:lnTo>
                      <a:pt x="0" y="1091"/>
                    </a:lnTo>
                    <a:lnTo>
                      <a:pt x="0" y="1088"/>
                    </a:lnTo>
                    <a:lnTo>
                      <a:pt x="0" y="1086"/>
                    </a:lnTo>
                    <a:lnTo>
                      <a:pt x="3" y="1086"/>
                    </a:lnTo>
                    <a:lnTo>
                      <a:pt x="6" y="1086"/>
                    </a:lnTo>
                    <a:lnTo>
                      <a:pt x="11" y="1086"/>
                    </a:lnTo>
                    <a:lnTo>
                      <a:pt x="16" y="1086"/>
                    </a:lnTo>
                    <a:lnTo>
                      <a:pt x="22" y="1087"/>
                    </a:lnTo>
                    <a:lnTo>
                      <a:pt x="31" y="1087"/>
                    </a:lnTo>
                    <a:lnTo>
                      <a:pt x="41" y="1087"/>
                    </a:lnTo>
                    <a:lnTo>
                      <a:pt x="53" y="1086"/>
                    </a:lnTo>
                    <a:lnTo>
                      <a:pt x="56" y="1086"/>
                    </a:lnTo>
                    <a:lnTo>
                      <a:pt x="59" y="1085"/>
                    </a:lnTo>
                    <a:lnTo>
                      <a:pt x="61" y="1085"/>
                    </a:lnTo>
                    <a:lnTo>
                      <a:pt x="65" y="1084"/>
                    </a:lnTo>
                    <a:lnTo>
                      <a:pt x="72" y="1074"/>
                    </a:lnTo>
                    <a:lnTo>
                      <a:pt x="75" y="1070"/>
                    </a:lnTo>
                    <a:lnTo>
                      <a:pt x="79" y="1066"/>
                    </a:lnTo>
                    <a:lnTo>
                      <a:pt x="81" y="1063"/>
                    </a:lnTo>
                    <a:lnTo>
                      <a:pt x="82" y="1058"/>
                    </a:lnTo>
                    <a:lnTo>
                      <a:pt x="82" y="1055"/>
                    </a:lnTo>
                    <a:lnTo>
                      <a:pt x="82" y="1050"/>
                    </a:lnTo>
                    <a:lnTo>
                      <a:pt x="82" y="1047"/>
                    </a:lnTo>
                    <a:lnTo>
                      <a:pt x="75" y="1040"/>
                    </a:lnTo>
                    <a:lnTo>
                      <a:pt x="68" y="1034"/>
                    </a:lnTo>
                    <a:lnTo>
                      <a:pt x="61" y="1028"/>
                    </a:lnTo>
                    <a:lnTo>
                      <a:pt x="54" y="1023"/>
                    </a:lnTo>
                    <a:lnTo>
                      <a:pt x="48" y="1017"/>
                    </a:lnTo>
                    <a:lnTo>
                      <a:pt x="42" y="1011"/>
                    </a:lnTo>
                    <a:lnTo>
                      <a:pt x="35" y="1005"/>
                    </a:lnTo>
                    <a:lnTo>
                      <a:pt x="29" y="1000"/>
                    </a:lnTo>
                    <a:lnTo>
                      <a:pt x="30" y="983"/>
                    </a:lnTo>
                    <a:lnTo>
                      <a:pt x="34" y="959"/>
                    </a:lnTo>
                    <a:lnTo>
                      <a:pt x="38" y="937"/>
                    </a:lnTo>
                    <a:lnTo>
                      <a:pt x="43" y="927"/>
                    </a:lnTo>
                    <a:lnTo>
                      <a:pt x="51" y="928"/>
                    </a:lnTo>
                    <a:lnTo>
                      <a:pt x="58" y="930"/>
                    </a:lnTo>
                    <a:lnTo>
                      <a:pt x="65" y="932"/>
                    </a:lnTo>
                    <a:lnTo>
                      <a:pt x="72" y="933"/>
                    </a:lnTo>
                    <a:lnTo>
                      <a:pt x="79" y="934"/>
                    </a:lnTo>
                    <a:lnTo>
                      <a:pt x="86" y="934"/>
                    </a:lnTo>
                    <a:lnTo>
                      <a:pt x="93" y="933"/>
                    </a:lnTo>
                    <a:lnTo>
                      <a:pt x="101" y="932"/>
                    </a:lnTo>
                    <a:lnTo>
                      <a:pt x="106" y="927"/>
                    </a:lnTo>
                    <a:lnTo>
                      <a:pt x="113" y="924"/>
                    </a:lnTo>
                    <a:lnTo>
                      <a:pt x="120" y="920"/>
                    </a:lnTo>
                    <a:lnTo>
                      <a:pt x="126" y="918"/>
                    </a:lnTo>
                    <a:lnTo>
                      <a:pt x="132" y="914"/>
                    </a:lnTo>
                    <a:lnTo>
                      <a:pt x="137" y="910"/>
                    </a:lnTo>
                    <a:lnTo>
                      <a:pt x="141" y="904"/>
                    </a:lnTo>
                    <a:lnTo>
                      <a:pt x="143" y="896"/>
                    </a:lnTo>
                    <a:lnTo>
                      <a:pt x="137" y="888"/>
                    </a:lnTo>
                    <a:lnTo>
                      <a:pt x="133" y="881"/>
                    </a:lnTo>
                    <a:lnTo>
                      <a:pt x="127" y="874"/>
                    </a:lnTo>
                    <a:lnTo>
                      <a:pt x="121" y="866"/>
                    </a:lnTo>
                    <a:lnTo>
                      <a:pt x="117" y="860"/>
                    </a:lnTo>
                    <a:lnTo>
                      <a:pt x="111" y="853"/>
                    </a:lnTo>
                    <a:lnTo>
                      <a:pt x="105" y="846"/>
                    </a:lnTo>
                    <a:lnTo>
                      <a:pt x="99" y="841"/>
                    </a:lnTo>
                    <a:lnTo>
                      <a:pt x="98" y="822"/>
                    </a:lnTo>
                    <a:lnTo>
                      <a:pt x="105" y="799"/>
                    </a:lnTo>
                    <a:lnTo>
                      <a:pt x="114" y="775"/>
                    </a:lnTo>
                    <a:lnTo>
                      <a:pt x="120" y="754"/>
                    </a:lnTo>
                    <a:lnTo>
                      <a:pt x="126" y="757"/>
                    </a:lnTo>
                    <a:lnTo>
                      <a:pt x="133" y="759"/>
                    </a:lnTo>
                    <a:lnTo>
                      <a:pt x="140" y="762"/>
                    </a:lnTo>
                    <a:lnTo>
                      <a:pt x="147" y="766"/>
                    </a:lnTo>
                    <a:lnTo>
                      <a:pt x="154" y="769"/>
                    </a:lnTo>
                    <a:lnTo>
                      <a:pt x="160" y="773"/>
                    </a:lnTo>
                    <a:lnTo>
                      <a:pt x="167" y="776"/>
                    </a:lnTo>
                    <a:lnTo>
                      <a:pt x="174" y="780"/>
                    </a:lnTo>
                    <a:lnTo>
                      <a:pt x="182" y="778"/>
                    </a:lnTo>
                    <a:lnTo>
                      <a:pt x="189" y="777"/>
                    </a:lnTo>
                    <a:lnTo>
                      <a:pt x="197" y="775"/>
                    </a:lnTo>
                    <a:lnTo>
                      <a:pt x="204" y="773"/>
                    </a:lnTo>
                    <a:lnTo>
                      <a:pt x="211" y="770"/>
                    </a:lnTo>
                    <a:lnTo>
                      <a:pt x="218" y="767"/>
                    </a:lnTo>
                    <a:lnTo>
                      <a:pt x="226" y="763"/>
                    </a:lnTo>
                    <a:lnTo>
                      <a:pt x="233" y="760"/>
                    </a:lnTo>
                    <a:lnTo>
                      <a:pt x="235" y="758"/>
                    </a:lnTo>
                    <a:lnTo>
                      <a:pt x="238" y="757"/>
                    </a:lnTo>
                    <a:lnTo>
                      <a:pt x="240" y="754"/>
                    </a:lnTo>
                    <a:lnTo>
                      <a:pt x="241" y="752"/>
                    </a:lnTo>
                    <a:lnTo>
                      <a:pt x="238" y="738"/>
                    </a:lnTo>
                    <a:lnTo>
                      <a:pt x="232" y="716"/>
                    </a:lnTo>
                    <a:lnTo>
                      <a:pt x="225" y="694"/>
                    </a:lnTo>
                    <a:lnTo>
                      <a:pt x="223" y="684"/>
                    </a:lnTo>
                    <a:lnTo>
                      <a:pt x="233" y="677"/>
                    </a:lnTo>
                    <a:lnTo>
                      <a:pt x="243" y="670"/>
                    </a:lnTo>
                    <a:lnTo>
                      <a:pt x="254" y="663"/>
                    </a:lnTo>
                    <a:lnTo>
                      <a:pt x="265" y="656"/>
                    </a:lnTo>
                    <a:lnTo>
                      <a:pt x="277" y="651"/>
                    </a:lnTo>
                    <a:lnTo>
                      <a:pt x="288" y="645"/>
                    </a:lnTo>
                    <a:lnTo>
                      <a:pt x="301" y="641"/>
                    </a:lnTo>
                    <a:lnTo>
                      <a:pt x="313" y="639"/>
                    </a:lnTo>
                    <a:lnTo>
                      <a:pt x="317" y="645"/>
                    </a:lnTo>
                    <a:lnTo>
                      <a:pt x="322" y="649"/>
                    </a:lnTo>
                    <a:lnTo>
                      <a:pt x="326" y="655"/>
                    </a:lnTo>
                    <a:lnTo>
                      <a:pt x="331" y="661"/>
                    </a:lnTo>
                    <a:lnTo>
                      <a:pt x="334" y="667"/>
                    </a:lnTo>
                    <a:lnTo>
                      <a:pt x="339" y="674"/>
                    </a:lnTo>
                    <a:lnTo>
                      <a:pt x="344" y="679"/>
                    </a:lnTo>
                    <a:lnTo>
                      <a:pt x="347" y="685"/>
                    </a:lnTo>
                    <a:lnTo>
                      <a:pt x="354" y="685"/>
                    </a:lnTo>
                    <a:lnTo>
                      <a:pt x="362" y="684"/>
                    </a:lnTo>
                    <a:lnTo>
                      <a:pt x="370" y="683"/>
                    </a:lnTo>
                    <a:lnTo>
                      <a:pt x="377" y="680"/>
                    </a:lnTo>
                    <a:lnTo>
                      <a:pt x="384" y="678"/>
                    </a:lnTo>
                    <a:lnTo>
                      <a:pt x="390" y="675"/>
                    </a:lnTo>
                    <a:lnTo>
                      <a:pt x="394" y="669"/>
                    </a:lnTo>
                    <a:lnTo>
                      <a:pt x="397" y="662"/>
                    </a:lnTo>
                    <a:lnTo>
                      <a:pt x="393" y="646"/>
                    </a:lnTo>
                    <a:lnTo>
                      <a:pt x="391" y="636"/>
                    </a:lnTo>
                    <a:lnTo>
                      <a:pt x="390" y="626"/>
                    </a:lnTo>
                    <a:lnTo>
                      <a:pt x="389" y="615"/>
                    </a:lnTo>
                    <a:lnTo>
                      <a:pt x="390" y="612"/>
                    </a:lnTo>
                    <a:lnTo>
                      <a:pt x="394" y="609"/>
                    </a:lnTo>
                    <a:lnTo>
                      <a:pt x="402" y="604"/>
                    </a:lnTo>
                    <a:lnTo>
                      <a:pt x="413" y="600"/>
                    </a:lnTo>
                    <a:lnTo>
                      <a:pt x="424" y="596"/>
                    </a:lnTo>
                    <a:lnTo>
                      <a:pt x="436" y="594"/>
                    </a:lnTo>
                    <a:lnTo>
                      <a:pt x="447" y="594"/>
                    </a:lnTo>
                    <a:lnTo>
                      <a:pt x="457" y="596"/>
                    </a:lnTo>
                    <a:lnTo>
                      <a:pt x="465" y="607"/>
                    </a:lnTo>
                    <a:lnTo>
                      <a:pt x="472" y="617"/>
                    </a:lnTo>
                    <a:lnTo>
                      <a:pt x="478" y="627"/>
                    </a:lnTo>
                    <a:lnTo>
                      <a:pt x="487" y="637"/>
                    </a:lnTo>
                    <a:lnTo>
                      <a:pt x="493" y="639"/>
                    </a:lnTo>
                    <a:lnTo>
                      <a:pt x="499" y="639"/>
                    </a:lnTo>
                    <a:lnTo>
                      <a:pt x="506" y="640"/>
                    </a:lnTo>
                    <a:lnTo>
                      <a:pt x="512" y="639"/>
                    </a:lnTo>
                    <a:lnTo>
                      <a:pt x="519" y="638"/>
                    </a:lnTo>
                    <a:lnTo>
                      <a:pt x="525" y="637"/>
                    </a:lnTo>
                    <a:lnTo>
                      <a:pt x="531" y="636"/>
                    </a:lnTo>
                    <a:lnTo>
                      <a:pt x="537" y="633"/>
                    </a:lnTo>
                    <a:lnTo>
                      <a:pt x="541" y="619"/>
                    </a:lnTo>
                    <a:lnTo>
                      <a:pt x="544" y="602"/>
                    </a:lnTo>
                    <a:lnTo>
                      <a:pt x="546" y="586"/>
                    </a:lnTo>
                    <a:lnTo>
                      <a:pt x="544" y="571"/>
                    </a:lnTo>
                    <a:lnTo>
                      <a:pt x="554" y="571"/>
                    </a:lnTo>
                    <a:lnTo>
                      <a:pt x="567" y="570"/>
                    </a:lnTo>
                    <a:lnTo>
                      <a:pt x="583" y="569"/>
                    </a:lnTo>
                    <a:lnTo>
                      <a:pt x="601" y="569"/>
                    </a:lnTo>
                    <a:lnTo>
                      <a:pt x="617" y="569"/>
                    </a:lnTo>
                    <a:lnTo>
                      <a:pt x="632" y="570"/>
                    </a:lnTo>
                    <a:lnTo>
                      <a:pt x="643" y="572"/>
                    </a:lnTo>
                    <a:lnTo>
                      <a:pt x="651" y="577"/>
                    </a:lnTo>
                    <a:lnTo>
                      <a:pt x="654" y="591"/>
                    </a:lnTo>
                    <a:lnTo>
                      <a:pt x="656" y="602"/>
                    </a:lnTo>
                    <a:lnTo>
                      <a:pt x="657" y="614"/>
                    </a:lnTo>
                    <a:lnTo>
                      <a:pt x="657" y="627"/>
                    </a:lnTo>
                    <a:lnTo>
                      <a:pt x="663" y="636"/>
                    </a:lnTo>
                    <a:lnTo>
                      <a:pt x="670" y="640"/>
                    </a:lnTo>
                    <a:lnTo>
                      <a:pt x="675" y="644"/>
                    </a:lnTo>
                    <a:lnTo>
                      <a:pt x="682" y="644"/>
                    </a:lnTo>
                    <a:lnTo>
                      <a:pt x="690" y="641"/>
                    </a:lnTo>
                    <a:lnTo>
                      <a:pt x="697" y="638"/>
                    </a:lnTo>
                    <a:lnTo>
                      <a:pt x="704" y="633"/>
                    </a:lnTo>
                    <a:lnTo>
                      <a:pt x="711" y="626"/>
                    </a:lnTo>
                    <a:lnTo>
                      <a:pt x="718" y="616"/>
                    </a:lnTo>
                    <a:lnTo>
                      <a:pt x="724" y="606"/>
                    </a:lnTo>
                    <a:lnTo>
                      <a:pt x="728" y="595"/>
                    </a:lnTo>
                    <a:lnTo>
                      <a:pt x="732" y="584"/>
                    </a:lnTo>
                    <a:lnTo>
                      <a:pt x="735" y="585"/>
                    </a:lnTo>
                    <a:lnTo>
                      <a:pt x="742" y="587"/>
                    </a:lnTo>
                    <a:lnTo>
                      <a:pt x="753" y="589"/>
                    </a:lnTo>
                    <a:lnTo>
                      <a:pt x="764" y="592"/>
                    </a:lnTo>
                    <a:lnTo>
                      <a:pt x="776" y="594"/>
                    </a:lnTo>
                    <a:lnTo>
                      <a:pt x="785" y="596"/>
                    </a:lnTo>
                    <a:lnTo>
                      <a:pt x="793" y="598"/>
                    </a:lnTo>
                    <a:lnTo>
                      <a:pt x="798" y="598"/>
                    </a:lnTo>
                    <a:lnTo>
                      <a:pt x="808" y="591"/>
                    </a:lnTo>
                    <a:lnTo>
                      <a:pt x="818" y="583"/>
                    </a:lnTo>
                    <a:lnTo>
                      <a:pt x="824" y="573"/>
                    </a:lnTo>
                    <a:lnTo>
                      <a:pt x="823" y="561"/>
                    </a:lnTo>
                    <a:lnTo>
                      <a:pt x="816" y="559"/>
                    </a:lnTo>
                    <a:lnTo>
                      <a:pt x="810" y="558"/>
                    </a:lnTo>
                    <a:lnTo>
                      <a:pt x="804" y="556"/>
                    </a:lnTo>
                    <a:lnTo>
                      <a:pt x="799" y="554"/>
                    </a:lnTo>
                    <a:lnTo>
                      <a:pt x="792" y="551"/>
                    </a:lnTo>
                    <a:lnTo>
                      <a:pt x="784" y="551"/>
                    </a:lnTo>
                    <a:lnTo>
                      <a:pt x="775" y="551"/>
                    </a:lnTo>
                    <a:lnTo>
                      <a:pt x="764" y="554"/>
                    </a:lnTo>
                    <a:lnTo>
                      <a:pt x="763" y="553"/>
                    </a:lnTo>
                    <a:lnTo>
                      <a:pt x="761" y="551"/>
                    </a:lnTo>
                    <a:lnTo>
                      <a:pt x="760" y="550"/>
                    </a:lnTo>
                    <a:lnTo>
                      <a:pt x="757" y="549"/>
                    </a:lnTo>
                    <a:lnTo>
                      <a:pt x="756" y="545"/>
                    </a:lnTo>
                    <a:lnTo>
                      <a:pt x="755" y="540"/>
                    </a:lnTo>
                    <a:lnTo>
                      <a:pt x="754" y="533"/>
                    </a:lnTo>
                    <a:lnTo>
                      <a:pt x="751" y="521"/>
                    </a:lnTo>
                    <a:lnTo>
                      <a:pt x="747" y="511"/>
                    </a:lnTo>
                    <a:lnTo>
                      <a:pt x="740" y="493"/>
                    </a:lnTo>
                    <a:lnTo>
                      <a:pt x="736" y="478"/>
                    </a:lnTo>
                    <a:lnTo>
                      <a:pt x="741" y="475"/>
                    </a:lnTo>
                    <a:lnTo>
                      <a:pt x="749" y="473"/>
                    </a:lnTo>
                    <a:lnTo>
                      <a:pt x="757" y="472"/>
                    </a:lnTo>
                    <a:lnTo>
                      <a:pt x="763" y="470"/>
                    </a:lnTo>
                    <a:lnTo>
                      <a:pt x="769" y="467"/>
                    </a:lnTo>
                    <a:lnTo>
                      <a:pt x="773" y="465"/>
                    </a:lnTo>
                    <a:lnTo>
                      <a:pt x="778" y="460"/>
                    </a:lnTo>
                    <a:lnTo>
                      <a:pt x="780" y="455"/>
                    </a:lnTo>
                    <a:lnTo>
                      <a:pt x="783" y="447"/>
                    </a:lnTo>
                    <a:lnTo>
                      <a:pt x="779" y="435"/>
                    </a:lnTo>
                    <a:lnTo>
                      <a:pt x="776" y="427"/>
                    </a:lnTo>
                    <a:lnTo>
                      <a:pt x="775" y="420"/>
                    </a:lnTo>
                    <a:lnTo>
                      <a:pt x="772" y="415"/>
                    </a:lnTo>
                    <a:lnTo>
                      <a:pt x="769" y="411"/>
                    </a:lnTo>
                    <a:lnTo>
                      <a:pt x="763" y="405"/>
                    </a:lnTo>
                    <a:lnTo>
                      <a:pt x="756" y="398"/>
                    </a:lnTo>
                    <a:lnTo>
                      <a:pt x="745" y="387"/>
                    </a:lnTo>
                    <a:lnTo>
                      <a:pt x="746" y="374"/>
                    </a:lnTo>
                    <a:lnTo>
                      <a:pt x="748" y="359"/>
                    </a:lnTo>
                    <a:lnTo>
                      <a:pt x="750" y="345"/>
                    </a:lnTo>
                    <a:lnTo>
                      <a:pt x="753" y="333"/>
                    </a:lnTo>
                    <a:lnTo>
                      <a:pt x="762" y="334"/>
                    </a:lnTo>
                    <a:lnTo>
                      <a:pt x="770" y="336"/>
                    </a:lnTo>
                    <a:lnTo>
                      <a:pt x="777" y="337"/>
                    </a:lnTo>
                    <a:lnTo>
                      <a:pt x="783" y="338"/>
                    </a:lnTo>
                    <a:lnTo>
                      <a:pt x="787" y="339"/>
                    </a:lnTo>
                    <a:lnTo>
                      <a:pt x="792" y="341"/>
                    </a:lnTo>
                    <a:lnTo>
                      <a:pt x="796" y="342"/>
                    </a:lnTo>
                    <a:lnTo>
                      <a:pt x="801" y="342"/>
                    </a:lnTo>
                    <a:lnTo>
                      <a:pt x="807" y="338"/>
                    </a:lnTo>
                    <a:lnTo>
                      <a:pt x="810" y="336"/>
                    </a:lnTo>
                    <a:lnTo>
                      <a:pt x="813" y="334"/>
                    </a:lnTo>
                    <a:lnTo>
                      <a:pt x="815" y="330"/>
                    </a:lnTo>
                    <a:lnTo>
                      <a:pt x="810" y="322"/>
                    </a:lnTo>
                    <a:lnTo>
                      <a:pt x="807" y="316"/>
                    </a:lnTo>
                    <a:lnTo>
                      <a:pt x="802" y="311"/>
                    </a:lnTo>
                    <a:lnTo>
                      <a:pt x="798" y="306"/>
                    </a:lnTo>
                    <a:lnTo>
                      <a:pt x="793" y="303"/>
                    </a:lnTo>
                    <a:lnTo>
                      <a:pt x="788" y="298"/>
                    </a:lnTo>
                    <a:lnTo>
                      <a:pt x="783" y="293"/>
                    </a:lnTo>
                    <a:lnTo>
                      <a:pt x="777" y="289"/>
                    </a:lnTo>
                    <a:lnTo>
                      <a:pt x="778" y="274"/>
                    </a:lnTo>
                    <a:lnTo>
                      <a:pt x="783" y="261"/>
                    </a:lnTo>
                    <a:lnTo>
                      <a:pt x="789" y="250"/>
                    </a:lnTo>
                    <a:lnTo>
                      <a:pt x="795" y="236"/>
                    </a:lnTo>
                    <a:lnTo>
                      <a:pt x="803" y="236"/>
                    </a:lnTo>
                    <a:lnTo>
                      <a:pt x="811" y="237"/>
                    </a:lnTo>
                    <a:lnTo>
                      <a:pt x="821" y="239"/>
                    </a:lnTo>
                    <a:lnTo>
                      <a:pt x="830" y="240"/>
                    </a:lnTo>
                    <a:lnTo>
                      <a:pt x="838" y="243"/>
                    </a:lnTo>
                    <a:lnTo>
                      <a:pt x="846" y="244"/>
                    </a:lnTo>
                    <a:lnTo>
                      <a:pt x="854" y="245"/>
                    </a:lnTo>
                    <a:lnTo>
                      <a:pt x="861" y="245"/>
                    </a:lnTo>
                    <a:lnTo>
                      <a:pt x="862" y="240"/>
                    </a:lnTo>
                    <a:lnTo>
                      <a:pt x="862" y="236"/>
                    </a:lnTo>
                    <a:lnTo>
                      <a:pt x="862" y="231"/>
                    </a:lnTo>
                    <a:lnTo>
                      <a:pt x="863" y="227"/>
                    </a:lnTo>
                    <a:lnTo>
                      <a:pt x="849" y="207"/>
                    </a:lnTo>
                    <a:lnTo>
                      <a:pt x="841" y="195"/>
                    </a:lnTo>
                    <a:lnTo>
                      <a:pt x="837" y="190"/>
                    </a:lnTo>
                    <a:lnTo>
                      <a:pt x="833" y="186"/>
                    </a:lnTo>
                    <a:lnTo>
                      <a:pt x="832" y="175"/>
                    </a:lnTo>
                    <a:lnTo>
                      <a:pt x="833" y="167"/>
                    </a:lnTo>
                    <a:lnTo>
                      <a:pt x="839" y="161"/>
                    </a:lnTo>
                    <a:lnTo>
                      <a:pt x="849" y="156"/>
                    </a:lnTo>
                    <a:lnTo>
                      <a:pt x="863" y="157"/>
                    </a:lnTo>
                    <a:lnTo>
                      <a:pt x="876" y="160"/>
                    </a:lnTo>
                    <a:lnTo>
                      <a:pt x="886" y="163"/>
                    </a:lnTo>
                    <a:lnTo>
                      <a:pt x="894" y="164"/>
                    </a:lnTo>
                    <a:lnTo>
                      <a:pt x="899" y="163"/>
                    </a:lnTo>
                    <a:lnTo>
                      <a:pt x="902" y="159"/>
                    </a:lnTo>
                    <a:lnTo>
                      <a:pt x="901" y="147"/>
                    </a:lnTo>
                    <a:lnTo>
                      <a:pt x="898" y="130"/>
                    </a:lnTo>
                    <a:lnTo>
                      <a:pt x="894" y="125"/>
                    </a:lnTo>
                    <a:lnTo>
                      <a:pt x="892" y="121"/>
                    </a:lnTo>
                    <a:lnTo>
                      <a:pt x="889" y="116"/>
                    </a:lnTo>
                    <a:lnTo>
                      <a:pt x="885" y="110"/>
                    </a:lnTo>
                    <a:lnTo>
                      <a:pt x="887" y="107"/>
                    </a:lnTo>
                    <a:lnTo>
                      <a:pt x="892" y="102"/>
                    </a:lnTo>
                    <a:lnTo>
                      <a:pt x="900" y="97"/>
                    </a:lnTo>
                    <a:lnTo>
                      <a:pt x="908" y="93"/>
                    </a:lnTo>
                    <a:lnTo>
                      <a:pt x="919" y="88"/>
                    </a:lnTo>
                    <a:lnTo>
                      <a:pt x="928" y="85"/>
                    </a:lnTo>
                    <a:lnTo>
                      <a:pt x="936" y="82"/>
                    </a:lnTo>
                    <a:lnTo>
                      <a:pt x="942" y="82"/>
                    </a:lnTo>
                    <a:lnTo>
                      <a:pt x="947" y="88"/>
                    </a:lnTo>
                    <a:lnTo>
                      <a:pt x="954" y="95"/>
                    </a:lnTo>
                    <a:lnTo>
                      <a:pt x="962" y="102"/>
                    </a:lnTo>
                    <a:lnTo>
                      <a:pt x="970" y="108"/>
                    </a:lnTo>
                    <a:lnTo>
                      <a:pt x="978" y="112"/>
                    </a:lnTo>
                    <a:lnTo>
                      <a:pt x="988" y="114"/>
                    </a:lnTo>
                    <a:lnTo>
                      <a:pt x="996" y="111"/>
                    </a:lnTo>
                    <a:lnTo>
                      <a:pt x="1004" y="104"/>
                    </a:lnTo>
                    <a:lnTo>
                      <a:pt x="1001" y="87"/>
                    </a:lnTo>
                    <a:lnTo>
                      <a:pt x="999" y="74"/>
                    </a:lnTo>
                    <a:lnTo>
                      <a:pt x="995" y="62"/>
                    </a:lnTo>
                    <a:lnTo>
                      <a:pt x="990" y="47"/>
                    </a:lnTo>
                    <a:lnTo>
                      <a:pt x="996" y="44"/>
                    </a:lnTo>
                    <a:lnTo>
                      <a:pt x="1005" y="41"/>
                    </a:lnTo>
                    <a:lnTo>
                      <a:pt x="1015" y="36"/>
                    </a:lnTo>
                    <a:lnTo>
                      <a:pt x="1027" y="32"/>
                    </a:lnTo>
                    <a:lnTo>
                      <a:pt x="1038" y="27"/>
                    </a:lnTo>
                    <a:lnTo>
                      <a:pt x="1050" y="24"/>
                    </a:lnTo>
                    <a:lnTo>
                      <a:pt x="1059" y="23"/>
                    </a:lnTo>
                    <a:lnTo>
                      <a:pt x="1066" y="23"/>
                    </a:lnTo>
                    <a:lnTo>
                      <a:pt x="1068" y="39"/>
                    </a:lnTo>
                    <a:lnTo>
                      <a:pt x="1071" y="54"/>
                    </a:lnTo>
                    <a:lnTo>
                      <a:pt x="1075" y="69"/>
                    </a:lnTo>
                    <a:lnTo>
                      <a:pt x="1083" y="82"/>
                    </a:lnTo>
                    <a:lnTo>
                      <a:pt x="1090" y="82"/>
                    </a:lnTo>
                    <a:lnTo>
                      <a:pt x="1096" y="80"/>
                    </a:lnTo>
                    <a:lnTo>
                      <a:pt x="1101" y="78"/>
                    </a:lnTo>
                    <a:lnTo>
                      <a:pt x="1104" y="74"/>
                    </a:lnTo>
                    <a:lnTo>
                      <a:pt x="1106" y="71"/>
                    </a:lnTo>
                    <a:lnTo>
                      <a:pt x="1110" y="65"/>
                    </a:lnTo>
                    <a:lnTo>
                      <a:pt x="1113" y="59"/>
                    </a:lnTo>
                    <a:lnTo>
                      <a:pt x="1118" y="53"/>
                    </a:lnTo>
                    <a:lnTo>
                      <a:pt x="1119" y="43"/>
                    </a:lnTo>
                    <a:lnTo>
                      <a:pt x="1121" y="35"/>
                    </a:lnTo>
                    <a:lnTo>
                      <a:pt x="1124" y="25"/>
                    </a:lnTo>
                    <a:lnTo>
                      <a:pt x="1128" y="9"/>
                    </a:lnTo>
                    <a:lnTo>
                      <a:pt x="1136" y="5"/>
                    </a:lnTo>
                    <a:lnTo>
                      <a:pt x="1145" y="2"/>
                    </a:lnTo>
                    <a:lnTo>
                      <a:pt x="1155" y="1"/>
                    </a:lnTo>
                    <a:lnTo>
                      <a:pt x="1165" y="0"/>
                    </a:lnTo>
                    <a:lnTo>
                      <a:pt x="1174" y="0"/>
                    </a:lnTo>
                    <a:lnTo>
                      <a:pt x="1185" y="1"/>
                    </a:lnTo>
                    <a:lnTo>
                      <a:pt x="1194" y="2"/>
                    </a:lnTo>
                    <a:lnTo>
                      <a:pt x="1202" y="4"/>
                    </a:lnTo>
                    <a:lnTo>
                      <a:pt x="1203" y="24"/>
                    </a:lnTo>
                    <a:lnTo>
                      <a:pt x="1203" y="36"/>
                    </a:lnTo>
                    <a:lnTo>
                      <a:pt x="1204" y="47"/>
                    </a:lnTo>
                    <a:lnTo>
                      <a:pt x="1207" y="61"/>
                    </a:lnTo>
                    <a:lnTo>
                      <a:pt x="1218" y="64"/>
                    </a:lnTo>
                    <a:lnTo>
                      <a:pt x="1227" y="63"/>
                    </a:lnTo>
                    <a:lnTo>
                      <a:pt x="1235" y="59"/>
                    </a:lnTo>
                    <a:lnTo>
                      <a:pt x="1242" y="53"/>
                    </a:lnTo>
                    <a:lnTo>
                      <a:pt x="1248" y="44"/>
                    </a:lnTo>
                    <a:lnTo>
                      <a:pt x="1254" y="34"/>
                    </a:lnTo>
                    <a:lnTo>
                      <a:pt x="1258" y="25"/>
                    </a:lnTo>
                    <a:lnTo>
                      <a:pt x="1265" y="15"/>
                    </a:lnTo>
                    <a:lnTo>
                      <a:pt x="1274" y="11"/>
                    </a:lnTo>
                    <a:lnTo>
                      <a:pt x="1284" y="9"/>
                    </a:lnTo>
                    <a:lnTo>
                      <a:pt x="1292" y="10"/>
                    </a:lnTo>
                    <a:lnTo>
                      <a:pt x="1301" y="12"/>
                    </a:lnTo>
                    <a:lnTo>
                      <a:pt x="1310" y="15"/>
                    </a:lnTo>
                    <a:lnTo>
                      <a:pt x="1319" y="18"/>
                    </a:lnTo>
                    <a:lnTo>
                      <a:pt x="1330" y="21"/>
                    </a:lnTo>
                    <a:lnTo>
                      <a:pt x="1339" y="25"/>
                    </a:lnTo>
                    <a:lnTo>
                      <a:pt x="1344" y="36"/>
                    </a:lnTo>
                    <a:lnTo>
                      <a:pt x="1345" y="49"/>
                    </a:lnTo>
                    <a:lnTo>
                      <a:pt x="1345" y="62"/>
                    </a:lnTo>
                    <a:lnTo>
                      <a:pt x="1345" y="73"/>
                    </a:lnTo>
                    <a:lnTo>
                      <a:pt x="1347" y="84"/>
                    </a:lnTo>
                    <a:lnTo>
                      <a:pt x="1353" y="92"/>
                    </a:lnTo>
                    <a:lnTo>
                      <a:pt x="1364" y="96"/>
                    </a:lnTo>
                    <a:lnTo>
                      <a:pt x="1384" y="99"/>
                    </a:lnTo>
                    <a:lnTo>
                      <a:pt x="1391" y="94"/>
                    </a:lnTo>
                    <a:lnTo>
                      <a:pt x="1398" y="91"/>
                    </a:lnTo>
                    <a:lnTo>
                      <a:pt x="1406" y="87"/>
                    </a:lnTo>
                    <a:lnTo>
                      <a:pt x="1414" y="82"/>
                    </a:lnTo>
                    <a:lnTo>
                      <a:pt x="1427" y="81"/>
                    </a:lnTo>
                    <a:lnTo>
                      <a:pt x="1439" y="82"/>
                    </a:lnTo>
                    <a:lnTo>
                      <a:pt x="1450" y="87"/>
                    </a:lnTo>
                    <a:lnTo>
                      <a:pt x="1459" y="93"/>
                    </a:lnTo>
                    <a:lnTo>
                      <a:pt x="1468" y="101"/>
                    </a:lnTo>
                    <a:lnTo>
                      <a:pt x="1476" y="110"/>
                    </a:lnTo>
                    <a:lnTo>
                      <a:pt x="1484" y="121"/>
                    </a:lnTo>
                    <a:lnTo>
                      <a:pt x="1491" y="132"/>
                    </a:lnTo>
                    <a:lnTo>
                      <a:pt x="1481" y="140"/>
                    </a:lnTo>
                    <a:lnTo>
                      <a:pt x="1470" y="154"/>
                    </a:lnTo>
                    <a:lnTo>
                      <a:pt x="1466" y="169"/>
                    </a:lnTo>
                    <a:lnTo>
                      <a:pt x="1468" y="182"/>
                    </a:lnTo>
                    <a:lnTo>
                      <a:pt x="1475" y="182"/>
                    </a:lnTo>
                    <a:lnTo>
                      <a:pt x="1482" y="180"/>
                    </a:lnTo>
                    <a:lnTo>
                      <a:pt x="1489" y="179"/>
                    </a:lnTo>
                    <a:lnTo>
                      <a:pt x="1496" y="178"/>
                    </a:lnTo>
                    <a:lnTo>
                      <a:pt x="1501" y="177"/>
                    </a:lnTo>
                    <a:lnTo>
                      <a:pt x="1508" y="176"/>
                    </a:lnTo>
                    <a:lnTo>
                      <a:pt x="1515" y="175"/>
                    </a:lnTo>
                    <a:lnTo>
                      <a:pt x="1522" y="175"/>
                    </a:lnTo>
                    <a:lnTo>
                      <a:pt x="1527" y="178"/>
                    </a:lnTo>
                    <a:lnTo>
                      <a:pt x="1531" y="182"/>
                    </a:lnTo>
                    <a:lnTo>
                      <a:pt x="1535" y="185"/>
                    </a:lnTo>
                    <a:lnTo>
                      <a:pt x="1539" y="187"/>
                    </a:lnTo>
                    <a:lnTo>
                      <a:pt x="1545" y="199"/>
                    </a:lnTo>
                    <a:lnTo>
                      <a:pt x="1553" y="212"/>
                    </a:lnTo>
                    <a:lnTo>
                      <a:pt x="1560" y="224"/>
                    </a:lnTo>
                    <a:lnTo>
                      <a:pt x="1562" y="236"/>
                    </a:lnTo>
                    <a:lnTo>
                      <a:pt x="1556" y="244"/>
                    </a:lnTo>
                    <a:lnTo>
                      <a:pt x="1549" y="250"/>
                    </a:lnTo>
                    <a:lnTo>
                      <a:pt x="1543" y="255"/>
                    </a:lnTo>
                    <a:lnTo>
                      <a:pt x="1537" y="260"/>
                    </a:lnTo>
                    <a:lnTo>
                      <a:pt x="1533" y="266"/>
                    </a:lnTo>
                    <a:lnTo>
                      <a:pt x="1529" y="273"/>
                    </a:lnTo>
                    <a:lnTo>
                      <a:pt x="1528" y="282"/>
                    </a:lnTo>
                    <a:lnTo>
                      <a:pt x="1528" y="294"/>
                    </a:lnTo>
                    <a:lnTo>
                      <a:pt x="1535" y="294"/>
                    </a:lnTo>
                    <a:lnTo>
                      <a:pt x="1541" y="294"/>
                    </a:lnTo>
                    <a:lnTo>
                      <a:pt x="1545" y="294"/>
                    </a:lnTo>
                    <a:lnTo>
                      <a:pt x="1549" y="294"/>
                    </a:lnTo>
                    <a:lnTo>
                      <a:pt x="1552" y="294"/>
                    </a:lnTo>
                    <a:lnTo>
                      <a:pt x="1556" y="296"/>
                    </a:lnTo>
                    <a:lnTo>
                      <a:pt x="1560" y="296"/>
                    </a:lnTo>
                    <a:lnTo>
                      <a:pt x="1565" y="297"/>
                    </a:lnTo>
                    <a:lnTo>
                      <a:pt x="1574" y="311"/>
                    </a:lnTo>
                    <a:lnTo>
                      <a:pt x="1581" y="326"/>
                    </a:lnTo>
                    <a:lnTo>
                      <a:pt x="1587" y="342"/>
                    </a:lnTo>
                    <a:lnTo>
                      <a:pt x="1590" y="359"/>
                    </a:lnTo>
                    <a:lnTo>
                      <a:pt x="1579" y="365"/>
                    </a:lnTo>
                    <a:lnTo>
                      <a:pt x="1568" y="369"/>
                    </a:lnTo>
                    <a:lnTo>
                      <a:pt x="1559" y="373"/>
                    </a:lnTo>
                    <a:lnTo>
                      <a:pt x="1551" y="375"/>
                    </a:lnTo>
                    <a:lnTo>
                      <a:pt x="1544" y="380"/>
                    </a:lnTo>
                    <a:lnTo>
                      <a:pt x="1537" y="384"/>
                    </a:lnTo>
                    <a:lnTo>
                      <a:pt x="1533" y="392"/>
                    </a:lnTo>
                    <a:lnTo>
                      <a:pt x="1528" y="403"/>
                    </a:lnTo>
                    <a:lnTo>
                      <a:pt x="1533" y="410"/>
                    </a:lnTo>
                    <a:lnTo>
                      <a:pt x="1537" y="414"/>
                    </a:lnTo>
                    <a:lnTo>
                      <a:pt x="1543" y="418"/>
                    </a:lnTo>
                    <a:lnTo>
                      <a:pt x="1549" y="420"/>
                    </a:lnTo>
                    <a:lnTo>
                      <a:pt x="1556" y="421"/>
                    </a:lnTo>
                    <a:lnTo>
                      <a:pt x="1562" y="422"/>
                    </a:lnTo>
                    <a:lnTo>
                      <a:pt x="1571" y="424"/>
                    </a:lnTo>
                    <a:lnTo>
                      <a:pt x="1579" y="425"/>
                    </a:lnTo>
                    <a:lnTo>
                      <a:pt x="1591" y="439"/>
                    </a:lnTo>
                    <a:lnTo>
                      <a:pt x="1595" y="458"/>
                    </a:lnTo>
                    <a:lnTo>
                      <a:pt x="1592" y="478"/>
                    </a:lnTo>
                    <a:lnTo>
                      <a:pt x="1587" y="496"/>
                    </a:lnTo>
                    <a:lnTo>
                      <a:pt x="1580" y="497"/>
                    </a:lnTo>
                    <a:lnTo>
                      <a:pt x="1571" y="501"/>
                    </a:lnTo>
                    <a:lnTo>
                      <a:pt x="1561" y="503"/>
                    </a:lnTo>
                    <a:lnTo>
                      <a:pt x="1552" y="508"/>
                    </a:lnTo>
                    <a:lnTo>
                      <a:pt x="1544" y="512"/>
                    </a:lnTo>
                    <a:lnTo>
                      <a:pt x="1537" y="518"/>
                    </a:lnTo>
                    <a:lnTo>
                      <a:pt x="1533" y="525"/>
                    </a:lnTo>
                    <a:lnTo>
                      <a:pt x="1531" y="533"/>
                    </a:lnTo>
                    <a:lnTo>
                      <a:pt x="1539" y="541"/>
                    </a:lnTo>
                    <a:lnTo>
                      <a:pt x="1545" y="546"/>
                    </a:lnTo>
                    <a:lnTo>
                      <a:pt x="1552" y="553"/>
                    </a:lnTo>
                    <a:lnTo>
                      <a:pt x="1565" y="562"/>
                    </a:lnTo>
                    <a:lnTo>
                      <a:pt x="1560" y="581"/>
                    </a:lnTo>
                    <a:lnTo>
                      <a:pt x="1551" y="599"/>
                    </a:lnTo>
                    <a:lnTo>
                      <a:pt x="1541" y="611"/>
                    </a:lnTo>
                    <a:lnTo>
                      <a:pt x="1536" y="621"/>
                    </a:lnTo>
                    <a:lnTo>
                      <a:pt x="1539" y="622"/>
                    </a:lnTo>
                    <a:lnTo>
                      <a:pt x="1545" y="622"/>
                    </a:lnTo>
                    <a:lnTo>
                      <a:pt x="1552" y="621"/>
                    </a:lnTo>
                    <a:lnTo>
                      <a:pt x="1559" y="618"/>
                    </a:lnTo>
                    <a:lnTo>
                      <a:pt x="1565" y="616"/>
                    </a:lnTo>
                    <a:lnTo>
                      <a:pt x="1572" y="612"/>
                    </a:lnTo>
                    <a:lnTo>
                      <a:pt x="1577" y="610"/>
                    </a:lnTo>
                    <a:lnTo>
                      <a:pt x="1581" y="608"/>
                    </a:lnTo>
                    <a:lnTo>
                      <a:pt x="1584" y="594"/>
                    </a:lnTo>
                    <a:lnTo>
                      <a:pt x="1589" y="580"/>
                    </a:lnTo>
                    <a:lnTo>
                      <a:pt x="1592" y="568"/>
                    </a:lnTo>
                    <a:lnTo>
                      <a:pt x="1599" y="557"/>
                    </a:lnTo>
                    <a:lnTo>
                      <a:pt x="1604" y="555"/>
                    </a:lnTo>
                    <a:lnTo>
                      <a:pt x="1609" y="553"/>
                    </a:lnTo>
                    <a:lnTo>
                      <a:pt x="1613" y="551"/>
                    </a:lnTo>
                    <a:lnTo>
                      <a:pt x="1619" y="549"/>
                    </a:lnTo>
                    <a:lnTo>
                      <a:pt x="1624" y="547"/>
                    </a:lnTo>
                    <a:lnTo>
                      <a:pt x="1628" y="546"/>
                    </a:lnTo>
                    <a:lnTo>
                      <a:pt x="1633" y="543"/>
                    </a:lnTo>
                    <a:lnTo>
                      <a:pt x="1637" y="541"/>
                    </a:lnTo>
                    <a:lnTo>
                      <a:pt x="1652" y="542"/>
                    </a:lnTo>
                    <a:lnTo>
                      <a:pt x="1659" y="546"/>
                    </a:lnTo>
                    <a:lnTo>
                      <a:pt x="1659" y="550"/>
                    </a:lnTo>
                    <a:lnTo>
                      <a:pt x="1658" y="556"/>
                    </a:lnTo>
                    <a:lnTo>
                      <a:pt x="1656" y="562"/>
                    </a:lnTo>
                    <a:lnTo>
                      <a:pt x="1657" y="568"/>
                    </a:lnTo>
                    <a:lnTo>
                      <a:pt x="1663" y="573"/>
                    </a:lnTo>
                    <a:lnTo>
                      <a:pt x="1678" y="577"/>
                    </a:lnTo>
                    <a:lnTo>
                      <a:pt x="1690" y="576"/>
                    </a:lnTo>
                    <a:lnTo>
                      <a:pt x="1698" y="574"/>
                    </a:lnTo>
                    <a:lnTo>
                      <a:pt x="1704" y="570"/>
                    </a:lnTo>
                    <a:lnTo>
                      <a:pt x="1710" y="559"/>
                    </a:lnTo>
                    <a:lnTo>
                      <a:pt x="1715" y="556"/>
                    </a:lnTo>
                    <a:lnTo>
                      <a:pt x="1719" y="553"/>
                    </a:lnTo>
                    <a:lnTo>
                      <a:pt x="1723" y="550"/>
                    </a:lnTo>
                    <a:lnTo>
                      <a:pt x="1727" y="547"/>
                    </a:lnTo>
                    <a:lnTo>
                      <a:pt x="1738" y="545"/>
                    </a:lnTo>
                    <a:lnTo>
                      <a:pt x="1746" y="542"/>
                    </a:lnTo>
                    <a:lnTo>
                      <a:pt x="1753" y="542"/>
                    </a:lnTo>
                    <a:lnTo>
                      <a:pt x="1759" y="542"/>
                    </a:lnTo>
                    <a:lnTo>
                      <a:pt x="1766" y="545"/>
                    </a:lnTo>
                    <a:lnTo>
                      <a:pt x="1773" y="548"/>
                    </a:lnTo>
                    <a:lnTo>
                      <a:pt x="1780" y="551"/>
                    </a:lnTo>
                    <a:lnTo>
                      <a:pt x="1789" y="556"/>
                    </a:lnTo>
                    <a:lnTo>
                      <a:pt x="1794" y="568"/>
                    </a:lnTo>
                    <a:lnTo>
                      <a:pt x="1795" y="578"/>
                    </a:lnTo>
                    <a:lnTo>
                      <a:pt x="1794" y="588"/>
                    </a:lnTo>
                    <a:lnTo>
                      <a:pt x="1792" y="601"/>
                    </a:lnTo>
                    <a:lnTo>
                      <a:pt x="1795" y="602"/>
                    </a:lnTo>
                    <a:lnTo>
                      <a:pt x="1799" y="603"/>
                    </a:lnTo>
                    <a:lnTo>
                      <a:pt x="1803" y="603"/>
                    </a:lnTo>
                    <a:lnTo>
                      <a:pt x="1811" y="604"/>
                    </a:lnTo>
                    <a:lnTo>
                      <a:pt x="1816" y="601"/>
                    </a:lnTo>
                    <a:lnTo>
                      <a:pt x="1821" y="598"/>
                    </a:lnTo>
                    <a:lnTo>
                      <a:pt x="1825" y="594"/>
                    </a:lnTo>
                    <a:lnTo>
                      <a:pt x="1830" y="591"/>
                    </a:lnTo>
                    <a:lnTo>
                      <a:pt x="1834" y="587"/>
                    </a:lnTo>
                    <a:lnTo>
                      <a:pt x="1839" y="584"/>
                    </a:lnTo>
                    <a:lnTo>
                      <a:pt x="1844" y="580"/>
                    </a:lnTo>
                    <a:lnTo>
                      <a:pt x="1849" y="577"/>
                    </a:lnTo>
                    <a:lnTo>
                      <a:pt x="1860" y="577"/>
                    </a:lnTo>
                    <a:lnTo>
                      <a:pt x="1869" y="579"/>
                    </a:lnTo>
                    <a:lnTo>
                      <a:pt x="1877" y="581"/>
                    </a:lnTo>
                    <a:lnTo>
                      <a:pt x="1884" y="586"/>
                    </a:lnTo>
                    <a:lnTo>
                      <a:pt x="1890" y="591"/>
                    </a:lnTo>
                    <a:lnTo>
                      <a:pt x="1895" y="598"/>
                    </a:lnTo>
                    <a:lnTo>
                      <a:pt x="1901" y="604"/>
                    </a:lnTo>
                    <a:lnTo>
                      <a:pt x="1908" y="614"/>
                    </a:lnTo>
                    <a:lnTo>
                      <a:pt x="1906" y="625"/>
                    </a:lnTo>
                    <a:lnTo>
                      <a:pt x="1901" y="637"/>
                    </a:lnTo>
                    <a:lnTo>
                      <a:pt x="1898" y="647"/>
                    </a:lnTo>
                    <a:lnTo>
                      <a:pt x="1900" y="657"/>
                    </a:lnTo>
                    <a:lnTo>
                      <a:pt x="1905" y="657"/>
                    </a:lnTo>
                    <a:lnTo>
                      <a:pt x="1909" y="657"/>
                    </a:lnTo>
                    <a:lnTo>
                      <a:pt x="1915" y="656"/>
                    </a:lnTo>
                    <a:lnTo>
                      <a:pt x="1921" y="656"/>
                    </a:lnTo>
                    <a:lnTo>
                      <a:pt x="1928" y="656"/>
                    </a:lnTo>
                    <a:lnTo>
                      <a:pt x="1935" y="655"/>
                    </a:lnTo>
                    <a:lnTo>
                      <a:pt x="1943" y="655"/>
                    </a:lnTo>
                    <a:lnTo>
                      <a:pt x="1951" y="655"/>
                    </a:lnTo>
                    <a:lnTo>
                      <a:pt x="1959" y="660"/>
                    </a:lnTo>
                    <a:lnTo>
                      <a:pt x="1967" y="665"/>
                    </a:lnTo>
                    <a:lnTo>
                      <a:pt x="1974" y="675"/>
                    </a:lnTo>
                    <a:lnTo>
                      <a:pt x="1980" y="684"/>
                    </a:lnTo>
                    <a:lnTo>
                      <a:pt x="1984" y="694"/>
                    </a:lnTo>
                    <a:lnTo>
                      <a:pt x="1986" y="705"/>
                    </a:lnTo>
                    <a:lnTo>
                      <a:pt x="1988" y="714"/>
                    </a:lnTo>
                    <a:lnTo>
                      <a:pt x="1985" y="722"/>
                    </a:lnTo>
                    <a:lnTo>
                      <a:pt x="1980" y="723"/>
                    </a:lnTo>
                    <a:lnTo>
                      <a:pt x="1974" y="723"/>
                    </a:lnTo>
                    <a:lnTo>
                      <a:pt x="1969" y="725"/>
                    </a:lnTo>
                    <a:lnTo>
                      <a:pt x="1965" y="728"/>
                    </a:lnTo>
                    <a:lnTo>
                      <a:pt x="1965" y="731"/>
                    </a:lnTo>
                    <a:lnTo>
                      <a:pt x="1966" y="736"/>
                    </a:lnTo>
                    <a:lnTo>
                      <a:pt x="1966" y="742"/>
                    </a:lnTo>
                    <a:lnTo>
                      <a:pt x="1966" y="746"/>
                    </a:lnTo>
                    <a:lnTo>
                      <a:pt x="1968" y="747"/>
                    </a:lnTo>
                    <a:lnTo>
                      <a:pt x="1970" y="747"/>
                    </a:lnTo>
                    <a:lnTo>
                      <a:pt x="1973" y="748"/>
                    </a:lnTo>
                    <a:lnTo>
                      <a:pt x="1975" y="748"/>
                    </a:lnTo>
                    <a:lnTo>
                      <a:pt x="1980" y="748"/>
                    </a:lnTo>
                    <a:lnTo>
                      <a:pt x="1984" y="748"/>
                    </a:lnTo>
                    <a:lnTo>
                      <a:pt x="1991" y="750"/>
                    </a:lnTo>
                    <a:lnTo>
                      <a:pt x="2000" y="750"/>
                    </a:lnTo>
                    <a:lnTo>
                      <a:pt x="2013" y="757"/>
                    </a:lnTo>
                    <a:lnTo>
                      <a:pt x="2020" y="760"/>
                    </a:lnTo>
                    <a:lnTo>
                      <a:pt x="2023" y="763"/>
                    </a:lnTo>
                    <a:lnTo>
                      <a:pt x="2026" y="766"/>
                    </a:lnTo>
                    <a:lnTo>
                      <a:pt x="2028" y="778"/>
                    </a:lnTo>
                    <a:lnTo>
                      <a:pt x="2029" y="791"/>
                    </a:lnTo>
                    <a:lnTo>
                      <a:pt x="2029" y="805"/>
                    </a:lnTo>
                    <a:lnTo>
                      <a:pt x="2026" y="816"/>
                    </a:lnTo>
                    <a:lnTo>
                      <a:pt x="2016" y="819"/>
                    </a:lnTo>
                    <a:lnTo>
                      <a:pt x="2009" y="821"/>
                    </a:lnTo>
                    <a:lnTo>
                      <a:pt x="2003" y="823"/>
                    </a:lnTo>
                    <a:lnTo>
                      <a:pt x="1993" y="827"/>
                    </a:lnTo>
                    <a:lnTo>
                      <a:pt x="1992" y="833"/>
                    </a:lnTo>
                    <a:lnTo>
                      <a:pt x="1992" y="837"/>
                    </a:lnTo>
                    <a:lnTo>
                      <a:pt x="1992" y="843"/>
                    </a:lnTo>
                    <a:lnTo>
                      <a:pt x="1991" y="849"/>
                    </a:lnTo>
                    <a:lnTo>
                      <a:pt x="1999" y="851"/>
                    </a:lnTo>
                    <a:lnTo>
                      <a:pt x="2006" y="852"/>
                    </a:lnTo>
                    <a:lnTo>
                      <a:pt x="2011" y="853"/>
                    </a:lnTo>
                    <a:lnTo>
                      <a:pt x="2015" y="854"/>
                    </a:lnTo>
                    <a:lnTo>
                      <a:pt x="2019" y="856"/>
                    </a:lnTo>
                    <a:lnTo>
                      <a:pt x="2023" y="857"/>
                    </a:lnTo>
                    <a:lnTo>
                      <a:pt x="2027" y="858"/>
                    </a:lnTo>
                    <a:lnTo>
                      <a:pt x="2033" y="859"/>
                    </a:lnTo>
                    <a:lnTo>
                      <a:pt x="2036" y="861"/>
                    </a:lnTo>
                    <a:lnTo>
                      <a:pt x="2039" y="864"/>
                    </a:lnTo>
                    <a:lnTo>
                      <a:pt x="2043" y="866"/>
                    </a:lnTo>
                    <a:lnTo>
                      <a:pt x="2046" y="868"/>
                    </a:lnTo>
                    <a:lnTo>
                      <a:pt x="2047" y="889"/>
                    </a:lnTo>
                    <a:lnTo>
                      <a:pt x="2047" y="906"/>
                    </a:lnTo>
                    <a:lnTo>
                      <a:pt x="2043" y="920"/>
                    </a:lnTo>
                    <a:lnTo>
                      <a:pt x="2028" y="932"/>
                    </a:lnTo>
                    <a:lnTo>
                      <a:pt x="2018" y="930"/>
                    </a:lnTo>
                    <a:lnTo>
                      <a:pt x="2011" y="929"/>
                    </a:lnTo>
                    <a:lnTo>
                      <a:pt x="2007" y="930"/>
                    </a:lnTo>
                    <a:lnTo>
                      <a:pt x="2004" y="932"/>
                    </a:lnTo>
                    <a:lnTo>
                      <a:pt x="2000" y="936"/>
                    </a:lnTo>
                    <a:lnTo>
                      <a:pt x="1998" y="942"/>
                    </a:lnTo>
                    <a:lnTo>
                      <a:pt x="1997" y="947"/>
                    </a:lnTo>
                    <a:lnTo>
                      <a:pt x="1996" y="952"/>
                    </a:lnTo>
                    <a:lnTo>
                      <a:pt x="2000" y="957"/>
                    </a:lnTo>
                    <a:lnTo>
                      <a:pt x="2004" y="959"/>
                    </a:lnTo>
                    <a:lnTo>
                      <a:pt x="2008" y="962"/>
                    </a:lnTo>
                    <a:lnTo>
                      <a:pt x="2015" y="964"/>
                    </a:lnTo>
                    <a:lnTo>
                      <a:pt x="2022" y="970"/>
                    </a:lnTo>
                    <a:lnTo>
                      <a:pt x="2026" y="973"/>
                    </a:lnTo>
                    <a:lnTo>
                      <a:pt x="2027" y="979"/>
                    </a:lnTo>
                    <a:lnTo>
                      <a:pt x="2026" y="988"/>
                    </a:lnTo>
                    <a:lnTo>
                      <a:pt x="2021" y="997"/>
                    </a:lnTo>
                    <a:lnTo>
                      <a:pt x="2015" y="1004"/>
                    </a:lnTo>
                    <a:lnTo>
                      <a:pt x="2008" y="1011"/>
                    </a:lnTo>
                    <a:lnTo>
                      <a:pt x="2001" y="1017"/>
                    </a:lnTo>
                    <a:lnTo>
                      <a:pt x="1994" y="1023"/>
                    </a:lnTo>
                    <a:lnTo>
                      <a:pt x="1986" y="1028"/>
                    </a:lnTo>
                    <a:lnTo>
                      <a:pt x="1978" y="1034"/>
                    </a:lnTo>
                    <a:lnTo>
                      <a:pt x="1971" y="1041"/>
                    </a:lnTo>
                    <a:lnTo>
                      <a:pt x="1969" y="1041"/>
                    </a:lnTo>
                    <a:lnTo>
                      <a:pt x="1967" y="1041"/>
                    </a:lnTo>
                    <a:lnTo>
                      <a:pt x="1965" y="1041"/>
                    </a:lnTo>
                    <a:lnTo>
                      <a:pt x="1962" y="1041"/>
                    </a:lnTo>
                    <a:lnTo>
                      <a:pt x="1958" y="1038"/>
                    </a:lnTo>
                    <a:lnTo>
                      <a:pt x="1953" y="1034"/>
                    </a:lnTo>
                    <a:lnTo>
                      <a:pt x="1948" y="1032"/>
                    </a:lnTo>
                    <a:lnTo>
                      <a:pt x="1944" y="1028"/>
                    </a:lnTo>
                    <a:lnTo>
                      <a:pt x="1931" y="1030"/>
                    </a:lnTo>
                    <a:lnTo>
                      <a:pt x="1925" y="1035"/>
                    </a:lnTo>
                    <a:lnTo>
                      <a:pt x="1923" y="1045"/>
                    </a:lnTo>
                    <a:lnTo>
                      <a:pt x="1923" y="1058"/>
                    </a:lnTo>
                    <a:lnTo>
                      <a:pt x="1925" y="1063"/>
                    </a:lnTo>
                    <a:lnTo>
                      <a:pt x="1928" y="1068"/>
                    </a:lnTo>
                    <a:lnTo>
                      <a:pt x="1930" y="1072"/>
                    </a:lnTo>
                    <a:lnTo>
                      <a:pt x="1932" y="1077"/>
                    </a:lnTo>
                    <a:lnTo>
                      <a:pt x="1931" y="1088"/>
                    </a:lnTo>
                    <a:lnTo>
                      <a:pt x="1928" y="1099"/>
                    </a:lnTo>
                    <a:lnTo>
                      <a:pt x="1922" y="1107"/>
                    </a:lnTo>
                    <a:lnTo>
                      <a:pt x="1916" y="1113"/>
                    </a:lnTo>
                    <a:lnTo>
                      <a:pt x="1907" y="1116"/>
                    </a:lnTo>
                    <a:lnTo>
                      <a:pt x="1898" y="1117"/>
                    </a:lnTo>
                    <a:lnTo>
                      <a:pt x="1889" y="1116"/>
                    </a:lnTo>
                    <a:lnTo>
                      <a:pt x="1878" y="1111"/>
                    </a:lnTo>
                    <a:lnTo>
                      <a:pt x="1872" y="1106"/>
                    </a:lnTo>
                    <a:lnTo>
                      <a:pt x="1865" y="1100"/>
                    </a:lnTo>
                    <a:lnTo>
                      <a:pt x="1859" y="1095"/>
                    </a:lnTo>
                    <a:lnTo>
                      <a:pt x="1852" y="1092"/>
                    </a:lnTo>
                    <a:lnTo>
                      <a:pt x="1846" y="1092"/>
                    </a:lnTo>
                    <a:lnTo>
                      <a:pt x="1840" y="1094"/>
                    </a:lnTo>
                    <a:lnTo>
                      <a:pt x="1837" y="1101"/>
                    </a:lnTo>
                    <a:lnTo>
                      <a:pt x="1836" y="1114"/>
                    </a:lnTo>
                    <a:lnTo>
                      <a:pt x="1841" y="1134"/>
                    </a:lnTo>
                    <a:lnTo>
                      <a:pt x="1839" y="1148"/>
                    </a:lnTo>
                    <a:lnTo>
                      <a:pt x="1832" y="1161"/>
                    </a:lnTo>
                    <a:lnTo>
                      <a:pt x="1825" y="1178"/>
                    </a:lnTo>
                    <a:lnTo>
                      <a:pt x="1817" y="1180"/>
                    </a:lnTo>
                    <a:lnTo>
                      <a:pt x="1809" y="1182"/>
                    </a:lnTo>
                    <a:lnTo>
                      <a:pt x="1801" y="1184"/>
                    </a:lnTo>
                    <a:lnTo>
                      <a:pt x="1793" y="1184"/>
                    </a:lnTo>
                    <a:lnTo>
                      <a:pt x="1785" y="1185"/>
                    </a:lnTo>
                    <a:lnTo>
                      <a:pt x="1777" y="1184"/>
                    </a:lnTo>
                    <a:lnTo>
                      <a:pt x="1769" y="1182"/>
                    </a:lnTo>
                    <a:lnTo>
                      <a:pt x="1762" y="1177"/>
                    </a:lnTo>
                    <a:lnTo>
                      <a:pt x="1753" y="1155"/>
                    </a:lnTo>
                    <a:lnTo>
                      <a:pt x="1747" y="1136"/>
                    </a:lnTo>
                    <a:lnTo>
                      <a:pt x="1742" y="1137"/>
                    </a:lnTo>
                    <a:lnTo>
                      <a:pt x="1734" y="1174"/>
                    </a:lnTo>
                    <a:lnTo>
                      <a:pt x="1726" y="1175"/>
                    </a:lnTo>
                    <a:lnTo>
                      <a:pt x="1719" y="1177"/>
                    </a:lnTo>
                    <a:lnTo>
                      <a:pt x="1711" y="1177"/>
                    </a:lnTo>
                    <a:lnTo>
                      <a:pt x="1704" y="1178"/>
                    </a:lnTo>
                    <a:lnTo>
                      <a:pt x="1697" y="1178"/>
                    </a:lnTo>
                    <a:lnTo>
                      <a:pt x="1690" y="1177"/>
                    </a:lnTo>
                    <a:lnTo>
                      <a:pt x="1682" y="1175"/>
                    </a:lnTo>
                    <a:lnTo>
                      <a:pt x="1675" y="1171"/>
                    </a:lnTo>
                    <a:lnTo>
                      <a:pt x="1668" y="1164"/>
                    </a:lnTo>
                    <a:lnTo>
                      <a:pt x="1665" y="1160"/>
                    </a:lnTo>
                    <a:lnTo>
                      <a:pt x="1663" y="1156"/>
                    </a:lnTo>
                    <a:lnTo>
                      <a:pt x="1662" y="1153"/>
                    </a:lnTo>
                    <a:lnTo>
                      <a:pt x="1658" y="1137"/>
                    </a:lnTo>
                    <a:lnTo>
                      <a:pt x="1653" y="1129"/>
                    </a:lnTo>
                    <a:lnTo>
                      <a:pt x="1649" y="1127"/>
                    </a:lnTo>
                    <a:lnTo>
                      <a:pt x="1644" y="1131"/>
                    </a:lnTo>
                    <a:lnTo>
                      <a:pt x="1639" y="1138"/>
                    </a:lnTo>
                    <a:lnTo>
                      <a:pt x="1634" y="1147"/>
                    </a:lnTo>
                    <a:lnTo>
                      <a:pt x="1627" y="1155"/>
                    </a:lnTo>
                    <a:lnTo>
                      <a:pt x="1621" y="1161"/>
                    </a:lnTo>
                    <a:lnTo>
                      <a:pt x="1612" y="1161"/>
                    </a:lnTo>
                    <a:lnTo>
                      <a:pt x="1604" y="1159"/>
                    </a:lnTo>
                    <a:lnTo>
                      <a:pt x="1596" y="1156"/>
                    </a:lnTo>
                    <a:lnTo>
                      <a:pt x="1588" y="1153"/>
                    </a:lnTo>
                    <a:lnTo>
                      <a:pt x="1581" y="1148"/>
                    </a:lnTo>
                    <a:lnTo>
                      <a:pt x="1575" y="1142"/>
                    </a:lnTo>
                    <a:lnTo>
                      <a:pt x="1569" y="1136"/>
                    </a:lnTo>
                    <a:lnTo>
                      <a:pt x="1566" y="1127"/>
                    </a:lnTo>
                    <a:lnTo>
                      <a:pt x="1566" y="1106"/>
                    </a:lnTo>
                    <a:lnTo>
                      <a:pt x="1562" y="1093"/>
                    </a:lnTo>
                    <a:lnTo>
                      <a:pt x="1558" y="1085"/>
                    </a:lnTo>
                    <a:lnTo>
                      <a:pt x="1550" y="1084"/>
                    </a:lnTo>
                    <a:lnTo>
                      <a:pt x="1541" y="1087"/>
                    </a:lnTo>
                    <a:lnTo>
                      <a:pt x="1529" y="1094"/>
                    </a:lnTo>
                    <a:lnTo>
                      <a:pt x="1516" y="1103"/>
                    </a:lnTo>
                    <a:lnTo>
                      <a:pt x="1503" y="1115"/>
                    </a:lnTo>
                    <a:lnTo>
                      <a:pt x="1493" y="1114"/>
                    </a:lnTo>
                    <a:lnTo>
                      <a:pt x="1488" y="1109"/>
                    </a:lnTo>
                    <a:lnTo>
                      <a:pt x="1484" y="1102"/>
                    </a:lnTo>
                    <a:lnTo>
                      <a:pt x="1478" y="1093"/>
                    </a:lnTo>
                    <a:lnTo>
                      <a:pt x="1481" y="1068"/>
                    </a:lnTo>
                    <a:lnTo>
                      <a:pt x="1482" y="1050"/>
                    </a:lnTo>
                    <a:lnTo>
                      <a:pt x="1482" y="1040"/>
                    </a:lnTo>
                    <a:lnTo>
                      <a:pt x="1481" y="1033"/>
                    </a:lnTo>
                    <a:lnTo>
                      <a:pt x="1476" y="1032"/>
                    </a:lnTo>
                    <a:lnTo>
                      <a:pt x="1468" y="1032"/>
                    </a:lnTo>
                    <a:lnTo>
                      <a:pt x="1455" y="1032"/>
                    </a:lnTo>
                    <a:lnTo>
                      <a:pt x="1437" y="1033"/>
                    </a:lnTo>
                    <a:lnTo>
                      <a:pt x="1429" y="1020"/>
                    </a:lnTo>
                    <a:lnTo>
                      <a:pt x="1422" y="1009"/>
                    </a:lnTo>
                    <a:lnTo>
                      <a:pt x="1416" y="996"/>
                    </a:lnTo>
                    <a:lnTo>
                      <a:pt x="1414" y="982"/>
                    </a:lnTo>
                    <a:lnTo>
                      <a:pt x="1417" y="970"/>
                    </a:lnTo>
                    <a:lnTo>
                      <a:pt x="1424" y="959"/>
                    </a:lnTo>
                    <a:lnTo>
                      <a:pt x="1430" y="949"/>
                    </a:lnTo>
                    <a:lnTo>
                      <a:pt x="1435" y="940"/>
                    </a:lnTo>
                    <a:lnTo>
                      <a:pt x="1436" y="932"/>
                    </a:lnTo>
                    <a:lnTo>
                      <a:pt x="1431" y="926"/>
                    </a:lnTo>
                    <a:lnTo>
                      <a:pt x="1420" y="922"/>
                    </a:lnTo>
                    <a:lnTo>
                      <a:pt x="1398" y="920"/>
                    </a:lnTo>
                    <a:lnTo>
                      <a:pt x="1392" y="906"/>
                    </a:lnTo>
                    <a:lnTo>
                      <a:pt x="1390" y="894"/>
                    </a:lnTo>
                    <a:lnTo>
                      <a:pt x="1390" y="880"/>
                    </a:lnTo>
                    <a:lnTo>
                      <a:pt x="1391" y="865"/>
                    </a:lnTo>
                    <a:lnTo>
                      <a:pt x="1398" y="857"/>
                    </a:lnTo>
                    <a:lnTo>
                      <a:pt x="1407" y="849"/>
                    </a:lnTo>
                    <a:lnTo>
                      <a:pt x="1417" y="842"/>
                    </a:lnTo>
                    <a:lnTo>
                      <a:pt x="1428" y="834"/>
                    </a:lnTo>
                    <a:lnTo>
                      <a:pt x="1435" y="826"/>
                    </a:lnTo>
                    <a:lnTo>
                      <a:pt x="1438" y="818"/>
                    </a:lnTo>
                    <a:lnTo>
                      <a:pt x="1436" y="810"/>
                    </a:lnTo>
                    <a:lnTo>
                      <a:pt x="1425" y="801"/>
                    </a:lnTo>
                    <a:lnTo>
                      <a:pt x="1420" y="800"/>
                    </a:lnTo>
                    <a:lnTo>
                      <a:pt x="1414" y="800"/>
                    </a:lnTo>
                    <a:lnTo>
                      <a:pt x="1409" y="798"/>
                    </a:lnTo>
                    <a:lnTo>
                      <a:pt x="1406" y="793"/>
                    </a:lnTo>
                    <a:lnTo>
                      <a:pt x="1406" y="788"/>
                    </a:lnTo>
                    <a:lnTo>
                      <a:pt x="1406" y="783"/>
                    </a:lnTo>
                    <a:lnTo>
                      <a:pt x="1406" y="777"/>
                    </a:lnTo>
                    <a:lnTo>
                      <a:pt x="1407" y="773"/>
                    </a:lnTo>
                    <a:lnTo>
                      <a:pt x="1412" y="767"/>
                    </a:lnTo>
                    <a:lnTo>
                      <a:pt x="1416" y="760"/>
                    </a:lnTo>
                    <a:lnTo>
                      <a:pt x="1420" y="754"/>
                    </a:lnTo>
                    <a:lnTo>
                      <a:pt x="1424" y="748"/>
                    </a:lnTo>
                    <a:lnTo>
                      <a:pt x="1432" y="744"/>
                    </a:lnTo>
                    <a:lnTo>
                      <a:pt x="1439" y="740"/>
                    </a:lnTo>
                    <a:lnTo>
                      <a:pt x="1445" y="738"/>
                    </a:lnTo>
                    <a:lnTo>
                      <a:pt x="1451" y="737"/>
                    </a:lnTo>
                    <a:lnTo>
                      <a:pt x="1457" y="735"/>
                    </a:lnTo>
                    <a:lnTo>
                      <a:pt x="1462" y="732"/>
                    </a:lnTo>
                    <a:lnTo>
                      <a:pt x="1468" y="727"/>
                    </a:lnTo>
                    <a:lnTo>
                      <a:pt x="1475" y="718"/>
                    </a:lnTo>
                    <a:lnTo>
                      <a:pt x="1476" y="714"/>
                    </a:lnTo>
                    <a:lnTo>
                      <a:pt x="1476" y="712"/>
                    </a:lnTo>
                    <a:lnTo>
                      <a:pt x="1474" y="712"/>
                    </a:lnTo>
                    <a:lnTo>
                      <a:pt x="1468" y="714"/>
                    </a:lnTo>
                    <a:lnTo>
                      <a:pt x="1460" y="718"/>
                    </a:lnTo>
                    <a:lnTo>
                      <a:pt x="1452" y="724"/>
                    </a:lnTo>
                    <a:lnTo>
                      <a:pt x="1443" y="729"/>
                    </a:lnTo>
                    <a:lnTo>
                      <a:pt x="1435" y="731"/>
                    </a:lnTo>
                    <a:lnTo>
                      <a:pt x="1429" y="728"/>
                    </a:lnTo>
                    <a:lnTo>
                      <a:pt x="1423" y="724"/>
                    </a:lnTo>
                    <a:lnTo>
                      <a:pt x="1416" y="720"/>
                    </a:lnTo>
                    <a:lnTo>
                      <a:pt x="1408" y="715"/>
                    </a:lnTo>
                    <a:lnTo>
                      <a:pt x="1389" y="720"/>
                    </a:lnTo>
                    <a:lnTo>
                      <a:pt x="1378" y="728"/>
                    </a:lnTo>
                    <a:lnTo>
                      <a:pt x="1376" y="737"/>
                    </a:lnTo>
                    <a:lnTo>
                      <a:pt x="1377" y="750"/>
                    </a:lnTo>
                    <a:lnTo>
                      <a:pt x="1380" y="762"/>
                    </a:lnTo>
                    <a:lnTo>
                      <a:pt x="1383" y="775"/>
                    </a:lnTo>
                    <a:lnTo>
                      <a:pt x="1382" y="788"/>
                    </a:lnTo>
                    <a:lnTo>
                      <a:pt x="1374" y="799"/>
                    </a:lnTo>
                    <a:lnTo>
                      <a:pt x="1363" y="803"/>
                    </a:lnTo>
                    <a:lnTo>
                      <a:pt x="1352" y="806"/>
                    </a:lnTo>
                    <a:lnTo>
                      <a:pt x="1341" y="810"/>
                    </a:lnTo>
                    <a:lnTo>
                      <a:pt x="1332" y="813"/>
                    </a:lnTo>
                    <a:lnTo>
                      <a:pt x="1323" y="816"/>
                    </a:lnTo>
                    <a:lnTo>
                      <a:pt x="1316" y="819"/>
                    </a:lnTo>
                    <a:lnTo>
                      <a:pt x="1310" y="821"/>
                    </a:lnTo>
                    <a:lnTo>
                      <a:pt x="1307" y="822"/>
                    </a:lnTo>
                    <a:lnTo>
                      <a:pt x="1296" y="820"/>
                    </a:lnTo>
                    <a:lnTo>
                      <a:pt x="1289" y="816"/>
                    </a:lnTo>
                    <a:lnTo>
                      <a:pt x="1285" y="812"/>
                    </a:lnTo>
                    <a:lnTo>
                      <a:pt x="1281" y="806"/>
                    </a:lnTo>
                    <a:lnTo>
                      <a:pt x="1279" y="800"/>
                    </a:lnTo>
                    <a:lnTo>
                      <a:pt x="1276" y="793"/>
                    </a:lnTo>
                    <a:lnTo>
                      <a:pt x="1271" y="786"/>
                    </a:lnTo>
                    <a:lnTo>
                      <a:pt x="1263" y="780"/>
                    </a:lnTo>
                    <a:lnTo>
                      <a:pt x="1254" y="781"/>
                    </a:lnTo>
                    <a:lnTo>
                      <a:pt x="1246" y="786"/>
                    </a:lnTo>
                    <a:lnTo>
                      <a:pt x="1241" y="793"/>
                    </a:lnTo>
                    <a:lnTo>
                      <a:pt x="1238" y="801"/>
                    </a:lnTo>
                    <a:lnTo>
                      <a:pt x="1234" y="812"/>
                    </a:lnTo>
                    <a:lnTo>
                      <a:pt x="1233" y="822"/>
                    </a:lnTo>
                    <a:lnTo>
                      <a:pt x="1231" y="831"/>
                    </a:lnTo>
                    <a:lnTo>
                      <a:pt x="1227" y="841"/>
                    </a:lnTo>
                    <a:lnTo>
                      <a:pt x="1225" y="841"/>
                    </a:lnTo>
                    <a:lnTo>
                      <a:pt x="1224" y="841"/>
                    </a:lnTo>
                    <a:lnTo>
                      <a:pt x="1219" y="841"/>
                    </a:lnTo>
                    <a:lnTo>
                      <a:pt x="1215" y="841"/>
                    </a:lnTo>
                    <a:lnTo>
                      <a:pt x="1205" y="841"/>
                    </a:lnTo>
                    <a:lnTo>
                      <a:pt x="1194" y="841"/>
                    </a:lnTo>
                    <a:lnTo>
                      <a:pt x="1178" y="841"/>
                    </a:lnTo>
                    <a:lnTo>
                      <a:pt x="1156" y="842"/>
                    </a:lnTo>
                    <a:lnTo>
                      <a:pt x="1150" y="831"/>
                    </a:lnTo>
                    <a:lnTo>
                      <a:pt x="1148" y="822"/>
                    </a:lnTo>
                    <a:lnTo>
                      <a:pt x="1147" y="811"/>
                    </a:lnTo>
                    <a:lnTo>
                      <a:pt x="1145" y="795"/>
                    </a:lnTo>
                    <a:lnTo>
                      <a:pt x="1141" y="792"/>
                    </a:lnTo>
                    <a:lnTo>
                      <a:pt x="1136" y="790"/>
                    </a:lnTo>
                    <a:lnTo>
                      <a:pt x="1133" y="789"/>
                    </a:lnTo>
                    <a:lnTo>
                      <a:pt x="1128" y="786"/>
                    </a:lnTo>
                    <a:lnTo>
                      <a:pt x="1125" y="785"/>
                    </a:lnTo>
                    <a:lnTo>
                      <a:pt x="1120" y="785"/>
                    </a:lnTo>
                    <a:lnTo>
                      <a:pt x="1116" y="784"/>
                    </a:lnTo>
                    <a:lnTo>
                      <a:pt x="1110" y="784"/>
                    </a:lnTo>
                    <a:lnTo>
                      <a:pt x="1102" y="792"/>
                    </a:lnTo>
                    <a:lnTo>
                      <a:pt x="1101" y="797"/>
                    </a:lnTo>
                    <a:lnTo>
                      <a:pt x="1102" y="801"/>
                    </a:lnTo>
                    <a:lnTo>
                      <a:pt x="1103" y="812"/>
                    </a:lnTo>
                    <a:lnTo>
                      <a:pt x="1109" y="813"/>
                    </a:lnTo>
                    <a:lnTo>
                      <a:pt x="1114" y="813"/>
                    </a:lnTo>
                    <a:lnTo>
                      <a:pt x="1121" y="814"/>
                    </a:lnTo>
                    <a:lnTo>
                      <a:pt x="1127" y="815"/>
                    </a:lnTo>
                    <a:lnTo>
                      <a:pt x="1129" y="838"/>
                    </a:lnTo>
                    <a:lnTo>
                      <a:pt x="1134" y="861"/>
                    </a:lnTo>
                    <a:lnTo>
                      <a:pt x="1139" y="884"/>
                    </a:lnTo>
                    <a:lnTo>
                      <a:pt x="1143" y="907"/>
                    </a:lnTo>
                    <a:lnTo>
                      <a:pt x="1145" y="911"/>
                    </a:lnTo>
                    <a:lnTo>
                      <a:pt x="1148" y="914"/>
                    </a:lnTo>
                    <a:lnTo>
                      <a:pt x="1150" y="918"/>
                    </a:lnTo>
                    <a:lnTo>
                      <a:pt x="1152" y="922"/>
                    </a:lnTo>
                    <a:lnTo>
                      <a:pt x="1142" y="925"/>
                    </a:lnTo>
                    <a:lnTo>
                      <a:pt x="1134" y="927"/>
                    </a:lnTo>
                    <a:lnTo>
                      <a:pt x="1126" y="929"/>
                    </a:lnTo>
                    <a:lnTo>
                      <a:pt x="1119" y="933"/>
                    </a:lnTo>
                    <a:lnTo>
                      <a:pt x="1113" y="936"/>
                    </a:lnTo>
                    <a:lnTo>
                      <a:pt x="1106" y="940"/>
                    </a:lnTo>
                    <a:lnTo>
                      <a:pt x="1099" y="944"/>
                    </a:lnTo>
                    <a:lnTo>
                      <a:pt x="1091" y="950"/>
                    </a:lnTo>
                    <a:lnTo>
                      <a:pt x="1092" y="958"/>
                    </a:lnTo>
                    <a:lnTo>
                      <a:pt x="1096" y="964"/>
                    </a:lnTo>
                    <a:lnTo>
                      <a:pt x="1099" y="971"/>
                    </a:lnTo>
                    <a:lnTo>
                      <a:pt x="1103" y="979"/>
                    </a:lnTo>
                    <a:lnTo>
                      <a:pt x="1109" y="981"/>
                    </a:lnTo>
                    <a:lnTo>
                      <a:pt x="1116" y="983"/>
                    </a:lnTo>
                    <a:lnTo>
                      <a:pt x="1121" y="986"/>
                    </a:lnTo>
                    <a:lnTo>
                      <a:pt x="1128" y="987"/>
                    </a:lnTo>
                    <a:lnTo>
                      <a:pt x="1134" y="989"/>
                    </a:lnTo>
                    <a:lnTo>
                      <a:pt x="1141" y="992"/>
                    </a:lnTo>
                    <a:lnTo>
                      <a:pt x="1147" y="994"/>
                    </a:lnTo>
                    <a:lnTo>
                      <a:pt x="1154" y="996"/>
                    </a:lnTo>
                    <a:lnTo>
                      <a:pt x="1158" y="1000"/>
                    </a:lnTo>
                    <a:lnTo>
                      <a:pt x="1160" y="1002"/>
                    </a:lnTo>
                    <a:lnTo>
                      <a:pt x="1163" y="1005"/>
                    </a:lnTo>
                    <a:lnTo>
                      <a:pt x="1166" y="1011"/>
                    </a:lnTo>
                    <a:lnTo>
                      <a:pt x="1163" y="1018"/>
                    </a:lnTo>
                    <a:lnTo>
                      <a:pt x="1160" y="1024"/>
                    </a:lnTo>
                    <a:lnTo>
                      <a:pt x="1157" y="1030"/>
                    </a:lnTo>
                    <a:lnTo>
                      <a:pt x="1155" y="1036"/>
                    </a:lnTo>
                    <a:lnTo>
                      <a:pt x="1155" y="1048"/>
                    </a:lnTo>
                    <a:lnTo>
                      <a:pt x="1155" y="1064"/>
                    </a:lnTo>
                    <a:lnTo>
                      <a:pt x="1155" y="1080"/>
                    </a:lnTo>
                    <a:lnTo>
                      <a:pt x="1151" y="1088"/>
                    </a:lnTo>
                    <a:lnTo>
                      <a:pt x="1144" y="1088"/>
                    </a:lnTo>
                    <a:lnTo>
                      <a:pt x="1139" y="1089"/>
                    </a:lnTo>
                    <a:lnTo>
                      <a:pt x="1132" y="1089"/>
                    </a:lnTo>
                    <a:lnTo>
                      <a:pt x="1126" y="1091"/>
                    </a:lnTo>
                    <a:lnTo>
                      <a:pt x="1120" y="1092"/>
                    </a:lnTo>
                    <a:lnTo>
                      <a:pt x="1114" y="1094"/>
                    </a:lnTo>
                    <a:lnTo>
                      <a:pt x="1109" y="1096"/>
                    </a:lnTo>
                    <a:lnTo>
                      <a:pt x="1103" y="1100"/>
                    </a:lnTo>
                    <a:lnTo>
                      <a:pt x="1103" y="1109"/>
                    </a:lnTo>
                    <a:lnTo>
                      <a:pt x="1103" y="1119"/>
                    </a:lnTo>
                    <a:lnTo>
                      <a:pt x="1103" y="1129"/>
                    </a:lnTo>
                    <a:lnTo>
                      <a:pt x="1103" y="1139"/>
                    </a:lnTo>
                    <a:lnTo>
                      <a:pt x="1111" y="1144"/>
                    </a:lnTo>
                    <a:lnTo>
                      <a:pt x="1120" y="1148"/>
                    </a:lnTo>
                    <a:lnTo>
                      <a:pt x="1128" y="1152"/>
                    </a:lnTo>
                    <a:lnTo>
                      <a:pt x="1136" y="1156"/>
                    </a:lnTo>
                    <a:lnTo>
                      <a:pt x="1144" y="1161"/>
                    </a:lnTo>
                    <a:lnTo>
                      <a:pt x="1151" y="1167"/>
                    </a:lnTo>
                    <a:lnTo>
                      <a:pt x="1159" y="1171"/>
                    </a:lnTo>
                    <a:lnTo>
                      <a:pt x="1167" y="1177"/>
                    </a:lnTo>
                    <a:lnTo>
                      <a:pt x="1172" y="1198"/>
                    </a:lnTo>
                    <a:lnTo>
                      <a:pt x="1173" y="1222"/>
                    </a:lnTo>
                    <a:lnTo>
                      <a:pt x="1167" y="1245"/>
                    </a:lnTo>
                    <a:lnTo>
                      <a:pt x="1155" y="1261"/>
                    </a:lnTo>
                    <a:lnTo>
                      <a:pt x="1142" y="1261"/>
                    </a:lnTo>
                    <a:lnTo>
                      <a:pt x="1132" y="1261"/>
                    </a:lnTo>
                    <a:lnTo>
                      <a:pt x="1125" y="1261"/>
                    </a:lnTo>
                    <a:lnTo>
                      <a:pt x="1120" y="1261"/>
                    </a:lnTo>
                    <a:lnTo>
                      <a:pt x="1118" y="1261"/>
                    </a:lnTo>
                    <a:lnTo>
                      <a:pt x="1116" y="1260"/>
                    </a:lnTo>
                    <a:lnTo>
                      <a:pt x="1114" y="1260"/>
                    </a:lnTo>
                    <a:lnTo>
                      <a:pt x="1114" y="1259"/>
                    </a:lnTo>
                    <a:lnTo>
                      <a:pt x="1098" y="1263"/>
                    </a:lnTo>
                    <a:lnTo>
                      <a:pt x="1084" y="1269"/>
                    </a:lnTo>
                    <a:lnTo>
                      <a:pt x="1074" y="1275"/>
                    </a:lnTo>
                    <a:lnTo>
                      <a:pt x="1066" y="1283"/>
                    </a:lnTo>
                    <a:lnTo>
                      <a:pt x="1063" y="1292"/>
                    </a:lnTo>
                    <a:lnTo>
                      <a:pt x="1063" y="1303"/>
                    </a:lnTo>
                    <a:lnTo>
                      <a:pt x="1066" y="1316"/>
                    </a:lnTo>
                    <a:lnTo>
                      <a:pt x="1073" y="1333"/>
                    </a:lnTo>
                    <a:lnTo>
                      <a:pt x="1080" y="1346"/>
                    </a:lnTo>
                    <a:lnTo>
                      <a:pt x="1088" y="1365"/>
                    </a:lnTo>
                    <a:lnTo>
                      <a:pt x="1096" y="1384"/>
                    </a:lnTo>
                    <a:lnTo>
                      <a:pt x="1099" y="1395"/>
                    </a:lnTo>
                    <a:lnTo>
                      <a:pt x="1095" y="1402"/>
                    </a:lnTo>
                    <a:lnTo>
                      <a:pt x="1090" y="1410"/>
                    </a:lnTo>
                    <a:lnTo>
                      <a:pt x="1084" y="1419"/>
                    </a:lnTo>
                    <a:lnTo>
                      <a:pt x="1080" y="1428"/>
                    </a:lnTo>
                    <a:lnTo>
                      <a:pt x="1074" y="1437"/>
                    </a:lnTo>
                    <a:lnTo>
                      <a:pt x="1068" y="1444"/>
                    </a:lnTo>
                    <a:lnTo>
                      <a:pt x="1064" y="1450"/>
                    </a:lnTo>
                    <a:lnTo>
                      <a:pt x="1059" y="1452"/>
                    </a:lnTo>
                    <a:lnTo>
                      <a:pt x="1053" y="1451"/>
                    </a:lnTo>
                    <a:lnTo>
                      <a:pt x="1048" y="1450"/>
                    </a:lnTo>
                    <a:lnTo>
                      <a:pt x="1042" y="1448"/>
                    </a:lnTo>
                    <a:lnTo>
                      <a:pt x="1036" y="1447"/>
                    </a:lnTo>
                    <a:lnTo>
                      <a:pt x="1031" y="1444"/>
                    </a:lnTo>
                    <a:lnTo>
                      <a:pt x="1027" y="1442"/>
                    </a:lnTo>
                    <a:lnTo>
                      <a:pt x="1021" y="1440"/>
                    </a:lnTo>
                    <a:lnTo>
                      <a:pt x="1016" y="1437"/>
                    </a:lnTo>
                    <a:lnTo>
                      <a:pt x="1001" y="1441"/>
                    </a:lnTo>
                    <a:lnTo>
                      <a:pt x="991" y="1449"/>
                    </a:lnTo>
                    <a:lnTo>
                      <a:pt x="985" y="1459"/>
                    </a:lnTo>
                    <a:lnTo>
                      <a:pt x="983" y="1474"/>
                    </a:lnTo>
                    <a:lnTo>
                      <a:pt x="992" y="1493"/>
                    </a:lnTo>
                    <a:lnTo>
                      <a:pt x="1003" y="1513"/>
                    </a:lnTo>
                    <a:lnTo>
                      <a:pt x="1011" y="1537"/>
                    </a:lnTo>
                    <a:lnTo>
                      <a:pt x="1015" y="1557"/>
                    </a:lnTo>
                    <a:lnTo>
                      <a:pt x="1011" y="1562"/>
                    </a:lnTo>
                    <a:lnTo>
                      <a:pt x="1004" y="1568"/>
                    </a:lnTo>
                    <a:lnTo>
                      <a:pt x="996" y="1573"/>
                    </a:lnTo>
                    <a:lnTo>
                      <a:pt x="988" y="1579"/>
                    </a:lnTo>
                    <a:lnTo>
                      <a:pt x="980" y="1586"/>
                    </a:lnTo>
                    <a:lnTo>
                      <a:pt x="973" y="1593"/>
                    </a:lnTo>
                    <a:lnTo>
                      <a:pt x="967" y="1599"/>
                    </a:lnTo>
                    <a:lnTo>
                      <a:pt x="965" y="1604"/>
                    </a:lnTo>
                    <a:lnTo>
                      <a:pt x="954" y="1598"/>
                    </a:lnTo>
                    <a:lnTo>
                      <a:pt x="947" y="1592"/>
                    </a:lnTo>
                    <a:lnTo>
                      <a:pt x="943" y="1584"/>
                    </a:lnTo>
                    <a:lnTo>
                      <a:pt x="936" y="1575"/>
                    </a:lnTo>
                    <a:lnTo>
                      <a:pt x="921" y="1566"/>
                    </a:lnTo>
                    <a:lnTo>
                      <a:pt x="910" y="1562"/>
                    </a:lnTo>
                    <a:lnTo>
                      <a:pt x="901" y="1560"/>
                    </a:lnTo>
                    <a:lnTo>
                      <a:pt x="894" y="1561"/>
                    </a:lnTo>
                    <a:lnTo>
                      <a:pt x="890" y="1566"/>
                    </a:lnTo>
                    <a:lnTo>
                      <a:pt x="886" y="1573"/>
                    </a:lnTo>
                    <a:lnTo>
                      <a:pt x="885" y="1585"/>
                    </a:lnTo>
                    <a:lnTo>
                      <a:pt x="884" y="1600"/>
                    </a:lnTo>
                    <a:lnTo>
                      <a:pt x="885" y="1616"/>
                    </a:lnTo>
                    <a:lnTo>
                      <a:pt x="887" y="1626"/>
                    </a:lnTo>
                    <a:lnTo>
                      <a:pt x="889" y="1632"/>
                    </a:lnTo>
                    <a:lnTo>
                      <a:pt x="889" y="1636"/>
                    </a:lnTo>
                    <a:lnTo>
                      <a:pt x="879" y="1641"/>
                    </a:lnTo>
                    <a:lnTo>
                      <a:pt x="870" y="1647"/>
                    </a:lnTo>
                    <a:lnTo>
                      <a:pt x="861" y="1653"/>
                    </a:lnTo>
                    <a:lnTo>
                      <a:pt x="852" y="1659"/>
                    </a:lnTo>
                    <a:lnTo>
                      <a:pt x="841" y="1664"/>
                    </a:lnTo>
                    <a:lnTo>
                      <a:pt x="832" y="1668"/>
                    </a:lnTo>
                    <a:lnTo>
                      <a:pt x="822" y="1670"/>
                    </a:lnTo>
                    <a:lnTo>
                      <a:pt x="811" y="1670"/>
                    </a:lnTo>
                    <a:lnTo>
                      <a:pt x="804" y="1663"/>
                    </a:lnTo>
                    <a:lnTo>
                      <a:pt x="798" y="1655"/>
                    </a:lnTo>
                    <a:lnTo>
                      <a:pt x="791" y="1646"/>
                    </a:lnTo>
                    <a:lnTo>
                      <a:pt x="785" y="1636"/>
                    </a:lnTo>
                    <a:lnTo>
                      <a:pt x="780" y="1625"/>
                    </a:lnTo>
                    <a:lnTo>
                      <a:pt x="776" y="1615"/>
                    </a:lnTo>
                    <a:lnTo>
                      <a:pt x="772" y="1604"/>
                    </a:lnTo>
                    <a:lnTo>
                      <a:pt x="769" y="1595"/>
                    </a:lnTo>
                    <a:lnTo>
                      <a:pt x="765" y="1592"/>
                    </a:lnTo>
                    <a:lnTo>
                      <a:pt x="761" y="1591"/>
                    </a:lnTo>
                    <a:lnTo>
                      <a:pt x="755" y="1592"/>
                    </a:lnTo>
                    <a:lnTo>
                      <a:pt x="748" y="1594"/>
                    </a:lnTo>
                    <a:lnTo>
                      <a:pt x="742" y="1599"/>
                    </a:lnTo>
                    <a:lnTo>
                      <a:pt x="736" y="1602"/>
                    </a:lnTo>
                    <a:lnTo>
                      <a:pt x="732" y="1607"/>
                    </a:lnTo>
                    <a:lnTo>
                      <a:pt x="727" y="1610"/>
                    </a:lnTo>
                    <a:lnTo>
                      <a:pt x="727" y="1624"/>
                    </a:lnTo>
                    <a:lnTo>
                      <a:pt x="726" y="1645"/>
                    </a:lnTo>
                    <a:lnTo>
                      <a:pt x="725" y="1666"/>
                    </a:lnTo>
                    <a:lnTo>
                      <a:pt x="722" y="1677"/>
                    </a:lnTo>
                    <a:lnTo>
                      <a:pt x="710" y="1676"/>
                    </a:lnTo>
                    <a:lnTo>
                      <a:pt x="698" y="1676"/>
                    </a:lnTo>
                    <a:lnTo>
                      <a:pt x="687" y="1677"/>
                    </a:lnTo>
                    <a:lnTo>
                      <a:pt x="677" y="1678"/>
                    </a:lnTo>
                    <a:lnTo>
                      <a:pt x="665" y="1678"/>
                    </a:lnTo>
                    <a:lnTo>
                      <a:pt x="654" y="1679"/>
                    </a:lnTo>
                    <a:lnTo>
                      <a:pt x="642" y="1678"/>
                    </a:lnTo>
                    <a:lnTo>
                      <a:pt x="631" y="1676"/>
                    </a:lnTo>
                    <a:lnTo>
                      <a:pt x="622" y="1660"/>
                    </a:lnTo>
                    <a:lnTo>
                      <a:pt x="618" y="1644"/>
                    </a:lnTo>
                    <a:lnTo>
                      <a:pt x="614" y="1629"/>
                    </a:lnTo>
                    <a:lnTo>
                      <a:pt x="607" y="1613"/>
                    </a:lnTo>
                    <a:lnTo>
                      <a:pt x="599" y="1611"/>
                    </a:lnTo>
                    <a:lnTo>
                      <a:pt x="591" y="1611"/>
                    </a:lnTo>
                    <a:lnTo>
                      <a:pt x="583" y="1613"/>
                    </a:lnTo>
                    <a:lnTo>
                      <a:pt x="574" y="1621"/>
                    </a:lnTo>
                    <a:lnTo>
                      <a:pt x="572" y="1632"/>
                    </a:lnTo>
                    <a:lnTo>
                      <a:pt x="568" y="1651"/>
                    </a:lnTo>
                    <a:lnTo>
                      <a:pt x="563" y="1668"/>
                    </a:lnTo>
                    <a:lnTo>
                      <a:pt x="556" y="1679"/>
                    </a:lnTo>
                    <a:lnTo>
                      <a:pt x="545" y="1679"/>
                    </a:lnTo>
                    <a:lnTo>
                      <a:pt x="533" y="1679"/>
                    </a:lnTo>
                    <a:lnTo>
                      <a:pt x="519" y="1679"/>
                    </a:lnTo>
                    <a:lnTo>
                      <a:pt x="504" y="1677"/>
                    </a:lnTo>
                    <a:lnTo>
                      <a:pt x="490" y="1676"/>
                    </a:lnTo>
                    <a:lnTo>
                      <a:pt x="476" y="1672"/>
                    </a:lnTo>
                    <a:lnTo>
                      <a:pt x="465" y="1668"/>
                    </a:lnTo>
                    <a:lnTo>
                      <a:pt x="457" y="1662"/>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06" name="Freeform 29"/>
              <p:cNvSpPr/>
              <p:nvPr/>
            </p:nvSpPr>
            <p:spPr>
              <a:xfrm rot="-3070211">
                <a:off x="4557" y="2208"/>
                <a:ext cx="277" cy="261"/>
              </a:xfrm>
              <a:custGeom>
                <a:avLst/>
                <a:gdLst/>
                <a:ahLst/>
                <a:cxnLst>
                  <a:cxn ang="0">
                    <a:pos x="140" y="245"/>
                  </a:cxn>
                  <a:cxn ang="0">
                    <a:pos x="126" y="260"/>
                  </a:cxn>
                  <a:cxn ang="0">
                    <a:pos x="111" y="251"/>
                  </a:cxn>
                  <a:cxn ang="0">
                    <a:pos x="102" y="239"/>
                  </a:cxn>
                  <a:cxn ang="0">
                    <a:pos x="91" y="248"/>
                  </a:cxn>
                  <a:cxn ang="0">
                    <a:pos x="77" y="239"/>
                  </a:cxn>
                  <a:cxn ang="0">
                    <a:pos x="67" y="229"/>
                  </a:cxn>
                  <a:cxn ang="0">
                    <a:pos x="51" y="228"/>
                  </a:cxn>
                  <a:cxn ang="0">
                    <a:pos x="59" y="213"/>
                  </a:cxn>
                  <a:cxn ang="0">
                    <a:pos x="38" y="211"/>
                  </a:cxn>
                  <a:cxn ang="0">
                    <a:pos x="26" y="198"/>
                  </a:cxn>
                  <a:cxn ang="0">
                    <a:pos x="37" y="188"/>
                  </a:cxn>
                  <a:cxn ang="0">
                    <a:pos x="20" y="174"/>
                  </a:cxn>
                  <a:cxn ang="0">
                    <a:pos x="9" y="163"/>
                  </a:cxn>
                  <a:cxn ang="0">
                    <a:pos x="23" y="152"/>
                  </a:cxn>
                  <a:cxn ang="0">
                    <a:pos x="10" y="140"/>
                  </a:cxn>
                  <a:cxn ang="0">
                    <a:pos x="0" y="125"/>
                  </a:cxn>
                  <a:cxn ang="0">
                    <a:pos x="16" y="122"/>
                  </a:cxn>
                  <a:cxn ang="0">
                    <a:pos x="16" y="108"/>
                  </a:cxn>
                  <a:cxn ang="0">
                    <a:pos x="8" y="89"/>
                  </a:cxn>
                  <a:cxn ang="0">
                    <a:pos x="27" y="88"/>
                  </a:cxn>
                  <a:cxn ang="0">
                    <a:pos x="29" y="66"/>
                  </a:cxn>
                  <a:cxn ang="0">
                    <a:pos x="31" y="47"/>
                  </a:cxn>
                  <a:cxn ang="0">
                    <a:pos x="40" y="52"/>
                  </a:cxn>
                  <a:cxn ang="0">
                    <a:pos x="59" y="41"/>
                  </a:cxn>
                  <a:cxn ang="0">
                    <a:pos x="65" y="18"/>
                  </a:cxn>
                  <a:cxn ang="0">
                    <a:pos x="80" y="26"/>
                  </a:cxn>
                  <a:cxn ang="0">
                    <a:pos x="94" y="21"/>
                  </a:cxn>
                  <a:cxn ang="0">
                    <a:pos x="101" y="8"/>
                  </a:cxn>
                  <a:cxn ang="0">
                    <a:pos x="112" y="12"/>
                  </a:cxn>
                  <a:cxn ang="0">
                    <a:pos x="127" y="16"/>
                  </a:cxn>
                  <a:cxn ang="0">
                    <a:pos x="139" y="0"/>
                  </a:cxn>
                  <a:cxn ang="0">
                    <a:pos x="150" y="7"/>
                  </a:cxn>
                  <a:cxn ang="0">
                    <a:pos x="171" y="14"/>
                  </a:cxn>
                  <a:cxn ang="0">
                    <a:pos x="182" y="5"/>
                  </a:cxn>
                  <a:cxn ang="0">
                    <a:pos x="186" y="22"/>
                  </a:cxn>
                  <a:cxn ang="0">
                    <a:pos x="196" y="16"/>
                  </a:cxn>
                  <a:cxn ang="0">
                    <a:pos x="209" y="16"/>
                  </a:cxn>
                  <a:cxn ang="0">
                    <a:pos x="209" y="35"/>
                  </a:cxn>
                  <a:cxn ang="0">
                    <a:pos x="222" y="44"/>
                  </a:cxn>
                  <a:cxn ang="0">
                    <a:pos x="237" y="35"/>
                  </a:cxn>
                  <a:cxn ang="0">
                    <a:pos x="239" y="59"/>
                  </a:cxn>
                  <a:cxn ang="0">
                    <a:pos x="255" y="65"/>
                  </a:cxn>
                  <a:cxn ang="0">
                    <a:pos x="268" y="67"/>
                  </a:cxn>
                  <a:cxn ang="0">
                    <a:pos x="263" y="80"/>
                  </a:cxn>
                  <a:cxn ang="0">
                    <a:pos x="262" y="97"/>
                  </a:cxn>
                  <a:cxn ang="0">
                    <a:pos x="274" y="109"/>
                  </a:cxn>
                  <a:cxn ang="0">
                    <a:pos x="264" y="122"/>
                  </a:cxn>
                  <a:cxn ang="0">
                    <a:pos x="269" y="139"/>
                  </a:cxn>
                  <a:cxn ang="0">
                    <a:pos x="273" y="158"/>
                  </a:cxn>
                  <a:cxn ang="0">
                    <a:pos x="252" y="168"/>
                  </a:cxn>
                  <a:cxn ang="0">
                    <a:pos x="258" y="191"/>
                  </a:cxn>
                  <a:cxn ang="0">
                    <a:pos x="247" y="204"/>
                  </a:cxn>
                  <a:cxn ang="0">
                    <a:pos x="233" y="208"/>
                  </a:cxn>
                  <a:cxn ang="0">
                    <a:pos x="233" y="237"/>
                  </a:cxn>
                  <a:cxn ang="0">
                    <a:pos x="219" y="232"/>
                  </a:cxn>
                  <a:cxn ang="0">
                    <a:pos x="205" y="238"/>
                  </a:cxn>
                  <a:cxn ang="0">
                    <a:pos x="200" y="255"/>
                  </a:cxn>
                  <a:cxn ang="0">
                    <a:pos x="187" y="246"/>
                  </a:cxn>
                  <a:cxn ang="0">
                    <a:pos x="176" y="243"/>
                  </a:cxn>
                  <a:cxn ang="0">
                    <a:pos x="168" y="258"/>
                  </a:cxn>
                </a:cxnLst>
                <a:pathLst>
                  <a:path w="1143" h="1074">
                    <a:moveTo>
                      <a:pt x="628" y="1074"/>
                    </a:moveTo>
                    <a:lnTo>
                      <a:pt x="622" y="1064"/>
                    </a:lnTo>
                    <a:lnTo>
                      <a:pt x="619" y="1055"/>
                    </a:lnTo>
                    <a:lnTo>
                      <a:pt x="617" y="1044"/>
                    </a:lnTo>
                    <a:lnTo>
                      <a:pt x="614" y="1033"/>
                    </a:lnTo>
                    <a:lnTo>
                      <a:pt x="606" y="1020"/>
                    </a:lnTo>
                    <a:lnTo>
                      <a:pt x="597" y="1012"/>
                    </a:lnTo>
                    <a:lnTo>
                      <a:pt x="587" y="1007"/>
                    </a:lnTo>
                    <a:lnTo>
                      <a:pt x="576" y="1007"/>
                    </a:lnTo>
                    <a:lnTo>
                      <a:pt x="565" y="1010"/>
                    </a:lnTo>
                    <a:lnTo>
                      <a:pt x="554" y="1016"/>
                    </a:lnTo>
                    <a:lnTo>
                      <a:pt x="545" y="1026"/>
                    </a:lnTo>
                    <a:lnTo>
                      <a:pt x="537" y="1038"/>
                    </a:lnTo>
                    <a:lnTo>
                      <a:pt x="536" y="1046"/>
                    </a:lnTo>
                    <a:lnTo>
                      <a:pt x="535" y="1056"/>
                    </a:lnTo>
                    <a:lnTo>
                      <a:pt x="533" y="1064"/>
                    </a:lnTo>
                    <a:lnTo>
                      <a:pt x="528" y="1069"/>
                    </a:lnTo>
                    <a:lnTo>
                      <a:pt x="521" y="1069"/>
                    </a:lnTo>
                    <a:lnTo>
                      <a:pt x="514" y="1068"/>
                    </a:lnTo>
                    <a:lnTo>
                      <a:pt x="505" y="1067"/>
                    </a:lnTo>
                    <a:lnTo>
                      <a:pt x="496" y="1065"/>
                    </a:lnTo>
                    <a:lnTo>
                      <a:pt x="488" y="1063"/>
                    </a:lnTo>
                    <a:lnTo>
                      <a:pt x="480" y="1060"/>
                    </a:lnTo>
                    <a:lnTo>
                      <a:pt x="473" y="1058"/>
                    </a:lnTo>
                    <a:lnTo>
                      <a:pt x="467" y="1056"/>
                    </a:lnTo>
                    <a:lnTo>
                      <a:pt x="462" y="1045"/>
                    </a:lnTo>
                    <a:lnTo>
                      <a:pt x="459" y="1031"/>
                    </a:lnTo>
                    <a:lnTo>
                      <a:pt x="457" y="1018"/>
                    </a:lnTo>
                    <a:lnTo>
                      <a:pt x="455" y="1005"/>
                    </a:lnTo>
                    <a:lnTo>
                      <a:pt x="451" y="998"/>
                    </a:lnTo>
                    <a:lnTo>
                      <a:pt x="447" y="993"/>
                    </a:lnTo>
                    <a:lnTo>
                      <a:pt x="443" y="990"/>
                    </a:lnTo>
                    <a:lnTo>
                      <a:pt x="438" y="988"/>
                    </a:lnTo>
                    <a:lnTo>
                      <a:pt x="432" y="987"/>
                    </a:lnTo>
                    <a:lnTo>
                      <a:pt x="427" y="985"/>
                    </a:lnTo>
                    <a:lnTo>
                      <a:pt x="421" y="985"/>
                    </a:lnTo>
                    <a:lnTo>
                      <a:pt x="413" y="984"/>
                    </a:lnTo>
                    <a:lnTo>
                      <a:pt x="407" y="989"/>
                    </a:lnTo>
                    <a:lnTo>
                      <a:pt x="401" y="993"/>
                    </a:lnTo>
                    <a:lnTo>
                      <a:pt x="397" y="997"/>
                    </a:lnTo>
                    <a:lnTo>
                      <a:pt x="393" y="1000"/>
                    </a:lnTo>
                    <a:lnTo>
                      <a:pt x="389" y="1005"/>
                    </a:lnTo>
                    <a:lnTo>
                      <a:pt x="385" y="1010"/>
                    </a:lnTo>
                    <a:lnTo>
                      <a:pt x="382" y="1014"/>
                    </a:lnTo>
                    <a:lnTo>
                      <a:pt x="377" y="1020"/>
                    </a:lnTo>
                    <a:lnTo>
                      <a:pt x="371" y="1020"/>
                    </a:lnTo>
                    <a:lnTo>
                      <a:pt x="363" y="1019"/>
                    </a:lnTo>
                    <a:lnTo>
                      <a:pt x="354" y="1015"/>
                    </a:lnTo>
                    <a:lnTo>
                      <a:pt x="344" y="1012"/>
                    </a:lnTo>
                    <a:lnTo>
                      <a:pt x="334" y="1007"/>
                    </a:lnTo>
                    <a:lnTo>
                      <a:pt x="325" y="1004"/>
                    </a:lnTo>
                    <a:lnTo>
                      <a:pt x="319" y="999"/>
                    </a:lnTo>
                    <a:lnTo>
                      <a:pt x="315" y="996"/>
                    </a:lnTo>
                    <a:lnTo>
                      <a:pt x="318" y="985"/>
                    </a:lnTo>
                    <a:lnTo>
                      <a:pt x="321" y="978"/>
                    </a:lnTo>
                    <a:lnTo>
                      <a:pt x="321" y="970"/>
                    </a:lnTo>
                    <a:lnTo>
                      <a:pt x="322" y="959"/>
                    </a:lnTo>
                    <a:lnTo>
                      <a:pt x="318" y="947"/>
                    </a:lnTo>
                    <a:lnTo>
                      <a:pt x="315" y="940"/>
                    </a:lnTo>
                    <a:lnTo>
                      <a:pt x="308" y="937"/>
                    </a:lnTo>
                    <a:lnTo>
                      <a:pt x="298" y="935"/>
                    </a:lnTo>
                    <a:lnTo>
                      <a:pt x="288" y="937"/>
                    </a:lnTo>
                    <a:lnTo>
                      <a:pt x="278" y="942"/>
                    </a:lnTo>
                    <a:lnTo>
                      <a:pt x="266" y="949"/>
                    </a:lnTo>
                    <a:lnTo>
                      <a:pt x="255" y="954"/>
                    </a:lnTo>
                    <a:lnTo>
                      <a:pt x="245" y="961"/>
                    </a:lnTo>
                    <a:lnTo>
                      <a:pt x="235" y="967"/>
                    </a:lnTo>
                    <a:lnTo>
                      <a:pt x="228" y="970"/>
                    </a:lnTo>
                    <a:lnTo>
                      <a:pt x="225" y="972"/>
                    </a:lnTo>
                    <a:lnTo>
                      <a:pt x="219" y="957"/>
                    </a:lnTo>
                    <a:lnTo>
                      <a:pt x="215" y="947"/>
                    </a:lnTo>
                    <a:lnTo>
                      <a:pt x="211" y="940"/>
                    </a:lnTo>
                    <a:lnTo>
                      <a:pt x="205" y="931"/>
                    </a:lnTo>
                    <a:lnTo>
                      <a:pt x="207" y="921"/>
                    </a:lnTo>
                    <a:lnTo>
                      <a:pt x="211" y="914"/>
                    </a:lnTo>
                    <a:lnTo>
                      <a:pt x="218" y="912"/>
                    </a:lnTo>
                    <a:lnTo>
                      <a:pt x="228" y="912"/>
                    </a:lnTo>
                    <a:lnTo>
                      <a:pt x="236" y="901"/>
                    </a:lnTo>
                    <a:lnTo>
                      <a:pt x="242" y="891"/>
                    </a:lnTo>
                    <a:lnTo>
                      <a:pt x="245" y="884"/>
                    </a:lnTo>
                    <a:lnTo>
                      <a:pt x="243" y="876"/>
                    </a:lnTo>
                    <a:lnTo>
                      <a:pt x="240" y="870"/>
                    </a:lnTo>
                    <a:lnTo>
                      <a:pt x="234" y="864"/>
                    </a:lnTo>
                    <a:lnTo>
                      <a:pt x="224" y="860"/>
                    </a:lnTo>
                    <a:lnTo>
                      <a:pt x="212" y="855"/>
                    </a:lnTo>
                    <a:lnTo>
                      <a:pt x="198" y="855"/>
                    </a:lnTo>
                    <a:lnTo>
                      <a:pt x="187" y="857"/>
                    </a:lnTo>
                    <a:lnTo>
                      <a:pt x="177" y="861"/>
                    </a:lnTo>
                    <a:lnTo>
                      <a:pt x="167" y="866"/>
                    </a:lnTo>
                    <a:lnTo>
                      <a:pt x="158" y="869"/>
                    </a:lnTo>
                    <a:lnTo>
                      <a:pt x="149" y="874"/>
                    </a:lnTo>
                    <a:lnTo>
                      <a:pt x="140" y="876"/>
                    </a:lnTo>
                    <a:lnTo>
                      <a:pt x="131" y="877"/>
                    </a:lnTo>
                    <a:lnTo>
                      <a:pt x="124" y="864"/>
                    </a:lnTo>
                    <a:lnTo>
                      <a:pt x="118" y="854"/>
                    </a:lnTo>
                    <a:lnTo>
                      <a:pt x="111" y="843"/>
                    </a:lnTo>
                    <a:lnTo>
                      <a:pt x="101" y="825"/>
                    </a:lnTo>
                    <a:lnTo>
                      <a:pt x="102" y="819"/>
                    </a:lnTo>
                    <a:lnTo>
                      <a:pt x="106" y="814"/>
                    </a:lnTo>
                    <a:lnTo>
                      <a:pt x="112" y="809"/>
                    </a:lnTo>
                    <a:lnTo>
                      <a:pt x="119" y="804"/>
                    </a:lnTo>
                    <a:lnTo>
                      <a:pt x="126" y="801"/>
                    </a:lnTo>
                    <a:lnTo>
                      <a:pt x="134" y="798"/>
                    </a:lnTo>
                    <a:lnTo>
                      <a:pt x="142" y="793"/>
                    </a:lnTo>
                    <a:lnTo>
                      <a:pt x="148" y="788"/>
                    </a:lnTo>
                    <a:lnTo>
                      <a:pt x="150" y="781"/>
                    </a:lnTo>
                    <a:lnTo>
                      <a:pt x="152" y="777"/>
                    </a:lnTo>
                    <a:lnTo>
                      <a:pt x="154" y="773"/>
                    </a:lnTo>
                    <a:lnTo>
                      <a:pt x="155" y="768"/>
                    </a:lnTo>
                    <a:lnTo>
                      <a:pt x="144" y="751"/>
                    </a:lnTo>
                    <a:lnTo>
                      <a:pt x="134" y="739"/>
                    </a:lnTo>
                    <a:lnTo>
                      <a:pt x="127" y="730"/>
                    </a:lnTo>
                    <a:lnTo>
                      <a:pt x="125" y="719"/>
                    </a:lnTo>
                    <a:lnTo>
                      <a:pt x="117" y="717"/>
                    </a:lnTo>
                    <a:lnTo>
                      <a:pt x="107" y="717"/>
                    </a:lnTo>
                    <a:lnTo>
                      <a:pt x="96" y="717"/>
                    </a:lnTo>
                    <a:lnTo>
                      <a:pt x="84" y="718"/>
                    </a:lnTo>
                    <a:lnTo>
                      <a:pt x="72" y="720"/>
                    </a:lnTo>
                    <a:lnTo>
                      <a:pt x="61" y="722"/>
                    </a:lnTo>
                    <a:lnTo>
                      <a:pt x="51" y="723"/>
                    </a:lnTo>
                    <a:lnTo>
                      <a:pt x="44" y="723"/>
                    </a:lnTo>
                    <a:lnTo>
                      <a:pt x="38" y="710"/>
                    </a:lnTo>
                    <a:lnTo>
                      <a:pt x="34" y="698"/>
                    </a:lnTo>
                    <a:lnTo>
                      <a:pt x="30" y="686"/>
                    </a:lnTo>
                    <a:lnTo>
                      <a:pt x="29" y="671"/>
                    </a:lnTo>
                    <a:lnTo>
                      <a:pt x="39" y="670"/>
                    </a:lnTo>
                    <a:lnTo>
                      <a:pt x="49" y="667"/>
                    </a:lnTo>
                    <a:lnTo>
                      <a:pt x="57" y="665"/>
                    </a:lnTo>
                    <a:lnTo>
                      <a:pt x="65" y="663"/>
                    </a:lnTo>
                    <a:lnTo>
                      <a:pt x="73" y="659"/>
                    </a:lnTo>
                    <a:lnTo>
                      <a:pt x="81" y="655"/>
                    </a:lnTo>
                    <a:lnTo>
                      <a:pt x="89" y="651"/>
                    </a:lnTo>
                    <a:lnTo>
                      <a:pt x="97" y="645"/>
                    </a:lnTo>
                    <a:lnTo>
                      <a:pt x="96" y="634"/>
                    </a:lnTo>
                    <a:lnTo>
                      <a:pt x="94" y="625"/>
                    </a:lnTo>
                    <a:lnTo>
                      <a:pt x="92" y="617"/>
                    </a:lnTo>
                    <a:lnTo>
                      <a:pt x="90" y="610"/>
                    </a:lnTo>
                    <a:lnTo>
                      <a:pt x="86" y="604"/>
                    </a:lnTo>
                    <a:lnTo>
                      <a:pt x="81" y="598"/>
                    </a:lnTo>
                    <a:lnTo>
                      <a:pt x="73" y="591"/>
                    </a:lnTo>
                    <a:lnTo>
                      <a:pt x="63" y="584"/>
                    </a:lnTo>
                    <a:lnTo>
                      <a:pt x="58" y="582"/>
                    </a:lnTo>
                    <a:lnTo>
                      <a:pt x="51" y="580"/>
                    </a:lnTo>
                    <a:lnTo>
                      <a:pt x="43" y="576"/>
                    </a:lnTo>
                    <a:lnTo>
                      <a:pt x="33" y="573"/>
                    </a:lnTo>
                    <a:lnTo>
                      <a:pt x="23" y="571"/>
                    </a:lnTo>
                    <a:lnTo>
                      <a:pt x="15" y="568"/>
                    </a:lnTo>
                    <a:lnTo>
                      <a:pt x="8" y="566"/>
                    </a:lnTo>
                    <a:lnTo>
                      <a:pt x="5" y="566"/>
                    </a:lnTo>
                    <a:lnTo>
                      <a:pt x="4" y="552"/>
                    </a:lnTo>
                    <a:lnTo>
                      <a:pt x="3" y="539"/>
                    </a:lnTo>
                    <a:lnTo>
                      <a:pt x="1" y="526"/>
                    </a:lnTo>
                    <a:lnTo>
                      <a:pt x="0" y="513"/>
                    </a:lnTo>
                    <a:lnTo>
                      <a:pt x="8" y="513"/>
                    </a:lnTo>
                    <a:lnTo>
                      <a:pt x="15" y="514"/>
                    </a:lnTo>
                    <a:lnTo>
                      <a:pt x="23" y="515"/>
                    </a:lnTo>
                    <a:lnTo>
                      <a:pt x="31" y="515"/>
                    </a:lnTo>
                    <a:lnTo>
                      <a:pt x="39" y="516"/>
                    </a:lnTo>
                    <a:lnTo>
                      <a:pt x="48" y="516"/>
                    </a:lnTo>
                    <a:lnTo>
                      <a:pt x="54" y="514"/>
                    </a:lnTo>
                    <a:lnTo>
                      <a:pt x="61" y="512"/>
                    </a:lnTo>
                    <a:lnTo>
                      <a:pt x="68" y="504"/>
                    </a:lnTo>
                    <a:lnTo>
                      <a:pt x="75" y="498"/>
                    </a:lnTo>
                    <a:lnTo>
                      <a:pt x="80" y="492"/>
                    </a:lnTo>
                    <a:lnTo>
                      <a:pt x="84" y="488"/>
                    </a:lnTo>
                    <a:lnTo>
                      <a:pt x="88" y="483"/>
                    </a:lnTo>
                    <a:lnTo>
                      <a:pt x="88" y="476"/>
                    </a:lnTo>
                    <a:lnTo>
                      <a:pt x="88" y="469"/>
                    </a:lnTo>
                    <a:lnTo>
                      <a:pt x="84" y="460"/>
                    </a:lnTo>
                    <a:lnTo>
                      <a:pt x="78" y="453"/>
                    </a:lnTo>
                    <a:lnTo>
                      <a:pt x="68" y="446"/>
                    </a:lnTo>
                    <a:lnTo>
                      <a:pt x="59" y="438"/>
                    </a:lnTo>
                    <a:lnTo>
                      <a:pt x="50" y="431"/>
                    </a:lnTo>
                    <a:lnTo>
                      <a:pt x="41" y="424"/>
                    </a:lnTo>
                    <a:lnTo>
                      <a:pt x="33" y="417"/>
                    </a:lnTo>
                    <a:lnTo>
                      <a:pt x="27" y="410"/>
                    </a:lnTo>
                    <a:lnTo>
                      <a:pt x="23" y="405"/>
                    </a:lnTo>
                    <a:lnTo>
                      <a:pt x="30" y="394"/>
                    </a:lnTo>
                    <a:lnTo>
                      <a:pt x="34" y="380"/>
                    </a:lnTo>
                    <a:lnTo>
                      <a:pt x="35" y="366"/>
                    </a:lnTo>
                    <a:lnTo>
                      <a:pt x="35" y="354"/>
                    </a:lnTo>
                    <a:lnTo>
                      <a:pt x="45" y="357"/>
                    </a:lnTo>
                    <a:lnTo>
                      <a:pt x="56" y="360"/>
                    </a:lnTo>
                    <a:lnTo>
                      <a:pt x="65" y="361"/>
                    </a:lnTo>
                    <a:lnTo>
                      <a:pt x="73" y="362"/>
                    </a:lnTo>
                    <a:lnTo>
                      <a:pt x="82" y="362"/>
                    </a:lnTo>
                    <a:lnTo>
                      <a:pt x="91" y="362"/>
                    </a:lnTo>
                    <a:lnTo>
                      <a:pt x="101" y="362"/>
                    </a:lnTo>
                    <a:lnTo>
                      <a:pt x="112" y="361"/>
                    </a:lnTo>
                    <a:lnTo>
                      <a:pt x="128" y="352"/>
                    </a:lnTo>
                    <a:lnTo>
                      <a:pt x="139" y="336"/>
                    </a:lnTo>
                    <a:lnTo>
                      <a:pt x="143" y="316"/>
                    </a:lnTo>
                    <a:lnTo>
                      <a:pt x="144" y="298"/>
                    </a:lnTo>
                    <a:lnTo>
                      <a:pt x="140" y="292"/>
                    </a:lnTo>
                    <a:lnTo>
                      <a:pt x="134" y="287"/>
                    </a:lnTo>
                    <a:lnTo>
                      <a:pt x="129" y="281"/>
                    </a:lnTo>
                    <a:lnTo>
                      <a:pt x="124" y="277"/>
                    </a:lnTo>
                    <a:lnTo>
                      <a:pt x="119" y="271"/>
                    </a:lnTo>
                    <a:lnTo>
                      <a:pt x="113" y="266"/>
                    </a:lnTo>
                    <a:lnTo>
                      <a:pt x="109" y="261"/>
                    </a:lnTo>
                    <a:lnTo>
                      <a:pt x="103" y="255"/>
                    </a:lnTo>
                    <a:lnTo>
                      <a:pt x="103" y="238"/>
                    </a:lnTo>
                    <a:lnTo>
                      <a:pt x="105" y="213"/>
                    </a:lnTo>
                    <a:lnTo>
                      <a:pt x="112" y="193"/>
                    </a:lnTo>
                    <a:lnTo>
                      <a:pt x="120" y="183"/>
                    </a:lnTo>
                    <a:lnTo>
                      <a:pt x="124" y="189"/>
                    </a:lnTo>
                    <a:lnTo>
                      <a:pt x="126" y="192"/>
                    </a:lnTo>
                    <a:lnTo>
                      <a:pt x="128" y="194"/>
                    </a:lnTo>
                    <a:lnTo>
                      <a:pt x="131" y="196"/>
                    </a:lnTo>
                    <a:lnTo>
                      <a:pt x="135" y="198"/>
                    </a:lnTo>
                    <a:lnTo>
                      <a:pt x="140" y="202"/>
                    </a:lnTo>
                    <a:lnTo>
                      <a:pt x="144" y="204"/>
                    </a:lnTo>
                    <a:lnTo>
                      <a:pt x="149" y="207"/>
                    </a:lnTo>
                    <a:lnTo>
                      <a:pt x="154" y="209"/>
                    </a:lnTo>
                    <a:lnTo>
                      <a:pt x="159" y="211"/>
                    </a:lnTo>
                    <a:lnTo>
                      <a:pt x="164" y="212"/>
                    </a:lnTo>
                    <a:lnTo>
                      <a:pt x="170" y="212"/>
                    </a:lnTo>
                    <a:lnTo>
                      <a:pt x="178" y="207"/>
                    </a:lnTo>
                    <a:lnTo>
                      <a:pt x="188" y="203"/>
                    </a:lnTo>
                    <a:lnTo>
                      <a:pt x="200" y="200"/>
                    </a:lnTo>
                    <a:lnTo>
                      <a:pt x="212" y="197"/>
                    </a:lnTo>
                    <a:lnTo>
                      <a:pt x="223" y="194"/>
                    </a:lnTo>
                    <a:lnTo>
                      <a:pt x="233" y="188"/>
                    </a:lnTo>
                    <a:lnTo>
                      <a:pt x="240" y="180"/>
                    </a:lnTo>
                    <a:lnTo>
                      <a:pt x="245" y="167"/>
                    </a:lnTo>
                    <a:lnTo>
                      <a:pt x="238" y="149"/>
                    </a:lnTo>
                    <a:lnTo>
                      <a:pt x="233" y="133"/>
                    </a:lnTo>
                    <a:lnTo>
                      <a:pt x="228" y="117"/>
                    </a:lnTo>
                    <a:lnTo>
                      <a:pt x="224" y="98"/>
                    </a:lnTo>
                    <a:lnTo>
                      <a:pt x="231" y="96"/>
                    </a:lnTo>
                    <a:lnTo>
                      <a:pt x="240" y="92"/>
                    </a:lnTo>
                    <a:lnTo>
                      <a:pt x="249" y="87"/>
                    </a:lnTo>
                    <a:lnTo>
                      <a:pt x="258" y="82"/>
                    </a:lnTo>
                    <a:lnTo>
                      <a:pt x="269" y="76"/>
                    </a:lnTo>
                    <a:lnTo>
                      <a:pt x="278" y="73"/>
                    </a:lnTo>
                    <a:lnTo>
                      <a:pt x="287" y="69"/>
                    </a:lnTo>
                    <a:lnTo>
                      <a:pt x="295" y="68"/>
                    </a:lnTo>
                    <a:lnTo>
                      <a:pt x="301" y="77"/>
                    </a:lnTo>
                    <a:lnTo>
                      <a:pt x="307" y="86"/>
                    </a:lnTo>
                    <a:lnTo>
                      <a:pt x="313" y="91"/>
                    </a:lnTo>
                    <a:lnTo>
                      <a:pt x="318" y="97"/>
                    </a:lnTo>
                    <a:lnTo>
                      <a:pt x="324" y="102"/>
                    </a:lnTo>
                    <a:lnTo>
                      <a:pt x="332" y="106"/>
                    </a:lnTo>
                    <a:lnTo>
                      <a:pt x="340" y="111"/>
                    </a:lnTo>
                    <a:lnTo>
                      <a:pt x="349" y="117"/>
                    </a:lnTo>
                    <a:lnTo>
                      <a:pt x="356" y="116"/>
                    </a:lnTo>
                    <a:lnTo>
                      <a:pt x="362" y="112"/>
                    </a:lnTo>
                    <a:lnTo>
                      <a:pt x="367" y="107"/>
                    </a:lnTo>
                    <a:lnTo>
                      <a:pt x="371" y="102"/>
                    </a:lnTo>
                    <a:lnTo>
                      <a:pt x="376" y="96"/>
                    </a:lnTo>
                    <a:lnTo>
                      <a:pt x="380" y="90"/>
                    </a:lnTo>
                    <a:lnTo>
                      <a:pt x="386" y="86"/>
                    </a:lnTo>
                    <a:lnTo>
                      <a:pt x="392" y="81"/>
                    </a:lnTo>
                    <a:lnTo>
                      <a:pt x="392" y="69"/>
                    </a:lnTo>
                    <a:lnTo>
                      <a:pt x="390" y="59"/>
                    </a:lnTo>
                    <a:lnTo>
                      <a:pt x="389" y="48"/>
                    </a:lnTo>
                    <a:lnTo>
                      <a:pt x="387" y="37"/>
                    </a:lnTo>
                    <a:lnTo>
                      <a:pt x="397" y="37"/>
                    </a:lnTo>
                    <a:lnTo>
                      <a:pt x="404" y="36"/>
                    </a:lnTo>
                    <a:lnTo>
                      <a:pt x="410" y="35"/>
                    </a:lnTo>
                    <a:lnTo>
                      <a:pt x="417" y="31"/>
                    </a:lnTo>
                    <a:lnTo>
                      <a:pt x="423" y="29"/>
                    </a:lnTo>
                    <a:lnTo>
                      <a:pt x="429" y="28"/>
                    </a:lnTo>
                    <a:lnTo>
                      <a:pt x="435" y="27"/>
                    </a:lnTo>
                    <a:lnTo>
                      <a:pt x="442" y="27"/>
                    </a:lnTo>
                    <a:lnTo>
                      <a:pt x="446" y="33"/>
                    </a:lnTo>
                    <a:lnTo>
                      <a:pt x="450" y="38"/>
                    </a:lnTo>
                    <a:lnTo>
                      <a:pt x="454" y="43"/>
                    </a:lnTo>
                    <a:lnTo>
                      <a:pt x="458" y="48"/>
                    </a:lnTo>
                    <a:lnTo>
                      <a:pt x="462" y="51"/>
                    </a:lnTo>
                    <a:lnTo>
                      <a:pt x="467" y="56"/>
                    </a:lnTo>
                    <a:lnTo>
                      <a:pt x="473" y="59"/>
                    </a:lnTo>
                    <a:lnTo>
                      <a:pt x="478" y="64"/>
                    </a:lnTo>
                    <a:lnTo>
                      <a:pt x="486" y="65"/>
                    </a:lnTo>
                    <a:lnTo>
                      <a:pt x="493" y="67"/>
                    </a:lnTo>
                    <a:lnTo>
                      <a:pt x="501" y="68"/>
                    </a:lnTo>
                    <a:lnTo>
                      <a:pt x="510" y="68"/>
                    </a:lnTo>
                    <a:lnTo>
                      <a:pt x="518" y="68"/>
                    </a:lnTo>
                    <a:lnTo>
                      <a:pt x="526" y="66"/>
                    </a:lnTo>
                    <a:lnTo>
                      <a:pt x="533" y="64"/>
                    </a:lnTo>
                    <a:lnTo>
                      <a:pt x="539" y="59"/>
                    </a:lnTo>
                    <a:lnTo>
                      <a:pt x="545" y="43"/>
                    </a:lnTo>
                    <a:lnTo>
                      <a:pt x="546" y="30"/>
                    </a:lnTo>
                    <a:lnTo>
                      <a:pt x="545" y="19"/>
                    </a:lnTo>
                    <a:lnTo>
                      <a:pt x="545" y="0"/>
                    </a:lnTo>
                    <a:lnTo>
                      <a:pt x="554" y="0"/>
                    </a:lnTo>
                    <a:lnTo>
                      <a:pt x="564" y="0"/>
                    </a:lnTo>
                    <a:lnTo>
                      <a:pt x="573" y="1"/>
                    </a:lnTo>
                    <a:lnTo>
                      <a:pt x="582" y="1"/>
                    </a:lnTo>
                    <a:lnTo>
                      <a:pt x="591" y="3"/>
                    </a:lnTo>
                    <a:lnTo>
                      <a:pt x="601" y="3"/>
                    </a:lnTo>
                    <a:lnTo>
                      <a:pt x="610" y="4"/>
                    </a:lnTo>
                    <a:lnTo>
                      <a:pt x="619" y="4"/>
                    </a:lnTo>
                    <a:lnTo>
                      <a:pt x="620" y="10"/>
                    </a:lnTo>
                    <a:lnTo>
                      <a:pt x="621" y="14"/>
                    </a:lnTo>
                    <a:lnTo>
                      <a:pt x="620" y="19"/>
                    </a:lnTo>
                    <a:lnTo>
                      <a:pt x="619" y="28"/>
                    </a:lnTo>
                    <a:lnTo>
                      <a:pt x="625" y="35"/>
                    </a:lnTo>
                    <a:lnTo>
                      <a:pt x="634" y="45"/>
                    </a:lnTo>
                    <a:lnTo>
                      <a:pt x="645" y="57"/>
                    </a:lnTo>
                    <a:lnTo>
                      <a:pt x="658" y="67"/>
                    </a:lnTo>
                    <a:lnTo>
                      <a:pt x="671" y="76"/>
                    </a:lnTo>
                    <a:lnTo>
                      <a:pt x="681" y="80"/>
                    </a:lnTo>
                    <a:lnTo>
                      <a:pt x="690" y="79"/>
                    </a:lnTo>
                    <a:lnTo>
                      <a:pt x="695" y="69"/>
                    </a:lnTo>
                    <a:lnTo>
                      <a:pt x="705" y="57"/>
                    </a:lnTo>
                    <a:lnTo>
                      <a:pt x="712" y="44"/>
                    </a:lnTo>
                    <a:lnTo>
                      <a:pt x="718" y="30"/>
                    </a:lnTo>
                    <a:lnTo>
                      <a:pt x="723" y="15"/>
                    </a:lnTo>
                    <a:lnTo>
                      <a:pt x="726" y="15"/>
                    </a:lnTo>
                    <a:lnTo>
                      <a:pt x="731" y="15"/>
                    </a:lnTo>
                    <a:lnTo>
                      <a:pt x="736" y="16"/>
                    </a:lnTo>
                    <a:lnTo>
                      <a:pt x="742" y="16"/>
                    </a:lnTo>
                    <a:lnTo>
                      <a:pt x="748" y="18"/>
                    </a:lnTo>
                    <a:lnTo>
                      <a:pt x="753" y="19"/>
                    </a:lnTo>
                    <a:lnTo>
                      <a:pt x="757" y="21"/>
                    </a:lnTo>
                    <a:lnTo>
                      <a:pt x="760" y="22"/>
                    </a:lnTo>
                    <a:lnTo>
                      <a:pt x="756" y="35"/>
                    </a:lnTo>
                    <a:lnTo>
                      <a:pt x="754" y="46"/>
                    </a:lnTo>
                    <a:lnTo>
                      <a:pt x="751" y="58"/>
                    </a:lnTo>
                    <a:lnTo>
                      <a:pt x="750" y="72"/>
                    </a:lnTo>
                    <a:lnTo>
                      <a:pt x="756" y="80"/>
                    </a:lnTo>
                    <a:lnTo>
                      <a:pt x="761" y="86"/>
                    </a:lnTo>
                    <a:lnTo>
                      <a:pt x="766" y="91"/>
                    </a:lnTo>
                    <a:lnTo>
                      <a:pt x="774" y="97"/>
                    </a:lnTo>
                    <a:lnTo>
                      <a:pt x="789" y="97"/>
                    </a:lnTo>
                    <a:lnTo>
                      <a:pt x="793" y="94"/>
                    </a:lnTo>
                    <a:lnTo>
                      <a:pt x="791" y="88"/>
                    </a:lnTo>
                    <a:lnTo>
                      <a:pt x="791" y="80"/>
                    </a:lnTo>
                    <a:lnTo>
                      <a:pt x="796" y="76"/>
                    </a:lnTo>
                    <a:lnTo>
                      <a:pt x="801" y="73"/>
                    </a:lnTo>
                    <a:lnTo>
                      <a:pt x="806" y="69"/>
                    </a:lnTo>
                    <a:lnTo>
                      <a:pt x="810" y="66"/>
                    </a:lnTo>
                    <a:lnTo>
                      <a:pt x="814" y="63"/>
                    </a:lnTo>
                    <a:lnTo>
                      <a:pt x="817" y="59"/>
                    </a:lnTo>
                    <a:lnTo>
                      <a:pt x="822" y="56"/>
                    </a:lnTo>
                    <a:lnTo>
                      <a:pt x="826" y="52"/>
                    </a:lnTo>
                    <a:lnTo>
                      <a:pt x="834" y="52"/>
                    </a:lnTo>
                    <a:lnTo>
                      <a:pt x="842" y="54"/>
                    </a:lnTo>
                    <a:lnTo>
                      <a:pt x="849" y="57"/>
                    </a:lnTo>
                    <a:lnTo>
                      <a:pt x="856" y="60"/>
                    </a:lnTo>
                    <a:lnTo>
                      <a:pt x="861" y="65"/>
                    </a:lnTo>
                    <a:lnTo>
                      <a:pt x="865" y="71"/>
                    </a:lnTo>
                    <a:lnTo>
                      <a:pt x="867" y="77"/>
                    </a:lnTo>
                    <a:lnTo>
                      <a:pt x="867" y="86"/>
                    </a:lnTo>
                    <a:lnTo>
                      <a:pt x="862" y="98"/>
                    </a:lnTo>
                    <a:lnTo>
                      <a:pt x="857" y="109"/>
                    </a:lnTo>
                    <a:lnTo>
                      <a:pt x="855" y="119"/>
                    </a:lnTo>
                    <a:lnTo>
                      <a:pt x="854" y="132"/>
                    </a:lnTo>
                    <a:lnTo>
                      <a:pt x="859" y="139"/>
                    </a:lnTo>
                    <a:lnTo>
                      <a:pt x="862" y="145"/>
                    </a:lnTo>
                    <a:lnTo>
                      <a:pt x="867" y="152"/>
                    </a:lnTo>
                    <a:lnTo>
                      <a:pt x="871" y="160"/>
                    </a:lnTo>
                    <a:lnTo>
                      <a:pt x="879" y="165"/>
                    </a:lnTo>
                    <a:lnTo>
                      <a:pt x="885" y="170"/>
                    </a:lnTo>
                    <a:lnTo>
                      <a:pt x="891" y="173"/>
                    </a:lnTo>
                    <a:lnTo>
                      <a:pt x="897" y="175"/>
                    </a:lnTo>
                    <a:lnTo>
                      <a:pt x="901" y="177"/>
                    </a:lnTo>
                    <a:lnTo>
                      <a:pt x="907" y="179"/>
                    </a:lnTo>
                    <a:lnTo>
                      <a:pt x="914" y="180"/>
                    </a:lnTo>
                    <a:lnTo>
                      <a:pt x="922" y="181"/>
                    </a:lnTo>
                    <a:lnTo>
                      <a:pt x="929" y="173"/>
                    </a:lnTo>
                    <a:lnTo>
                      <a:pt x="933" y="166"/>
                    </a:lnTo>
                    <a:lnTo>
                      <a:pt x="939" y="160"/>
                    </a:lnTo>
                    <a:lnTo>
                      <a:pt x="944" y="155"/>
                    </a:lnTo>
                    <a:lnTo>
                      <a:pt x="950" y="150"/>
                    </a:lnTo>
                    <a:lnTo>
                      <a:pt x="958" y="148"/>
                    </a:lnTo>
                    <a:lnTo>
                      <a:pt x="966" y="144"/>
                    </a:lnTo>
                    <a:lnTo>
                      <a:pt x="976" y="143"/>
                    </a:lnTo>
                    <a:lnTo>
                      <a:pt x="985" y="152"/>
                    </a:lnTo>
                    <a:lnTo>
                      <a:pt x="993" y="159"/>
                    </a:lnTo>
                    <a:lnTo>
                      <a:pt x="998" y="167"/>
                    </a:lnTo>
                    <a:lnTo>
                      <a:pt x="999" y="179"/>
                    </a:lnTo>
                    <a:lnTo>
                      <a:pt x="995" y="194"/>
                    </a:lnTo>
                    <a:lnTo>
                      <a:pt x="989" y="208"/>
                    </a:lnTo>
                    <a:lnTo>
                      <a:pt x="984" y="222"/>
                    </a:lnTo>
                    <a:lnTo>
                      <a:pt x="982" y="236"/>
                    </a:lnTo>
                    <a:lnTo>
                      <a:pt x="985" y="242"/>
                    </a:lnTo>
                    <a:lnTo>
                      <a:pt x="991" y="247"/>
                    </a:lnTo>
                    <a:lnTo>
                      <a:pt x="998" y="251"/>
                    </a:lnTo>
                    <a:lnTo>
                      <a:pt x="1005" y="256"/>
                    </a:lnTo>
                    <a:lnTo>
                      <a:pt x="1013" y="260"/>
                    </a:lnTo>
                    <a:lnTo>
                      <a:pt x="1020" y="263"/>
                    </a:lnTo>
                    <a:lnTo>
                      <a:pt x="1028" y="266"/>
                    </a:lnTo>
                    <a:lnTo>
                      <a:pt x="1035" y="269"/>
                    </a:lnTo>
                    <a:lnTo>
                      <a:pt x="1043" y="269"/>
                    </a:lnTo>
                    <a:lnTo>
                      <a:pt x="1051" y="269"/>
                    </a:lnTo>
                    <a:lnTo>
                      <a:pt x="1059" y="266"/>
                    </a:lnTo>
                    <a:lnTo>
                      <a:pt x="1066" y="262"/>
                    </a:lnTo>
                    <a:lnTo>
                      <a:pt x="1068" y="253"/>
                    </a:lnTo>
                    <a:lnTo>
                      <a:pt x="1073" y="246"/>
                    </a:lnTo>
                    <a:lnTo>
                      <a:pt x="1081" y="241"/>
                    </a:lnTo>
                    <a:lnTo>
                      <a:pt x="1091" y="239"/>
                    </a:lnTo>
                    <a:lnTo>
                      <a:pt x="1095" y="251"/>
                    </a:lnTo>
                    <a:lnTo>
                      <a:pt x="1099" y="263"/>
                    </a:lnTo>
                    <a:lnTo>
                      <a:pt x="1104" y="274"/>
                    </a:lnTo>
                    <a:lnTo>
                      <a:pt x="1109" y="287"/>
                    </a:lnTo>
                    <a:lnTo>
                      <a:pt x="1110" y="294"/>
                    </a:lnTo>
                    <a:lnTo>
                      <a:pt x="1111" y="301"/>
                    </a:lnTo>
                    <a:lnTo>
                      <a:pt x="1111" y="308"/>
                    </a:lnTo>
                    <a:lnTo>
                      <a:pt x="1112" y="315"/>
                    </a:lnTo>
                    <a:lnTo>
                      <a:pt x="1105" y="319"/>
                    </a:lnTo>
                    <a:lnTo>
                      <a:pt x="1098" y="324"/>
                    </a:lnTo>
                    <a:lnTo>
                      <a:pt x="1091" y="327"/>
                    </a:lnTo>
                    <a:lnTo>
                      <a:pt x="1086" y="331"/>
                    </a:lnTo>
                    <a:lnTo>
                      <a:pt x="1080" y="334"/>
                    </a:lnTo>
                    <a:lnTo>
                      <a:pt x="1074" y="339"/>
                    </a:lnTo>
                    <a:lnTo>
                      <a:pt x="1067" y="345"/>
                    </a:lnTo>
                    <a:lnTo>
                      <a:pt x="1061" y="352"/>
                    </a:lnTo>
                    <a:lnTo>
                      <a:pt x="1060" y="364"/>
                    </a:lnTo>
                    <a:lnTo>
                      <a:pt x="1062" y="377"/>
                    </a:lnTo>
                    <a:lnTo>
                      <a:pt x="1067" y="389"/>
                    </a:lnTo>
                    <a:lnTo>
                      <a:pt x="1076" y="399"/>
                    </a:lnTo>
                    <a:lnTo>
                      <a:pt x="1083" y="400"/>
                    </a:lnTo>
                    <a:lnTo>
                      <a:pt x="1091" y="401"/>
                    </a:lnTo>
                    <a:lnTo>
                      <a:pt x="1099" y="404"/>
                    </a:lnTo>
                    <a:lnTo>
                      <a:pt x="1107" y="405"/>
                    </a:lnTo>
                    <a:lnTo>
                      <a:pt x="1115" y="407"/>
                    </a:lnTo>
                    <a:lnTo>
                      <a:pt x="1122" y="410"/>
                    </a:lnTo>
                    <a:lnTo>
                      <a:pt x="1127" y="415"/>
                    </a:lnTo>
                    <a:lnTo>
                      <a:pt x="1130" y="420"/>
                    </a:lnTo>
                    <a:lnTo>
                      <a:pt x="1129" y="435"/>
                    </a:lnTo>
                    <a:lnTo>
                      <a:pt x="1129" y="448"/>
                    </a:lnTo>
                    <a:lnTo>
                      <a:pt x="1129" y="463"/>
                    </a:lnTo>
                    <a:lnTo>
                      <a:pt x="1128" y="478"/>
                    </a:lnTo>
                    <a:lnTo>
                      <a:pt x="1125" y="484"/>
                    </a:lnTo>
                    <a:lnTo>
                      <a:pt x="1120" y="488"/>
                    </a:lnTo>
                    <a:lnTo>
                      <a:pt x="1114" y="491"/>
                    </a:lnTo>
                    <a:lnTo>
                      <a:pt x="1109" y="495"/>
                    </a:lnTo>
                    <a:lnTo>
                      <a:pt x="1102" y="497"/>
                    </a:lnTo>
                    <a:lnTo>
                      <a:pt x="1094" y="499"/>
                    </a:lnTo>
                    <a:lnTo>
                      <a:pt x="1088" y="500"/>
                    </a:lnTo>
                    <a:lnTo>
                      <a:pt x="1081" y="503"/>
                    </a:lnTo>
                    <a:lnTo>
                      <a:pt x="1080" y="515"/>
                    </a:lnTo>
                    <a:lnTo>
                      <a:pt x="1079" y="530"/>
                    </a:lnTo>
                    <a:lnTo>
                      <a:pt x="1079" y="545"/>
                    </a:lnTo>
                    <a:lnTo>
                      <a:pt x="1082" y="557"/>
                    </a:lnTo>
                    <a:lnTo>
                      <a:pt x="1090" y="560"/>
                    </a:lnTo>
                    <a:lnTo>
                      <a:pt x="1098" y="564"/>
                    </a:lnTo>
                    <a:lnTo>
                      <a:pt x="1105" y="567"/>
                    </a:lnTo>
                    <a:lnTo>
                      <a:pt x="1112" y="571"/>
                    </a:lnTo>
                    <a:lnTo>
                      <a:pt x="1119" y="575"/>
                    </a:lnTo>
                    <a:lnTo>
                      <a:pt x="1127" y="580"/>
                    </a:lnTo>
                    <a:lnTo>
                      <a:pt x="1134" y="584"/>
                    </a:lnTo>
                    <a:lnTo>
                      <a:pt x="1141" y="589"/>
                    </a:lnTo>
                    <a:lnTo>
                      <a:pt x="1143" y="603"/>
                    </a:lnTo>
                    <a:lnTo>
                      <a:pt x="1142" y="617"/>
                    </a:lnTo>
                    <a:lnTo>
                      <a:pt x="1140" y="632"/>
                    </a:lnTo>
                    <a:lnTo>
                      <a:pt x="1137" y="645"/>
                    </a:lnTo>
                    <a:lnTo>
                      <a:pt x="1128" y="650"/>
                    </a:lnTo>
                    <a:lnTo>
                      <a:pt x="1118" y="654"/>
                    </a:lnTo>
                    <a:lnTo>
                      <a:pt x="1107" y="656"/>
                    </a:lnTo>
                    <a:lnTo>
                      <a:pt x="1096" y="657"/>
                    </a:lnTo>
                    <a:lnTo>
                      <a:pt x="1086" y="658"/>
                    </a:lnTo>
                    <a:lnTo>
                      <a:pt x="1074" y="660"/>
                    </a:lnTo>
                    <a:lnTo>
                      <a:pt x="1064" y="664"/>
                    </a:lnTo>
                    <a:lnTo>
                      <a:pt x="1053" y="669"/>
                    </a:lnTo>
                    <a:lnTo>
                      <a:pt x="1046" y="680"/>
                    </a:lnTo>
                    <a:lnTo>
                      <a:pt x="1039" y="690"/>
                    </a:lnTo>
                    <a:lnTo>
                      <a:pt x="1035" y="701"/>
                    </a:lnTo>
                    <a:lnTo>
                      <a:pt x="1033" y="713"/>
                    </a:lnTo>
                    <a:lnTo>
                      <a:pt x="1037" y="723"/>
                    </a:lnTo>
                    <a:lnTo>
                      <a:pt x="1042" y="733"/>
                    </a:lnTo>
                    <a:lnTo>
                      <a:pt x="1048" y="743"/>
                    </a:lnTo>
                    <a:lnTo>
                      <a:pt x="1053" y="755"/>
                    </a:lnTo>
                    <a:lnTo>
                      <a:pt x="1058" y="765"/>
                    </a:lnTo>
                    <a:lnTo>
                      <a:pt x="1062" y="776"/>
                    </a:lnTo>
                    <a:lnTo>
                      <a:pt x="1066" y="786"/>
                    </a:lnTo>
                    <a:lnTo>
                      <a:pt x="1068" y="796"/>
                    </a:lnTo>
                    <a:lnTo>
                      <a:pt x="1064" y="808"/>
                    </a:lnTo>
                    <a:lnTo>
                      <a:pt x="1057" y="822"/>
                    </a:lnTo>
                    <a:lnTo>
                      <a:pt x="1049" y="834"/>
                    </a:lnTo>
                    <a:lnTo>
                      <a:pt x="1042" y="844"/>
                    </a:lnTo>
                    <a:lnTo>
                      <a:pt x="1036" y="844"/>
                    </a:lnTo>
                    <a:lnTo>
                      <a:pt x="1030" y="843"/>
                    </a:lnTo>
                    <a:lnTo>
                      <a:pt x="1024" y="841"/>
                    </a:lnTo>
                    <a:lnTo>
                      <a:pt x="1020" y="840"/>
                    </a:lnTo>
                    <a:lnTo>
                      <a:pt x="1014" y="839"/>
                    </a:lnTo>
                    <a:lnTo>
                      <a:pt x="1008" y="838"/>
                    </a:lnTo>
                    <a:lnTo>
                      <a:pt x="1003" y="838"/>
                    </a:lnTo>
                    <a:lnTo>
                      <a:pt x="996" y="837"/>
                    </a:lnTo>
                    <a:lnTo>
                      <a:pt x="984" y="840"/>
                    </a:lnTo>
                    <a:lnTo>
                      <a:pt x="976" y="844"/>
                    </a:lnTo>
                    <a:lnTo>
                      <a:pt x="970" y="847"/>
                    </a:lnTo>
                    <a:lnTo>
                      <a:pt x="966" y="852"/>
                    </a:lnTo>
                    <a:lnTo>
                      <a:pt x="961" y="856"/>
                    </a:lnTo>
                    <a:lnTo>
                      <a:pt x="959" y="863"/>
                    </a:lnTo>
                    <a:lnTo>
                      <a:pt x="955" y="871"/>
                    </a:lnTo>
                    <a:lnTo>
                      <a:pt x="952" y="882"/>
                    </a:lnTo>
                    <a:lnTo>
                      <a:pt x="958" y="901"/>
                    </a:lnTo>
                    <a:lnTo>
                      <a:pt x="968" y="920"/>
                    </a:lnTo>
                    <a:lnTo>
                      <a:pt x="976" y="938"/>
                    </a:lnTo>
                    <a:lnTo>
                      <a:pt x="980" y="959"/>
                    </a:lnTo>
                    <a:lnTo>
                      <a:pt x="973" y="966"/>
                    </a:lnTo>
                    <a:lnTo>
                      <a:pt x="963" y="975"/>
                    </a:lnTo>
                    <a:lnTo>
                      <a:pt x="955" y="982"/>
                    </a:lnTo>
                    <a:lnTo>
                      <a:pt x="947" y="984"/>
                    </a:lnTo>
                    <a:lnTo>
                      <a:pt x="942" y="978"/>
                    </a:lnTo>
                    <a:lnTo>
                      <a:pt x="936" y="974"/>
                    </a:lnTo>
                    <a:lnTo>
                      <a:pt x="930" y="969"/>
                    </a:lnTo>
                    <a:lnTo>
                      <a:pt x="924" y="966"/>
                    </a:lnTo>
                    <a:lnTo>
                      <a:pt x="917" y="962"/>
                    </a:lnTo>
                    <a:lnTo>
                      <a:pt x="912" y="959"/>
                    </a:lnTo>
                    <a:lnTo>
                      <a:pt x="904" y="955"/>
                    </a:lnTo>
                    <a:lnTo>
                      <a:pt x="897" y="952"/>
                    </a:lnTo>
                    <a:lnTo>
                      <a:pt x="886" y="952"/>
                    </a:lnTo>
                    <a:lnTo>
                      <a:pt x="878" y="952"/>
                    </a:lnTo>
                    <a:lnTo>
                      <a:pt x="871" y="952"/>
                    </a:lnTo>
                    <a:lnTo>
                      <a:pt x="864" y="954"/>
                    </a:lnTo>
                    <a:lnTo>
                      <a:pt x="859" y="958"/>
                    </a:lnTo>
                    <a:lnTo>
                      <a:pt x="854" y="962"/>
                    </a:lnTo>
                    <a:lnTo>
                      <a:pt x="848" y="969"/>
                    </a:lnTo>
                    <a:lnTo>
                      <a:pt x="844" y="980"/>
                    </a:lnTo>
                    <a:lnTo>
                      <a:pt x="845" y="995"/>
                    </a:lnTo>
                    <a:lnTo>
                      <a:pt x="847" y="1008"/>
                    </a:lnTo>
                    <a:lnTo>
                      <a:pt x="849" y="1021"/>
                    </a:lnTo>
                    <a:lnTo>
                      <a:pt x="851" y="1035"/>
                    </a:lnTo>
                    <a:lnTo>
                      <a:pt x="846" y="1038"/>
                    </a:lnTo>
                    <a:lnTo>
                      <a:pt x="841" y="1042"/>
                    </a:lnTo>
                    <a:lnTo>
                      <a:pt x="836" y="1045"/>
                    </a:lnTo>
                    <a:lnTo>
                      <a:pt x="831" y="1048"/>
                    </a:lnTo>
                    <a:lnTo>
                      <a:pt x="825" y="1051"/>
                    </a:lnTo>
                    <a:lnTo>
                      <a:pt x="821" y="1053"/>
                    </a:lnTo>
                    <a:lnTo>
                      <a:pt x="815" y="1057"/>
                    </a:lnTo>
                    <a:lnTo>
                      <a:pt x="810" y="1060"/>
                    </a:lnTo>
                    <a:lnTo>
                      <a:pt x="800" y="1056"/>
                    </a:lnTo>
                    <a:lnTo>
                      <a:pt x="792" y="1048"/>
                    </a:lnTo>
                    <a:lnTo>
                      <a:pt x="786" y="1040"/>
                    </a:lnTo>
                    <a:lnTo>
                      <a:pt x="781" y="1029"/>
                    </a:lnTo>
                    <a:lnTo>
                      <a:pt x="777" y="1020"/>
                    </a:lnTo>
                    <a:lnTo>
                      <a:pt x="772" y="1011"/>
                    </a:lnTo>
                    <a:lnTo>
                      <a:pt x="765" y="1002"/>
                    </a:lnTo>
                    <a:lnTo>
                      <a:pt x="756" y="995"/>
                    </a:lnTo>
                    <a:lnTo>
                      <a:pt x="755" y="995"/>
                    </a:lnTo>
                    <a:lnTo>
                      <a:pt x="753" y="993"/>
                    </a:lnTo>
                    <a:lnTo>
                      <a:pt x="751" y="993"/>
                    </a:lnTo>
                    <a:lnTo>
                      <a:pt x="749" y="993"/>
                    </a:lnTo>
                    <a:lnTo>
                      <a:pt x="741" y="996"/>
                    </a:lnTo>
                    <a:lnTo>
                      <a:pt x="733" y="998"/>
                    </a:lnTo>
                    <a:lnTo>
                      <a:pt x="727" y="1000"/>
                    </a:lnTo>
                    <a:lnTo>
                      <a:pt x="720" y="1003"/>
                    </a:lnTo>
                    <a:lnTo>
                      <a:pt x="715" y="1005"/>
                    </a:lnTo>
                    <a:lnTo>
                      <a:pt x="710" y="1010"/>
                    </a:lnTo>
                    <a:lnTo>
                      <a:pt x="704" y="1015"/>
                    </a:lnTo>
                    <a:lnTo>
                      <a:pt x="700" y="1022"/>
                    </a:lnTo>
                    <a:lnTo>
                      <a:pt x="698" y="1031"/>
                    </a:lnTo>
                    <a:lnTo>
                      <a:pt x="697" y="1041"/>
                    </a:lnTo>
                    <a:lnTo>
                      <a:pt x="695" y="1050"/>
                    </a:lnTo>
                    <a:lnTo>
                      <a:pt x="694" y="1060"/>
                    </a:lnTo>
                    <a:lnTo>
                      <a:pt x="686" y="1063"/>
                    </a:lnTo>
                    <a:lnTo>
                      <a:pt x="678" y="1066"/>
                    </a:lnTo>
                    <a:lnTo>
                      <a:pt x="670" y="1068"/>
                    </a:lnTo>
                    <a:lnTo>
                      <a:pt x="662" y="1071"/>
                    </a:lnTo>
                    <a:lnTo>
                      <a:pt x="654" y="1072"/>
                    </a:lnTo>
                    <a:lnTo>
                      <a:pt x="645" y="1073"/>
                    </a:lnTo>
                    <a:lnTo>
                      <a:pt x="637" y="1074"/>
                    </a:lnTo>
                    <a:lnTo>
                      <a:pt x="628" y="1074"/>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07" name="Freeform 30"/>
              <p:cNvSpPr/>
              <p:nvPr/>
            </p:nvSpPr>
            <p:spPr>
              <a:xfrm rot="-3070211">
                <a:off x="4713" y="2335"/>
                <a:ext cx="70" cy="48"/>
              </a:xfrm>
              <a:custGeom>
                <a:avLst/>
                <a:gdLst/>
                <a:ahLst/>
                <a:cxnLst>
                  <a:cxn ang="0">
                    <a:pos x="11" y="47"/>
                  </a:cxn>
                  <a:cxn ang="0">
                    <a:pos x="9" y="47"/>
                  </a:cxn>
                  <a:cxn ang="0">
                    <a:pos x="8" y="46"/>
                  </a:cxn>
                  <a:cxn ang="0">
                    <a:pos x="6" y="46"/>
                  </a:cxn>
                  <a:cxn ang="0">
                    <a:pos x="5" y="45"/>
                  </a:cxn>
                  <a:cxn ang="0">
                    <a:pos x="4" y="44"/>
                  </a:cxn>
                  <a:cxn ang="0">
                    <a:pos x="2" y="44"/>
                  </a:cxn>
                  <a:cxn ang="0">
                    <a:pos x="1" y="43"/>
                  </a:cxn>
                  <a:cxn ang="0">
                    <a:pos x="0" y="42"/>
                  </a:cxn>
                  <a:cxn ang="0">
                    <a:pos x="0" y="37"/>
                  </a:cxn>
                  <a:cxn ang="0">
                    <a:pos x="1" y="32"/>
                  </a:cxn>
                  <a:cxn ang="0">
                    <a:pos x="3" y="28"/>
                  </a:cxn>
                  <a:cxn ang="0">
                    <a:pos x="4" y="23"/>
                  </a:cxn>
                  <a:cxn ang="0">
                    <a:pos x="6" y="18"/>
                  </a:cxn>
                  <a:cxn ang="0">
                    <a:pos x="8" y="13"/>
                  </a:cxn>
                  <a:cxn ang="0">
                    <a:pos x="9" y="9"/>
                  </a:cxn>
                  <a:cxn ang="0">
                    <a:pos x="11" y="4"/>
                  </a:cxn>
                  <a:cxn ang="0">
                    <a:pos x="13" y="3"/>
                  </a:cxn>
                  <a:cxn ang="0">
                    <a:pos x="18" y="3"/>
                  </a:cxn>
                  <a:cxn ang="0">
                    <a:pos x="23" y="2"/>
                  </a:cxn>
                  <a:cxn ang="0">
                    <a:pos x="29" y="1"/>
                  </a:cxn>
                  <a:cxn ang="0">
                    <a:pos x="36" y="0"/>
                  </a:cxn>
                  <a:cxn ang="0">
                    <a:pos x="41" y="0"/>
                  </a:cxn>
                  <a:cxn ang="0">
                    <a:pos x="46" y="0"/>
                  </a:cxn>
                  <a:cxn ang="0">
                    <a:pos x="49" y="0"/>
                  </a:cxn>
                  <a:cxn ang="0">
                    <a:pos x="52" y="3"/>
                  </a:cxn>
                  <a:cxn ang="0">
                    <a:pos x="55" y="6"/>
                  </a:cxn>
                  <a:cxn ang="0">
                    <a:pos x="58" y="10"/>
                  </a:cxn>
                  <a:cxn ang="0">
                    <a:pos x="62" y="14"/>
                  </a:cxn>
                  <a:cxn ang="0">
                    <a:pos x="65" y="19"/>
                  </a:cxn>
                  <a:cxn ang="0">
                    <a:pos x="67" y="23"/>
                  </a:cxn>
                  <a:cxn ang="0">
                    <a:pos x="69" y="27"/>
                  </a:cxn>
                  <a:cxn ang="0">
                    <a:pos x="70" y="31"/>
                  </a:cxn>
                  <a:cxn ang="0">
                    <a:pos x="67" y="33"/>
                  </a:cxn>
                  <a:cxn ang="0">
                    <a:pos x="64" y="35"/>
                  </a:cxn>
                  <a:cxn ang="0">
                    <a:pos x="60" y="37"/>
                  </a:cxn>
                  <a:cxn ang="0">
                    <a:pos x="57" y="39"/>
                  </a:cxn>
                  <a:cxn ang="0">
                    <a:pos x="53" y="40"/>
                  </a:cxn>
                  <a:cxn ang="0">
                    <a:pos x="49" y="42"/>
                  </a:cxn>
                  <a:cxn ang="0">
                    <a:pos x="45" y="43"/>
                  </a:cxn>
                  <a:cxn ang="0">
                    <a:pos x="42" y="45"/>
                  </a:cxn>
                  <a:cxn ang="0">
                    <a:pos x="38" y="46"/>
                  </a:cxn>
                  <a:cxn ang="0">
                    <a:pos x="34" y="47"/>
                  </a:cxn>
                  <a:cxn ang="0">
                    <a:pos x="30" y="47"/>
                  </a:cxn>
                  <a:cxn ang="0">
                    <a:pos x="26" y="48"/>
                  </a:cxn>
                  <a:cxn ang="0">
                    <a:pos x="22" y="48"/>
                  </a:cxn>
                  <a:cxn ang="0">
                    <a:pos x="18" y="48"/>
                  </a:cxn>
                  <a:cxn ang="0">
                    <a:pos x="14" y="48"/>
                  </a:cxn>
                  <a:cxn ang="0">
                    <a:pos x="11" y="47"/>
                  </a:cxn>
                </a:cxnLst>
                <a:pathLst>
                  <a:path w="293" h="197">
                    <a:moveTo>
                      <a:pt x="45" y="194"/>
                    </a:moveTo>
                    <a:lnTo>
                      <a:pt x="39" y="191"/>
                    </a:lnTo>
                    <a:lnTo>
                      <a:pt x="34" y="189"/>
                    </a:lnTo>
                    <a:lnTo>
                      <a:pt x="27" y="187"/>
                    </a:lnTo>
                    <a:lnTo>
                      <a:pt x="21" y="185"/>
                    </a:lnTo>
                    <a:lnTo>
                      <a:pt x="15" y="182"/>
                    </a:lnTo>
                    <a:lnTo>
                      <a:pt x="9" y="179"/>
                    </a:lnTo>
                    <a:lnTo>
                      <a:pt x="5" y="175"/>
                    </a:lnTo>
                    <a:lnTo>
                      <a:pt x="0" y="171"/>
                    </a:lnTo>
                    <a:lnTo>
                      <a:pt x="1" y="151"/>
                    </a:lnTo>
                    <a:lnTo>
                      <a:pt x="6" y="132"/>
                    </a:lnTo>
                    <a:lnTo>
                      <a:pt x="11" y="113"/>
                    </a:lnTo>
                    <a:lnTo>
                      <a:pt x="17" y="93"/>
                    </a:lnTo>
                    <a:lnTo>
                      <a:pt x="25" y="74"/>
                    </a:lnTo>
                    <a:lnTo>
                      <a:pt x="32" y="55"/>
                    </a:lnTo>
                    <a:lnTo>
                      <a:pt x="38" y="36"/>
                    </a:lnTo>
                    <a:lnTo>
                      <a:pt x="44" y="16"/>
                    </a:lnTo>
                    <a:lnTo>
                      <a:pt x="55" y="14"/>
                    </a:lnTo>
                    <a:lnTo>
                      <a:pt x="74" y="11"/>
                    </a:lnTo>
                    <a:lnTo>
                      <a:pt x="97" y="8"/>
                    </a:lnTo>
                    <a:lnTo>
                      <a:pt x="123" y="5"/>
                    </a:lnTo>
                    <a:lnTo>
                      <a:pt x="149" y="2"/>
                    </a:lnTo>
                    <a:lnTo>
                      <a:pt x="173" y="1"/>
                    </a:lnTo>
                    <a:lnTo>
                      <a:pt x="193" y="0"/>
                    </a:lnTo>
                    <a:lnTo>
                      <a:pt x="205" y="0"/>
                    </a:lnTo>
                    <a:lnTo>
                      <a:pt x="217" y="11"/>
                    </a:lnTo>
                    <a:lnTo>
                      <a:pt x="231" y="23"/>
                    </a:lnTo>
                    <a:lnTo>
                      <a:pt x="244" y="40"/>
                    </a:lnTo>
                    <a:lnTo>
                      <a:pt x="258" y="58"/>
                    </a:lnTo>
                    <a:lnTo>
                      <a:pt x="270" y="76"/>
                    </a:lnTo>
                    <a:lnTo>
                      <a:pt x="281" y="95"/>
                    </a:lnTo>
                    <a:lnTo>
                      <a:pt x="288" y="112"/>
                    </a:lnTo>
                    <a:lnTo>
                      <a:pt x="293" y="127"/>
                    </a:lnTo>
                    <a:lnTo>
                      <a:pt x="280" y="135"/>
                    </a:lnTo>
                    <a:lnTo>
                      <a:pt x="266" y="144"/>
                    </a:lnTo>
                    <a:lnTo>
                      <a:pt x="252" y="151"/>
                    </a:lnTo>
                    <a:lnTo>
                      <a:pt x="237" y="159"/>
                    </a:lnTo>
                    <a:lnTo>
                      <a:pt x="222" y="166"/>
                    </a:lnTo>
                    <a:lnTo>
                      <a:pt x="206" y="172"/>
                    </a:lnTo>
                    <a:lnTo>
                      <a:pt x="190" y="178"/>
                    </a:lnTo>
                    <a:lnTo>
                      <a:pt x="174" y="183"/>
                    </a:lnTo>
                    <a:lnTo>
                      <a:pt x="158" y="188"/>
                    </a:lnTo>
                    <a:lnTo>
                      <a:pt x="142" y="191"/>
                    </a:lnTo>
                    <a:lnTo>
                      <a:pt x="125" y="194"/>
                    </a:lnTo>
                    <a:lnTo>
                      <a:pt x="108" y="196"/>
                    </a:lnTo>
                    <a:lnTo>
                      <a:pt x="92" y="197"/>
                    </a:lnTo>
                    <a:lnTo>
                      <a:pt x="76" y="197"/>
                    </a:lnTo>
                    <a:lnTo>
                      <a:pt x="60" y="196"/>
                    </a:lnTo>
                    <a:lnTo>
                      <a:pt x="45" y="19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08" name="Freeform 31"/>
              <p:cNvSpPr/>
              <p:nvPr/>
            </p:nvSpPr>
            <p:spPr>
              <a:xfrm rot="-3070211">
                <a:off x="4715" y="2338"/>
                <a:ext cx="61" cy="38"/>
              </a:xfrm>
              <a:custGeom>
                <a:avLst/>
                <a:gdLst/>
                <a:ahLst/>
                <a:cxnLst>
                  <a:cxn ang="0">
                    <a:pos x="0" y="36"/>
                  </a:cxn>
                  <a:cxn ang="0">
                    <a:pos x="0" y="36"/>
                  </a:cxn>
                  <a:cxn ang="0">
                    <a:pos x="0" y="35"/>
                  </a:cxn>
                  <a:cxn ang="0">
                    <a:pos x="0" y="35"/>
                  </a:cxn>
                  <a:cxn ang="0">
                    <a:pos x="0" y="34"/>
                  </a:cxn>
                  <a:cxn ang="0">
                    <a:pos x="1" y="30"/>
                  </a:cxn>
                  <a:cxn ang="0">
                    <a:pos x="2" y="26"/>
                  </a:cxn>
                  <a:cxn ang="0">
                    <a:pos x="4" y="22"/>
                  </a:cxn>
                  <a:cxn ang="0">
                    <a:pos x="5" y="19"/>
                  </a:cxn>
                  <a:cxn ang="0">
                    <a:pos x="6" y="15"/>
                  </a:cxn>
                  <a:cxn ang="0">
                    <a:pos x="7" y="11"/>
                  </a:cxn>
                  <a:cxn ang="0">
                    <a:pos x="8" y="7"/>
                  </a:cxn>
                  <a:cxn ang="0">
                    <a:pos x="9" y="3"/>
                  </a:cxn>
                  <a:cxn ang="0">
                    <a:pos x="15" y="4"/>
                  </a:cxn>
                  <a:cxn ang="0">
                    <a:pos x="21" y="4"/>
                  </a:cxn>
                  <a:cxn ang="0">
                    <a:pos x="25" y="3"/>
                  </a:cxn>
                  <a:cxn ang="0">
                    <a:pos x="30" y="3"/>
                  </a:cxn>
                  <a:cxn ang="0">
                    <a:pos x="33" y="2"/>
                  </a:cxn>
                  <a:cxn ang="0">
                    <a:pos x="37" y="1"/>
                  </a:cxn>
                  <a:cxn ang="0">
                    <a:pos x="41" y="0"/>
                  </a:cxn>
                  <a:cxn ang="0">
                    <a:pos x="46" y="0"/>
                  </a:cxn>
                  <a:cxn ang="0">
                    <a:pos x="47" y="1"/>
                  </a:cxn>
                  <a:cxn ang="0">
                    <a:pos x="48" y="3"/>
                  </a:cxn>
                  <a:cxn ang="0">
                    <a:pos x="49" y="4"/>
                  </a:cxn>
                  <a:cxn ang="0">
                    <a:pos x="50" y="5"/>
                  </a:cxn>
                  <a:cxn ang="0">
                    <a:pos x="51" y="7"/>
                  </a:cxn>
                  <a:cxn ang="0">
                    <a:pos x="53" y="10"/>
                  </a:cxn>
                  <a:cxn ang="0">
                    <a:pos x="54" y="13"/>
                  </a:cxn>
                  <a:cxn ang="0">
                    <a:pos x="56" y="16"/>
                  </a:cxn>
                  <a:cxn ang="0">
                    <a:pos x="57" y="18"/>
                  </a:cxn>
                  <a:cxn ang="0">
                    <a:pos x="59" y="21"/>
                  </a:cxn>
                  <a:cxn ang="0">
                    <a:pos x="60" y="24"/>
                  </a:cxn>
                  <a:cxn ang="0">
                    <a:pos x="61" y="26"/>
                  </a:cxn>
                  <a:cxn ang="0">
                    <a:pos x="61" y="26"/>
                  </a:cxn>
                  <a:cxn ang="0">
                    <a:pos x="60" y="27"/>
                  </a:cxn>
                  <a:cxn ang="0">
                    <a:pos x="59" y="27"/>
                  </a:cxn>
                  <a:cxn ang="0">
                    <a:pos x="57" y="28"/>
                  </a:cxn>
                  <a:cxn ang="0">
                    <a:pos x="54" y="30"/>
                  </a:cxn>
                  <a:cxn ang="0">
                    <a:pos x="51" y="32"/>
                  </a:cxn>
                  <a:cxn ang="0">
                    <a:pos x="48" y="33"/>
                  </a:cxn>
                  <a:cxn ang="0">
                    <a:pos x="45" y="35"/>
                  </a:cxn>
                  <a:cxn ang="0">
                    <a:pos x="41" y="36"/>
                  </a:cxn>
                  <a:cxn ang="0">
                    <a:pos x="37" y="37"/>
                  </a:cxn>
                  <a:cxn ang="0">
                    <a:pos x="33" y="37"/>
                  </a:cxn>
                  <a:cxn ang="0">
                    <a:pos x="29" y="38"/>
                  </a:cxn>
                  <a:cxn ang="0">
                    <a:pos x="25" y="38"/>
                  </a:cxn>
                  <a:cxn ang="0">
                    <a:pos x="21" y="38"/>
                  </a:cxn>
                  <a:cxn ang="0">
                    <a:pos x="17" y="38"/>
                  </a:cxn>
                  <a:cxn ang="0">
                    <a:pos x="13" y="38"/>
                  </a:cxn>
                  <a:cxn ang="0">
                    <a:pos x="9" y="38"/>
                  </a:cxn>
                  <a:cxn ang="0">
                    <a:pos x="6" y="37"/>
                  </a:cxn>
                  <a:cxn ang="0">
                    <a:pos x="3" y="37"/>
                  </a:cxn>
                  <a:cxn ang="0">
                    <a:pos x="0" y="36"/>
                  </a:cxn>
                </a:cxnLst>
                <a:pathLst>
                  <a:path w="246" h="156">
                    <a:moveTo>
                      <a:pt x="2" y="149"/>
                    </a:moveTo>
                    <a:lnTo>
                      <a:pt x="1" y="146"/>
                    </a:lnTo>
                    <a:lnTo>
                      <a:pt x="0" y="144"/>
                    </a:lnTo>
                    <a:lnTo>
                      <a:pt x="0" y="142"/>
                    </a:lnTo>
                    <a:lnTo>
                      <a:pt x="0" y="138"/>
                    </a:lnTo>
                    <a:lnTo>
                      <a:pt x="6" y="122"/>
                    </a:lnTo>
                    <a:lnTo>
                      <a:pt x="10" y="107"/>
                    </a:lnTo>
                    <a:lnTo>
                      <a:pt x="16" y="92"/>
                    </a:lnTo>
                    <a:lnTo>
                      <a:pt x="19" y="77"/>
                    </a:lnTo>
                    <a:lnTo>
                      <a:pt x="24" y="62"/>
                    </a:lnTo>
                    <a:lnTo>
                      <a:pt x="28" y="47"/>
                    </a:lnTo>
                    <a:lnTo>
                      <a:pt x="32" y="30"/>
                    </a:lnTo>
                    <a:lnTo>
                      <a:pt x="36" y="13"/>
                    </a:lnTo>
                    <a:lnTo>
                      <a:pt x="62" y="15"/>
                    </a:lnTo>
                    <a:lnTo>
                      <a:pt x="85" y="15"/>
                    </a:lnTo>
                    <a:lnTo>
                      <a:pt x="102" y="14"/>
                    </a:lnTo>
                    <a:lnTo>
                      <a:pt x="119" y="11"/>
                    </a:lnTo>
                    <a:lnTo>
                      <a:pt x="134" y="7"/>
                    </a:lnTo>
                    <a:lnTo>
                      <a:pt x="148" y="4"/>
                    </a:lnTo>
                    <a:lnTo>
                      <a:pt x="166" y="1"/>
                    </a:lnTo>
                    <a:lnTo>
                      <a:pt x="184" y="0"/>
                    </a:lnTo>
                    <a:lnTo>
                      <a:pt x="189" y="5"/>
                    </a:lnTo>
                    <a:lnTo>
                      <a:pt x="193" y="11"/>
                    </a:lnTo>
                    <a:lnTo>
                      <a:pt x="197" y="15"/>
                    </a:lnTo>
                    <a:lnTo>
                      <a:pt x="201" y="21"/>
                    </a:lnTo>
                    <a:lnTo>
                      <a:pt x="206" y="30"/>
                    </a:lnTo>
                    <a:lnTo>
                      <a:pt x="212" y="40"/>
                    </a:lnTo>
                    <a:lnTo>
                      <a:pt x="218" y="52"/>
                    </a:lnTo>
                    <a:lnTo>
                      <a:pt x="225" y="64"/>
                    </a:lnTo>
                    <a:lnTo>
                      <a:pt x="230" y="75"/>
                    </a:lnTo>
                    <a:lnTo>
                      <a:pt x="237" y="87"/>
                    </a:lnTo>
                    <a:lnTo>
                      <a:pt x="242" y="98"/>
                    </a:lnTo>
                    <a:lnTo>
                      <a:pt x="246" y="107"/>
                    </a:lnTo>
                    <a:lnTo>
                      <a:pt x="245" y="108"/>
                    </a:lnTo>
                    <a:lnTo>
                      <a:pt x="243" y="110"/>
                    </a:lnTo>
                    <a:lnTo>
                      <a:pt x="238" y="112"/>
                    </a:lnTo>
                    <a:lnTo>
                      <a:pt x="228" y="115"/>
                    </a:lnTo>
                    <a:lnTo>
                      <a:pt x="219" y="123"/>
                    </a:lnTo>
                    <a:lnTo>
                      <a:pt x="207" y="130"/>
                    </a:lnTo>
                    <a:lnTo>
                      <a:pt x="195" y="136"/>
                    </a:lnTo>
                    <a:lnTo>
                      <a:pt x="180" y="142"/>
                    </a:lnTo>
                    <a:lnTo>
                      <a:pt x="165" y="146"/>
                    </a:lnTo>
                    <a:lnTo>
                      <a:pt x="148" y="150"/>
                    </a:lnTo>
                    <a:lnTo>
                      <a:pt x="132" y="152"/>
                    </a:lnTo>
                    <a:lnTo>
                      <a:pt x="116" y="155"/>
                    </a:lnTo>
                    <a:lnTo>
                      <a:pt x="99" y="156"/>
                    </a:lnTo>
                    <a:lnTo>
                      <a:pt x="83" y="156"/>
                    </a:lnTo>
                    <a:lnTo>
                      <a:pt x="67" y="156"/>
                    </a:lnTo>
                    <a:lnTo>
                      <a:pt x="52" y="156"/>
                    </a:lnTo>
                    <a:lnTo>
                      <a:pt x="37" y="155"/>
                    </a:lnTo>
                    <a:lnTo>
                      <a:pt x="24" y="153"/>
                    </a:lnTo>
                    <a:lnTo>
                      <a:pt x="13" y="151"/>
                    </a:lnTo>
                    <a:lnTo>
                      <a:pt x="2" y="14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09" name="Freeform 32"/>
              <p:cNvSpPr/>
              <p:nvPr/>
            </p:nvSpPr>
            <p:spPr>
              <a:xfrm rot="-3070211">
                <a:off x="4624" y="2321"/>
                <a:ext cx="59" cy="113"/>
              </a:xfrm>
              <a:custGeom>
                <a:avLst/>
                <a:gdLst/>
                <a:ahLst/>
                <a:cxnLst>
                  <a:cxn ang="0">
                    <a:pos x="22" y="112"/>
                  </a:cxn>
                  <a:cxn ang="0">
                    <a:pos x="13" y="102"/>
                  </a:cxn>
                  <a:cxn ang="0">
                    <a:pos x="6" y="90"/>
                  </a:cxn>
                  <a:cxn ang="0">
                    <a:pos x="2" y="76"/>
                  </a:cxn>
                  <a:cxn ang="0">
                    <a:pos x="0" y="63"/>
                  </a:cxn>
                  <a:cxn ang="0">
                    <a:pos x="0" y="49"/>
                  </a:cxn>
                  <a:cxn ang="0">
                    <a:pos x="3" y="35"/>
                  </a:cxn>
                  <a:cxn ang="0">
                    <a:pos x="7" y="22"/>
                  </a:cxn>
                  <a:cxn ang="0">
                    <a:pos x="13" y="10"/>
                  </a:cxn>
                  <a:cxn ang="0">
                    <a:pos x="16" y="5"/>
                  </a:cxn>
                  <a:cxn ang="0">
                    <a:pos x="18" y="1"/>
                  </a:cxn>
                  <a:cxn ang="0">
                    <a:pos x="19" y="0"/>
                  </a:cxn>
                  <a:cxn ang="0">
                    <a:pos x="20" y="4"/>
                  </a:cxn>
                  <a:cxn ang="0">
                    <a:pos x="23" y="8"/>
                  </a:cxn>
                  <a:cxn ang="0">
                    <a:pos x="27" y="12"/>
                  </a:cxn>
                  <a:cxn ang="0">
                    <a:pos x="31" y="16"/>
                  </a:cxn>
                  <a:cxn ang="0">
                    <a:pos x="36" y="20"/>
                  </a:cxn>
                  <a:cxn ang="0">
                    <a:pos x="40" y="24"/>
                  </a:cxn>
                  <a:cxn ang="0">
                    <a:pos x="44" y="28"/>
                  </a:cxn>
                  <a:cxn ang="0">
                    <a:pos x="49" y="31"/>
                  </a:cxn>
                  <a:cxn ang="0">
                    <a:pos x="53" y="34"/>
                  </a:cxn>
                  <a:cxn ang="0">
                    <a:pos x="54" y="35"/>
                  </a:cxn>
                  <a:cxn ang="0">
                    <a:pos x="54" y="36"/>
                  </a:cxn>
                  <a:cxn ang="0">
                    <a:pos x="55" y="37"/>
                  </a:cxn>
                  <a:cxn ang="0">
                    <a:pos x="56" y="39"/>
                  </a:cxn>
                  <a:cxn ang="0">
                    <a:pos x="55" y="39"/>
                  </a:cxn>
                  <a:cxn ang="0">
                    <a:pos x="54" y="40"/>
                  </a:cxn>
                  <a:cxn ang="0">
                    <a:pos x="54" y="41"/>
                  </a:cxn>
                  <a:cxn ang="0">
                    <a:pos x="53" y="42"/>
                  </a:cxn>
                  <a:cxn ang="0">
                    <a:pos x="52" y="48"/>
                  </a:cxn>
                  <a:cxn ang="0">
                    <a:pos x="51" y="53"/>
                  </a:cxn>
                  <a:cxn ang="0">
                    <a:pos x="50" y="59"/>
                  </a:cxn>
                  <a:cxn ang="0">
                    <a:pos x="50" y="65"/>
                  </a:cxn>
                  <a:cxn ang="0">
                    <a:pos x="51" y="72"/>
                  </a:cxn>
                  <a:cxn ang="0">
                    <a:pos x="52" y="77"/>
                  </a:cxn>
                  <a:cxn ang="0">
                    <a:pos x="55" y="82"/>
                  </a:cxn>
                  <a:cxn ang="0">
                    <a:pos x="59" y="87"/>
                  </a:cxn>
                  <a:cxn ang="0">
                    <a:pos x="57" y="90"/>
                  </a:cxn>
                  <a:cxn ang="0">
                    <a:pos x="53" y="94"/>
                  </a:cxn>
                  <a:cxn ang="0">
                    <a:pos x="48" y="99"/>
                  </a:cxn>
                  <a:cxn ang="0">
                    <a:pos x="43" y="104"/>
                  </a:cxn>
                  <a:cxn ang="0">
                    <a:pos x="36" y="108"/>
                  </a:cxn>
                  <a:cxn ang="0">
                    <a:pos x="31" y="111"/>
                  </a:cxn>
                  <a:cxn ang="0">
                    <a:pos x="26" y="113"/>
                  </a:cxn>
                  <a:cxn ang="0">
                    <a:pos x="22" y="112"/>
                  </a:cxn>
                </a:cxnLst>
                <a:pathLst>
                  <a:path w="244" h="463">
                    <a:moveTo>
                      <a:pt x="91" y="460"/>
                    </a:moveTo>
                    <a:lnTo>
                      <a:pt x="53" y="416"/>
                    </a:lnTo>
                    <a:lnTo>
                      <a:pt x="25" y="368"/>
                    </a:lnTo>
                    <a:lnTo>
                      <a:pt x="8" y="313"/>
                    </a:lnTo>
                    <a:lnTo>
                      <a:pt x="0" y="258"/>
                    </a:lnTo>
                    <a:lnTo>
                      <a:pt x="1" y="201"/>
                    </a:lnTo>
                    <a:lnTo>
                      <a:pt x="11" y="144"/>
                    </a:lnTo>
                    <a:lnTo>
                      <a:pt x="28" y="90"/>
                    </a:lnTo>
                    <a:lnTo>
                      <a:pt x="53" y="39"/>
                    </a:lnTo>
                    <a:lnTo>
                      <a:pt x="66" y="20"/>
                    </a:lnTo>
                    <a:lnTo>
                      <a:pt x="76" y="3"/>
                    </a:lnTo>
                    <a:lnTo>
                      <a:pt x="80" y="0"/>
                    </a:lnTo>
                    <a:lnTo>
                      <a:pt x="82" y="16"/>
                    </a:lnTo>
                    <a:lnTo>
                      <a:pt x="97" y="32"/>
                    </a:lnTo>
                    <a:lnTo>
                      <a:pt x="112" y="50"/>
                    </a:lnTo>
                    <a:lnTo>
                      <a:pt x="130" y="67"/>
                    </a:lnTo>
                    <a:lnTo>
                      <a:pt x="147" y="83"/>
                    </a:lnTo>
                    <a:lnTo>
                      <a:pt x="164" y="99"/>
                    </a:lnTo>
                    <a:lnTo>
                      <a:pt x="183" y="114"/>
                    </a:lnTo>
                    <a:lnTo>
                      <a:pt x="201" y="127"/>
                    </a:lnTo>
                    <a:lnTo>
                      <a:pt x="220" y="138"/>
                    </a:lnTo>
                    <a:lnTo>
                      <a:pt x="223" y="144"/>
                    </a:lnTo>
                    <a:lnTo>
                      <a:pt x="225" y="148"/>
                    </a:lnTo>
                    <a:lnTo>
                      <a:pt x="228" y="152"/>
                    </a:lnTo>
                    <a:lnTo>
                      <a:pt x="231" y="159"/>
                    </a:lnTo>
                    <a:lnTo>
                      <a:pt x="226" y="161"/>
                    </a:lnTo>
                    <a:lnTo>
                      <a:pt x="224" y="164"/>
                    </a:lnTo>
                    <a:lnTo>
                      <a:pt x="222" y="167"/>
                    </a:lnTo>
                    <a:lnTo>
                      <a:pt x="220" y="172"/>
                    </a:lnTo>
                    <a:lnTo>
                      <a:pt x="214" y="195"/>
                    </a:lnTo>
                    <a:lnTo>
                      <a:pt x="210" y="219"/>
                    </a:lnTo>
                    <a:lnTo>
                      <a:pt x="208" y="243"/>
                    </a:lnTo>
                    <a:lnTo>
                      <a:pt x="208" y="268"/>
                    </a:lnTo>
                    <a:lnTo>
                      <a:pt x="211" y="293"/>
                    </a:lnTo>
                    <a:lnTo>
                      <a:pt x="217" y="316"/>
                    </a:lnTo>
                    <a:lnTo>
                      <a:pt x="229" y="336"/>
                    </a:lnTo>
                    <a:lnTo>
                      <a:pt x="244" y="356"/>
                    </a:lnTo>
                    <a:lnTo>
                      <a:pt x="235" y="369"/>
                    </a:lnTo>
                    <a:lnTo>
                      <a:pt x="220" y="386"/>
                    </a:lnTo>
                    <a:lnTo>
                      <a:pt x="199" y="406"/>
                    </a:lnTo>
                    <a:lnTo>
                      <a:pt x="176" y="426"/>
                    </a:lnTo>
                    <a:lnTo>
                      <a:pt x="150" y="444"/>
                    </a:lnTo>
                    <a:lnTo>
                      <a:pt x="127" y="456"/>
                    </a:lnTo>
                    <a:lnTo>
                      <a:pt x="107" y="463"/>
                    </a:lnTo>
                    <a:lnTo>
                      <a:pt x="91" y="460"/>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0" name="Freeform 33"/>
              <p:cNvSpPr/>
              <p:nvPr/>
            </p:nvSpPr>
            <p:spPr>
              <a:xfrm rot="-3070211">
                <a:off x="4630" y="2328"/>
                <a:ext cx="49" cy="100"/>
              </a:xfrm>
              <a:custGeom>
                <a:avLst/>
                <a:gdLst/>
                <a:ahLst/>
                <a:cxnLst>
                  <a:cxn ang="0">
                    <a:pos x="22" y="100"/>
                  </a:cxn>
                  <a:cxn ang="0">
                    <a:pos x="21" y="97"/>
                  </a:cxn>
                  <a:cxn ang="0">
                    <a:pos x="19" y="96"/>
                  </a:cxn>
                  <a:cxn ang="0">
                    <a:pos x="19" y="95"/>
                  </a:cxn>
                  <a:cxn ang="0">
                    <a:pos x="17" y="94"/>
                  </a:cxn>
                  <a:cxn ang="0">
                    <a:pos x="10" y="82"/>
                  </a:cxn>
                  <a:cxn ang="0">
                    <a:pos x="4" y="70"/>
                  </a:cxn>
                  <a:cxn ang="0">
                    <a:pos x="1" y="59"/>
                  </a:cxn>
                  <a:cxn ang="0">
                    <a:pos x="0" y="49"/>
                  </a:cxn>
                  <a:cxn ang="0">
                    <a:pos x="0" y="38"/>
                  </a:cxn>
                  <a:cxn ang="0">
                    <a:pos x="2" y="27"/>
                  </a:cxn>
                  <a:cxn ang="0">
                    <a:pos x="6" y="16"/>
                  </a:cxn>
                  <a:cxn ang="0">
                    <a:pos x="10" y="3"/>
                  </a:cxn>
                  <a:cxn ang="0">
                    <a:pos x="11" y="1"/>
                  </a:cxn>
                  <a:cxn ang="0">
                    <a:pos x="12" y="0"/>
                  </a:cxn>
                  <a:cxn ang="0">
                    <a:pos x="14" y="0"/>
                  </a:cxn>
                  <a:cxn ang="0">
                    <a:pos x="16" y="1"/>
                  </a:cxn>
                  <a:cxn ang="0">
                    <a:pos x="18" y="5"/>
                  </a:cxn>
                  <a:cxn ang="0">
                    <a:pos x="22" y="9"/>
                  </a:cxn>
                  <a:cxn ang="0">
                    <a:pos x="27" y="13"/>
                  </a:cxn>
                  <a:cxn ang="0">
                    <a:pos x="32" y="17"/>
                  </a:cxn>
                  <a:cxn ang="0">
                    <a:pos x="37" y="21"/>
                  </a:cxn>
                  <a:cxn ang="0">
                    <a:pos x="41" y="24"/>
                  </a:cxn>
                  <a:cxn ang="0">
                    <a:pos x="45" y="27"/>
                  </a:cxn>
                  <a:cxn ang="0">
                    <a:pos x="46" y="31"/>
                  </a:cxn>
                  <a:cxn ang="0">
                    <a:pos x="44" y="42"/>
                  </a:cxn>
                  <a:cxn ang="0">
                    <a:pos x="43" y="53"/>
                  </a:cxn>
                  <a:cxn ang="0">
                    <a:pos x="44" y="64"/>
                  </a:cxn>
                  <a:cxn ang="0">
                    <a:pos x="47" y="75"/>
                  </a:cxn>
                  <a:cxn ang="0">
                    <a:pos x="48" y="76"/>
                  </a:cxn>
                  <a:cxn ang="0">
                    <a:pos x="49" y="77"/>
                  </a:cxn>
                  <a:cxn ang="0">
                    <a:pos x="49" y="78"/>
                  </a:cxn>
                  <a:cxn ang="0">
                    <a:pos x="49" y="79"/>
                  </a:cxn>
                  <a:cxn ang="0">
                    <a:pos x="47" y="82"/>
                  </a:cxn>
                  <a:cxn ang="0">
                    <a:pos x="44" y="85"/>
                  </a:cxn>
                  <a:cxn ang="0">
                    <a:pos x="40" y="88"/>
                  </a:cxn>
                  <a:cxn ang="0">
                    <a:pos x="36" y="91"/>
                  </a:cxn>
                  <a:cxn ang="0">
                    <a:pos x="33" y="94"/>
                  </a:cxn>
                  <a:cxn ang="0">
                    <a:pos x="29" y="97"/>
                  </a:cxn>
                  <a:cxn ang="0">
                    <a:pos x="26" y="99"/>
                  </a:cxn>
                  <a:cxn ang="0">
                    <a:pos x="22" y="100"/>
                  </a:cxn>
                </a:cxnLst>
                <a:pathLst>
                  <a:path w="199" h="411">
                    <a:moveTo>
                      <a:pt x="91" y="411"/>
                    </a:moveTo>
                    <a:lnTo>
                      <a:pt x="84" y="400"/>
                    </a:lnTo>
                    <a:lnTo>
                      <a:pt x="79" y="394"/>
                    </a:lnTo>
                    <a:lnTo>
                      <a:pt x="76" y="391"/>
                    </a:lnTo>
                    <a:lnTo>
                      <a:pt x="71" y="386"/>
                    </a:lnTo>
                    <a:lnTo>
                      <a:pt x="40" y="335"/>
                    </a:lnTo>
                    <a:lnTo>
                      <a:pt x="18" y="286"/>
                    </a:lnTo>
                    <a:lnTo>
                      <a:pt x="6" y="242"/>
                    </a:lnTo>
                    <a:lnTo>
                      <a:pt x="0" y="200"/>
                    </a:lnTo>
                    <a:lnTo>
                      <a:pt x="1" y="157"/>
                    </a:lnTo>
                    <a:lnTo>
                      <a:pt x="9" y="112"/>
                    </a:lnTo>
                    <a:lnTo>
                      <a:pt x="23" y="64"/>
                    </a:lnTo>
                    <a:lnTo>
                      <a:pt x="41" y="11"/>
                    </a:lnTo>
                    <a:lnTo>
                      <a:pt x="46" y="5"/>
                    </a:lnTo>
                    <a:lnTo>
                      <a:pt x="50" y="2"/>
                    </a:lnTo>
                    <a:lnTo>
                      <a:pt x="55" y="0"/>
                    </a:lnTo>
                    <a:lnTo>
                      <a:pt x="63" y="4"/>
                    </a:lnTo>
                    <a:lnTo>
                      <a:pt x="74" y="21"/>
                    </a:lnTo>
                    <a:lnTo>
                      <a:pt x="90" y="38"/>
                    </a:lnTo>
                    <a:lnTo>
                      <a:pt x="109" y="55"/>
                    </a:lnTo>
                    <a:lnTo>
                      <a:pt x="130" y="70"/>
                    </a:lnTo>
                    <a:lnTo>
                      <a:pt x="151" y="86"/>
                    </a:lnTo>
                    <a:lnTo>
                      <a:pt x="168" y="100"/>
                    </a:lnTo>
                    <a:lnTo>
                      <a:pt x="181" y="113"/>
                    </a:lnTo>
                    <a:lnTo>
                      <a:pt x="188" y="126"/>
                    </a:lnTo>
                    <a:lnTo>
                      <a:pt x="177" y="173"/>
                    </a:lnTo>
                    <a:lnTo>
                      <a:pt x="174" y="219"/>
                    </a:lnTo>
                    <a:lnTo>
                      <a:pt x="178" y="263"/>
                    </a:lnTo>
                    <a:lnTo>
                      <a:pt x="192" y="309"/>
                    </a:lnTo>
                    <a:lnTo>
                      <a:pt x="194" y="314"/>
                    </a:lnTo>
                    <a:lnTo>
                      <a:pt x="197" y="317"/>
                    </a:lnTo>
                    <a:lnTo>
                      <a:pt x="198" y="321"/>
                    </a:lnTo>
                    <a:lnTo>
                      <a:pt x="199" y="325"/>
                    </a:lnTo>
                    <a:lnTo>
                      <a:pt x="189" y="336"/>
                    </a:lnTo>
                    <a:lnTo>
                      <a:pt x="177" y="348"/>
                    </a:lnTo>
                    <a:lnTo>
                      <a:pt x="163" y="361"/>
                    </a:lnTo>
                    <a:lnTo>
                      <a:pt x="148" y="374"/>
                    </a:lnTo>
                    <a:lnTo>
                      <a:pt x="133" y="385"/>
                    </a:lnTo>
                    <a:lnTo>
                      <a:pt x="118" y="397"/>
                    </a:lnTo>
                    <a:lnTo>
                      <a:pt x="105" y="405"/>
                    </a:lnTo>
                    <a:lnTo>
                      <a:pt x="91" y="41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1" name="Freeform 34"/>
              <p:cNvSpPr/>
              <p:nvPr/>
            </p:nvSpPr>
            <p:spPr>
              <a:xfrm rot="-3070211">
                <a:off x="4708" y="2248"/>
                <a:ext cx="44" cy="75"/>
              </a:xfrm>
              <a:custGeom>
                <a:avLst/>
                <a:gdLst/>
                <a:ahLst/>
                <a:cxnLst>
                  <a:cxn ang="0">
                    <a:pos x="33" y="75"/>
                  </a:cxn>
                  <a:cxn ang="0">
                    <a:pos x="30" y="73"/>
                  </a:cxn>
                  <a:cxn ang="0">
                    <a:pos x="28" y="72"/>
                  </a:cxn>
                  <a:cxn ang="0">
                    <a:pos x="26" y="70"/>
                  </a:cxn>
                  <a:cxn ang="0">
                    <a:pos x="23" y="68"/>
                  </a:cxn>
                  <a:cxn ang="0">
                    <a:pos x="21" y="66"/>
                  </a:cxn>
                  <a:cxn ang="0">
                    <a:pos x="19" y="64"/>
                  </a:cxn>
                  <a:cxn ang="0">
                    <a:pos x="16" y="62"/>
                  </a:cxn>
                  <a:cxn ang="0">
                    <a:pos x="14" y="60"/>
                  </a:cxn>
                  <a:cxn ang="0">
                    <a:pos x="11" y="59"/>
                  </a:cxn>
                  <a:cxn ang="0">
                    <a:pos x="9" y="58"/>
                  </a:cxn>
                  <a:cxn ang="0">
                    <a:pos x="7" y="57"/>
                  </a:cxn>
                  <a:cxn ang="0">
                    <a:pos x="6" y="56"/>
                  </a:cxn>
                  <a:cxn ang="0">
                    <a:pos x="6" y="56"/>
                  </a:cxn>
                  <a:cxn ang="0">
                    <a:pos x="5" y="56"/>
                  </a:cxn>
                  <a:cxn ang="0">
                    <a:pos x="4" y="55"/>
                  </a:cxn>
                  <a:cxn ang="0">
                    <a:pos x="4" y="55"/>
                  </a:cxn>
                  <a:cxn ang="0">
                    <a:pos x="3" y="46"/>
                  </a:cxn>
                  <a:cxn ang="0">
                    <a:pos x="2" y="37"/>
                  </a:cxn>
                  <a:cxn ang="0">
                    <a:pos x="1" y="28"/>
                  </a:cxn>
                  <a:cxn ang="0">
                    <a:pos x="0" y="18"/>
                  </a:cxn>
                  <a:cxn ang="0">
                    <a:pos x="4" y="17"/>
                  </a:cxn>
                  <a:cxn ang="0">
                    <a:pos x="8" y="15"/>
                  </a:cxn>
                  <a:cxn ang="0">
                    <a:pos x="12" y="12"/>
                  </a:cxn>
                  <a:cxn ang="0">
                    <a:pos x="16" y="9"/>
                  </a:cxn>
                  <a:cxn ang="0">
                    <a:pos x="21" y="6"/>
                  </a:cxn>
                  <a:cxn ang="0">
                    <a:pos x="25" y="3"/>
                  </a:cxn>
                  <a:cxn ang="0">
                    <a:pos x="30" y="1"/>
                  </a:cxn>
                  <a:cxn ang="0">
                    <a:pos x="35" y="0"/>
                  </a:cxn>
                  <a:cxn ang="0">
                    <a:pos x="35" y="0"/>
                  </a:cxn>
                  <a:cxn ang="0">
                    <a:pos x="36" y="0"/>
                  </a:cxn>
                  <a:cxn ang="0">
                    <a:pos x="36" y="0"/>
                  </a:cxn>
                  <a:cxn ang="0">
                    <a:pos x="37" y="0"/>
                  </a:cxn>
                  <a:cxn ang="0">
                    <a:pos x="38" y="2"/>
                  </a:cxn>
                  <a:cxn ang="0">
                    <a:pos x="40" y="8"/>
                  </a:cxn>
                  <a:cxn ang="0">
                    <a:pos x="42" y="17"/>
                  </a:cxn>
                  <a:cxn ang="0">
                    <a:pos x="44" y="28"/>
                  </a:cxn>
                  <a:cxn ang="0">
                    <a:pos x="44" y="41"/>
                  </a:cxn>
                  <a:cxn ang="0">
                    <a:pos x="43" y="53"/>
                  </a:cxn>
                  <a:cxn ang="0">
                    <a:pos x="39" y="65"/>
                  </a:cxn>
                  <a:cxn ang="0">
                    <a:pos x="33" y="75"/>
                  </a:cxn>
                </a:cxnLst>
                <a:pathLst>
                  <a:path w="182" h="306">
                    <a:moveTo>
                      <a:pt x="138" y="306"/>
                    </a:moveTo>
                    <a:lnTo>
                      <a:pt x="126" y="299"/>
                    </a:lnTo>
                    <a:lnTo>
                      <a:pt x="116" y="292"/>
                    </a:lnTo>
                    <a:lnTo>
                      <a:pt x="106" y="284"/>
                    </a:lnTo>
                    <a:lnTo>
                      <a:pt x="96" y="277"/>
                    </a:lnTo>
                    <a:lnTo>
                      <a:pt x="86" y="269"/>
                    </a:lnTo>
                    <a:lnTo>
                      <a:pt x="77" y="261"/>
                    </a:lnTo>
                    <a:lnTo>
                      <a:pt x="66" y="253"/>
                    </a:lnTo>
                    <a:lnTo>
                      <a:pt x="56" y="246"/>
                    </a:lnTo>
                    <a:lnTo>
                      <a:pt x="44" y="240"/>
                    </a:lnTo>
                    <a:lnTo>
                      <a:pt x="36" y="236"/>
                    </a:lnTo>
                    <a:lnTo>
                      <a:pt x="29" y="232"/>
                    </a:lnTo>
                    <a:lnTo>
                      <a:pt x="25" y="230"/>
                    </a:lnTo>
                    <a:lnTo>
                      <a:pt x="23" y="229"/>
                    </a:lnTo>
                    <a:lnTo>
                      <a:pt x="20" y="228"/>
                    </a:lnTo>
                    <a:lnTo>
                      <a:pt x="18" y="225"/>
                    </a:lnTo>
                    <a:lnTo>
                      <a:pt x="17" y="224"/>
                    </a:lnTo>
                    <a:lnTo>
                      <a:pt x="12" y="189"/>
                    </a:lnTo>
                    <a:lnTo>
                      <a:pt x="10" y="151"/>
                    </a:lnTo>
                    <a:lnTo>
                      <a:pt x="6" y="113"/>
                    </a:lnTo>
                    <a:lnTo>
                      <a:pt x="0" y="72"/>
                    </a:lnTo>
                    <a:lnTo>
                      <a:pt x="16" y="69"/>
                    </a:lnTo>
                    <a:lnTo>
                      <a:pt x="33" y="62"/>
                    </a:lnTo>
                    <a:lnTo>
                      <a:pt x="50" y="50"/>
                    </a:lnTo>
                    <a:lnTo>
                      <a:pt x="68" y="38"/>
                    </a:lnTo>
                    <a:lnTo>
                      <a:pt x="86" y="25"/>
                    </a:lnTo>
                    <a:lnTo>
                      <a:pt x="104" y="13"/>
                    </a:lnTo>
                    <a:lnTo>
                      <a:pt x="124" y="4"/>
                    </a:lnTo>
                    <a:lnTo>
                      <a:pt x="144" y="0"/>
                    </a:lnTo>
                    <a:lnTo>
                      <a:pt x="146" y="0"/>
                    </a:lnTo>
                    <a:lnTo>
                      <a:pt x="148" y="1"/>
                    </a:lnTo>
                    <a:lnTo>
                      <a:pt x="150" y="1"/>
                    </a:lnTo>
                    <a:lnTo>
                      <a:pt x="153" y="2"/>
                    </a:lnTo>
                    <a:lnTo>
                      <a:pt x="157" y="8"/>
                    </a:lnTo>
                    <a:lnTo>
                      <a:pt x="165" y="32"/>
                    </a:lnTo>
                    <a:lnTo>
                      <a:pt x="173" y="69"/>
                    </a:lnTo>
                    <a:lnTo>
                      <a:pt x="180" y="114"/>
                    </a:lnTo>
                    <a:lnTo>
                      <a:pt x="182" y="166"/>
                    </a:lnTo>
                    <a:lnTo>
                      <a:pt x="177" y="216"/>
                    </a:lnTo>
                    <a:lnTo>
                      <a:pt x="163" y="265"/>
                    </a:lnTo>
                    <a:lnTo>
                      <a:pt x="138" y="306"/>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2" name="Freeform 35"/>
              <p:cNvSpPr/>
              <p:nvPr/>
            </p:nvSpPr>
            <p:spPr>
              <a:xfrm rot="-3070211">
                <a:off x="4713" y="2251"/>
                <a:ext cx="35" cy="64"/>
              </a:xfrm>
              <a:custGeom>
                <a:avLst/>
                <a:gdLst/>
                <a:ahLst/>
                <a:cxnLst>
                  <a:cxn ang="0">
                    <a:pos x="13" y="54"/>
                  </a:cxn>
                  <a:cxn ang="0">
                    <a:pos x="12" y="53"/>
                  </a:cxn>
                  <a:cxn ang="0">
                    <a:pos x="10" y="53"/>
                  </a:cxn>
                  <a:cxn ang="0">
                    <a:pos x="9" y="52"/>
                  </a:cxn>
                  <a:cxn ang="0">
                    <a:pos x="8" y="51"/>
                  </a:cxn>
                  <a:cxn ang="0">
                    <a:pos x="6" y="51"/>
                  </a:cxn>
                  <a:cxn ang="0">
                    <a:pos x="5" y="50"/>
                  </a:cxn>
                  <a:cxn ang="0">
                    <a:pos x="4" y="49"/>
                  </a:cxn>
                  <a:cxn ang="0">
                    <a:pos x="2" y="48"/>
                  </a:cxn>
                  <a:cxn ang="0">
                    <a:pos x="2" y="40"/>
                  </a:cxn>
                  <a:cxn ang="0">
                    <a:pos x="2" y="32"/>
                  </a:cxn>
                  <a:cxn ang="0">
                    <a:pos x="2" y="24"/>
                  </a:cxn>
                  <a:cxn ang="0">
                    <a:pos x="0" y="16"/>
                  </a:cxn>
                  <a:cxn ang="0">
                    <a:pos x="3" y="15"/>
                  </a:cxn>
                  <a:cxn ang="0">
                    <a:pos x="5" y="14"/>
                  </a:cxn>
                  <a:cxn ang="0">
                    <a:pos x="8" y="13"/>
                  </a:cxn>
                  <a:cxn ang="0">
                    <a:pos x="11" y="11"/>
                  </a:cxn>
                  <a:cxn ang="0">
                    <a:pos x="13" y="9"/>
                  </a:cxn>
                  <a:cxn ang="0">
                    <a:pos x="16" y="7"/>
                  </a:cxn>
                  <a:cxn ang="0">
                    <a:pos x="19" y="5"/>
                  </a:cxn>
                  <a:cxn ang="0">
                    <a:pos x="21" y="3"/>
                  </a:cxn>
                  <a:cxn ang="0">
                    <a:pos x="23" y="2"/>
                  </a:cxn>
                  <a:cxn ang="0">
                    <a:pos x="26" y="1"/>
                  </a:cxn>
                  <a:cxn ang="0">
                    <a:pos x="27" y="1"/>
                  </a:cxn>
                  <a:cxn ang="0">
                    <a:pos x="28" y="0"/>
                  </a:cxn>
                  <a:cxn ang="0">
                    <a:pos x="29" y="0"/>
                  </a:cxn>
                  <a:cxn ang="0">
                    <a:pos x="30" y="0"/>
                  </a:cxn>
                  <a:cxn ang="0">
                    <a:pos x="30" y="0"/>
                  </a:cxn>
                  <a:cxn ang="0">
                    <a:pos x="31" y="0"/>
                  </a:cxn>
                  <a:cxn ang="0">
                    <a:pos x="31" y="0"/>
                  </a:cxn>
                  <a:cxn ang="0">
                    <a:pos x="32" y="2"/>
                  </a:cxn>
                  <a:cxn ang="0">
                    <a:pos x="32" y="4"/>
                  </a:cxn>
                  <a:cxn ang="0">
                    <a:pos x="34" y="9"/>
                  </a:cxn>
                  <a:cxn ang="0">
                    <a:pos x="35" y="18"/>
                  </a:cxn>
                  <a:cxn ang="0">
                    <a:pos x="35" y="25"/>
                  </a:cxn>
                  <a:cxn ang="0">
                    <a:pos x="34" y="32"/>
                  </a:cxn>
                  <a:cxn ang="0">
                    <a:pos x="34" y="38"/>
                  </a:cxn>
                  <a:cxn ang="0">
                    <a:pos x="32" y="44"/>
                  </a:cxn>
                  <a:cxn ang="0">
                    <a:pos x="31" y="50"/>
                  </a:cxn>
                  <a:cxn ang="0">
                    <a:pos x="30" y="57"/>
                  </a:cxn>
                  <a:cxn ang="0">
                    <a:pos x="29" y="64"/>
                  </a:cxn>
                  <a:cxn ang="0">
                    <a:pos x="27" y="64"/>
                  </a:cxn>
                  <a:cxn ang="0">
                    <a:pos x="25" y="63"/>
                  </a:cxn>
                  <a:cxn ang="0">
                    <a:pos x="23" y="61"/>
                  </a:cxn>
                  <a:cxn ang="0">
                    <a:pos x="20" y="59"/>
                  </a:cxn>
                  <a:cxn ang="0">
                    <a:pos x="18" y="57"/>
                  </a:cxn>
                  <a:cxn ang="0">
                    <a:pos x="15" y="56"/>
                  </a:cxn>
                  <a:cxn ang="0">
                    <a:pos x="14" y="55"/>
                  </a:cxn>
                  <a:cxn ang="0">
                    <a:pos x="13" y="54"/>
                  </a:cxn>
                </a:cxnLst>
                <a:pathLst>
                  <a:path w="143" h="263">
                    <a:moveTo>
                      <a:pt x="55" y="223"/>
                    </a:moveTo>
                    <a:lnTo>
                      <a:pt x="47" y="219"/>
                    </a:lnTo>
                    <a:lnTo>
                      <a:pt x="41" y="217"/>
                    </a:lnTo>
                    <a:lnTo>
                      <a:pt x="35" y="213"/>
                    </a:lnTo>
                    <a:lnTo>
                      <a:pt x="31" y="211"/>
                    </a:lnTo>
                    <a:lnTo>
                      <a:pt x="26" y="209"/>
                    </a:lnTo>
                    <a:lnTo>
                      <a:pt x="20" y="205"/>
                    </a:lnTo>
                    <a:lnTo>
                      <a:pt x="15" y="202"/>
                    </a:lnTo>
                    <a:lnTo>
                      <a:pt x="8" y="198"/>
                    </a:lnTo>
                    <a:lnTo>
                      <a:pt x="9" y="163"/>
                    </a:lnTo>
                    <a:lnTo>
                      <a:pt x="10" y="130"/>
                    </a:lnTo>
                    <a:lnTo>
                      <a:pt x="7" y="98"/>
                    </a:lnTo>
                    <a:lnTo>
                      <a:pt x="0" y="64"/>
                    </a:lnTo>
                    <a:lnTo>
                      <a:pt x="11" y="62"/>
                    </a:lnTo>
                    <a:lnTo>
                      <a:pt x="22" y="58"/>
                    </a:lnTo>
                    <a:lnTo>
                      <a:pt x="33" y="52"/>
                    </a:lnTo>
                    <a:lnTo>
                      <a:pt x="45" y="45"/>
                    </a:lnTo>
                    <a:lnTo>
                      <a:pt x="55" y="37"/>
                    </a:lnTo>
                    <a:lnTo>
                      <a:pt x="67" y="29"/>
                    </a:lnTo>
                    <a:lnTo>
                      <a:pt x="76" y="21"/>
                    </a:lnTo>
                    <a:lnTo>
                      <a:pt x="85" y="14"/>
                    </a:lnTo>
                    <a:lnTo>
                      <a:pt x="96" y="9"/>
                    </a:lnTo>
                    <a:lnTo>
                      <a:pt x="105" y="6"/>
                    </a:lnTo>
                    <a:lnTo>
                      <a:pt x="111" y="4"/>
                    </a:lnTo>
                    <a:lnTo>
                      <a:pt x="116" y="1"/>
                    </a:lnTo>
                    <a:lnTo>
                      <a:pt x="120" y="1"/>
                    </a:lnTo>
                    <a:lnTo>
                      <a:pt x="122" y="0"/>
                    </a:lnTo>
                    <a:lnTo>
                      <a:pt x="123" y="0"/>
                    </a:lnTo>
                    <a:lnTo>
                      <a:pt x="125" y="0"/>
                    </a:lnTo>
                    <a:lnTo>
                      <a:pt x="126" y="2"/>
                    </a:lnTo>
                    <a:lnTo>
                      <a:pt x="129" y="7"/>
                    </a:lnTo>
                    <a:lnTo>
                      <a:pt x="132" y="17"/>
                    </a:lnTo>
                    <a:lnTo>
                      <a:pt x="139" y="39"/>
                    </a:lnTo>
                    <a:lnTo>
                      <a:pt x="143" y="73"/>
                    </a:lnTo>
                    <a:lnTo>
                      <a:pt x="143" y="103"/>
                    </a:lnTo>
                    <a:lnTo>
                      <a:pt x="140" y="130"/>
                    </a:lnTo>
                    <a:lnTo>
                      <a:pt x="137" y="156"/>
                    </a:lnTo>
                    <a:lnTo>
                      <a:pt x="132" y="180"/>
                    </a:lnTo>
                    <a:lnTo>
                      <a:pt x="126" y="205"/>
                    </a:lnTo>
                    <a:lnTo>
                      <a:pt x="122" y="233"/>
                    </a:lnTo>
                    <a:lnTo>
                      <a:pt x="117" y="263"/>
                    </a:lnTo>
                    <a:lnTo>
                      <a:pt x="111" y="262"/>
                    </a:lnTo>
                    <a:lnTo>
                      <a:pt x="102" y="257"/>
                    </a:lnTo>
                    <a:lnTo>
                      <a:pt x="92" y="250"/>
                    </a:lnTo>
                    <a:lnTo>
                      <a:pt x="82" y="243"/>
                    </a:lnTo>
                    <a:lnTo>
                      <a:pt x="72" y="236"/>
                    </a:lnTo>
                    <a:lnTo>
                      <a:pt x="63" y="229"/>
                    </a:lnTo>
                    <a:lnTo>
                      <a:pt x="57" y="225"/>
                    </a:lnTo>
                    <a:lnTo>
                      <a:pt x="55" y="223"/>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3" name="Freeform 36"/>
              <p:cNvSpPr/>
              <p:nvPr/>
            </p:nvSpPr>
            <p:spPr>
              <a:xfrm rot="-3070211">
                <a:off x="4682" y="2312"/>
                <a:ext cx="34" cy="39"/>
              </a:xfrm>
              <a:custGeom>
                <a:avLst/>
                <a:gdLst/>
                <a:ahLst/>
                <a:cxnLst>
                  <a:cxn ang="0">
                    <a:pos x="15" y="39"/>
                  </a:cxn>
                  <a:cxn ang="0">
                    <a:pos x="10" y="36"/>
                  </a:cxn>
                  <a:cxn ang="0">
                    <a:pos x="7" y="34"/>
                  </a:cxn>
                  <a:cxn ang="0">
                    <a:pos x="4" y="31"/>
                  </a:cxn>
                  <a:cxn ang="0">
                    <a:pos x="2" y="28"/>
                  </a:cxn>
                  <a:cxn ang="0">
                    <a:pos x="0" y="25"/>
                  </a:cxn>
                  <a:cxn ang="0">
                    <a:pos x="0" y="21"/>
                  </a:cxn>
                  <a:cxn ang="0">
                    <a:pos x="1" y="17"/>
                  </a:cxn>
                  <a:cxn ang="0">
                    <a:pos x="2" y="11"/>
                  </a:cxn>
                  <a:cxn ang="0">
                    <a:pos x="5" y="7"/>
                  </a:cxn>
                  <a:cxn ang="0">
                    <a:pos x="7" y="4"/>
                  </a:cxn>
                  <a:cxn ang="0">
                    <a:pos x="8" y="1"/>
                  </a:cxn>
                  <a:cxn ang="0">
                    <a:pos x="10" y="0"/>
                  </a:cxn>
                  <a:cxn ang="0">
                    <a:pos x="12" y="0"/>
                  </a:cxn>
                  <a:cxn ang="0">
                    <a:pos x="15" y="0"/>
                  </a:cxn>
                  <a:cxn ang="0">
                    <a:pos x="19" y="2"/>
                  </a:cxn>
                  <a:cxn ang="0">
                    <a:pos x="24" y="4"/>
                  </a:cxn>
                  <a:cxn ang="0">
                    <a:pos x="29" y="8"/>
                  </a:cxn>
                  <a:cxn ang="0">
                    <a:pos x="32" y="12"/>
                  </a:cxn>
                  <a:cxn ang="0">
                    <a:pos x="34" y="17"/>
                  </a:cxn>
                  <a:cxn ang="0">
                    <a:pos x="34" y="22"/>
                  </a:cxn>
                  <a:cxn ang="0">
                    <a:pos x="33" y="27"/>
                  </a:cxn>
                  <a:cxn ang="0">
                    <a:pos x="31" y="31"/>
                  </a:cxn>
                  <a:cxn ang="0">
                    <a:pos x="27" y="35"/>
                  </a:cxn>
                  <a:cxn ang="0">
                    <a:pos x="22" y="37"/>
                  </a:cxn>
                  <a:cxn ang="0">
                    <a:pos x="20" y="38"/>
                  </a:cxn>
                  <a:cxn ang="0">
                    <a:pos x="19" y="38"/>
                  </a:cxn>
                  <a:cxn ang="0">
                    <a:pos x="17" y="39"/>
                  </a:cxn>
                  <a:cxn ang="0">
                    <a:pos x="15" y="39"/>
                  </a:cxn>
                </a:cxnLst>
                <a:pathLst>
                  <a:path w="143" h="161">
                    <a:moveTo>
                      <a:pt x="62" y="161"/>
                    </a:moveTo>
                    <a:lnTo>
                      <a:pt x="43" y="150"/>
                    </a:lnTo>
                    <a:lnTo>
                      <a:pt x="28" y="139"/>
                    </a:lnTo>
                    <a:lnTo>
                      <a:pt x="15" y="128"/>
                    </a:lnTo>
                    <a:lnTo>
                      <a:pt x="7" y="116"/>
                    </a:lnTo>
                    <a:lnTo>
                      <a:pt x="2" y="103"/>
                    </a:lnTo>
                    <a:lnTo>
                      <a:pt x="0" y="88"/>
                    </a:lnTo>
                    <a:lnTo>
                      <a:pt x="3" y="69"/>
                    </a:lnTo>
                    <a:lnTo>
                      <a:pt x="9" y="47"/>
                    </a:lnTo>
                    <a:lnTo>
                      <a:pt x="20" y="29"/>
                    </a:lnTo>
                    <a:lnTo>
                      <a:pt x="28" y="15"/>
                    </a:lnTo>
                    <a:lnTo>
                      <a:pt x="35" y="6"/>
                    </a:lnTo>
                    <a:lnTo>
                      <a:pt x="41" y="1"/>
                    </a:lnTo>
                    <a:lnTo>
                      <a:pt x="50" y="0"/>
                    </a:lnTo>
                    <a:lnTo>
                      <a:pt x="62" y="2"/>
                    </a:lnTo>
                    <a:lnTo>
                      <a:pt x="78" y="7"/>
                    </a:lnTo>
                    <a:lnTo>
                      <a:pt x="101" y="15"/>
                    </a:lnTo>
                    <a:lnTo>
                      <a:pt x="121" y="31"/>
                    </a:lnTo>
                    <a:lnTo>
                      <a:pt x="134" y="50"/>
                    </a:lnTo>
                    <a:lnTo>
                      <a:pt x="141" y="69"/>
                    </a:lnTo>
                    <a:lnTo>
                      <a:pt x="143" y="90"/>
                    </a:lnTo>
                    <a:lnTo>
                      <a:pt x="138" y="110"/>
                    </a:lnTo>
                    <a:lnTo>
                      <a:pt x="129" y="128"/>
                    </a:lnTo>
                    <a:lnTo>
                      <a:pt x="114" y="143"/>
                    </a:lnTo>
                    <a:lnTo>
                      <a:pt x="93" y="154"/>
                    </a:lnTo>
                    <a:lnTo>
                      <a:pt x="85" y="156"/>
                    </a:lnTo>
                    <a:lnTo>
                      <a:pt x="78" y="158"/>
                    </a:lnTo>
                    <a:lnTo>
                      <a:pt x="70" y="159"/>
                    </a:lnTo>
                    <a:lnTo>
                      <a:pt x="62" y="16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4" name="Freeform 37"/>
              <p:cNvSpPr/>
              <p:nvPr/>
            </p:nvSpPr>
            <p:spPr>
              <a:xfrm rot="-3070211">
                <a:off x="4688" y="2318"/>
                <a:ext cx="20" cy="28"/>
              </a:xfrm>
              <a:custGeom>
                <a:avLst/>
                <a:gdLst/>
                <a:ahLst/>
                <a:cxnLst>
                  <a:cxn ang="0">
                    <a:pos x="10" y="28"/>
                  </a:cxn>
                  <a:cxn ang="0">
                    <a:pos x="6" y="27"/>
                  </a:cxn>
                  <a:cxn ang="0">
                    <a:pos x="4" y="27"/>
                  </a:cxn>
                  <a:cxn ang="0">
                    <a:pos x="2" y="26"/>
                  </a:cxn>
                  <a:cxn ang="0">
                    <a:pos x="1" y="25"/>
                  </a:cxn>
                  <a:cxn ang="0">
                    <a:pos x="0" y="24"/>
                  </a:cxn>
                  <a:cxn ang="0">
                    <a:pos x="0" y="22"/>
                  </a:cxn>
                  <a:cxn ang="0">
                    <a:pos x="0" y="19"/>
                  </a:cxn>
                  <a:cxn ang="0">
                    <a:pos x="0" y="15"/>
                  </a:cxn>
                  <a:cxn ang="0">
                    <a:pos x="2" y="12"/>
                  </a:cxn>
                  <a:cxn ang="0">
                    <a:pos x="3" y="8"/>
                  </a:cxn>
                  <a:cxn ang="0">
                    <a:pos x="6" y="4"/>
                  </a:cxn>
                  <a:cxn ang="0">
                    <a:pos x="9" y="2"/>
                  </a:cxn>
                  <a:cxn ang="0">
                    <a:pos x="11" y="0"/>
                  </a:cxn>
                  <a:cxn ang="0">
                    <a:pos x="14" y="0"/>
                  </a:cxn>
                  <a:cxn ang="0">
                    <a:pos x="17" y="2"/>
                  </a:cxn>
                  <a:cxn ang="0">
                    <a:pos x="20" y="7"/>
                  </a:cxn>
                  <a:cxn ang="0">
                    <a:pos x="20" y="10"/>
                  </a:cxn>
                  <a:cxn ang="0">
                    <a:pos x="20" y="13"/>
                  </a:cxn>
                  <a:cxn ang="0">
                    <a:pos x="19" y="17"/>
                  </a:cxn>
                  <a:cxn ang="0">
                    <a:pos x="18" y="20"/>
                  </a:cxn>
                  <a:cxn ang="0">
                    <a:pos x="16" y="23"/>
                  </a:cxn>
                  <a:cxn ang="0">
                    <a:pos x="15" y="25"/>
                  </a:cxn>
                  <a:cxn ang="0">
                    <a:pos x="12" y="27"/>
                  </a:cxn>
                  <a:cxn ang="0">
                    <a:pos x="10" y="28"/>
                  </a:cxn>
                </a:cxnLst>
                <a:pathLst>
                  <a:path w="84" h="115">
                    <a:moveTo>
                      <a:pt x="41" y="115"/>
                    </a:moveTo>
                    <a:lnTo>
                      <a:pt x="26" y="112"/>
                    </a:lnTo>
                    <a:lnTo>
                      <a:pt x="15" y="110"/>
                    </a:lnTo>
                    <a:lnTo>
                      <a:pt x="8" y="106"/>
                    </a:lnTo>
                    <a:lnTo>
                      <a:pt x="4" y="103"/>
                    </a:lnTo>
                    <a:lnTo>
                      <a:pt x="2" y="97"/>
                    </a:lnTo>
                    <a:lnTo>
                      <a:pt x="0" y="89"/>
                    </a:lnTo>
                    <a:lnTo>
                      <a:pt x="0" y="77"/>
                    </a:lnTo>
                    <a:lnTo>
                      <a:pt x="2" y="62"/>
                    </a:lnTo>
                    <a:lnTo>
                      <a:pt x="7" y="48"/>
                    </a:lnTo>
                    <a:lnTo>
                      <a:pt x="14" y="33"/>
                    </a:lnTo>
                    <a:lnTo>
                      <a:pt x="25" y="18"/>
                    </a:lnTo>
                    <a:lnTo>
                      <a:pt x="36" y="7"/>
                    </a:lnTo>
                    <a:lnTo>
                      <a:pt x="48" y="0"/>
                    </a:lnTo>
                    <a:lnTo>
                      <a:pt x="60" y="1"/>
                    </a:lnTo>
                    <a:lnTo>
                      <a:pt x="73" y="9"/>
                    </a:lnTo>
                    <a:lnTo>
                      <a:pt x="84" y="30"/>
                    </a:lnTo>
                    <a:lnTo>
                      <a:pt x="84" y="42"/>
                    </a:lnTo>
                    <a:lnTo>
                      <a:pt x="82" y="55"/>
                    </a:lnTo>
                    <a:lnTo>
                      <a:pt x="80" y="68"/>
                    </a:lnTo>
                    <a:lnTo>
                      <a:pt x="75" y="82"/>
                    </a:lnTo>
                    <a:lnTo>
                      <a:pt x="69" y="93"/>
                    </a:lnTo>
                    <a:lnTo>
                      <a:pt x="61" y="104"/>
                    </a:lnTo>
                    <a:lnTo>
                      <a:pt x="52" y="112"/>
                    </a:lnTo>
                    <a:lnTo>
                      <a:pt x="41" y="115"/>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5" name="Freeform 38"/>
              <p:cNvSpPr/>
              <p:nvPr/>
            </p:nvSpPr>
            <p:spPr>
              <a:xfrm rot="-3070211">
                <a:off x="4740" y="2011"/>
                <a:ext cx="154" cy="150"/>
              </a:xfrm>
              <a:custGeom>
                <a:avLst/>
                <a:gdLst/>
                <a:ahLst/>
                <a:cxnLst>
                  <a:cxn ang="0">
                    <a:pos x="89" y="138"/>
                  </a:cxn>
                  <a:cxn ang="0">
                    <a:pos x="81" y="140"/>
                  </a:cxn>
                  <a:cxn ang="0">
                    <a:pos x="73" y="148"/>
                  </a:cxn>
                  <a:cxn ang="0">
                    <a:pos x="68" y="140"/>
                  </a:cxn>
                  <a:cxn ang="0">
                    <a:pos x="60" y="138"/>
                  </a:cxn>
                  <a:cxn ang="0">
                    <a:pos x="52" y="143"/>
                  </a:cxn>
                  <a:cxn ang="0">
                    <a:pos x="43" y="139"/>
                  </a:cxn>
                  <a:cxn ang="0">
                    <a:pos x="43" y="129"/>
                  </a:cxn>
                  <a:cxn ang="0">
                    <a:pos x="34" y="128"/>
                  </a:cxn>
                  <a:cxn ang="0">
                    <a:pos x="27" y="133"/>
                  </a:cxn>
                  <a:cxn ang="0">
                    <a:pos x="21" y="129"/>
                  </a:cxn>
                  <a:cxn ang="0">
                    <a:pos x="21" y="115"/>
                  </a:cxn>
                  <a:cxn ang="0">
                    <a:pos x="14" y="112"/>
                  </a:cxn>
                  <a:cxn ang="0">
                    <a:pos x="6" y="106"/>
                  </a:cxn>
                  <a:cxn ang="0">
                    <a:pos x="12" y="95"/>
                  </a:cxn>
                  <a:cxn ang="0">
                    <a:pos x="6" y="87"/>
                  </a:cxn>
                  <a:cxn ang="0">
                    <a:pos x="0" y="83"/>
                  </a:cxn>
                  <a:cxn ang="0">
                    <a:pos x="6" y="74"/>
                  </a:cxn>
                  <a:cxn ang="0">
                    <a:pos x="11" y="61"/>
                  </a:cxn>
                  <a:cxn ang="0">
                    <a:pos x="6" y="50"/>
                  </a:cxn>
                  <a:cxn ang="0">
                    <a:pos x="13" y="49"/>
                  </a:cxn>
                  <a:cxn ang="0">
                    <a:pos x="23" y="42"/>
                  </a:cxn>
                  <a:cxn ang="0">
                    <a:pos x="19" y="29"/>
                  </a:cxn>
                  <a:cxn ang="0">
                    <a:pos x="19" y="17"/>
                  </a:cxn>
                  <a:cxn ang="0">
                    <a:pos x="32" y="20"/>
                  </a:cxn>
                  <a:cxn ang="0">
                    <a:pos x="41" y="20"/>
                  </a:cxn>
                  <a:cxn ang="0">
                    <a:pos x="49" y="12"/>
                  </a:cxn>
                  <a:cxn ang="0">
                    <a:pos x="54" y="1"/>
                  </a:cxn>
                  <a:cxn ang="0">
                    <a:pos x="61" y="2"/>
                  </a:cxn>
                  <a:cxn ang="0">
                    <a:pos x="70" y="8"/>
                  </a:cxn>
                  <a:cxn ang="0">
                    <a:pos x="80" y="4"/>
                  </a:cxn>
                  <a:cxn ang="0">
                    <a:pos x="90" y="0"/>
                  </a:cxn>
                  <a:cxn ang="0">
                    <a:pos x="94" y="12"/>
                  </a:cxn>
                  <a:cxn ang="0">
                    <a:pos x="104" y="16"/>
                  </a:cxn>
                  <a:cxn ang="0">
                    <a:pos x="111" y="10"/>
                  </a:cxn>
                  <a:cxn ang="0">
                    <a:pos x="117" y="11"/>
                  </a:cxn>
                  <a:cxn ang="0">
                    <a:pos x="118" y="23"/>
                  </a:cxn>
                  <a:cxn ang="0">
                    <a:pos x="128" y="30"/>
                  </a:cxn>
                  <a:cxn ang="0">
                    <a:pos x="137" y="30"/>
                  </a:cxn>
                  <a:cxn ang="0">
                    <a:pos x="135" y="37"/>
                  </a:cxn>
                  <a:cxn ang="0">
                    <a:pos x="139" y="52"/>
                  </a:cxn>
                  <a:cxn ang="0">
                    <a:pos x="147" y="50"/>
                  </a:cxn>
                  <a:cxn ang="0">
                    <a:pos x="148" y="59"/>
                  </a:cxn>
                  <a:cxn ang="0">
                    <a:pos x="142" y="73"/>
                  </a:cxn>
                  <a:cxn ang="0">
                    <a:pos x="149" y="76"/>
                  </a:cxn>
                  <a:cxn ang="0">
                    <a:pos x="154" y="84"/>
                  </a:cxn>
                  <a:cxn ang="0">
                    <a:pos x="145" y="92"/>
                  </a:cxn>
                  <a:cxn ang="0">
                    <a:pos x="147" y="101"/>
                  </a:cxn>
                  <a:cxn ang="0">
                    <a:pos x="147" y="107"/>
                  </a:cxn>
                  <a:cxn ang="0">
                    <a:pos x="141" y="108"/>
                  </a:cxn>
                  <a:cxn ang="0">
                    <a:pos x="136" y="115"/>
                  </a:cxn>
                  <a:cxn ang="0">
                    <a:pos x="128" y="114"/>
                  </a:cxn>
                  <a:cxn ang="0">
                    <a:pos x="123" y="124"/>
                  </a:cxn>
                  <a:cxn ang="0">
                    <a:pos x="119" y="134"/>
                  </a:cxn>
                  <a:cxn ang="0">
                    <a:pos x="111" y="129"/>
                  </a:cxn>
                  <a:cxn ang="0">
                    <a:pos x="104" y="133"/>
                  </a:cxn>
                  <a:cxn ang="0">
                    <a:pos x="102" y="146"/>
                  </a:cxn>
                  <a:cxn ang="0">
                    <a:pos x="94" y="150"/>
                  </a:cxn>
                </a:cxnLst>
                <a:pathLst>
                  <a:path w="635" h="617">
                    <a:moveTo>
                      <a:pt x="376" y="614"/>
                    </a:moveTo>
                    <a:lnTo>
                      <a:pt x="375" y="603"/>
                    </a:lnTo>
                    <a:lnTo>
                      <a:pt x="374" y="592"/>
                    </a:lnTo>
                    <a:lnTo>
                      <a:pt x="374" y="581"/>
                    </a:lnTo>
                    <a:lnTo>
                      <a:pt x="374" y="570"/>
                    </a:lnTo>
                    <a:lnTo>
                      <a:pt x="366" y="568"/>
                    </a:lnTo>
                    <a:lnTo>
                      <a:pt x="359" y="566"/>
                    </a:lnTo>
                    <a:lnTo>
                      <a:pt x="353" y="566"/>
                    </a:lnTo>
                    <a:lnTo>
                      <a:pt x="349" y="566"/>
                    </a:lnTo>
                    <a:lnTo>
                      <a:pt x="343" y="569"/>
                    </a:lnTo>
                    <a:lnTo>
                      <a:pt x="338" y="571"/>
                    </a:lnTo>
                    <a:lnTo>
                      <a:pt x="332" y="576"/>
                    </a:lnTo>
                    <a:lnTo>
                      <a:pt x="325" y="581"/>
                    </a:lnTo>
                    <a:lnTo>
                      <a:pt x="321" y="588"/>
                    </a:lnTo>
                    <a:lnTo>
                      <a:pt x="318" y="595"/>
                    </a:lnTo>
                    <a:lnTo>
                      <a:pt x="314" y="603"/>
                    </a:lnTo>
                    <a:lnTo>
                      <a:pt x="311" y="610"/>
                    </a:lnTo>
                    <a:lnTo>
                      <a:pt x="300" y="610"/>
                    </a:lnTo>
                    <a:lnTo>
                      <a:pt x="294" y="610"/>
                    </a:lnTo>
                    <a:lnTo>
                      <a:pt x="288" y="610"/>
                    </a:lnTo>
                    <a:lnTo>
                      <a:pt x="282" y="609"/>
                    </a:lnTo>
                    <a:lnTo>
                      <a:pt x="281" y="598"/>
                    </a:lnTo>
                    <a:lnTo>
                      <a:pt x="280" y="586"/>
                    </a:lnTo>
                    <a:lnTo>
                      <a:pt x="279" y="577"/>
                    </a:lnTo>
                    <a:lnTo>
                      <a:pt x="277" y="572"/>
                    </a:lnTo>
                    <a:lnTo>
                      <a:pt x="272" y="570"/>
                    </a:lnTo>
                    <a:lnTo>
                      <a:pt x="266" y="568"/>
                    </a:lnTo>
                    <a:lnTo>
                      <a:pt x="260" y="568"/>
                    </a:lnTo>
                    <a:lnTo>
                      <a:pt x="254" y="566"/>
                    </a:lnTo>
                    <a:lnTo>
                      <a:pt x="249" y="566"/>
                    </a:lnTo>
                    <a:lnTo>
                      <a:pt x="243" y="568"/>
                    </a:lnTo>
                    <a:lnTo>
                      <a:pt x="237" y="570"/>
                    </a:lnTo>
                    <a:lnTo>
                      <a:pt x="231" y="572"/>
                    </a:lnTo>
                    <a:lnTo>
                      <a:pt x="222" y="580"/>
                    </a:lnTo>
                    <a:lnTo>
                      <a:pt x="217" y="585"/>
                    </a:lnTo>
                    <a:lnTo>
                      <a:pt x="214" y="589"/>
                    </a:lnTo>
                    <a:lnTo>
                      <a:pt x="209" y="596"/>
                    </a:lnTo>
                    <a:lnTo>
                      <a:pt x="200" y="595"/>
                    </a:lnTo>
                    <a:lnTo>
                      <a:pt x="192" y="593"/>
                    </a:lnTo>
                    <a:lnTo>
                      <a:pt x="185" y="589"/>
                    </a:lnTo>
                    <a:lnTo>
                      <a:pt x="177" y="584"/>
                    </a:lnTo>
                    <a:lnTo>
                      <a:pt x="178" y="573"/>
                    </a:lnTo>
                    <a:lnTo>
                      <a:pt x="181" y="565"/>
                    </a:lnTo>
                    <a:lnTo>
                      <a:pt x="183" y="557"/>
                    </a:lnTo>
                    <a:lnTo>
                      <a:pt x="186" y="548"/>
                    </a:lnTo>
                    <a:lnTo>
                      <a:pt x="184" y="540"/>
                    </a:lnTo>
                    <a:lnTo>
                      <a:pt x="182" y="533"/>
                    </a:lnTo>
                    <a:lnTo>
                      <a:pt x="177" y="530"/>
                    </a:lnTo>
                    <a:lnTo>
                      <a:pt x="173" y="527"/>
                    </a:lnTo>
                    <a:lnTo>
                      <a:pt x="167" y="526"/>
                    </a:lnTo>
                    <a:lnTo>
                      <a:pt x="161" y="526"/>
                    </a:lnTo>
                    <a:lnTo>
                      <a:pt x="154" y="526"/>
                    </a:lnTo>
                    <a:lnTo>
                      <a:pt x="146" y="526"/>
                    </a:lnTo>
                    <a:lnTo>
                      <a:pt x="139" y="528"/>
                    </a:lnTo>
                    <a:lnTo>
                      <a:pt x="135" y="531"/>
                    </a:lnTo>
                    <a:lnTo>
                      <a:pt x="129" y="534"/>
                    </a:lnTo>
                    <a:lnTo>
                      <a:pt x="125" y="538"/>
                    </a:lnTo>
                    <a:lnTo>
                      <a:pt x="121" y="541"/>
                    </a:lnTo>
                    <a:lnTo>
                      <a:pt x="116" y="543"/>
                    </a:lnTo>
                    <a:lnTo>
                      <a:pt x="111" y="546"/>
                    </a:lnTo>
                    <a:lnTo>
                      <a:pt x="107" y="548"/>
                    </a:lnTo>
                    <a:lnTo>
                      <a:pt x="99" y="548"/>
                    </a:lnTo>
                    <a:lnTo>
                      <a:pt x="94" y="548"/>
                    </a:lnTo>
                    <a:lnTo>
                      <a:pt x="91" y="546"/>
                    </a:lnTo>
                    <a:lnTo>
                      <a:pt x="86" y="540"/>
                    </a:lnTo>
                    <a:lnTo>
                      <a:pt x="87" y="532"/>
                    </a:lnTo>
                    <a:lnTo>
                      <a:pt x="88" y="526"/>
                    </a:lnTo>
                    <a:lnTo>
                      <a:pt x="92" y="520"/>
                    </a:lnTo>
                    <a:lnTo>
                      <a:pt x="95" y="513"/>
                    </a:lnTo>
                    <a:lnTo>
                      <a:pt x="94" y="495"/>
                    </a:lnTo>
                    <a:lnTo>
                      <a:pt x="93" y="483"/>
                    </a:lnTo>
                    <a:lnTo>
                      <a:pt x="87" y="474"/>
                    </a:lnTo>
                    <a:lnTo>
                      <a:pt x="75" y="462"/>
                    </a:lnTo>
                    <a:lnTo>
                      <a:pt x="71" y="460"/>
                    </a:lnTo>
                    <a:lnTo>
                      <a:pt x="68" y="460"/>
                    </a:lnTo>
                    <a:lnTo>
                      <a:pt x="64" y="459"/>
                    </a:lnTo>
                    <a:lnTo>
                      <a:pt x="62" y="459"/>
                    </a:lnTo>
                    <a:lnTo>
                      <a:pt x="57" y="459"/>
                    </a:lnTo>
                    <a:lnTo>
                      <a:pt x="53" y="459"/>
                    </a:lnTo>
                    <a:lnTo>
                      <a:pt x="46" y="459"/>
                    </a:lnTo>
                    <a:lnTo>
                      <a:pt x="38" y="459"/>
                    </a:lnTo>
                    <a:lnTo>
                      <a:pt x="32" y="451"/>
                    </a:lnTo>
                    <a:lnTo>
                      <a:pt x="27" y="444"/>
                    </a:lnTo>
                    <a:lnTo>
                      <a:pt x="24" y="437"/>
                    </a:lnTo>
                    <a:lnTo>
                      <a:pt x="23" y="428"/>
                    </a:lnTo>
                    <a:lnTo>
                      <a:pt x="30" y="421"/>
                    </a:lnTo>
                    <a:lnTo>
                      <a:pt x="38" y="415"/>
                    </a:lnTo>
                    <a:lnTo>
                      <a:pt x="44" y="411"/>
                    </a:lnTo>
                    <a:lnTo>
                      <a:pt x="48" y="403"/>
                    </a:lnTo>
                    <a:lnTo>
                      <a:pt x="48" y="391"/>
                    </a:lnTo>
                    <a:lnTo>
                      <a:pt x="47" y="381"/>
                    </a:lnTo>
                    <a:lnTo>
                      <a:pt x="44" y="371"/>
                    </a:lnTo>
                    <a:lnTo>
                      <a:pt x="37" y="360"/>
                    </a:lnTo>
                    <a:lnTo>
                      <a:pt x="32" y="359"/>
                    </a:lnTo>
                    <a:lnTo>
                      <a:pt x="27" y="358"/>
                    </a:lnTo>
                    <a:lnTo>
                      <a:pt x="24" y="357"/>
                    </a:lnTo>
                    <a:lnTo>
                      <a:pt x="19" y="354"/>
                    </a:lnTo>
                    <a:lnTo>
                      <a:pt x="15" y="353"/>
                    </a:lnTo>
                    <a:lnTo>
                      <a:pt x="10" y="352"/>
                    </a:lnTo>
                    <a:lnTo>
                      <a:pt x="6" y="350"/>
                    </a:lnTo>
                    <a:lnTo>
                      <a:pt x="1" y="349"/>
                    </a:lnTo>
                    <a:lnTo>
                      <a:pt x="1" y="341"/>
                    </a:lnTo>
                    <a:lnTo>
                      <a:pt x="1" y="331"/>
                    </a:lnTo>
                    <a:lnTo>
                      <a:pt x="1" y="323"/>
                    </a:lnTo>
                    <a:lnTo>
                      <a:pt x="0" y="315"/>
                    </a:lnTo>
                    <a:lnTo>
                      <a:pt x="8" y="311"/>
                    </a:lnTo>
                    <a:lnTo>
                      <a:pt x="17" y="306"/>
                    </a:lnTo>
                    <a:lnTo>
                      <a:pt x="25" y="303"/>
                    </a:lnTo>
                    <a:lnTo>
                      <a:pt x="33" y="299"/>
                    </a:lnTo>
                    <a:lnTo>
                      <a:pt x="44" y="290"/>
                    </a:lnTo>
                    <a:lnTo>
                      <a:pt x="50" y="283"/>
                    </a:lnTo>
                    <a:lnTo>
                      <a:pt x="53" y="274"/>
                    </a:lnTo>
                    <a:lnTo>
                      <a:pt x="53" y="259"/>
                    </a:lnTo>
                    <a:lnTo>
                      <a:pt x="45" y="251"/>
                    </a:lnTo>
                    <a:lnTo>
                      <a:pt x="38" y="246"/>
                    </a:lnTo>
                    <a:lnTo>
                      <a:pt x="31" y="240"/>
                    </a:lnTo>
                    <a:lnTo>
                      <a:pt x="19" y="232"/>
                    </a:lnTo>
                    <a:lnTo>
                      <a:pt x="20" y="223"/>
                    </a:lnTo>
                    <a:lnTo>
                      <a:pt x="23" y="214"/>
                    </a:lnTo>
                    <a:lnTo>
                      <a:pt x="26" y="206"/>
                    </a:lnTo>
                    <a:lnTo>
                      <a:pt x="32" y="199"/>
                    </a:lnTo>
                    <a:lnTo>
                      <a:pt x="37" y="199"/>
                    </a:lnTo>
                    <a:lnTo>
                      <a:pt x="41" y="199"/>
                    </a:lnTo>
                    <a:lnTo>
                      <a:pt x="46" y="200"/>
                    </a:lnTo>
                    <a:lnTo>
                      <a:pt x="50" y="200"/>
                    </a:lnTo>
                    <a:lnTo>
                      <a:pt x="55" y="200"/>
                    </a:lnTo>
                    <a:lnTo>
                      <a:pt x="59" y="200"/>
                    </a:lnTo>
                    <a:lnTo>
                      <a:pt x="64" y="200"/>
                    </a:lnTo>
                    <a:lnTo>
                      <a:pt x="69" y="200"/>
                    </a:lnTo>
                    <a:lnTo>
                      <a:pt x="80" y="189"/>
                    </a:lnTo>
                    <a:lnTo>
                      <a:pt x="88" y="179"/>
                    </a:lnTo>
                    <a:lnTo>
                      <a:pt x="94" y="172"/>
                    </a:lnTo>
                    <a:lnTo>
                      <a:pt x="97" y="165"/>
                    </a:lnTo>
                    <a:lnTo>
                      <a:pt x="98" y="160"/>
                    </a:lnTo>
                    <a:lnTo>
                      <a:pt x="95" y="152"/>
                    </a:lnTo>
                    <a:lnTo>
                      <a:pt x="92" y="141"/>
                    </a:lnTo>
                    <a:lnTo>
                      <a:pt x="86" y="129"/>
                    </a:lnTo>
                    <a:lnTo>
                      <a:pt x="79" y="121"/>
                    </a:lnTo>
                    <a:lnTo>
                      <a:pt x="72" y="112"/>
                    </a:lnTo>
                    <a:lnTo>
                      <a:pt x="64" y="104"/>
                    </a:lnTo>
                    <a:lnTo>
                      <a:pt x="57" y="96"/>
                    </a:lnTo>
                    <a:lnTo>
                      <a:pt x="61" y="85"/>
                    </a:lnTo>
                    <a:lnTo>
                      <a:pt x="69" y="77"/>
                    </a:lnTo>
                    <a:lnTo>
                      <a:pt x="78" y="71"/>
                    </a:lnTo>
                    <a:lnTo>
                      <a:pt x="91" y="65"/>
                    </a:lnTo>
                    <a:lnTo>
                      <a:pt x="100" y="68"/>
                    </a:lnTo>
                    <a:lnTo>
                      <a:pt x="108" y="70"/>
                    </a:lnTo>
                    <a:lnTo>
                      <a:pt x="115" y="74"/>
                    </a:lnTo>
                    <a:lnTo>
                      <a:pt x="123" y="79"/>
                    </a:lnTo>
                    <a:lnTo>
                      <a:pt x="131" y="84"/>
                    </a:lnTo>
                    <a:lnTo>
                      <a:pt x="139" y="87"/>
                    </a:lnTo>
                    <a:lnTo>
                      <a:pt x="147" y="89"/>
                    </a:lnTo>
                    <a:lnTo>
                      <a:pt x="158" y="91"/>
                    </a:lnTo>
                    <a:lnTo>
                      <a:pt x="160" y="88"/>
                    </a:lnTo>
                    <a:lnTo>
                      <a:pt x="164" y="85"/>
                    </a:lnTo>
                    <a:lnTo>
                      <a:pt x="170" y="81"/>
                    </a:lnTo>
                    <a:lnTo>
                      <a:pt x="177" y="78"/>
                    </a:lnTo>
                    <a:lnTo>
                      <a:pt x="185" y="73"/>
                    </a:lnTo>
                    <a:lnTo>
                      <a:pt x="192" y="71"/>
                    </a:lnTo>
                    <a:lnTo>
                      <a:pt x="198" y="68"/>
                    </a:lnTo>
                    <a:lnTo>
                      <a:pt x="203" y="66"/>
                    </a:lnTo>
                    <a:lnTo>
                      <a:pt x="204" y="51"/>
                    </a:lnTo>
                    <a:lnTo>
                      <a:pt x="205" y="39"/>
                    </a:lnTo>
                    <a:lnTo>
                      <a:pt x="207" y="26"/>
                    </a:lnTo>
                    <a:lnTo>
                      <a:pt x="209" y="11"/>
                    </a:lnTo>
                    <a:lnTo>
                      <a:pt x="214" y="9"/>
                    </a:lnTo>
                    <a:lnTo>
                      <a:pt x="219" y="6"/>
                    </a:lnTo>
                    <a:lnTo>
                      <a:pt x="223" y="4"/>
                    </a:lnTo>
                    <a:lnTo>
                      <a:pt x="228" y="2"/>
                    </a:lnTo>
                    <a:lnTo>
                      <a:pt x="232" y="1"/>
                    </a:lnTo>
                    <a:lnTo>
                      <a:pt x="237" y="0"/>
                    </a:lnTo>
                    <a:lnTo>
                      <a:pt x="242" y="0"/>
                    </a:lnTo>
                    <a:lnTo>
                      <a:pt x="247" y="0"/>
                    </a:lnTo>
                    <a:lnTo>
                      <a:pt x="251" y="9"/>
                    </a:lnTo>
                    <a:lnTo>
                      <a:pt x="253" y="16"/>
                    </a:lnTo>
                    <a:lnTo>
                      <a:pt x="258" y="24"/>
                    </a:lnTo>
                    <a:lnTo>
                      <a:pt x="262" y="31"/>
                    </a:lnTo>
                    <a:lnTo>
                      <a:pt x="270" y="32"/>
                    </a:lnTo>
                    <a:lnTo>
                      <a:pt x="279" y="33"/>
                    </a:lnTo>
                    <a:lnTo>
                      <a:pt x="287" y="33"/>
                    </a:lnTo>
                    <a:lnTo>
                      <a:pt x="296" y="33"/>
                    </a:lnTo>
                    <a:lnTo>
                      <a:pt x="305" y="32"/>
                    </a:lnTo>
                    <a:lnTo>
                      <a:pt x="313" y="31"/>
                    </a:lnTo>
                    <a:lnTo>
                      <a:pt x="320" y="27"/>
                    </a:lnTo>
                    <a:lnTo>
                      <a:pt x="327" y="24"/>
                    </a:lnTo>
                    <a:lnTo>
                      <a:pt x="329" y="15"/>
                    </a:lnTo>
                    <a:lnTo>
                      <a:pt x="332" y="9"/>
                    </a:lnTo>
                    <a:lnTo>
                      <a:pt x="336" y="5"/>
                    </a:lnTo>
                    <a:lnTo>
                      <a:pt x="344" y="1"/>
                    </a:lnTo>
                    <a:lnTo>
                      <a:pt x="353" y="0"/>
                    </a:lnTo>
                    <a:lnTo>
                      <a:pt x="363" y="0"/>
                    </a:lnTo>
                    <a:lnTo>
                      <a:pt x="371" y="2"/>
                    </a:lnTo>
                    <a:lnTo>
                      <a:pt x="378" y="9"/>
                    </a:lnTo>
                    <a:lnTo>
                      <a:pt x="378" y="19"/>
                    </a:lnTo>
                    <a:lnTo>
                      <a:pt x="378" y="26"/>
                    </a:lnTo>
                    <a:lnTo>
                      <a:pt x="379" y="34"/>
                    </a:lnTo>
                    <a:lnTo>
                      <a:pt x="381" y="45"/>
                    </a:lnTo>
                    <a:lnTo>
                      <a:pt x="386" y="49"/>
                    </a:lnTo>
                    <a:lnTo>
                      <a:pt x="391" y="55"/>
                    </a:lnTo>
                    <a:lnTo>
                      <a:pt x="399" y="61"/>
                    </a:lnTo>
                    <a:lnTo>
                      <a:pt x="408" y="65"/>
                    </a:lnTo>
                    <a:lnTo>
                      <a:pt x="416" y="69"/>
                    </a:lnTo>
                    <a:lnTo>
                      <a:pt x="423" y="69"/>
                    </a:lnTo>
                    <a:lnTo>
                      <a:pt x="429" y="66"/>
                    </a:lnTo>
                    <a:lnTo>
                      <a:pt x="433" y="61"/>
                    </a:lnTo>
                    <a:lnTo>
                      <a:pt x="436" y="57"/>
                    </a:lnTo>
                    <a:lnTo>
                      <a:pt x="441" y="53"/>
                    </a:lnTo>
                    <a:lnTo>
                      <a:pt x="446" y="49"/>
                    </a:lnTo>
                    <a:lnTo>
                      <a:pt x="451" y="45"/>
                    </a:lnTo>
                    <a:lnTo>
                      <a:pt x="456" y="40"/>
                    </a:lnTo>
                    <a:lnTo>
                      <a:pt x="462" y="38"/>
                    </a:lnTo>
                    <a:lnTo>
                      <a:pt x="466" y="35"/>
                    </a:lnTo>
                    <a:lnTo>
                      <a:pt x="471" y="34"/>
                    </a:lnTo>
                    <a:lnTo>
                      <a:pt x="476" y="38"/>
                    </a:lnTo>
                    <a:lnTo>
                      <a:pt x="480" y="41"/>
                    </a:lnTo>
                    <a:lnTo>
                      <a:pt x="484" y="46"/>
                    </a:lnTo>
                    <a:lnTo>
                      <a:pt x="488" y="49"/>
                    </a:lnTo>
                    <a:lnTo>
                      <a:pt x="489" y="54"/>
                    </a:lnTo>
                    <a:lnTo>
                      <a:pt x="488" y="58"/>
                    </a:lnTo>
                    <a:lnTo>
                      <a:pt x="487" y="66"/>
                    </a:lnTo>
                    <a:lnTo>
                      <a:pt x="485" y="81"/>
                    </a:lnTo>
                    <a:lnTo>
                      <a:pt x="487" y="94"/>
                    </a:lnTo>
                    <a:lnTo>
                      <a:pt x="492" y="104"/>
                    </a:lnTo>
                    <a:lnTo>
                      <a:pt x="499" y="114"/>
                    </a:lnTo>
                    <a:lnTo>
                      <a:pt x="508" y="124"/>
                    </a:lnTo>
                    <a:lnTo>
                      <a:pt x="515" y="125"/>
                    </a:lnTo>
                    <a:lnTo>
                      <a:pt x="520" y="124"/>
                    </a:lnTo>
                    <a:lnTo>
                      <a:pt x="527" y="123"/>
                    </a:lnTo>
                    <a:lnTo>
                      <a:pt x="533" y="121"/>
                    </a:lnTo>
                    <a:lnTo>
                      <a:pt x="540" y="119"/>
                    </a:lnTo>
                    <a:lnTo>
                      <a:pt x="547" y="117"/>
                    </a:lnTo>
                    <a:lnTo>
                      <a:pt x="554" y="116"/>
                    </a:lnTo>
                    <a:lnTo>
                      <a:pt x="562" y="116"/>
                    </a:lnTo>
                    <a:lnTo>
                      <a:pt x="564" y="123"/>
                    </a:lnTo>
                    <a:lnTo>
                      <a:pt x="567" y="127"/>
                    </a:lnTo>
                    <a:lnTo>
                      <a:pt x="567" y="132"/>
                    </a:lnTo>
                    <a:lnTo>
                      <a:pt x="567" y="137"/>
                    </a:lnTo>
                    <a:lnTo>
                      <a:pt x="563" y="142"/>
                    </a:lnTo>
                    <a:lnTo>
                      <a:pt x="561" y="147"/>
                    </a:lnTo>
                    <a:lnTo>
                      <a:pt x="558" y="152"/>
                    </a:lnTo>
                    <a:lnTo>
                      <a:pt x="556" y="161"/>
                    </a:lnTo>
                    <a:lnTo>
                      <a:pt x="556" y="175"/>
                    </a:lnTo>
                    <a:lnTo>
                      <a:pt x="558" y="187"/>
                    </a:lnTo>
                    <a:lnTo>
                      <a:pt x="562" y="201"/>
                    </a:lnTo>
                    <a:lnTo>
                      <a:pt x="568" y="214"/>
                    </a:lnTo>
                    <a:lnTo>
                      <a:pt x="573" y="213"/>
                    </a:lnTo>
                    <a:lnTo>
                      <a:pt x="579" y="212"/>
                    </a:lnTo>
                    <a:lnTo>
                      <a:pt x="584" y="209"/>
                    </a:lnTo>
                    <a:lnTo>
                      <a:pt x="588" y="207"/>
                    </a:lnTo>
                    <a:lnTo>
                      <a:pt x="593" y="206"/>
                    </a:lnTo>
                    <a:lnTo>
                      <a:pt x="598" y="205"/>
                    </a:lnTo>
                    <a:lnTo>
                      <a:pt x="605" y="206"/>
                    </a:lnTo>
                    <a:lnTo>
                      <a:pt x="611" y="208"/>
                    </a:lnTo>
                    <a:lnTo>
                      <a:pt x="615" y="216"/>
                    </a:lnTo>
                    <a:lnTo>
                      <a:pt x="616" y="222"/>
                    </a:lnTo>
                    <a:lnTo>
                      <a:pt x="617" y="229"/>
                    </a:lnTo>
                    <a:lnTo>
                      <a:pt x="617" y="237"/>
                    </a:lnTo>
                    <a:lnTo>
                      <a:pt x="611" y="243"/>
                    </a:lnTo>
                    <a:lnTo>
                      <a:pt x="606" y="248"/>
                    </a:lnTo>
                    <a:lnTo>
                      <a:pt x="600" y="253"/>
                    </a:lnTo>
                    <a:lnTo>
                      <a:pt x="594" y="259"/>
                    </a:lnTo>
                    <a:lnTo>
                      <a:pt x="590" y="271"/>
                    </a:lnTo>
                    <a:lnTo>
                      <a:pt x="586" y="286"/>
                    </a:lnTo>
                    <a:lnTo>
                      <a:pt x="585" y="300"/>
                    </a:lnTo>
                    <a:lnTo>
                      <a:pt x="591" y="313"/>
                    </a:lnTo>
                    <a:lnTo>
                      <a:pt x="596" y="314"/>
                    </a:lnTo>
                    <a:lnTo>
                      <a:pt x="601" y="314"/>
                    </a:lnTo>
                    <a:lnTo>
                      <a:pt x="606" y="314"/>
                    </a:lnTo>
                    <a:lnTo>
                      <a:pt x="610" y="313"/>
                    </a:lnTo>
                    <a:lnTo>
                      <a:pt x="615" y="313"/>
                    </a:lnTo>
                    <a:lnTo>
                      <a:pt x="620" y="313"/>
                    </a:lnTo>
                    <a:lnTo>
                      <a:pt x="625" y="314"/>
                    </a:lnTo>
                    <a:lnTo>
                      <a:pt x="631" y="315"/>
                    </a:lnTo>
                    <a:lnTo>
                      <a:pt x="633" y="327"/>
                    </a:lnTo>
                    <a:lnTo>
                      <a:pt x="635" y="336"/>
                    </a:lnTo>
                    <a:lnTo>
                      <a:pt x="633" y="344"/>
                    </a:lnTo>
                    <a:lnTo>
                      <a:pt x="629" y="353"/>
                    </a:lnTo>
                    <a:lnTo>
                      <a:pt x="622" y="356"/>
                    </a:lnTo>
                    <a:lnTo>
                      <a:pt x="616" y="358"/>
                    </a:lnTo>
                    <a:lnTo>
                      <a:pt x="610" y="361"/>
                    </a:lnTo>
                    <a:lnTo>
                      <a:pt x="603" y="366"/>
                    </a:lnTo>
                    <a:lnTo>
                      <a:pt x="598" y="379"/>
                    </a:lnTo>
                    <a:lnTo>
                      <a:pt x="593" y="388"/>
                    </a:lnTo>
                    <a:lnTo>
                      <a:pt x="592" y="397"/>
                    </a:lnTo>
                    <a:lnTo>
                      <a:pt x="593" y="412"/>
                    </a:lnTo>
                    <a:lnTo>
                      <a:pt x="598" y="413"/>
                    </a:lnTo>
                    <a:lnTo>
                      <a:pt x="603" y="414"/>
                    </a:lnTo>
                    <a:lnTo>
                      <a:pt x="608" y="417"/>
                    </a:lnTo>
                    <a:lnTo>
                      <a:pt x="613" y="418"/>
                    </a:lnTo>
                    <a:lnTo>
                      <a:pt x="613" y="422"/>
                    </a:lnTo>
                    <a:lnTo>
                      <a:pt x="613" y="426"/>
                    </a:lnTo>
                    <a:lnTo>
                      <a:pt x="611" y="429"/>
                    </a:lnTo>
                    <a:lnTo>
                      <a:pt x="610" y="435"/>
                    </a:lnTo>
                    <a:lnTo>
                      <a:pt x="606" y="440"/>
                    </a:lnTo>
                    <a:lnTo>
                      <a:pt x="601" y="442"/>
                    </a:lnTo>
                    <a:lnTo>
                      <a:pt x="598" y="443"/>
                    </a:lnTo>
                    <a:lnTo>
                      <a:pt x="594" y="444"/>
                    </a:lnTo>
                    <a:lnTo>
                      <a:pt x="590" y="444"/>
                    </a:lnTo>
                    <a:lnTo>
                      <a:pt x="585" y="444"/>
                    </a:lnTo>
                    <a:lnTo>
                      <a:pt x="580" y="445"/>
                    </a:lnTo>
                    <a:lnTo>
                      <a:pt x="575" y="447"/>
                    </a:lnTo>
                    <a:lnTo>
                      <a:pt x="577" y="456"/>
                    </a:lnTo>
                    <a:lnTo>
                      <a:pt x="577" y="462"/>
                    </a:lnTo>
                    <a:lnTo>
                      <a:pt x="573" y="466"/>
                    </a:lnTo>
                    <a:lnTo>
                      <a:pt x="565" y="471"/>
                    </a:lnTo>
                    <a:lnTo>
                      <a:pt x="560" y="471"/>
                    </a:lnTo>
                    <a:lnTo>
                      <a:pt x="556" y="470"/>
                    </a:lnTo>
                    <a:lnTo>
                      <a:pt x="553" y="467"/>
                    </a:lnTo>
                    <a:lnTo>
                      <a:pt x="548" y="464"/>
                    </a:lnTo>
                    <a:lnTo>
                      <a:pt x="540" y="465"/>
                    </a:lnTo>
                    <a:lnTo>
                      <a:pt x="534" y="465"/>
                    </a:lnTo>
                    <a:lnTo>
                      <a:pt x="529" y="467"/>
                    </a:lnTo>
                    <a:lnTo>
                      <a:pt x="524" y="470"/>
                    </a:lnTo>
                    <a:lnTo>
                      <a:pt x="519" y="473"/>
                    </a:lnTo>
                    <a:lnTo>
                      <a:pt x="516" y="478"/>
                    </a:lnTo>
                    <a:lnTo>
                      <a:pt x="512" y="485"/>
                    </a:lnTo>
                    <a:lnTo>
                      <a:pt x="508" y="492"/>
                    </a:lnTo>
                    <a:lnTo>
                      <a:pt x="508" y="508"/>
                    </a:lnTo>
                    <a:lnTo>
                      <a:pt x="509" y="518"/>
                    </a:lnTo>
                    <a:lnTo>
                      <a:pt x="510" y="527"/>
                    </a:lnTo>
                    <a:lnTo>
                      <a:pt x="510" y="539"/>
                    </a:lnTo>
                    <a:lnTo>
                      <a:pt x="503" y="547"/>
                    </a:lnTo>
                    <a:lnTo>
                      <a:pt x="499" y="550"/>
                    </a:lnTo>
                    <a:lnTo>
                      <a:pt x="492" y="553"/>
                    </a:lnTo>
                    <a:lnTo>
                      <a:pt x="481" y="553"/>
                    </a:lnTo>
                    <a:lnTo>
                      <a:pt x="478" y="546"/>
                    </a:lnTo>
                    <a:lnTo>
                      <a:pt x="474" y="540"/>
                    </a:lnTo>
                    <a:lnTo>
                      <a:pt x="470" y="535"/>
                    </a:lnTo>
                    <a:lnTo>
                      <a:pt x="464" y="530"/>
                    </a:lnTo>
                    <a:lnTo>
                      <a:pt x="457" y="531"/>
                    </a:lnTo>
                    <a:lnTo>
                      <a:pt x="450" y="532"/>
                    </a:lnTo>
                    <a:lnTo>
                      <a:pt x="444" y="533"/>
                    </a:lnTo>
                    <a:lnTo>
                      <a:pt x="440" y="536"/>
                    </a:lnTo>
                    <a:lnTo>
                      <a:pt x="435" y="540"/>
                    </a:lnTo>
                    <a:lnTo>
                      <a:pt x="432" y="545"/>
                    </a:lnTo>
                    <a:lnTo>
                      <a:pt x="428" y="549"/>
                    </a:lnTo>
                    <a:lnTo>
                      <a:pt x="425" y="556"/>
                    </a:lnTo>
                    <a:lnTo>
                      <a:pt x="424" y="565"/>
                    </a:lnTo>
                    <a:lnTo>
                      <a:pt x="424" y="574"/>
                    </a:lnTo>
                    <a:lnTo>
                      <a:pt x="424" y="584"/>
                    </a:lnTo>
                    <a:lnTo>
                      <a:pt x="424" y="593"/>
                    </a:lnTo>
                    <a:lnTo>
                      <a:pt x="419" y="600"/>
                    </a:lnTo>
                    <a:lnTo>
                      <a:pt x="414" y="606"/>
                    </a:lnTo>
                    <a:lnTo>
                      <a:pt x="410" y="610"/>
                    </a:lnTo>
                    <a:lnTo>
                      <a:pt x="405" y="614"/>
                    </a:lnTo>
                    <a:lnTo>
                      <a:pt x="399" y="616"/>
                    </a:lnTo>
                    <a:lnTo>
                      <a:pt x="393" y="617"/>
                    </a:lnTo>
                    <a:lnTo>
                      <a:pt x="386" y="616"/>
                    </a:lnTo>
                    <a:lnTo>
                      <a:pt x="376" y="614"/>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6" name="Freeform 39"/>
              <p:cNvSpPr/>
              <p:nvPr/>
            </p:nvSpPr>
            <p:spPr>
              <a:xfrm rot="-3070211">
                <a:off x="4819" y="2087"/>
                <a:ext cx="45" cy="31"/>
              </a:xfrm>
              <a:custGeom>
                <a:avLst/>
                <a:gdLst/>
                <a:ahLst/>
                <a:cxnLst>
                  <a:cxn ang="0">
                    <a:pos x="2" y="24"/>
                  </a:cxn>
                  <a:cxn ang="0">
                    <a:pos x="2" y="24"/>
                  </a:cxn>
                  <a:cxn ang="0">
                    <a:pos x="1" y="23"/>
                  </a:cxn>
                  <a:cxn ang="0">
                    <a:pos x="1" y="22"/>
                  </a:cxn>
                  <a:cxn ang="0">
                    <a:pos x="0" y="20"/>
                  </a:cxn>
                  <a:cxn ang="0">
                    <a:pos x="0" y="20"/>
                  </a:cxn>
                  <a:cxn ang="0">
                    <a:pos x="1" y="18"/>
                  </a:cxn>
                  <a:cxn ang="0">
                    <a:pos x="1" y="15"/>
                  </a:cxn>
                  <a:cxn ang="0">
                    <a:pos x="4" y="9"/>
                  </a:cxn>
                  <a:cxn ang="0">
                    <a:pos x="5" y="7"/>
                  </a:cxn>
                  <a:cxn ang="0">
                    <a:pos x="7" y="4"/>
                  </a:cxn>
                  <a:cxn ang="0">
                    <a:pos x="8" y="3"/>
                  </a:cxn>
                  <a:cxn ang="0">
                    <a:pos x="11" y="3"/>
                  </a:cxn>
                  <a:cxn ang="0">
                    <a:pos x="13" y="3"/>
                  </a:cxn>
                  <a:cxn ang="0">
                    <a:pos x="15" y="3"/>
                  </a:cxn>
                  <a:cxn ang="0">
                    <a:pos x="17" y="2"/>
                  </a:cxn>
                  <a:cxn ang="0">
                    <a:pos x="19" y="2"/>
                  </a:cxn>
                  <a:cxn ang="0">
                    <a:pos x="21" y="1"/>
                  </a:cxn>
                  <a:cxn ang="0">
                    <a:pos x="23" y="1"/>
                  </a:cxn>
                  <a:cxn ang="0">
                    <a:pos x="25" y="0"/>
                  </a:cxn>
                  <a:cxn ang="0">
                    <a:pos x="27" y="0"/>
                  </a:cxn>
                  <a:cxn ang="0">
                    <a:pos x="29" y="1"/>
                  </a:cxn>
                  <a:cxn ang="0">
                    <a:pos x="31" y="2"/>
                  </a:cxn>
                  <a:cxn ang="0">
                    <a:pos x="33" y="4"/>
                  </a:cxn>
                  <a:cxn ang="0">
                    <a:pos x="36" y="7"/>
                  </a:cxn>
                  <a:cxn ang="0">
                    <a:pos x="38" y="9"/>
                  </a:cxn>
                  <a:cxn ang="0">
                    <a:pos x="41" y="11"/>
                  </a:cxn>
                  <a:cxn ang="0">
                    <a:pos x="43" y="13"/>
                  </a:cxn>
                  <a:cxn ang="0">
                    <a:pos x="45" y="15"/>
                  </a:cxn>
                  <a:cxn ang="0">
                    <a:pos x="39" y="24"/>
                  </a:cxn>
                  <a:cxn ang="0">
                    <a:pos x="32" y="29"/>
                  </a:cxn>
                  <a:cxn ang="0">
                    <a:pos x="25" y="31"/>
                  </a:cxn>
                  <a:cxn ang="0">
                    <a:pos x="18" y="31"/>
                  </a:cxn>
                  <a:cxn ang="0">
                    <a:pos x="12" y="29"/>
                  </a:cxn>
                  <a:cxn ang="0">
                    <a:pos x="7" y="27"/>
                  </a:cxn>
                  <a:cxn ang="0">
                    <a:pos x="3" y="25"/>
                  </a:cxn>
                  <a:cxn ang="0">
                    <a:pos x="2" y="24"/>
                  </a:cxn>
                </a:cxnLst>
                <a:pathLst>
                  <a:path w="186" h="127">
                    <a:moveTo>
                      <a:pt x="9" y="98"/>
                    </a:moveTo>
                    <a:lnTo>
                      <a:pt x="7" y="97"/>
                    </a:lnTo>
                    <a:lnTo>
                      <a:pt x="6" y="96"/>
                    </a:lnTo>
                    <a:lnTo>
                      <a:pt x="4" y="91"/>
                    </a:lnTo>
                    <a:lnTo>
                      <a:pt x="0" y="83"/>
                    </a:lnTo>
                    <a:lnTo>
                      <a:pt x="0" y="80"/>
                    </a:lnTo>
                    <a:lnTo>
                      <a:pt x="3" y="73"/>
                    </a:lnTo>
                    <a:lnTo>
                      <a:pt x="6" y="61"/>
                    </a:lnTo>
                    <a:lnTo>
                      <a:pt x="15" y="38"/>
                    </a:lnTo>
                    <a:lnTo>
                      <a:pt x="20" y="29"/>
                    </a:lnTo>
                    <a:lnTo>
                      <a:pt x="27" y="18"/>
                    </a:lnTo>
                    <a:lnTo>
                      <a:pt x="35" y="11"/>
                    </a:lnTo>
                    <a:lnTo>
                      <a:pt x="44" y="13"/>
                    </a:lnTo>
                    <a:lnTo>
                      <a:pt x="53" y="12"/>
                    </a:lnTo>
                    <a:lnTo>
                      <a:pt x="62" y="11"/>
                    </a:lnTo>
                    <a:lnTo>
                      <a:pt x="70" y="9"/>
                    </a:lnTo>
                    <a:lnTo>
                      <a:pt x="78" y="7"/>
                    </a:lnTo>
                    <a:lnTo>
                      <a:pt x="86" y="5"/>
                    </a:lnTo>
                    <a:lnTo>
                      <a:pt x="94" y="3"/>
                    </a:lnTo>
                    <a:lnTo>
                      <a:pt x="102" y="1"/>
                    </a:lnTo>
                    <a:lnTo>
                      <a:pt x="110" y="0"/>
                    </a:lnTo>
                    <a:lnTo>
                      <a:pt x="118" y="4"/>
                    </a:lnTo>
                    <a:lnTo>
                      <a:pt x="127" y="9"/>
                    </a:lnTo>
                    <a:lnTo>
                      <a:pt x="138" y="18"/>
                    </a:lnTo>
                    <a:lnTo>
                      <a:pt x="149" y="27"/>
                    </a:lnTo>
                    <a:lnTo>
                      <a:pt x="159" y="37"/>
                    </a:lnTo>
                    <a:lnTo>
                      <a:pt x="170" y="46"/>
                    </a:lnTo>
                    <a:lnTo>
                      <a:pt x="179" y="54"/>
                    </a:lnTo>
                    <a:lnTo>
                      <a:pt x="186" y="61"/>
                    </a:lnTo>
                    <a:lnTo>
                      <a:pt x="162" y="97"/>
                    </a:lnTo>
                    <a:lnTo>
                      <a:pt x="134" y="118"/>
                    </a:lnTo>
                    <a:lnTo>
                      <a:pt x="105" y="127"/>
                    </a:lnTo>
                    <a:lnTo>
                      <a:pt x="76" y="126"/>
                    </a:lnTo>
                    <a:lnTo>
                      <a:pt x="50" y="120"/>
                    </a:lnTo>
                    <a:lnTo>
                      <a:pt x="28" y="112"/>
                    </a:lnTo>
                    <a:lnTo>
                      <a:pt x="14" y="104"/>
                    </a:lnTo>
                    <a:lnTo>
                      <a:pt x="9" y="9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7" name="Freeform 40"/>
              <p:cNvSpPr/>
              <p:nvPr/>
            </p:nvSpPr>
            <p:spPr>
              <a:xfrm rot="-3070211">
                <a:off x="4825" y="2093"/>
                <a:ext cx="33" cy="21"/>
              </a:xfrm>
              <a:custGeom>
                <a:avLst/>
                <a:gdLst/>
                <a:ahLst/>
                <a:cxnLst>
                  <a:cxn ang="0">
                    <a:pos x="0" y="15"/>
                  </a:cxn>
                  <a:cxn ang="0">
                    <a:pos x="2" y="11"/>
                  </a:cxn>
                  <a:cxn ang="0">
                    <a:pos x="3" y="8"/>
                  </a:cxn>
                  <a:cxn ang="0">
                    <a:pos x="5" y="5"/>
                  </a:cxn>
                  <a:cxn ang="0">
                    <a:pos x="7" y="2"/>
                  </a:cxn>
                  <a:cxn ang="0">
                    <a:pos x="10" y="2"/>
                  </a:cxn>
                  <a:cxn ang="0">
                    <a:pos x="12" y="2"/>
                  </a:cxn>
                  <a:cxn ang="0">
                    <a:pos x="14" y="2"/>
                  </a:cxn>
                  <a:cxn ang="0">
                    <a:pos x="16" y="1"/>
                  </a:cxn>
                  <a:cxn ang="0">
                    <a:pos x="18" y="1"/>
                  </a:cxn>
                  <a:cxn ang="0">
                    <a:pos x="20" y="0"/>
                  </a:cxn>
                  <a:cxn ang="0">
                    <a:pos x="22" y="0"/>
                  </a:cxn>
                  <a:cxn ang="0">
                    <a:pos x="24" y="0"/>
                  </a:cxn>
                  <a:cxn ang="0">
                    <a:pos x="25" y="1"/>
                  </a:cxn>
                  <a:cxn ang="0">
                    <a:pos x="26" y="2"/>
                  </a:cxn>
                  <a:cxn ang="0">
                    <a:pos x="27" y="4"/>
                  </a:cxn>
                  <a:cxn ang="0">
                    <a:pos x="28" y="5"/>
                  </a:cxn>
                  <a:cxn ang="0">
                    <a:pos x="29" y="6"/>
                  </a:cxn>
                  <a:cxn ang="0">
                    <a:pos x="31" y="7"/>
                  </a:cxn>
                  <a:cxn ang="0">
                    <a:pos x="32" y="8"/>
                  </a:cxn>
                  <a:cxn ang="0">
                    <a:pos x="33" y="9"/>
                  </a:cxn>
                  <a:cxn ang="0">
                    <a:pos x="31" y="11"/>
                  </a:cxn>
                  <a:cxn ang="0">
                    <a:pos x="30" y="14"/>
                  </a:cxn>
                  <a:cxn ang="0">
                    <a:pos x="29" y="17"/>
                  </a:cxn>
                  <a:cxn ang="0">
                    <a:pos x="27" y="19"/>
                  </a:cxn>
                  <a:cxn ang="0">
                    <a:pos x="24" y="19"/>
                  </a:cxn>
                  <a:cxn ang="0">
                    <a:pos x="20" y="20"/>
                  </a:cxn>
                  <a:cxn ang="0">
                    <a:pos x="16" y="21"/>
                  </a:cxn>
                  <a:cxn ang="0">
                    <a:pos x="11" y="21"/>
                  </a:cxn>
                  <a:cxn ang="0">
                    <a:pos x="7" y="21"/>
                  </a:cxn>
                  <a:cxn ang="0">
                    <a:pos x="3" y="20"/>
                  </a:cxn>
                  <a:cxn ang="0">
                    <a:pos x="0" y="18"/>
                  </a:cxn>
                  <a:cxn ang="0">
                    <a:pos x="0" y="15"/>
                  </a:cxn>
                </a:cxnLst>
                <a:pathLst>
                  <a:path w="136" h="86">
                    <a:moveTo>
                      <a:pt x="0" y="61"/>
                    </a:moveTo>
                    <a:lnTo>
                      <a:pt x="7" y="47"/>
                    </a:lnTo>
                    <a:lnTo>
                      <a:pt x="14" y="33"/>
                    </a:lnTo>
                    <a:lnTo>
                      <a:pt x="21" y="20"/>
                    </a:lnTo>
                    <a:lnTo>
                      <a:pt x="30" y="8"/>
                    </a:lnTo>
                    <a:lnTo>
                      <a:pt x="41" y="8"/>
                    </a:lnTo>
                    <a:lnTo>
                      <a:pt x="49" y="8"/>
                    </a:lnTo>
                    <a:lnTo>
                      <a:pt x="58" y="7"/>
                    </a:lnTo>
                    <a:lnTo>
                      <a:pt x="66" y="6"/>
                    </a:lnTo>
                    <a:lnTo>
                      <a:pt x="74" y="3"/>
                    </a:lnTo>
                    <a:lnTo>
                      <a:pt x="82" y="2"/>
                    </a:lnTo>
                    <a:lnTo>
                      <a:pt x="90" y="1"/>
                    </a:lnTo>
                    <a:lnTo>
                      <a:pt x="99" y="0"/>
                    </a:lnTo>
                    <a:lnTo>
                      <a:pt x="104" y="6"/>
                    </a:lnTo>
                    <a:lnTo>
                      <a:pt x="107" y="10"/>
                    </a:lnTo>
                    <a:lnTo>
                      <a:pt x="112" y="15"/>
                    </a:lnTo>
                    <a:lnTo>
                      <a:pt x="117" y="20"/>
                    </a:lnTo>
                    <a:lnTo>
                      <a:pt x="121" y="23"/>
                    </a:lnTo>
                    <a:lnTo>
                      <a:pt x="126" y="28"/>
                    </a:lnTo>
                    <a:lnTo>
                      <a:pt x="130" y="31"/>
                    </a:lnTo>
                    <a:lnTo>
                      <a:pt x="136" y="36"/>
                    </a:lnTo>
                    <a:lnTo>
                      <a:pt x="128" y="47"/>
                    </a:lnTo>
                    <a:lnTo>
                      <a:pt x="122" y="58"/>
                    </a:lnTo>
                    <a:lnTo>
                      <a:pt x="118" y="68"/>
                    </a:lnTo>
                    <a:lnTo>
                      <a:pt x="110" y="76"/>
                    </a:lnTo>
                    <a:lnTo>
                      <a:pt x="99" y="78"/>
                    </a:lnTo>
                    <a:lnTo>
                      <a:pt x="84" y="82"/>
                    </a:lnTo>
                    <a:lnTo>
                      <a:pt x="66" y="84"/>
                    </a:lnTo>
                    <a:lnTo>
                      <a:pt x="46" y="86"/>
                    </a:lnTo>
                    <a:lnTo>
                      <a:pt x="28" y="85"/>
                    </a:lnTo>
                    <a:lnTo>
                      <a:pt x="13" y="82"/>
                    </a:lnTo>
                    <a:lnTo>
                      <a:pt x="2" y="74"/>
                    </a:lnTo>
                    <a:lnTo>
                      <a:pt x="0" y="6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8" name="Freeform 41"/>
              <p:cNvSpPr/>
              <p:nvPr/>
            </p:nvSpPr>
            <p:spPr>
              <a:xfrm rot="-3070211">
                <a:off x="4613" y="2253"/>
                <a:ext cx="88" cy="56"/>
              </a:xfrm>
              <a:custGeom>
                <a:avLst/>
                <a:gdLst/>
                <a:ahLst/>
                <a:cxnLst>
                  <a:cxn ang="0">
                    <a:pos x="53" y="56"/>
                  </a:cxn>
                  <a:cxn ang="0">
                    <a:pos x="47" y="53"/>
                  </a:cxn>
                  <a:cxn ang="0">
                    <a:pos x="42" y="50"/>
                  </a:cxn>
                  <a:cxn ang="0">
                    <a:pos x="38" y="49"/>
                  </a:cxn>
                  <a:cxn ang="0">
                    <a:pos x="34" y="49"/>
                  </a:cxn>
                  <a:cxn ang="0">
                    <a:pos x="31" y="49"/>
                  </a:cxn>
                  <a:cxn ang="0">
                    <a:pos x="27" y="49"/>
                  </a:cxn>
                  <a:cxn ang="0">
                    <a:pos x="22" y="50"/>
                  </a:cxn>
                  <a:cxn ang="0">
                    <a:pos x="15" y="51"/>
                  </a:cxn>
                  <a:cxn ang="0">
                    <a:pos x="14" y="49"/>
                  </a:cxn>
                  <a:cxn ang="0">
                    <a:pos x="13" y="48"/>
                  </a:cxn>
                  <a:cxn ang="0">
                    <a:pos x="12" y="47"/>
                  </a:cxn>
                  <a:cxn ang="0">
                    <a:pos x="12" y="45"/>
                  </a:cxn>
                  <a:cxn ang="0">
                    <a:pos x="11" y="41"/>
                  </a:cxn>
                  <a:cxn ang="0">
                    <a:pos x="8" y="35"/>
                  </a:cxn>
                  <a:cxn ang="0">
                    <a:pos x="6" y="28"/>
                  </a:cxn>
                  <a:cxn ang="0">
                    <a:pos x="3" y="22"/>
                  </a:cxn>
                  <a:cxn ang="0">
                    <a:pos x="1" y="15"/>
                  </a:cxn>
                  <a:cxn ang="0">
                    <a:pos x="0" y="10"/>
                  </a:cxn>
                  <a:cxn ang="0">
                    <a:pos x="0" y="5"/>
                  </a:cxn>
                  <a:cxn ang="0">
                    <a:pos x="1" y="2"/>
                  </a:cxn>
                  <a:cxn ang="0">
                    <a:pos x="7" y="1"/>
                  </a:cxn>
                  <a:cxn ang="0">
                    <a:pos x="12" y="1"/>
                  </a:cxn>
                  <a:cxn ang="0">
                    <a:pos x="18" y="0"/>
                  </a:cxn>
                  <a:cxn ang="0">
                    <a:pos x="24" y="0"/>
                  </a:cxn>
                  <a:cxn ang="0">
                    <a:pos x="30" y="0"/>
                  </a:cxn>
                  <a:cxn ang="0">
                    <a:pos x="36" y="0"/>
                  </a:cxn>
                  <a:cxn ang="0">
                    <a:pos x="42" y="1"/>
                  </a:cxn>
                  <a:cxn ang="0">
                    <a:pos x="48" y="2"/>
                  </a:cxn>
                  <a:cxn ang="0">
                    <a:pos x="54" y="3"/>
                  </a:cxn>
                  <a:cxn ang="0">
                    <a:pos x="60" y="4"/>
                  </a:cxn>
                  <a:cxn ang="0">
                    <a:pos x="65" y="6"/>
                  </a:cxn>
                  <a:cxn ang="0">
                    <a:pos x="70" y="9"/>
                  </a:cxn>
                  <a:cxn ang="0">
                    <a:pos x="75" y="12"/>
                  </a:cxn>
                  <a:cxn ang="0">
                    <a:pos x="80" y="15"/>
                  </a:cxn>
                  <a:cxn ang="0">
                    <a:pos x="84" y="19"/>
                  </a:cxn>
                  <a:cxn ang="0">
                    <a:pos x="88" y="24"/>
                  </a:cxn>
                  <a:cxn ang="0">
                    <a:pos x="87" y="28"/>
                  </a:cxn>
                  <a:cxn ang="0">
                    <a:pos x="85" y="30"/>
                  </a:cxn>
                  <a:cxn ang="0">
                    <a:pos x="82" y="33"/>
                  </a:cxn>
                  <a:cxn ang="0">
                    <a:pos x="80" y="35"/>
                  </a:cxn>
                  <a:cxn ang="0">
                    <a:pos x="77" y="37"/>
                  </a:cxn>
                  <a:cxn ang="0">
                    <a:pos x="74" y="40"/>
                  </a:cxn>
                  <a:cxn ang="0">
                    <a:pos x="71" y="43"/>
                  </a:cxn>
                  <a:cxn ang="0">
                    <a:pos x="67" y="47"/>
                  </a:cxn>
                  <a:cxn ang="0">
                    <a:pos x="63" y="50"/>
                  </a:cxn>
                  <a:cxn ang="0">
                    <a:pos x="59" y="53"/>
                  </a:cxn>
                  <a:cxn ang="0">
                    <a:pos x="56" y="55"/>
                  </a:cxn>
                  <a:cxn ang="0">
                    <a:pos x="53" y="56"/>
                  </a:cxn>
                </a:cxnLst>
                <a:pathLst>
                  <a:path w="362" h="228">
                    <a:moveTo>
                      <a:pt x="218" y="228"/>
                    </a:moveTo>
                    <a:lnTo>
                      <a:pt x="192" y="214"/>
                    </a:lnTo>
                    <a:lnTo>
                      <a:pt x="171" y="205"/>
                    </a:lnTo>
                    <a:lnTo>
                      <a:pt x="155" y="200"/>
                    </a:lnTo>
                    <a:lnTo>
                      <a:pt x="141" y="198"/>
                    </a:lnTo>
                    <a:lnTo>
                      <a:pt x="126" y="198"/>
                    </a:lnTo>
                    <a:lnTo>
                      <a:pt x="110" y="200"/>
                    </a:lnTo>
                    <a:lnTo>
                      <a:pt x="89" y="204"/>
                    </a:lnTo>
                    <a:lnTo>
                      <a:pt x="61" y="206"/>
                    </a:lnTo>
                    <a:lnTo>
                      <a:pt x="57" y="200"/>
                    </a:lnTo>
                    <a:lnTo>
                      <a:pt x="53" y="197"/>
                    </a:lnTo>
                    <a:lnTo>
                      <a:pt x="51" y="192"/>
                    </a:lnTo>
                    <a:lnTo>
                      <a:pt x="51" y="185"/>
                    </a:lnTo>
                    <a:lnTo>
                      <a:pt x="44" y="166"/>
                    </a:lnTo>
                    <a:lnTo>
                      <a:pt x="34" y="142"/>
                    </a:lnTo>
                    <a:lnTo>
                      <a:pt x="23" y="116"/>
                    </a:lnTo>
                    <a:lnTo>
                      <a:pt x="13" y="90"/>
                    </a:lnTo>
                    <a:lnTo>
                      <a:pt x="5" y="63"/>
                    </a:lnTo>
                    <a:lnTo>
                      <a:pt x="0" y="40"/>
                    </a:lnTo>
                    <a:lnTo>
                      <a:pt x="0" y="22"/>
                    </a:lnTo>
                    <a:lnTo>
                      <a:pt x="6" y="8"/>
                    </a:lnTo>
                    <a:lnTo>
                      <a:pt x="28" y="6"/>
                    </a:lnTo>
                    <a:lnTo>
                      <a:pt x="51" y="3"/>
                    </a:lnTo>
                    <a:lnTo>
                      <a:pt x="75" y="2"/>
                    </a:lnTo>
                    <a:lnTo>
                      <a:pt x="99" y="1"/>
                    </a:lnTo>
                    <a:lnTo>
                      <a:pt x="125" y="0"/>
                    </a:lnTo>
                    <a:lnTo>
                      <a:pt x="149" y="1"/>
                    </a:lnTo>
                    <a:lnTo>
                      <a:pt x="173" y="3"/>
                    </a:lnTo>
                    <a:lnTo>
                      <a:pt x="199" y="7"/>
                    </a:lnTo>
                    <a:lnTo>
                      <a:pt x="222" y="11"/>
                    </a:lnTo>
                    <a:lnTo>
                      <a:pt x="246" y="17"/>
                    </a:lnTo>
                    <a:lnTo>
                      <a:pt x="268" y="25"/>
                    </a:lnTo>
                    <a:lnTo>
                      <a:pt x="290" y="36"/>
                    </a:lnTo>
                    <a:lnTo>
                      <a:pt x="310" y="48"/>
                    </a:lnTo>
                    <a:lnTo>
                      <a:pt x="329" y="62"/>
                    </a:lnTo>
                    <a:lnTo>
                      <a:pt x="346" y="79"/>
                    </a:lnTo>
                    <a:lnTo>
                      <a:pt x="362" y="99"/>
                    </a:lnTo>
                    <a:lnTo>
                      <a:pt x="359" y="112"/>
                    </a:lnTo>
                    <a:lnTo>
                      <a:pt x="351" y="123"/>
                    </a:lnTo>
                    <a:lnTo>
                      <a:pt x="339" y="134"/>
                    </a:lnTo>
                    <a:lnTo>
                      <a:pt x="329" y="143"/>
                    </a:lnTo>
                    <a:lnTo>
                      <a:pt x="318" y="152"/>
                    </a:lnTo>
                    <a:lnTo>
                      <a:pt x="306" y="164"/>
                    </a:lnTo>
                    <a:lnTo>
                      <a:pt x="291" y="177"/>
                    </a:lnTo>
                    <a:lnTo>
                      <a:pt x="275" y="191"/>
                    </a:lnTo>
                    <a:lnTo>
                      <a:pt x="258" y="204"/>
                    </a:lnTo>
                    <a:lnTo>
                      <a:pt x="243" y="215"/>
                    </a:lnTo>
                    <a:lnTo>
                      <a:pt x="230" y="225"/>
                    </a:lnTo>
                    <a:lnTo>
                      <a:pt x="218" y="22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19" name="Freeform 42"/>
              <p:cNvSpPr/>
              <p:nvPr/>
            </p:nvSpPr>
            <p:spPr>
              <a:xfrm rot="-3070211">
                <a:off x="4781" y="2089"/>
                <a:ext cx="29" cy="42"/>
              </a:xfrm>
              <a:custGeom>
                <a:avLst/>
                <a:gdLst/>
                <a:ahLst/>
                <a:cxnLst>
                  <a:cxn ang="0">
                    <a:pos x="8" y="41"/>
                  </a:cxn>
                  <a:cxn ang="0">
                    <a:pos x="7" y="41"/>
                  </a:cxn>
                  <a:cxn ang="0">
                    <a:pos x="7" y="40"/>
                  </a:cxn>
                  <a:cxn ang="0">
                    <a:pos x="6" y="39"/>
                  </a:cxn>
                  <a:cxn ang="0">
                    <a:pos x="5" y="38"/>
                  </a:cxn>
                  <a:cxn ang="0">
                    <a:pos x="3" y="37"/>
                  </a:cxn>
                  <a:cxn ang="0">
                    <a:pos x="2" y="34"/>
                  </a:cxn>
                  <a:cxn ang="0">
                    <a:pos x="1" y="29"/>
                  </a:cxn>
                  <a:cxn ang="0">
                    <a:pos x="0" y="23"/>
                  </a:cxn>
                  <a:cxn ang="0">
                    <a:pos x="0" y="17"/>
                  </a:cxn>
                  <a:cxn ang="0">
                    <a:pos x="1" y="11"/>
                  </a:cxn>
                  <a:cxn ang="0">
                    <a:pos x="3" y="4"/>
                  </a:cxn>
                  <a:cxn ang="0">
                    <a:pos x="6" y="0"/>
                  </a:cxn>
                  <a:cxn ang="0">
                    <a:pos x="8" y="1"/>
                  </a:cxn>
                  <a:cxn ang="0">
                    <a:pos x="10" y="2"/>
                  </a:cxn>
                  <a:cxn ang="0">
                    <a:pos x="11" y="2"/>
                  </a:cxn>
                  <a:cxn ang="0">
                    <a:pos x="13" y="3"/>
                  </a:cxn>
                  <a:cxn ang="0">
                    <a:pos x="14" y="4"/>
                  </a:cxn>
                  <a:cxn ang="0">
                    <a:pos x="15" y="5"/>
                  </a:cxn>
                  <a:cxn ang="0">
                    <a:pos x="16" y="6"/>
                  </a:cxn>
                  <a:cxn ang="0">
                    <a:pos x="18" y="7"/>
                  </a:cxn>
                  <a:cxn ang="0">
                    <a:pos x="20" y="8"/>
                  </a:cxn>
                  <a:cxn ang="0">
                    <a:pos x="22" y="9"/>
                  </a:cxn>
                  <a:cxn ang="0">
                    <a:pos x="23" y="9"/>
                  </a:cxn>
                  <a:cxn ang="0">
                    <a:pos x="25" y="10"/>
                  </a:cxn>
                  <a:cxn ang="0">
                    <a:pos x="26" y="11"/>
                  </a:cxn>
                  <a:cxn ang="0">
                    <a:pos x="27" y="12"/>
                  </a:cxn>
                  <a:cxn ang="0">
                    <a:pos x="28" y="13"/>
                  </a:cxn>
                  <a:cxn ang="0">
                    <a:pos x="29" y="15"/>
                  </a:cxn>
                  <a:cxn ang="0">
                    <a:pos x="27" y="18"/>
                  </a:cxn>
                  <a:cxn ang="0">
                    <a:pos x="27" y="20"/>
                  </a:cxn>
                  <a:cxn ang="0">
                    <a:pos x="27" y="22"/>
                  </a:cxn>
                  <a:cxn ang="0">
                    <a:pos x="28" y="25"/>
                  </a:cxn>
                  <a:cxn ang="0">
                    <a:pos x="29" y="27"/>
                  </a:cxn>
                  <a:cxn ang="0">
                    <a:pos x="29" y="29"/>
                  </a:cxn>
                  <a:cxn ang="0">
                    <a:pos x="29" y="32"/>
                  </a:cxn>
                  <a:cxn ang="0">
                    <a:pos x="28" y="33"/>
                  </a:cxn>
                  <a:cxn ang="0">
                    <a:pos x="25" y="34"/>
                  </a:cxn>
                  <a:cxn ang="0">
                    <a:pos x="23" y="36"/>
                  </a:cxn>
                  <a:cxn ang="0">
                    <a:pos x="20" y="38"/>
                  </a:cxn>
                  <a:cxn ang="0">
                    <a:pos x="18" y="40"/>
                  </a:cxn>
                  <a:cxn ang="0">
                    <a:pos x="15" y="41"/>
                  </a:cxn>
                  <a:cxn ang="0">
                    <a:pos x="13" y="42"/>
                  </a:cxn>
                  <a:cxn ang="0">
                    <a:pos x="10" y="42"/>
                  </a:cxn>
                  <a:cxn ang="0">
                    <a:pos x="8" y="41"/>
                  </a:cxn>
                </a:cxnLst>
                <a:pathLst>
                  <a:path w="120" h="170">
                    <a:moveTo>
                      <a:pt x="33" y="167"/>
                    </a:moveTo>
                    <a:lnTo>
                      <a:pt x="29" y="164"/>
                    </a:lnTo>
                    <a:lnTo>
                      <a:pt x="27" y="160"/>
                    </a:lnTo>
                    <a:lnTo>
                      <a:pt x="23" y="157"/>
                    </a:lnTo>
                    <a:lnTo>
                      <a:pt x="20" y="153"/>
                    </a:lnTo>
                    <a:lnTo>
                      <a:pt x="13" y="150"/>
                    </a:lnTo>
                    <a:lnTo>
                      <a:pt x="7" y="137"/>
                    </a:lnTo>
                    <a:lnTo>
                      <a:pt x="3" y="117"/>
                    </a:lnTo>
                    <a:lnTo>
                      <a:pt x="0" y="93"/>
                    </a:lnTo>
                    <a:lnTo>
                      <a:pt x="2" y="68"/>
                    </a:lnTo>
                    <a:lnTo>
                      <a:pt x="5" y="43"/>
                    </a:lnTo>
                    <a:lnTo>
                      <a:pt x="13" y="18"/>
                    </a:lnTo>
                    <a:lnTo>
                      <a:pt x="26" y="0"/>
                    </a:lnTo>
                    <a:lnTo>
                      <a:pt x="33" y="3"/>
                    </a:lnTo>
                    <a:lnTo>
                      <a:pt x="40" y="7"/>
                    </a:lnTo>
                    <a:lnTo>
                      <a:pt x="45" y="9"/>
                    </a:lnTo>
                    <a:lnTo>
                      <a:pt x="52" y="13"/>
                    </a:lnTo>
                    <a:lnTo>
                      <a:pt x="57" y="16"/>
                    </a:lnTo>
                    <a:lnTo>
                      <a:pt x="63" y="20"/>
                    </a:lnTo>
                    <a:lnTo>
                      <a:pt x="68" y="24"/>
                    </a:lnTo>
                    <a:lnTo>
                      <a:pt x="74" y="29"/>
                    </a:lnTo>
                    <a:lnTo>
                      <a:pt x="82" y="32"/>
                    </a:lnTo>
                    <a:lnTo>
                      <a:pt x="89" y="35"/>
                    </a:lnTo>
                    <a:lnTo>
                      <a:pt x="96" y="38"/>
                    </a:lnTo>
                    <a:lnTo>
                      <a:pt x="103" y="40"/>
                    </a:lnTo>
                    <a:lnTo>
                      <a:pt x="109" y="44"/>
                    </a:lnTo>
                    <a:lnTo>
                      <a:pt x="113" y="48"/>
                    </a:lnTo>
                    <a:lnTo>
                      <a:pt x="117" y="54"/>
                    </a:lnTo>
                    <a:lnTo>
                      <a:pt x="119" y="62"/>
                    </a:lnTo>
                    <a:lnTo>
                      <a:pt x="113" y="71"/>
                    </a:lnTo>
                    <a:lnTo>
                      <a:pt x="111" y="81"/>
                    </a:lnTo>
                    <a:lnTo>
                      <a:pt x="112" y="91"/>
                    </a:lnTo>
                    <a:lnTo>
                      <a:pt x="116" y="100"/>
                    </a:lnTo>
                    <a:lnTo>
                      <a:pt x="119" y="109"/>
                    </a:lnTo>
                    <a:lnTo>
                      <a:pt x="120" y="119"/>
                    </a:lnTo>
                    <a:lnTo>
                      <a:pt x="120" y="128"/>
                    </a:lnTo>
                    <a:lnTo>
                      <a:pt x="116" y="135"/>
                    </a:lnTo>
                    <a:lnTo>
                      <a:pt x="104" y="139"/>
                    </a:lnTo>
                    <a:lnTo>
                      <a:pt x="94" y="146"/>
                    </a:lnTo>
                    <a:lnTo>
                      <a:pt x="83" y="153"/>
                    </a:lnTo>
                    <a:lnTo>
                      <a:pt x="73" y="160"/>
                    </a:lnTo>
                    <a:lnTo>
                      <a:pt x="63" y="166"/>
                    </a:lnTo>
                    <a:lnTo>
                      <a:pt x="53" y="169"/>
                    </a:lnTo>
                    <a:lnTo>
                      <a:pt x="43" y="170"/>
                    </a:lnTo>
                    <a:lnTo>
                      <a:pt x="33" y="167"/>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0" name="Freeform 43"/>
              <p:cNvSpPr/>
              <p:nvPr/>
            </p:nvSpPr>
            <p:spPr>
              <a:xfrm rot="-3070211">
                <a:off x="4818" y="2034"/>
                <a:ext cx="27" cy="46"/>
              </a:xfrm>
              <a:custGeom>
                <a:avLst/>
                <a:gdLst/>
                <a:ahLst/>
                <a:cxnLst>
                  <a:cxn ang="0">
                    <a:pos x="1" y="35"/>
                  </a:cxn>
                  <a:cxn ang="0">
                    <a:pos x="1" y="33"/>
                  </a:cxn>
                  <a:cxn ang="0">
                    <a:pos x="1" y="31"/>
                  </a:cxn>
                  <a:cxn ang="0">
                    <a:pos x="0" y="28"/>
                  </a:cxn>
                  <a:cxn ang="0">
                    <a:pos x="0" y="24"/>
                  </a:cxn>
                  <a:cxn ang="0">
                    <a:pos x="0" y="22"/>
                  </a:cxn>
                  <a:cxn ang="0">
                    <a:pos x="0" y="20"/>
                  </a:cxn>
                  <a:cxn ang="0">
                    <a:pos x="0" y="18"/>
                  </a:cxn>
                  <a:cxn ang="0">
                    <a:pos x="0" y="16"/>
                  </a:cxn>
                  <a:cxn ang="0">
                    <a:pos x="1" y="14"/>
                  </a:cxn>
                  <a:cxn ang="0">
                    <a:pos x="3" y="12"/>
                  </a:cxn>
                  <a:cxn ang="0">
                    <a:pos x="5" y="10"/>
                  </a:cxn>
                  <a:cxn ang="0">
                    <a:pos x="6" y="7"/>
                  </a:cxn>
                  <a:cxn ang="0">
                    <a:pos x="8" y="4"/>
                  </a:cxn>
                  <a:cxn ang="0">
                    <a:pos x="10" y="2"/>
                  </a:cxn>
                  <a:cxn ang="0">
                    <a:pos x="13" y="1"/>
                  </a:cxn>
                  <a:cxn ang="0">
                    <a:pos x="14" y="0"/>
                  </a:cxn>
                  <a:cxn ang="0">
                    <a:pos x="15" y="0"/>
                  </a:cxn>
                  <a:cxn ang="0">
                    <a:pos x="15" y="0"/>
                  </a:cxn>
                  <a:cxn ang="0">
                    <a:pos x="15" y="1"/>
                  </a:cxn>
                  <a:cxn ang="0">
                    <a:pos x="15" y="1"/>
                  </a:cxn>
                  <a:cxn ang="0">
                    <a:pos x="19" y="4"/>
                  </a:cxn>
                  <a:cxn ang="0">
                    <a:pos x="22" y="7"/>
                  </a:cxn>
                  <a:cxn ang="0">
                    <a:pos x="24" y="10"/>
                  </a:cxn>
                  <a:cxn ang="0">
                    <a:pos x="26" y="13"/>
                  </a:cxn>
                  <a:cxn ang="0">
                    <a:pos x="27" y="17"/>
                  </a:cxn>
                  <a:cxn ang="0">
                    <a:pos x="27" y="20"/>
                  </a:cxn>
                  <a:cxn ang="0">
                    <a:pos x="27" y="25"/>
                  </a:cxn>
                  <a:cxn ang="0">
                    <a:pos x="27" y="30"/>
                  </a:cxn>
                  <a:cxn ang="0">
                    <a:pos x="26" y="34"/>
                  </a:cxn>
                  <a:cxn ang="0">
                    <a:pos x="25" y="37"/>
                  </a:cxn>
                  <a:cxn ang="0">
                    <a:pos x="25" y="41"/>
                  </a:cxn>
                  <a:cxn ang="0">
                    <a:pos x="24" y="45"/>
                  </a:cxn>
                  <a:cxn ang="0">
                    <a:pos x="22" y="46"/>
                  </a:cxn>
                  <a:cxn ang="0">
                    <a:pos x="20" y="45"/>
                  </a:cxn>
                  <a:cxn ang="0">
                    <a:pos x="16" y="44"/>
                  </a:cxn>
                  <a:cxn ang="0">
                    <a:pos x="13" y="43"/>
                  </a:cxn>
                  <a:cxn ang="0">
                    <a:pos x="9" y="40"/>
                  </a:cxn>
                  <a:cxn ang="0">
                    <a:pos x="5" y="38"/>
                  </a:cxn>
                  <a:cxn ang="0">
                    <a:pos x="3" y="37"/>
                  </a:cxn>
                  <a:cxn ang="0">
                    <a:pos x="1" y="35"/>
                  </a:cxn>
                </a:cxnLst>
                <a:pathLst>
                  <a:path w="109" h="189">
                    <a:moveTo>
                      <a:pt x="6" y="145"/>
                    </a:moveTo>
                    <a:lnTo>
                      <a:pt x="4" y="137"/>
                    </a:lnTo>
                    <a:lnTo>
                      <a:pt x="3" y="129"/>
                    </a:lnTo>
                    <a:lnTo>
                      <a:pt x="1" y="117"/>
                    </a:lnTo>
                    <a:lnTo>
                      <a:pt x="0" y="99"/>
                    </a:lnTo>
                    <a:lnTo>
                      <a:pt x="0" y="90"/>
                    </a:lnTo>
                    <a:lnTo>
                      <a:pt x="1" y="82"/>
                    </a:lnTo>
                    <a:lnTo>
                      <a:pt x="1" y="74"/>
                    </a:lnTo>
                    <a:lnTo>
                      <a:pt x="1" y="66"/>
                    </a:lnTo>
                    <a:lnTo>
                      <a:pt x="6" y="59"/>
                    </a:lnTo>
                    <a:lnTo>
                      <a:pt x="11" y="51"/>
                    </a:lnTo>
                    <a:lnTo>
                      <a:pt x="19" y="40"/>
                    </a:lnTo>
                    <a:lnTo>
                      <a:pt x="26" y="29"/>
                    </a:lnTo>
                    <a:lnTo>
                      <a:pt x="34" y="18"/>
                    </a:lnTo>
                    <a:lnTo>
                      <a:pt x="42" y="9"/>
                    </a:lnTo>
                    <a:lnTo>
                      <a:pt x="51" y="3"/>
                    </a:lnTo>
                    <a:lnTo>
                      <a:pt x="57" y="0"/>
                    </a:lnTo>
                    <a:lnTo>
                      <a:pt x="59" y="1"/>
                    </a:lnTo>
                    <a:lnTo>
                      <a:pt x="59" y="2"/>
                    </a:lnTo>
                    <a:lnTo>
                      <a:pt x="59" y="3"/>
                    </a:lnTo>
                    <a:lnTo>
                      <a:pt x="59" y="4"/>
                    </a:lnTo>
                    <a:lnTo>
                      <a:pt x="76" y="17"/>
                    </a:lnTo>
                    <a:lnTo>
                      <a:pt x="89" y="29"/>
                    </a:lnTo>
                    <a:lnTo>
                      <a:pt x="98" y="41"/>
                    </a:lnTo>
                    <a:lnTo>
                      <a:pt x="104" y="53"/>
                    </a:lnTo>
                    <a:lnTo>
                      <a:pt x="107" y="68"/>
                    </a:lnTo>
                    <a:lnTo>
                      <a:pt x="108" y="83"/>
                    </a:lnTo>
                    <a:lnTo>
                      <a:pt x="109" y="101"/>
                    </a:lnTo>
                    <a:lnTo>
                      <a:pt x="108" y="123"/>
                    </a:lnTo>
                    <a:lnTo>
                      <a:pt x="106" y="138"/>
                    </a:lnTo>
                    <a:lnTo>
                      <a:pt x="102" y="154"/>
                    </a:lnTo>
                    <a:lnTo>
                      <a:pt x="99" y="169"/>
                    </a:lnTo>
                    <a:lnTo>
                      <a:pt x="97" y="185"/>
                    </a:lnTo>
                    <a:lnTo>
                      <a:pt x="90" y="189"/>
                    </a:lnTo>
                    <a:lnTo>
                      <a:pt x="79" y="186"/>
                    </a:lnTo>
                    <a:lnTo>
                      <a:pt x="65" y="182"/>
                    </a:lnTo>
                    <a:lnTo>
                      <a:pt x="51" y="175"/>
                    </a:lnTo>
                    <a:lnTo>
                      <a:pt x="36" y="166"/>
                    </a:lnTo>
                    <a:lnTo>
                      <a:pt x="22" y="158"/>
                    </a:lnTo>
                    <a:lnTo>
                      <a:pt x="11" y="151"/>
                    </a:lnTo>
                    <a:lnTo>
                      <a:pt x="6" y="145"/>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1" name="Freeform 44"/>
              <p:cNvSpPr/>
              <p:nvPr/>
            </p:nvSpPr>
            <p:spPr>
              <a:xfrm rot="-3070211">
                <a:off x="4615" y="2257"/>
                <a:ext cx="79" cy="46"/>
              </a:xfrm>
              <a:custGeom>
                <a:avLst/>
                <a:gdLst/>
                <a:ahLst/>
                <a:cxnLst>
                  <a:cxn ang="0">
                    <a:pos x="47" y="46"/>
                  </a:cxn>
                  <a:cxn ang="0">
                    <a:pos x="41" y="43"/>
                  </a:cxn>
                  <a:cxn ang="0">
                    <a:pos x="37" y="41"/>
                  </a:cxn>
                  <a:cxn ang="0">
                    <a:pos x="33" y="40"/>
                  </a:cxn>
                  <a:cxn ang="0">
                    <a:pos x="30" y="39"/>
                  </a:cxn>
                  <a:cxn ang="0">
                    <a:pos x="27" y="39"/>
                  </a:cxn>
                  <a:cxn ang="0">
                    <a:pos x="23" y="39"/>
                  </a:cxn>
                  <a:cxn ang="0">
                    <a:pos x="19" y="40"/>
                  </a:cxn>
                  <a:cxn ang="0">
                    <a:pos x="13" y="40"/>
                  </a:cxn>
                  <a:cxn ang="0">
                    <a:pos x="9" y="31"/>
                  </a:cxn>
                  <a:cxn ang="0">
                    <a:pos x="6" y="23"/>
                  </a:cxn>
                  <a:cxn ang="0">
                    <a:pos x="3" y="17"/>
                  </a:cxn>
                  <a:cxn ang="0">
                    <a:pos x="2" y="13"/>
                  </a:cxn>
                  <a:cxn ang="0">
                    <a:pos x="1" y="10"/>
                  </a:cxn>
                  <a:cxn ang="0">
                    <a:pos x="0" y="7"/>
                  </a:cxn>
                  <a:cxn ang="0">
                    <a:pos x="0" y="6"/>
                  </a:cxn>
                  <a:cxn ang="0">
                    <a:pos x="1" y="4"/>
                  </a:cxn>
                  <a:cxn ang="0">
                    <a:pos x="2" y="4"/>
                  </a:cxn>
                  <a:cxn ang="0">
                    <a:pos x="2" y="3"/>
                  </a:cxn>
                  <a:cxn ang="0">
                    <a:pos x="2" y="2"/>
                  </a:cxn>
                  <a:cxn ang="0">
                    <a:pos x="2" y="2"/>
                  </a:cxn>
                  <a:cxn ang="0">
                    <a:pos x="7" y="1"/>
                  </a:cxn>
                  <a:cxn ang="0">
                    <a:pos x="12" y="1"/>
                  </a:cxn>
                  <a:cxn ang="0">
                    <a:pos x="17" y="0"/>
                  </a:cxn>
                  <a:cxn ang="0">
                    <a:pos x="22" y="0"/>
                  </a:cxn>
                  <a:cxn ang="0">
                    <a:pos x="27" y="0"/>
                  </a:cxn>
                  <a:cxn ang="0">
                    <a:pos x="31" y="0"/>
                  </a:cxn>
                  <a:cxn ang="0">
                    <a:pos x="36" y="0"/>
                  </a:cxn>
                  <a:cxn ang="0">
                    <a:pos x="41" y="1"/>
                  </a:cxn>
                  <a:cxn ang="0">
                    <a:pos x="46" y="2"/>
                  </a:cxn>
                  <a:cxn ang="0">
                    <a:pos x="51" y="3"/>
                  </a:cxn>
                  <a:cxn ang="0">
                    <a:pos x="55" y="4"/>
                  </a:cxn>
                  <a:cxn ang="0">
                    <a:pos x="60" y="6"/>
                  </a:cxn>
                  <a:cxn ang="0">
                    <a:pos x="65" y="9"/>
                  </a:cxn>
                  <a:cxn ang="0">
                    <a:pos x="69" y="12"/>
                  </a:cxn>
                  <a:cxn ang="0">
                    <a:pos x="74" y="15"/>
                  </a:cxn>
                  <a:cxn ang="0">
                    <a:pos x="78" y="20"/>
                  </a:cxn>
                  <a:cxn ang="0">
                    <a:pos x="79" y="23"/>
                  </a:cxn>
                  <a:cxn ang="0">
                    <a:pos x="77" y="26"/>
                  </a:cxn>
                  <a:cxn ang="0">
                    <a:pos x="74" y="29"/>
                  </a:cxn>
                  <a:cxn ang="0">
                    <a:pos x="69" y="32"/>
                  </a:cxn>
                  <a:cxn ang="0">
                    <a:pos x="64" y="35"/>
                  </a:cxn>
                  <a:cxn ang="0">
                    <a:pos x="59" y="38"/>
                  </a:cxn>
                  <a:cxn ang="0">
                    <a:pos x="55" y="40"/>
                  </a:cxn>
                  <a:cxn ang="0">
                    <a:pos x="52" y="42"/>
                  </a:cxn>
                  <a:cxn ang="0">
                    <a:pos x="49" y="45"/>
                  </a:cxn>
                  <a:cxn ang="0">
                    <a:pos x="48" y="46"/>
                  </a:cxn>
                  <a:cxn ang="0">
                    <a:pos x="47" y="46"/>
                  </a:cxn>
                  <a:cxn ang="0">
                    <a:pos x="47" y="46"/>
                  </a:cxn>
                </a:cxnLst>
                <a:pathLst>
                  <a:path w="324" h="190">
                    <a:moveTo>
                      <a:pt x="192" y="190"/>
                    </a:moveTo>
                    <a:lnTo>
                      <a:pt x="170" y="178"/>
                    </a:lnTo>
                    <a:lnTo>
                      <a:pt x="151" y="169"/>
                    </a:lnTo>
                    <a:lnTo>
                      <a:pt x="137" y="165"/>
                    </a:lnTo>
                    <a:lnTo>
                      <a:pt x="124" y="161"/>
                    </a:lnTo>
                    <a:lnTo>
                      <a:pt x="111" y="161"/>
                    </a:lnTo>
                    <a:lnTo>
                      <a:pt x="95" y="162"/>
                    </a:lnTo>
                    <a:lnTo>
                      <a:pt x="76" y="165"/>
                    </a:lnTo>
                    <a:lnTo>
                      <a:pt x="52" y="167"/>
                    </a:lnTo>
                    <a:lnTo>
                      <a:pt x="37" y="128"/>
                    </a:lnTo>
                    <a:lnTo>
                      <a:pt x="23" y="96"/>
                    </a:lnTo>
                    <a:lnTo>
                      <a:pt x="14" y="71"/>
                    </a:lnTo>
                    <a:lnTo>
                      <a:pt x="7" y="53"/>
                    </a:lnTo>
                    <a:lnTo>
                      <a:pt x="3" y="40"/>
                    </a:lnTo>
                    <a:lnTo>
                      <a:pt x="0" y="30"/>
                    </a:lnTo>
                    <a:lnTo>
                      <a:pt x="2" y="24"/>
                    </a:lnTo>
                    <a:lnTo>
                      <a:pt x="6" y="18"/>
                    </a:lnTo>
                    <a:lnTo>
                      <a:pt x="7" y="16"/>
                    </a:lnTo>
                    <a:lnTo>
                      <a:pt x="7" y="13"/>
                    </a:lnTo>
                    <a:lnTo>
                      <a:pt x="8" y="10"/>
                    </a:lnTo>
                    <a:lnTo>
                      <a:pt x="8" y="8"/>
                    </a:lnTo>
                    <a:lnTo>
                      <a:pt x="29" y="6"/>
                    </a:lnTo>
                    <a:lnTo>
                      <a:pt x="49" y="3"/>
                    </a:lnTo>
                    <a:lnTo>
                      <a:pt x="70" y="2"/>
                    </a:lnTo>
                    <a:lnTo>
                      <a:pt x="89" y="1"/>
                    </a:lnTo>
                    <a:lnTo>
                      <a:pt x="110" y="0"/>
                    </a:lnTo>
                    <a:lnTo>
                      <a:pt x="129" y="0"/>
                    </a:lnTo>
                    <a:lnTo>
                      <a:pt x="149" y="1"/>
                    </a:lnTo>
                    <a:lnTo>
                      <a:pt x="169" y="3"/>
                    </a:lnTo>
                    <a:lnTo>
                      <a:pt x="188" y="7"/>
                    </a:lnTo>
                    <a:lnTo>
                      <a:pt x="208" y="11"/>
                    </a:lnTo>
                    <a:lnTo>
                      <a:pt x="227" y="18"/>
                    </a:lnTo>
                    <a:lnTo>
                      <a:pt x="246" y="26"/>
                    </a:lnTo>
                    <a:lnTo>
                      <a:pt x="265" y="37"/>
                    </a:lnTo>
                    <a:lnTo>
                      <a:pt x="284" y="49"/>
                    </a:lnTo>
                    <a:lnTo>
                      <a:pt x="302" y="64"/>
                    </a:lnTo>
                    <a:lnTo>
                      <a:pt x="321" y="82"/>
                    </a:lnTo>
                    <a:lnTo>
                      <a:pt x="324" y="94"/>
                    </a:lnTo>
                    <a:lnTo>
                      <a:pt x="317" y="107"/>
                    </a:lnTo>
                    <a:lnTo>
                      <a:pt x="303" y="121"/>
                    </a:lnTo>
                    <a:lnTo>
                      <a:pt x="284" y="134"/>
                    </a:lnTo>
                    <a:lnTo>
                      <a:pt x="262" y="145"/>
                    </a:lnTo>
                    <a:lnTo>
                      <a:pt x="242" y="157"/>
                    </a:lnTo>
                    <a:lnTo>
                      <a:pt x="225" y="167"/>
                    </a:lnTo>
                    <a:lnTo>
                      <a:pt x="215" y="175"/>
                    </a:lnTo>
                    <a:lnTo>
                      <a:pt x="203" y="184"/>
                    </a:lnTo>
                    <a:lnTo>
                      <a:pt x="197" y="188"/>
                    </a:lnTo>
                    <a:lnTo>
                      <a:pt x="194" y="190"/>
                    </a:lnTo>
                    <a:lnTo>
                      <a:pt x="192" y="19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2" name="Freeform 45"/>
              <p:cNvSpPr/>
              <p:nvPr/>
            </p:nvSpPr>
            <p:spPr>
              <a:xfrm rot="-3070211">
                <a:off x="4785" y="2095"/>
                <a:ext cx="21" cy="32"/>
              </a:xfrm>
              <a:custGeom>
                <a:avLst/>
                <a:gdLst/>
                <a:ahLst/>
                <a:cxnLst>
                  <a:cxn ang="0">
                    <a:pos x="5" y="0"/>
                  </a:cxn>
                  <a:cxn ang="0">
                    <a:pos x="7" y="0"/>
                  </a:cxn>
                  <a:cxn ang="0">
                    <a:pos x="8" y="2"/>
                  </a:cxn>
                  <a:cxn ang="0">
                    <a:pos x="10" y="2"/>
                  </a:cxn>
                  <a:cxn ang="0">
                    <a:pos x="13" y="4"/>
                  </a:cxn>
                  <a:cxn ang="0">
                    <a:pos x="15" y="5"/>
                  </a:cxn>
                  <a:cxn ang="0">
                    <a:pos x="16" y="6"/>
                  </a:cxn>
                  <a:cxn ang="0">
                    <a:pos x="18" y="8"/>
                  </a:cxn>
                  <a:cxn ang="0">
                    <a:pos x="19" y="9"/>
                  </a:cxn>
                  <a:cxn ang="0">
                    <a:pos x="20" y="12"/>
                  </a:cxn>
                  <a:cxn ang="0">
                    <a:pos x="20" y="16"/>
                  </a:cxn>
                  <a:cxn ang="0">
                    <a:pos x="20" y="20"/>
                  </a:cxn>
                  <a:cxn ang="0">
                    <a:pos x="21" y="23"/>
                  </a:cxn>
                  <a:cxn ang="0">
                    <a:pos x="20" y="24"/>
                  </a:cxn>
                  <a:cxn ang="0">
                    <a:pos x="20" y="24"/>
                  </a:cxn>
                  <a:cxn ang="0">
                    <a:pos x="19" y="25"/>
                  </a:cxn>
                  <a:cxn ang="0">
                    <a:pos x="18" y="25"/>
                  </a:cxn>
                  <a:cxn ang="0">
                    <a:pos x="16" y="26"/>
                  </a:cxn>
                  <a:cxn ang="0">
                    <a:pos x="14" y="27"/>
                  </a:cxn>
                  <a:cxn ang="0">
                    <a:pos x="11" y="29"/>
                  </a:cxn>
                  <a:cxn ang="0">
                    <a:pos x="6" y="32"/>
                  </a:cxn>
                  <a:cxn ang="0">
                    <a:pos x="3" y="31"/>
                  </a:cxn>
                  <a:cxn ang="0">
                    <a:pos x="1" y="27"/>
                  </a:cxn>
                  <a:cxn ang="0">
                    <a:pos x="0" y="22"/>
                  </a:cxn>
                  <a:cxn ang="0">
                    <a:pos x="0" y="16"/>
                  </a:cxn>
                  <a:cxn ang="0">
                    <a:pos x="0" y="11"/>
                  </a:cxn>
                  <a:cxn ang="0">
                    <a:pos x="1" y="5"/>
                  </a:cxn>
                  <a:cxn ang="0">
                    <a:pos x="3" y="2"/>
                  </a:cxn>
                  <a:cxn ang="0">
                    <a:pos x="5" y="0"/>
                  </a:cxn>
                </a:cxnLst>
                <a:pathLst>
                  <a:path w="85" h="135">
                    <a:moveTo>
                      <a:pt x="20" y="0"/>
                    </a:moveTo>
                    <a:lnTo>
                      <a:pt x="27" y="2"/>
                    </a:lnTo>
                    <a:lnTo>
                      <a:pt x="34" y="7"/>
                    </a:lnTo>
                    <a:lnTo>
                      <a:pt x="42" y="10"/>
                    </a:lnTo>
                    <a:lnTo>
                      <a:pt x="51" y="16"/>
                    </a:lnTo>
                    <a:lnTo>
                      <a:pt x="59" y="21"/>
                    </a:lnTo>
                    <a:lnTo>
                      <a:pt x="66" y="26"/>
                    </a:lnTo>
                    <a:lnTo>
                      <a:pt x="73" y="32"/>
                    </a:lnTo>
                    <a:lnTo>
                      <a:pt x="78" y="37"/>
                    </a:lnTo>
                    <a:lnTo>
                      <a:pt x="79" y="52"/>
                    </a:lnTo>
                    <a:lnTo>
                      <a:pt x="81" y="67"/>
                    </a:lnTo>
                    <a:lnTo>
                      <a:pt x="82" y="83"/>
                    </a:lnTo>
                    <a:lnTo>
                      <a:pt x="85" y="98"/>
                    </a:lnTo>
                    <a:lnTo>
                      <a:pt x="82" y="100"/>
                    </a:lnTo>
                    <a:lnTo>
                      <a:pt x="80" y="101"/>
                    </a:lnTo>
                    <a:lnTo>
                      <a:pt x="78" y="104"/>
                    </a:lnTo>
                    <a:lnTo>
                      <a:pt x="73" y="107"/>
                    </a:lnTo>
                    <a:lnTo>
                      <a:pt x="66" y="110"/>
                    </a:lnTo>
                    <a:lnTo>
                      <a:pt x="56" y="116"/>
                    </a:lnTo>
                    <a:lnTo>
                      <a:pt x="43" y="124"/>
                    </a:lnTo>
                    <a:lnTo>
                      <a:pt x="25" y="135"/>
                    </a:lnTo>
                    <a:lnTo>
                      <a:pt x="13" y="129"/>
                    </a:lnTo>
                    <a:lnTo>
                      <a:pt x="5" y="114"/>
                    </a:lnTo>
                    <a:lnTo>
                      <a:pt x="1" y="93"/>
                    </a:lnTo>
                    <a:lnTo>
                      <a:pt x="0" y="69"/>
                    </a:lnTo>
                    <a:lnTo>
                      <a:pt x="1" y="45"/>
                    </a:lnTo>
                    <a:lnTo>
                      <a:pt x="5" y="23"/>
                    </a:lnTo>
                    <a:lnTo>
                      <a:pt x="12" y="7"/>
                    </a:lnTo>
                    <a:lnTo>
                      <a:pt x="20" y="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3" name="Freeform 46"/>
              <p:cNvSpPr/>
              <p:nvPr/>
            </p:nvSpPr>
            <p:spPr>
              <a:xfrm rot="-3070211">
                <a:off x="4822" y="2043"/>
                <a:ext cx="19" cy="32"/>
              </a:xfrm>
              <a:custGeom>
                <a:avLst/>
                <a:gdLst/>
                <a:ahLst/>
                <a:cxnLst>
                  <a:cxn ang="0">
                    <a:pos x="0" y="23"/>
                  </a:cxn>
                  <a:cxn ang="0">
                    <a:pos x="0" y="20"/>
                  </a:cxn>
                  <a:cxn ang="0">
                    <a:pos x="0" y="18"/>
                  </a:cxn>
                  <a:cxn ang="0">
                    <a:pos x="0" y="14"/>
                  </a:cxn>
                  <a:cxn ang="0">
                    <a:pos x="0" y="11"/>
                  </a:cxn>
                  <a:cxn ang="0">
                    <a:pos x="2" y="11"/>
                  </a:cxn>
                  <a:cxn ang="0">
                    <a:pos x="4" y="9"/>
                  </a:cxn>
                  <a:cxn ang="0">
                    <a:pos x="6" y="7"/>
                  </a:cxn>
                  <a:cxn ang="0">
                    <a:pos x="8" y="5"/>
                  </a:cxn>
                  <a:cxn ang="0">
                    <a:pos x="9" y="3"/>
                  </a:cxn>
                  <a:cxn ang="0">
                    <a:pos x="11" y="1"/>
                  </a:cxn>
                  <a:cxn ang="0">
                    <a:pos x="12" y="0"/>
                  </a:cxn>
                  <a:cxn ang="0">
                    <a:pos x="14" y="0"/>
                  </a:cxn>
                  <a:cxn ang="0">
                    <a:pos x="18" y="7"/>
                  </a:cxn>
                  <a:cxn ang="0">
                    <a:pos x="19" y="15"/>
                  </a:cxn>
                  <a:cxn ang="0">
                    <a:pos x="19" y="22"/>
                  </a:cxn>
                  <a:cxn ang="0">
                    <a:pos x="17" y="31"/>
                  </a:cxn>
                  <a:cxn ang="0">
                    <a:pos x="16" y="32"/>
                  </a:cxn>
                  <a:cxn ang="0">
                    <a:pos x="14" y="32"/>
                  </a:cxn>
                  <a:cxn ang="0">
                    <a:pos x="11" y="31"/>
                  </a:cxn>
                  <a:cxn ang="0">
                    <a:pos x="9" y="30"/>
                  </a:cxn>
                  <a:cxn ang="0">
                    <a:pos x="6" y="28"/>
                  </a:cxn>
                  <a:cxn ang="0">
                    <a:pos x="4" y="26"/>
                  </a:cxn>
                  <a:cxn ang="0">
                    <a:pos x="2" y="25"/>
                  </a:cxn>
                  <a:cxn ang="0">
                    <a:pos x="0" y="23"/>
                  </a:cxn>
                </a:cxnLst>
                <a:pathLst>
                  <a:path w="77" h="131">
                    <a:moveTo>
                      <a:pt x="1" y="96"/>
                    </a:moveTo>
                    <a:lnTo>
                      <a:pt x="1" y="83"/>
                    </a:lnTo>
                    <a:lnTo>
                      <a:pt x="1" y="72"/>
                    </a:lnTo>
                    <a:lnTo>
                      <a:pt x="0" y="59"/>
                    </a:lnTo>
                    <a:lnTo>
                      <a:pt x="0" y="46"/>
                    </a:lnTo>
                    <a:lnTo>
                      <a:pt x="8" y="43"/>
                    </a:lnTo>
                    <a:lnTo>
                      <a:pt x="16" y="37"/>
                    </a:lnTo>
                    <a:lnTo>
                      <a:pt x="24" y="29"/>
                    </a:lnTo>
                    <a:lnTo>
                      <a:pt x="31" y="20"/>
                    </a:lnTo>
                    <a:lnTo>
                      <a:pt x="38" y="12"/>
                    </a:lnTo>
                    <a:lnTo>
                      <a:pt x="45" y="5"/>
                    </a:lnTo>
                    <a:lnTo>
                      <a:pt x="50" y="1"/>
                    </a:lnTo>
                    <a:lnTo>
                      <a:pt x="57" y="0"/>
                    </a:lnTo>
                    <a:lnTo>
                      <a:pt x="73" y="30"/>
                    </a:lnTo>
                    <a:lnTo>
                      <a:pt x="77" y="60"/>
                    </a:lnTo>
                    <a:lnTo>
                      <a:pt x="75" y="91"/>
                    </a:lnTo>
                    <a:lnTo>
                      <a:pt x="70" y="127"/>
                    </a:lnTo>
                    <a:lnTo>
                      <a:pt x="64" y="131"/>
                    </a:lnTo>
                    <a:lnTo>
                      <a:pt x="56" y="131"/>
                    </a:lnTo>
                    <a:lnTo>
                      <a:pt x="46" y="128"/>
                    </a:lnTo>
                    <a:lnTo>
                      <a:pt x="35" y="122"/>
                    </a:lnTo>
                    <a:lnTo>
                      <a:pt x="25" y="115"/>
                    </a:lnTo>
                    <a:lnTo>
                      <a:pt x="15" y="108"/>
                    </a:lnTo>
                    <a:lnTo>
                      <a:pt x="7" y="101"/>
                    </a:lnTo>
                    <a:lnTo>
                      <a:pt x="1" y="96"/>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4" name="Freeform 47"/>
              <p:cNvSpPr/>
              <p:nvPr/>
            </p:nvSpPr>
            <p:spPr>
              <a:xfrm rot="-3070211">
                <a:off x="4550" y="2021"/>
                <a:ext cx="197" cy="200"/>
              </a:xfrm>
              <a:custGeom>
                <a:avLst/>
                <a:gdLst/>
                <a:ahLst/>
                <a:cxnLst>
                  <a:cxn ang="0">
                    <a:pos x="95" y="188"/>
                  </a:cxn>
                  <a:cxn ang="0">
                    <a:pos x="82" y="189"/>
                  </a:cxn>
                  <a:cxn ang="0">
                    <a:pos x="71" y="194"/>
                  </a:cxn>
                  <a:cxn ang="0">
                    <a:pos x="65" y="181"/>
                  </a:cxn>
                  <a:cxn ang="0">
                    <a:pos x="57" y="171"/>
                  </a:cxn>
                  <a:cxn ang="0">
                    <a:pos x="44" y="176"/>
                  </a:cxn>
                  <a:cxn ang="0">
                    <a:pos x="38" y="166"/>
                  </a:cxn>
                  <a:cxn ang="0">
                    <a:pos x="33" y="153"/>
                  </a:cxn>
                  <a:cxn ang="0">
                    <a:pos x="19" y="150"/>
                  </a:cxn>
                  <a:cxn ang="0">
                    <a:pos x="18" y="140"/>
                  </a:cxn>
                  <a:cxn ang="0">
                    <a:pos x="13" y="129"/>
                  </a:cxn>
                  <a:cxn ang="0">
                    <a:pos x="4" y="129"/>
                  </a:cxn>
                  <a:cxn ang="0">
                    <a:pos x="7" y="116"/>
                  </a:cxn>
                  <a:cxn ang="0">
                    <a:pos x="14" y="98"/>
                  </a:cxn>
                  <a:cxn ang="0">
                    <a:pos x="3" y="85"/>
                  </a:cxn>
                  <a:cxn ang="0">
                    <a:pos x="12" y="85"/>
                  </a:cxn>
                  <a:cxn ang="0">
                    <a:pos x="10" y="69"/>
                  </a:cxn>
                  <a:cxn ang="0">
                    <a:pos x="13" y="58"/>
                  </a:cxn>
                  <a:cxn ang="0">
                    <a:pos x="26" y="60"/>
                  </a:cxn>
                  <a:cxn ang="0">
                    <a:pos x="27" y="45"/>
                  </a:cxn>
                  <a:cxn ang="0">
                    <a:pos x="24" y="39"/>
                  </a:cxn>
                  <a:cxn ang="0">
                    <a:pos x="33" y="43"/>
                  </a:cxn>
                  <a:cxn ang="0">
                    <a:pos x="42" y="39"/>
                  </a:cxn>
                  <a:cxn ang="0">
                    <a:pos x="37" y="21"/>
                  </a:cxn>
                  <a:cxn ang="0">
                    <a:pos x="45" y="23"/>
                  </a:cxn>
                  <a:cxn ang="0">
                    <a:pos x="60" y="27"/>
                  </a:cxn>
                  <a:cxn ang="0">
                    <a:pos x="61" y="13"/>
                  </a:cxn>
                  <a:cxn ang="0">
                    <a:pos x="70" y="7"/>
                  </a:cxn>
                  <a:cxn ang="0">
                    <a:pos x="86" y="20"/>
                  </a:cxn>
                  <a:cxn ang="0">
                    <a:pos x="92" y="3"/>
                  </a:cxn>
                  <a:cxn ang="0">
                    <a:pos x="101" y="1"/>
                  </a:cxn>
                  <a:cxn ang="0">
                    <a:pos x="112" y="17"/>
                  </a:cxn>
                  <a:cxn ang="0">
                    <a:pos x="123" y="6"/>
                  </a:cxn>
                  <a:cxn ang="0">
                    <a:pos x="135" y="5"/>
                  </a:cxn>
                  <a:cxn ang="0">
                    <a:pos x="139" y="19"/>
                  </a:cxn>
                  <a:cxn ang="0">
                    <a:pos x="152" y="25"/>
                  </a:cxn>
                  <a:cxn ang="0">
                    <a:pos x="168" y="25"/>
                  </a:cxn>
                  <a:cxn ang="0">
                    <a:pos x="167" y="43"/>
                  </a:cxn>
                  <a:cxn ang="0">
                    <a:pos x="182" y="45"/>
                  </a:cxn>
                  <a:cxn ang="0">
                    <a:pos x="182" y="63"/>
                  </a:cxn>
                  <a:cxn ang="0">
                    <a:pos x="191" y="72"/>
                  </a:cxn>
                  <a:cxn ang="0">
                    <a:pos x="191" y="86"/>
                  </a:cxn>
                  <a:cxn ang="0">
                    <a:pos x="186" y="100"/>
                  </a:cxn>
                  <a:cxn ang="0">
                    <a:pos x="197" y="115"/>
                  </a:cxn>
                  <a:cxn ang="0">
                    <a:pos x="185" y="119"/>
                  </a:cxn>
                  <a:cxn ang="0">
                    <a:pos x="188" y="133"/>
                  </a:cxn>
                  <a:cxn ang="0">
                    <a:pos x="181" y="144"/>
                  </a:cxn>
                  <a:cxn ang="0">
                    <a:pos x="168" y="150"/>
                  </a:cxn>
                  <a:cxn ang="0">
                    <a:pos x="170" y="167"/>
                  </a:cxn>
                  <a:cxn ang="0">
                    <a:pos x="162" y="171"/>
                  </a:cxn>
                  <a:cxn ang="0">
                    <a:pos x="151" y="170"/>
                  </a:cxn>
                  <a:cxn ang="0">
                    <a:pos x="145" y="178"/>
                  </a:cxn>
                  <a:cxn ang="0">
                    <a:pos x="140" y="192"/>
                  </a:cxn>
                  <a:cxn ang="0">
                    <a:pos x="128" y="189"/>
                  </a:cxn>
                  <a:cxn ang="0">
                    <a:pos x="114" y="190"/>
                  </a:cxn>
                  <a:cxn ang="0">
                    <a:pos x="106" y="200"/>
                  </a:cxn>
                </a:cxnLst>
                <a:pathLst>
                  <a:path w="814" h="820">
                    <a:moveTo>
                      <a:pt x="407" y="820"/>
                    </a:moveTo>
                    <a:lnTo>
                      <a:pt x="402" y="807"/>
                    </a:lnTo>
                    <a:lnTo>
                      <a:pt x="404" y="802"/>
                    </a:lnTo>
                    <a:lnTo>
                      <a:pt x="406" y="797"/>
                    </a:lnTo>
                    <a:lnTo>
                      <a:pt x="406" y="786"/>
                    </a:lnTo>
                    <a:lnTo>
                      <a:pt x="402" y="777"/>
                    </a:lnTo>
                    <a:lnTo>
                      <a:pt x="398" y="773"/>
                    </a:lnTo>
                    <a:lnTo>
                      <a:pt x="393" y="769"/>
                    </a:lnTo>
                    <a:lnTo>
                      <a:pt x="387" y="767"/>
                    </a:lnTo>
                    <a:lnTo>
                      <a:pt x="381" y="766"/>
                    </a:lnTo>
                    <a:lnTo>
                      <a:pt x="374" y="766"/>
                    </a:lnTo>
                    <a:lnTo>
                      <a:pt x="366" y="765"/>
                    </a:lnTo>
                    <a:lnTo>
                      <a:pt x="356" y="765"/>
                    </a:lnTo>
                    <a:lnTo>
                      <a:pt x="349" y="767"/>
                    </a:lnTo>
                    <a:lnTo>
                      <a:pt x="344" y="769"/>
                    </a:lnTo>
                    <a:lnTo>
                      <a:pt x="337" y="773"/>
                    </a:lnTo>
                    <a:lnTo>
                      <a:pt x="331" y="775"/>
                    </a:lnTo>
                    <a:lnTo>
                      <a:pt x="325" y="782"/>
                    </a:lnTo>
                    <a:lnTo>
                      <a:pt x="319" y="787"/>
                    </a:lnTo>
                    <a:lnTo>
                      <a:pt x="314" y="792"/>
                    </a:lnTo>
                    <a:lnTo>
                      <a:pt x="308" y="798"/>
                    </a:lnTo>
                    <a:lnTo>
                      <a:pt x="303" y="798"/>
                    </a:lnTo>
                    <a:lnTo>
                      <a:pt x="299" y="797"/>
                    </a:lnTo>
                    <a:lnTo>
                      <a:pt x="294" y="797"/>
                    </a:lnTo>
                    <a:lnTo>
                      <a:pt x="290" y="796"/>
                    </a:lnTo>
                    <a:lnTo>
                      <a:pt x="284" y="795"/>
                    </a:lnTo>
                    <a:lnTo>
                      <a:pt x="279" y="794"/>
                    </a:lnTo>
                    <a:lnTo>
                      <a:pt x="276" y="791"/>
                    </a:lnTo>
                    <a:lnTo>
                      <a:pt x="271" y="789"/>
                    </a:lnTo>
                    <a:lnTo>
                      <a:pt x="271" y="771"/>
                    </a:lnTo>
                    <a:lnTo>
                      <a:pt x="271" y="757"/>
                    </a:lnTo>
                    <a:lnTo>
                      <a:pt x="270" y="743"/>
                    </a:lnTo>
                    <a:lnTo>
                      <a:pt x="268" y="723"/>
                    </a:lnTo>
                    <a:lnTo>
                      <a:pt x="264" y="715"/>
                    </a:lnTo>
                    <a:lnTo>
                      <a:pt x="262" y="709"/>
                    </a:lnTo>
                    <a:lnTo>
                      <a:pt x="258" y="706"/>
                    </a:lnTo>
                    <a:lnTo>
                      <a:pt x="255" y="704"/>
                    </a:lnTo>
                    <a:lnTo>
                      <a:pt x="250" y="701"/>
                    </a:lnTo>
                    <a:lnTo>
                      <a:pt x="243" y="701"/>
                    </a:lnTo>
                    <a:lnTo>
                      <a:pt x="237" y="701"/>
                    </a:lnTo>
                    <a:lnTo>
                      <a:pt x="227" y="701"/>
                    </a:lnTo>
                    <a:lnTo>
                      <a:pt x="222" y="704"/>
                    </a:lnTo>
                    <a:lnTo>
                      <a:pt x="216" y="706"/>
                    </a:lnTo>
                    <a:lnTo>
                      <a:pt x="208" y="709"/>
                    </a:lnTo>
                    <a:lnTo>
                      <a:pt x="201" y="714"/>
                    </a:lnTo>
                    <a:lnTo>
                      <a:pt x="194" y="718"/>
                    </a:lnTo>
                    <a:lnTo>
                      <a:pt x="187" y="720"/>
                    </a:lnTo>
                    <a:lnTo>
                      <a:pt x="182" y="722"/>
                    </a:lnTo>
                    <a:lnTo>
                      <a:pt x="179" y="723"/>
                    </a:lnTo>
                    <a:lnTo>
                      <a:pt x="171" y="718"/>
                    </a:lnTo>
                    <a:lnTo>
                      <a:pt x="164" y="711"/>
                    </a:lnTo>
                    <a:lnTo>
                      <a:pt x="156" y="704"/>
                    </a:lnTo>
                    <a:lnTo>
                      <a:pt x="148" y="697"/>
                    </a:lnTo>
                    <a:lnTo>
                      <a:pt x="149" y="690"/>
                    </a:lnTo>
                    <a:lnTo>
                      <a:pt x="152" y="684"/>
                    </a:lnTo>
                    <a:lnTo>
                      <a:pt x="157" y="680"/>
                    </a:lnTo>
                    <a:lnTo>
                      <a:pt x="161" y="673"/>
                    </a:lnTo>
                    <a:lnTo>
                      <a:pt x="161" y="665"/>
                    </a:lnTo>
                    <a:lnTo>
                      <a:pt x="159" y="659"/>
                    </a:lnTo>
                    <a:lnTo>
                      <a:pt x="157" y="655"/>
                    </a:lnTo>
                    <a:lnTo>
                      <a:pt x="150" y="653"/>
                    </a:lnTo>
                    <a:lnTo>
                      <a:pt x="144" y="645"/>
                    </a:lnTo>
                    <a:lnTo>
                      <a:pt x="140" y="637"/>
                    </a:lnTo>
                    <a:lnTo>
                      <a:pt x="136" y="629"/>
                    </a:lnTo>
                    <a:lnTo>
                      <a:pt x="132" y="622"/>
                    </a:lnTo>
                    <a:lnTo>
                      <a:pt x="126" y="616"/>
                    </a:lnTo>
                    <a:lnTo>
                      <a:pt x="119" y="612"/>
                    </a:lnTo>
                    <a:lnTo>
                      <a:pt x="109" y="609"/>
                    </a:lnTo>
                    <a:lnTo>
                      <a:pt x="96" y="608"/>
                    </a:lnTo>
                    <a:lnTo>
                      <a:pt x="89" y="612"/>
                    </a:lnTo>
                    <a:lnTo>
                      <a:pt x="83" y="614"/>
                    </a:lnTo>
                    <a:lnTo>
                      <a:pt x="78" y="614"/>
                    </a:lnTo>
                    <a:lnTo>
                      <a:pt x="70" y="615"/>
                    </a:lnTo>
                    <a:lnTo>
                      <a:pt x="65" y="612"/>
                    </a:lnTo>
                    <a:lnTo>
                      <a:pt x="61" y="608"/>
                    </a:lnTo>
                    <a:lnTo>
                      <a:pt x="59" y="605"/>
                    </a:lnTo>
                    <a:lnTo>
                      <a:pt x="58" y="599"/>
                    </a:lnTo>
                    <a:lnTo>
                      <a:pt x="64" y="591"/>
                    </a:lnTo>
                    <a:lnTo>
                      <a:pt x="70" y="583"/>
                    </a:lnTo>
                    <a:lnTo>
                      <a:pt x="75" y="576"/>
                    </a:lnTo>
                    <a:lnTo>
                      <a:pt x="81" y="568"/>
                    </a:lnTo>
                    <a:lnTo>
                      <a:pt x="80" y="560"/>
                    </a:lnTo>
                    <a:lnTo>
                      <a:pt x="79" y="553"/>
                    </a:lnTo>
                    <a:lnTo>
                      <a:pt x="75" y="547"/>
                    </a:lnTo>
                    <a:lnTo>
                      <a:pt x="72" y="541"/>
                    </a:lnTo>
                    <a:lnTo>
                      <a:pt x="66" y="537"/>
                    </a:lnTo>
                    <a:lnTo>
                      <a:pt x="60" y="532"/>
                    </a:lnTo>
                    <a:lnTo>
                      <a:pt x="53" y="530"/>
                    </a:lnTo>
                    <a:lnTo>
                      <a:pt x="45" y="527"/>
                    </a:lnTo>
                    <a:lnTo>
                      <a:pt x="41" y="527"/>
                    </a:lnTo>
                    <a:lnTo>
                      <a:pt x="37" y="527"/>
                    </a:lnTo>
                    <a:lnTo>
                      <a:pt x="33" y="527"/>
                    </a:lnTo>
                    <a:lnTo>
                      <a:pt x="28" y="527"/>
                    </a:lnTo>
                    <a:lnTo>
                      <a:pt x="23" y="527"/>
                    </a:lnTo>
                    <a:lnTo>
                      <a:pt x="20" y="527"/>
                    </a:lnTo>
                    <a:lnTo>
                      <a:pt x="15" y="529"/>
                    </a:lnTo>
                    <a:lnTo>
                      <a:pt x="11" y="529"/>
                    </a:lnTo>
                    <a:lnTo>
                      <a:pt x="10" y="516"/>
                    </a:lnTo>
                    <a:lnTo>
                      <a:pt x="7" y="503"/>
                    </a:lnTo>
                    <a:lnTo>
                      <a:pt x="4" y="491"/>
                    </a:lnTo>
                    <a:lnTo>
                      <a:pt x="0" y="478"/>
                    </a:lnTo>
                    <a:lnTo>
                      <a:pt x="11" y="477"/>
                    </a:lnTo>
                    <a:lnTo>
                      <a:pt x="20" y="476"/>
                    </a:lnTo>
                    <a:lnTo>
                      <a:pt x="27" y="474"/>
                    </a:lnTo>
                    <a:lnTo>
                      <a:pt x="34" y="472"/>
                    </a:lnTo>
                    <a:lnTo>
                      <a:pt x="40" y="468"/>
                    </a:lnTo>
                    <a:lnTo>
                      <a:pt x="46" y="463"/>
                    </a:lnTo>
                    <a:lnTo>
                      <a:pt x="52" y="457"/>
                    </a:lnTo>
                    <a:lnTo>
                      <a:pt x="59" y="449"/>
                    </a:lnTo>
                    <a:lnTo>
                      <a:pt x="60" y="431"/>
                    </a:lnTo>
                    <a:lnTo>
                      <a:pt x="60" y="417"/>
                    </a:lnTo>
                    <a:lnTo>
                      <a:pt x="56" y="403"/>
                    </a:lnTo>
                    <a:lnTo>
                      <a:pt x="45" y="388"/>
                    </a:lnTo>
                    <a:lnTo>
                      <a:pt x="38" y="382"/>
                    </a:lnTo>
                    <a:lnTo>
                      <a:pt x="31" y="378"/>
                    </a:lnTo>
                    <a:lnTo>
                      <a:pt x="25" y="373"/>
                    </a:lnTo>
                    <a:lnTo>
                      <a:pt x="15" y="371"/>
                    </a:lnTo>
                    <a:lnTo>
                      <a:pt x="13" y="363"/>
                    </a:lnTo>
                    <a:lnTo>
                      <a:pt x="12" y="357"/>
                    </a:lnTo>
                    <a:lnTo>
                      <a:pt x="11" y="350"/>
                    </a:lnTo>
                    <a:lnTo>
                      <a:pt x="11" y="342"/>
                    </a:lnTo>
                    <a:lnTo>
                      <a:pt x="18" y="344"/>
                    </a:lnTo>
                    <a:lnTo>
                      <a:pt x="22" y="347"/>
                    </a:lnTo>
                    <a:lnTo>
                      <a:pt x="28" y="349"/>
                    </a:lnTo>
                    <a:lnTo>
                      <a:pt x="33" y="350"/>
                    </a:lnTo>
                    <a:lnTo>
                      <a:pt x="37" y="351"/>
                    </a:lnTo>
                    <a:lnTo>
                      <a:pt x="43" y="351"/>
                    </a:lnTo>
                    <a:lnTo>
                      <a:pt x="49" y="350"/>
                    </a:lnTo>
                    <a:lnTo>
                      <a:pt x="57" y="349"/>
                    </a:lnTo>
                    <a:lnTo>
                      <a:pt x="64" y="340"/>
                    </a:lnTo>
                    <a:lnTo>
                      <a:pt x="71" y="326"/>
                    </a:lnTo>
                    <a:lnTo>
                      <a:pt x="72" y="313"/>
                    </a:lnTo>
                    <a:lnTo>
                      <a:pt x="65" y="304"/>
                    </a:lnTo>
                    <a:lnTo>
                      <a:pt x="58" y="297"/>
                    </a:lnTo>
                    <a:lnTo>
                      <a:pt x="51" y="290"/>
                    </a:lnTo>
                    <a:lnTo>
                      <a:pt x="43" y="284"/>
                    </a:lnTo>
                    <a:lnTo>
                      <a:pt x="35" y="279"/>
                    </a:lnTo>
                    <a:lnTo>
                      <a:pt x="33" y="269"/>
                    </a:lnTo>
                    <a:lnTo>
                      <a:pt x="34" y="260"/>
                    </a:lnTo>
                    <a:lnTo>
                      <a:pt x="37" y="249"/>
                    </a:lnTo>
                    <a:lnTo>
                      <a:pt x="40" y="238"/>
                    </a:lnTo>
                    <a:lnTo>
                      <a:pt x="44" y="238"/>
                    </a:lnTo>
                    <a:lnTo>
                      <a:pt x="48" y="238"/>
                    </a:lnTo>
                    <a:lnTo>
                      <a:pt x="52" y="238"/>
                    </a:lnTo>
                    <a:lnTo>
                      <a:pt x="57" y="239"/>
                    </a:lnTo>
                    <a:lnTo>
                      <a:pt x="63" y="242"/>
                    </a:lnTo>
                    <a:lnTo>
                      <a:pt x="68" y="244"/>
                    </a:lnTo>
                    <a:lnTo>
                      <a:pt x="76" y="246"/>
                    </a:lnTo>
                    <a:lnTo>
                      <a:pt x="84" y="249"/>
                    </a:lnTo>
                    <a:lnTo>
                      <a:pt x="93" y="250"/>
                    </a:lnTo>
                    <a:lnTo>
                      <a:pt x="99" y="250"/>
                    </a:lnTo>
                    <a:lnTo>
                      <a:pt x="106" y="247"/>
                    </a:lnTo>
                    <a:lnTo>
                      <a:pt x="111" y="244"/>
                    </a:lnTo>
                    <a:lnTo>
                      <a:pt x="125" y="237"/>
                    </a:lnTo>
                    <a:lnTo>
                      <a:pt x="133" y="226"/>
                    </a:lnTo>
                    <a:lnTo>
                      <a:pt x="133" y="212"/>
                    </a:lnTo>
                    <a:lnTo>
                      <a:pt x="126" y="196"/>
                    </a:lnTo>
                    <a:lnTo>
                      <a:pt x="121" y="193"/>
                    </a:lnTo>
                    <a:lnTo>
                      <a:pt x="117" y="190"/>
                    </a:lnTo>
                    <a:lnTo>
                      <a:pt x="111" y="186"/>
                    </a:lnTo>
                    <a:lnTo>
                      <a:pt x="105" y="183"/>
                    </a:lnTo>
                    <a:lnTo>
                      <a:pt x="101" y="178"/>
                    </a:lnTo>
                    <a:lnTo>
                      <a:pt x="96" y="175"/>
                    </a:lnTo>
                    <a:lnTo>
                      <a:pt x="93" y="170"/>
                    </a:lnTo>
                    <a:lnTo>
                      <a:pt x="90" y="166"/>
                    </a:lnTo>
                    <a:lnTo>
                      <a:pt x="94" y="161"/>
                    </a:lnTo>
                    <a:lnTo>
                      <a:pt x="96" y="159"/>
                    </a:lnTo>
                    <a:lnTo>
                      <a:pt x="98" y="158"/>
                    </a:lnTo>
                    <a:lnTo>
                      <a:pt x="102" y="156"/>
                    </a:lnTo>
                    <a:lnTo>
                      <a:pt x="106" y="158"/>
                    </a:lnTo>
                    <a:lnTo>
                      <a:pt x="111" y="159"/>
                    </a:lnTo>
                    <a:lnTo>
                      <a:pt x="117" y="162"/>
                    </a:lnTo>
                    <a:lnTo>
                      <a:pt x="122" y="166"/>
                    </a:lnTo>
                    <a:lnTo>
                      <a:pt x="128" y="169"/>
                    </a:lnTo>
                    <a:lnTo>
                      <a:pt x="133" y="173"/>
                    </a:lnTo>
                    <a:lnTo>
                      <a:pt x="137" y="175"/>
                    </a:lnTo>
                    <a:lnTo>
                      <a:pt x="141" y="177"/>
                    </a:lnTo>
                    <a:lnTo>
                      <a:pt x="146" y="177"/>
                    </a:lnTo>
                    <a:lnTo>
                      <a:pt x="151" y="176"/>
                    </a:lnTo>
                    <a:lnTo>
                      <a:pt x="157" y="174"/>
                    </a:lnTo>
                    <a:lnTo>
                      <a:pt x="163" y="171"/>
                    </a:lnTo>
                    <a:lnTo>
                      <a:pt x="167" y="169"/>
                    </a:lnTo>
                    <a:lnTo>
                      <a:pt x="172" y="166"/>
                    </a:lnTo>
                    <a:lnTo>
                      <a:pt x="173" y="161"/>
                    </a:lnTo>
                    <a:lnTo>
                      <a:pt x="173" y="156"/>
                    </a:lnTo>
                    <a:lnTo>
                      <a:pt x="165" y="152"/>
                    </a:lnTo>
                    <a:lnTo>
                      <a:pt x="155" y="133"/>
                    </a:lnTo>
                    <a:lnTo>
                      <a:pt x="146" y="112"/>
                    </a:lnTo>
                    <a:lnTo>
                      <a:pt x="141" y="98"/>
                    </a:lnTo>
                    <a:lnTo>
                      <a:pt x="146" y="94"/>
                    </a:lnTo>
                    <a:lnTo>
                      <a:pt x="150" y="92"/>
                    </a:lnTo>
                    <a:lnTo>
                      <a:pt x="154" y="88"/>
                    </a:lnTo>
                    <a:lnTo>
                      <a:pt x="157" y="86"/>
                    </a:lnTo>
                    <a:lnTo>
                      <a:pt x="162" y="84"/>
                    </a:lnTo>
                    <a:lnTo>
                      <a:pt x="165" y="82"/>
                    </a:lnTo>
                    <a:lnTo>
                      <a:pt x="170" y="80"/>
                    </a:lnTo>
                    <a:lnTo>
                      <a:pt x="175" y="79"/>
                    </a:lnTo>
                    <a:lnTo>
                      <a:pt x="178" y="83"/>
                    </a:lnTo>
                    <a:lnTo>
                      <a:pt x="182" y="87"/>
                    </a:lnTo>
                    <a:lnTo>
                      <a:pt x="188" y="93"/>
                    </a:lnTo>
                    <a:lnTo>
                      <a:pt x="196" y="101"/>
                    </a:lnTo>
                    <a:lnTo>
                      <a:pt x="207" y="107"/>
                    </a:lnTo>
                    <a:lnTo>
                      <a:pt x="212" y="110"/>
                    </a:lnTo>
                    <a:lnTo>
                      <a:pt x="218" y="113"/>
                    </a:lnTo>
                    <a:lnTo>
                      <a:pt x="225" y="115"/>
                    </a:lnTo>
                    <a:lnTo>
                      <a:pt x="231" y="115"/>
                    </a:lnTo>
                    <a:lnTo>
                      <a:pt x="240" y="113"/>
                    </a:lnTo>
                    <a:lnTo>
                      <a:pt x="249" y="110"/>
                    </a:lnTo>
                    <a:lnTo>
                      <a:pt x="260" y="107"/>
                    </a:lnTo>
                    <a:lnTo>
                      <a:pt x="268" y="102"/>
                    </a:lnTo>
                    <a:lnTo>
                      <a:pt x="272" y="98"/>
                    </a:lnTo>
                    <a:lnTo>
                      <a:pt x="273" y="94"/>
                    </a:lnTo>
                    <a:lnTo>
                      <a:pt x="269" y="90"/>
                    </a:lnTo>
                    <a:lnTo>
                      <a:pt x="264" y="77"/>
                    </a:lnTo>
                    <a:lnTo>
                      <a:pt x="258" y="67"/>
                    </a:lnTo>
                    <a:lnTo>
                      <a:pt x="254" y="54"/>
                    </a:lnTo>
                    <a:lnTo>
                      <a:pt x="255" y="40"/>
                    </a:lnTo>
                    <a:lnTo>
                      <a:pt x="260" y="38"/>
                    </a:lnTo>
                    <a:lnTo>
                      <a:pt x="264" y="37"/>
                    </a:lnTo>
                    <a:lnTo>
                      <a:pt x="270" y="34"/>
                    </a:lnTo>
                    <a:lnTo>
                      <a:pt x="275" y="32"/>
                    </a:lnTo>
                    <a:lnTo>
                      <a:pt x="279" y="31"/>
                    </a:lnTo>
                    <a:lnTo>
                      <a:pt x="285" y="30"/>
                    </a:lnTo>
                    <a:lnTo>
                      <a:pt x="290" y="29"/>
                    </a:lnTo>
                    <a:lnTo>
                      <a:pt x="294" y="29"/>
                    </a:lnTo>
                    <a:lnTo>
                      <a:pt x="299" y="42"/>
                    </a:lnTo>
                    <a:lnTo>
                      <a:pt x="305" y="56"/>
                    </a:lnTo>
                    <a:lnTo>
                      <a:pt x="311" y="69"/>
                    </a:lnTo>
                    <a:lnTo>
                      <a:pt x="321" y="80"/>
                    </a:lnTo>
                    <a:lnTo>
                      <a:pt x="337" y="84"/>
                    </a:lnTo>
                    <a:lnTo>
                      <a:pt x="347" y="84"/>
                    </a:lnTo>
                    <a:lnTo>
                      <a:pt x="354" y="82"/>
                    </a:lnTo>
                    <a:lnTo>
                      <a:pt x="358" y="77"/>
                    </a:lnTo>
                    <a:lnTo>
                      <a:pt x="360" y="71"/>
                    </a:lnTo>
                    <a:lnTo>
                      <a:pt x="362" y="64"/>
                    </a:lnTo>
                    <a:lnTo>
                      <a:pt x="364" y="57"/>
                    </a:lnTo>
                    <a:lnTo>
                      <a:pt x="370" y="52"/>
                    </a:lnTo>
                    <a:lnTo>
                      <a:pt x="376" y="38"/>
                    </a:lnTo>
                    <a:lnTo>
                      <a:pt x="379" y="26"/>
                    </a:lnTo>
                    <a:lnTo>
                      <a:pt x="382" y="14"/>
                    </a:lnTo>
                    <a:lnTo>
                      <a:pt x="384" y="0"/>
                    </a:lnTo>
                    <a:lnTo>
                      <a:pt x="389" y="0"/>
                    </a:lnTo>
                    <a:lnTo>
                      <a:pt x="393" y="1"/>
                    </a:lnTo>
                    <a:lnTo>
                      <a:pt x="398" y="1"/>
                    </a:lnTo>
                    <a:lnTo>
                      <a:pt x="404" y="2"/>
                    </a:lnTo>
                    <a:lnTo>
                      <a:pt x="408" y="2"/>
                    </a:lnTo>
                    <a:lnTo>
                      <a:pt x="413" y="3"/>
                    </a:lnTo>
                    <a:lnTo>
                      <a:pt x="419" y="3"/>
                    </a:lnTo>
                    <a:lnTo>
                      <a:pt x="423" y="4"/>
                    </a:lnTo>
                    <a:lnTo>
                      <a:pt x="425" y="22"/>
                    </a:lnTo>
                    <a:lnTo>
                      <a:pt x="429" y="38"/>
                    </a:lnTo>
                    <a:lnTo>
                      <a:pt x="435" y="52"/>
                    </a:lnTo>
                    <a:lnTo>
                      <a:pt x="447" y="63"/>
                    </a:lnTo>
                    <a:lnTo>
                      <a:pt x="452" y="64"/>
                    </a:lnTo>
                    <a:lnTo>
                      <a:pt x="457" y="67"/>
                    </a:lnTo>
                    <a:lnTo>
                      <a:pt x="461" y="68"/>
                    </a:lnTo>
                    <a:lnTo>
                      <a:pt x="467" y="70"/>
                    </a:lnTo>
                    <a:lnTo>
                      <a:pt x="472" y="71"/>
                    </a:lnTo>
                    <a:lnTo>
                      <a:pt x="476" y="71"/>
                    </a:lnTo>
                    <a:lnTo>
                      <a:pt x="481" y="71"/>
                    </a:lnTo>
                    <a:lnTo>
                      <a:pt x="485" y="70"/>
                    </a:lnTo>
                    <a:lnTo>
                      <a:pt x="490" y="55"/>
                    </a:lnTo>
                    <a:lnTo>
                      <a:pt x="499" y="39"/>
                    </a:lnTo>
                    <a:lnTo>
                      <a:pt x="510" y="25"/>
                    </a:lnTo>
                    <a:lnTo>
                      <a:pt x="519" y="12"/>
                    </a:lnTo>
                    <a:lnTo>
                      <a:pt x="526" y="12"/>
                    </a:lnTo>
                    <a:lnTo>
                      <a:pt x="531" y="12"/>
                    </a:lnTo>
                    <a:lnTo>
                      <a:pt x="536" y="14"/>
                    </a:lnTo>
                    <a:lnTo>
                      <a:pt x="542" y="15"/>
                    </a:lnTo>
                    <a:lnTo>
                      <a:pt x="546" y="17"/>
                    </a:lnTo>
                    <a:lnTo>
                      <a:pt x="552" y="19"/>
                    </a:lnTo>
                    <a:lnTo>
                      <a:pt x="558" y="22"/>
                    </a:lnTo>
                    <a:lnTo>
                      <a:pt x="564" y="25"/>
                    </a:lnTo>
                    <a:lnTo>
                      <a:pt x="564" y="32"/>
                    </a:lnTo>
                    <a:lnTo>
                      <a:pt x="564" y="39"/>
                    </a:lnTo>
                    <a:lnTo>
                      <a:pt x="563" y="46"/>
                    </a:lnTo>
                    <a:lnTo>
                      <a:pt x="563" y="52"/>
                    </a:lnTo>
                    <a:lnTo>
                      <a:pt x="566" y="63"/>
                    </a:lnTo>
                    <a:lnTo>
                      <a:pt x="571" y="71"/>
                    </a:lnTo>
                    <a:lnTo>
                      <a:pt x="575" y="78"/>
                    </a:lnTo>
                    <a:lnTo>
                      <a:pt x="584" y="86"/>
                    </a:lnTo>
                    <a:lnTo>
                      <a:pt x="593" y="91"/>
                    </a:lnTo>
                    <a:lnTo>
                      <a:pt x="599" y="94"/>
                    </a:lnTo>
                    <a:lnTo>
                      <a:pt x="605" y="97"/>
                    </a:lnTo>
                    <a:lnTo>
                      <a:pt x="610" y="99"/>
                    </a:lnTo>
                    <a:lnTo>
                      <a:pt x="616" y="100"/>
                    </a:lnTo>
                    <a:lnTo>
                      <a:pt x="621" y="101"/>
                    </a:lnTo>
                    <a:lnTo>
                      <a:pt x="629" y="101"/>
                    </a:lnTo>
                    <a:lnTo>
                      <a:pt x="639" y="101"/>
                    </a:lnTo>
                    <a:lnTo>
                      <a:pt x="646" y="99"/>
                    </a:lnTo>
                    <a:lnTo>
                      <a:pt x="651" y="94"/>
                    </a:lnTo>
                    <a:lnTo>
                      <a:pt x="658" y="90"/>
                    </a:lnTo>
                    <a:lnTo>
                      <a:pt x="664" y="84"/>
                    </a:lnTo>
                    <a:lnTo>
                      <a:pt x="675" y="86"/>
                    </a:lnTo>
                    <a:lnTo>
                      <a:pt x="686" y="93"/>
                    </a:lnTo>
                    <a:lnTo>
                      <a:pt x="694" y="102"/>
                    </a:lnTo>
                    <a:lnTo>
                      <a:pt x="697" y="113"/>
                    </a:lnTo>
                    <a:lnTo>
                      <a:pt x="695" y="120"/>
                    </a:lnTo>
                    <a:lnTo>
                      <a:pt x="692" y="126"/>
                    </a:lnTo>
                    <a:lnTo>
                      <a:pt x="688" y="135"/>
                    </a:lnTo>
                    <a:lnTo>
                      <a:pt x="686" y="141"/>
                    </a:lnTo>
                    <a:lnTo>
                      <a:pt x="686" y="155"/>
                    </a:lnTo>
                    <a:lnTo>
                      <a:pt x="687" y="166"/>
                    </a:lnTo>
                    <a:lnTo>
                      <a:pt x="692" y="176"/>
                    </a:lnTo>
                    <a:lnTo>
                      <a:pt x="701" y="186"/>
                    </a:lnTo>
                    <a:lnTo>
                      <a:pt x="708" y="188"/>
                    </a:lnTo>
                    <a:lnTo>
                      <a:pt x="716" y="188"/>
                    </a:lnTo>
                    <a:lnTo>
                      <a:pt x="723" y="188"/>
                    </a:lnTo>
                    <a:lnTo>
                      <a:pt x="730" y="186"/>
                    </a:lnTo>
                    <a:lnTo>
                      <a:pt x="738" y="186"/>
                    </a:lnTo>
                    <a:lnTo>
                      <a:pt x="745" y="185"/>
                    </a:lnTo>
                    <a:lnTo>
                      <a:pt x="751" y="185"/>
                    </a:lnTo>
                    <a:lnTo>
                      <a:pt x="758" y="185"/>
                    </a:lnTo>
                    <a:lnTo>
                      <a:pt x="763" y="192"/>
                    </a:lnTo>
                    <a:lnTo>
                      <a:pt x="768" y="199"/>
                    </a:lnTo>
                    <a:lnTo>
                      <a:pt x="771" y="207"/>
                    </a:lnTo>
                    <a:lnTo>
                      <a:pt x="772" y="215"/>
                    </a:lnTo>
                    <a:lnTo>
                      <a:pt x="763" y="228"/>
                    </a:lnTo>
                    <a:lnTo>
                      <a:pt x="755" y="243"/>
                    </a:lnTo>
                    <a:lnTo>
                      <a:pt x="750" y="259"/>
                    </a:lnTo>
                    <a:lnTo>
                      <a:pt x="748" y="274"/>
                    </a:lnTo>
                    <a:lnTo>
                      <a:pt x="751" y="282"/>
                    </a:lnTo>
                    <a:lnTo>
                      <a:pt x="755" y="288"/>
                    </a:lnTo>
                    <a:lnTo>
                      <a:pt x="758" y="294"/>
                    </a:lnTo>
                    <a:lnTo>
                      <a:pt x="765" y="299"/>
                    </a:lnTo>
                    <a:lnTo>
                      <a:pt x="775" y="299"/>
                    </a:lnTo>
                    <a:lnTo>
                      <a:pt x="781" y="298"/>
                    </a:lnTo>
                    <a:lnTo>
                      <a:pt x="788" y="297"/>
                    </a:lnTo>
                    <a:lnTo>
                      <a:pt x="796" y="297"/>
                    </a:lnTo>
                    <a:lnTo>
                      <a:pt x="798" y="309"/>
                    </a:lnTo>
                    <a:lnTo>
                      <a:pt x="801" y="319"/>
                    </a:lnTo>
                    <a:lnTo>
                      <a:pt x="803" y="330"/>
                    </a:lnTo>
                    <a:lnTo>
                      <a:pt x="804" y="343"/>
                    </a:lnTo>
                    <a:lnTo>
                      <a:pt x="799" y="347"/>
                    </a:lnTo>
                    <a:lnTo>
                      <a:pt x="794" y="350"/>
                    </a:lnTo>
                    <a:lnTo>
                      <a:pt x="791" y="353"/>
                    </a:lnTo>
                    <a:lnTo>
                      <a:pt x="787" y="356"/>
                    </a:lnTo>
                    <a:lnTo>
                      <a:pt x="783" y="359"/>
                    </a:lnTo>
                    <a:lnTo>
                      <a:pt x="777" y="362"/>
                    </a:lnTo>
                    <a:lnTo>
                      <a:pt x="771" y="364"/>
                    </a:lnTo>
                    <a:lnTo>
                      <a:pt x="762" y="366"/>
                    </a:lnTo>
                    <a:lnTo>
                      <a:pt x="760" y="385"/>
                    </a:lnTo>
                    <a:lnTo>
                      <a:pt x="762" y="397"/>
                    </a:lnTo>
                    <a:lnTo>
                      <a:pt x="770" y="408"/>
                    </a:lnTo>
                    <a:lnTo>
                      <a:pt x="786" y="416"/>
                    </a:lnTo>
                    <a:lnTo>
                      <a:pt x="793" y="417"/>
                    </a:lnTo>
                    <a:lnTo>
                      <a:pt x="800" y="419"/>
                    </a:lnTo>
                    <a:lnTo>
                      <a:pt x="808" y="423"/>
                    </a:lnTo>
                    <a:lnTo>
                      <a:pt x="813" y="426"/>
                    </a:lnTo>
                    <a:lnTo>
                      <a:pt x="814" y="451"/>
                    </a:lnTo>
                    <a:lnTo>
                      <a:pt x="814" y="464"/>
                    </a:lnTo>
                    <a:lnTo>
                      <a:pt x="814" y="470"/>
                    </a:lnTo>
                    <a:lnTo>
                      <a:pt x="813" y="472"/>
                    </a:lnTo>
                    <a:lnTo>
                      <a:pt x="800" y="476"/>
                    </a:lnTo>
                    <a:lnTo>
                      <a:pt x="790" y="479"/>
                    </a:lnTo>
                    <a:lnTo>
                      <a:pt x="783" y="481"/>
                    </a:lnTo>
                    <a:lnTo>
                      <a:pt x="777" y="483"/>
                    </a:lnTo>
                    <a:lnTo>
                      <a:pt x="772" y="485"/>
                    </a:lnTo>
                    <a:lnTo>
                      <a:pt x="768" y="486"/>
                    </a:lnTo>
                    <a:lnTo>
                      <a:pt x="763" y="488"/>
                    </a:lnTo>
                    <a:lnTo>
                      <a:pt x="758" y="491"/>
                    </a:lnTo>
                    <a:lnTo>
                      <a:pt x="749" y="504"/>
                    </a:lnTo>
                    <a:lnTo>
                      <a:pt x="748" y="512"/>
                    </a:lnTo>
                    <a:lnTo>
                      <a:pt x="751" y="521"/>
                    </a:lnTo>
                    <a:lnTo>
                      <a:pt x="761" y="532"/>
                    </a:lnTo>
                    <a:lnTo>
                      <a:pt x="765" y="537"/>
                    </a:lnTo>
                    <a:lnTo>
                      <a:pt x="770" y="540"/>
                    </a:lnTo>
                    <a:lnTo>
                      <a:pt x="775" y="545"/>
                    </a:lnTo>
                    <a:lnTo>
                      <a:pt x="779" y="548"/>
                    </a:lnTo>
                    <a:lnTo>
                      <a:pt x="778" y="559"/>
                    </a:lnTo>
                    <a:lnTo>
                      <a:pt x="777" y="571"/>
                    </a:lnTo>
                    <a:lnTo>
                      <a:pt x="775" y="583"/>
                    </a:lnTo>
                    <a:lnTo>
                      <a:pt x="770" y="592"/>
                    </a:lnTo>
                    <a:lnTo>
                      <a:pt x="763" y="591"/>
                    </a:lnTo>
                    <a:lnTo>
                      <a:pt x="755" y="591"/>
                    </a:lnTo>
                    <a:lnTo>
                      <a:pt x="748" y="591"/>
                    </a:lnTo>
                    <a:lnTo>
                      <a:pt x="740" y="590"/>
                    </a:lnTo>
                    <a:lnTo>
                      <a:pt x="723" y="595"/>
                    </a:lnTo>
                    <a:lnTo>
                      <a:pt x="711" y="598"/>
                    </a:lnTo>
                    <a:lnTo>
                      <a:pt x="705" y="600"/>
                    </a:lnTo>
                    <a:lnTo>
                      <a:pt x="701" y="602"/>
                    </a:lnTo>
                    <a:lnTo>
                      <a:pt x="699" y="606"/>
                    </a:lnTo>
                    <a:lnTo>
                      <a:pt x="696" y="610"/>
                    </a:lnTo>
                    <a:lnTo>
                      <a:pt x="693" y="617"/>
                    </a:lnTo>
                    <a:lnTo>
                      <a:pt x="686" y="628"/>
                    </a:lnTo>
                    <a:lnTo>
                      <a:pt x="685" y="632"/>
                    </a:lnTo>
                    <a:lnTo>
                      <a:pt x="685" y="637"/>
                    </a:lnTo>
                    <a:lnTo>
                      <a:pt x="685" y="640"/>
                    </a:lnTo>
                    <a:lnTo>
                      <a:pt x="685" y="644"/>
                    </a:lnTo>
                    <a:lnTo>
                      <a:pt x="695" y="666"/>
                    </a:lnTo>
                    <a:lnTo>
                      <a:pt x="701" y="677"/>
                    </a:lnTo>
                    <a:lnTo>
                      <a:pt x="703" y="683"/>
                    </a:lnTo>
                    <a:lnTo>
                      <a:pt x="703" y="688"/>
                    </a:lnTo>
                    <a:lnTo>
                      <a:pt x="700" y="695"/>
                    </a:lnTo>
                    <a:lnTo>
                      <a:pt x="696" y="699"/>
                    </a:lnTo>
                    <a:lnTo>
                      <a:pt x="692" y="704"/>
                    </a:lnTo>
                    <a:lnTo>
                      <a:pt x="686" y="708"/>
                    </a:lnTo>
                    <a:lnTo>
                      <a:pt x="680" y="706"/>
                    </a:lnTo>
                    <a:lnTo>
                      <a:pt x="674" y="705"/>
                    </a:lnTo>
                    <a:lnTo>
                      <a:pt x="670" y="703"/>
                    </a:lnTo>
                    <a:lnTo>
                      <a:pt x="665" y="700"/>
                    </a:lnTo>
                    <a:lnTo>
                      <a:pt x="659" y="698"/>
                    </a:lnTo>
                    <a:lnTo>
                      <a:pt x="655" y="696"/>
                    </a:lnTo>
                    <a:lnTo>
                      <a:pt x="650" y="693"/>
                    </a:lnTo>
                    <a:lnTo>
                      <a:pt x="644" y="691"/>
                    </a:lnTo>
                    <a:lnTo>
                      <a:pt x="635" y="691"/>
                    </a:lnTo>
                    <a:lnTo>
                      <a:pt x="628" y="692"/>
                    </a:lnTo>
                    <a:lnTo>
                      <a:pt x="622" y="695"/>
                    </a:lnTo>
                    <a:lnTo>
                      <a:pt x="618" y="697"/>
                    </a:lnTo>
                    <a:lnTo>
                      <a:pt x="613" y="700"/>
                    </a:lnTo>
                    <a:lnTo>
                      <a:pt x="609" y="706"/>
                    </a:lnTo>
                    <a:lnTo>
                      <a:pt x="605" y="712"/>
                    </a:lnTo>
                    <a:lnTo>
                      <a:pt x="602" y="720"/>
                    </a:lnTo>
                    <a:lnTo>
                      <a:pt x="602" y="723"/>
                    </a:lnTo>
                    <a:lnTo>
                      <a:pt x="601" y="727"/>
                    </a:lnTo>
                    <a:lnTo>
                      <a:pt x="601" y="730"/>
                    </a:lnTo>
                    <a:lnTo>
                      <a:pt x="599" y="735"/>
                    </a:lnTo>
                    <a:lnTo>
                      <a:pt x="599" y="752"/>
                    </a:lnTo>
                    <a:lnTo>
                      <a:pt x="601" y="762"/>
                    </a:lnTo>
                    <a:lnTo>
                      <a:pt x="601" y="769"/>
                    </a:lnTo>
                    <a:lnTo>
                      <a:pt x="601" y="774"/>
                    </a:lnTo>
                    <a:lnTo>
                      <a:pt x="595" y="777"/>
                    </a:lnTo>
                    <a:lnTo>
                      <a:pt x="588" y="782"/>
                    </a:lnTo>
                    <a:lnTo>
                      <a:pt x="580" y="786"/>
                    </a:lnTo>
                    <a:lnTo>
                      <a:pt x="572" y="789"/>
                    </a:lnTo>
                    <a:lnTo>
                      <a:pt x="564" y="792"/>
                    </a:lnTo>
                    <a:lnTo>
                      <a:pt x="556" y="795"/>
                    </a:lnTo>
                    <a:lnTo>
                      <a:pt x="548" y="797"/>
                    </a:lnTo>
                    <a:lnTo>
                      <a:pt x="541" y="797"/>
                    </a:lnTo>
                    <a:lnTo>
                      <a:pt x="536" y="789"/>
                    </a:lnTo>
                    <a:lnTo>
                      <a:pt x="533" y="782"/>
                    </a:lnTo>
                    <a:lnTo>
                      <a:pt x="528" y="774"/>
                    </a:lnTo>
                    <a:lnTo>
                      <a:pt x="523" y="767"/>
                    </a:lnTo>
                    <a:lnTo>
                      <a:pt x="515" y="762"/>
                    </a:lnTo>
                    <a:lnTo>
                      <a:pt x="506" y="760"/>
                    </a:lnTo>
                    <a:lnTo>
                      <a:pt x="499" y="760"/>
                    </a:lnTo>
                    <a:lnTo>
                      <a:pt x="491" y="762"/>
                    </a:lnTo>
                    <a:lnTo>
                      <a:pt x="484" y="767"/>
                    </a:lnTo>
                    <a:lnTo>
                      <a:pt x="477" y="772"/>
                    </a:lnTo>
                    <a:lnTo>
                      <a:pt x="472" y="779"/>
                    </a:lnTo>
                    <a:lnTo>
                      <a:pt x="466" y="786"/>
                    </a:lnTo>
                    <a:lnTo>
                      <a:pt x="465" y="794"/>
                    </a:lnTo>
                    <a:lnTo>
                      <a:pt x="462" y="804"/>
                    </a:lnTo>
                    <a:lnTo>
                      <a:pt x="461" y="813"/>
                    </a:lnTo>
                    <a:lnTo>
                      <a:pt x="459" y="818"/>
                    </a:lnTo>
                    <a:lnTo>
                      <a:pt x="452" y="818"/>
                    </a:lnTo>
                    <a:lnTo>
                      <a:pt x="446" y="818"/>
                    </a:lnTo>
                    <a:lnTo>
                      <a:pt x="439" y="818"/>
                    </a:lnTo>
                    <a:lnTo>
                      <a:pt x="434" y="819"/>
                    </a:lnTo>
                    <a:lnTo>
                      <a:pt x="427" y="819"/>
                    </a:lnTo>
                    <a:lnTo>
                      <a:pt x="420" y="819"/>
                    </a:lnTo>
                    <a:lnTo>
                      <a:pt x="414" y="820"/>
                    </a:lnTo>
                    <a:lnTo>
                      <a:pt x="407" y="820"/>
                    </a:lnTo>
                    <a:close/>
                  </a:path>
                </a:pathLst>
              </a:custGeom>
              <a:solidFill>
                <a:srgbClr val="FF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5" name="Freeform 48"/>
              <p:cNvSpPr/>
              <p:nvPr/>
            </p:nvSpPr>
            <p:spPr>
              <a:xfrm rot="-3070211">
                <a:off x="4764" y="2058"/>
                <a:ext cx="42" cy="33"/>
              </a:xfrm>
              <a:custGeom>
                <a:avLst/>
                <a:gdLst/>
                <a:ahLst/>
                <a:cxnLst>
                  <a:cxn ang="0">
                    <a:pos x="15" y="29"/>
                  </a:cxn>
                  <a:cxn ang="0">
                    <a:pos x="15" y="26"/>
                  </a:cxn>
                  <a:cxn ang="0">
                    <a:pos x="14" y="25"/>
                  </a:cxn>
                  <a:cxn ang="0">
                    <a:pos x="13" y="23"/>
                  </a:cxn>
                  <a:cxn ang="0">
                    <a:pos x="13" y="21"/>
                  </a:cxn>
                  <a:cxn ang="0">
                    <a:pos x="11" y="20"/>
                  </a:cxn>
                  <a:cxn ang="0">
                    <a:pos x="9" y="19"/>
                  </a:cxn>
                  <a:cxn ang="0">
                    <a:pos x="7" y="17"/>
                  </a:cxn>
                  <a:cxn ang="0">
                    <a:pos x="5" y="14"/>
                  </a:cxn>
                  <a:cxn ang="0">
                    <a:pos x="3" y="12"/>
                  </a:cxn>
                  <a:cxn ang="0">
                    <a:pos x="1" y="10"/>
                  </a:cxn>
                  <a:cxn ang="0">
                    <a:pos x="0" y="8"/>
                  </a:cxn>
                  <a:cxn ang="0">
                    <a:pos x="0" y="6"/>
                  </a:cxn>
                  <a:cxn ang="0">
                    <a:pos x="1" y="6"/>
                  </a:cxn>
                  <a:cxn ang="0">
                    <a:pos x="2" y="6"/>
                  </a:cxn>
                  <a:cxn ang="0">
                    <a:pos x="4" y="6"/>
                  </a:cxn>
                  <a:cxn ang="0">
                    <a:pos x="8" y="5"/>
                  </a:cxn>
                  <a:cxn ang="0">
                    <a:pos x="11" y="4"/>
                  </a:cxn>
                  <a:cxn ang="0">
                    <a:pos x="16" y="2"/>
                  </a:cxn>
                  <a:cxn ang="0">
                    <a:pos x="21" y="1"/>
                  </a:cxn>
                  <a:cxn ang="0">
                    <a:pos x="27" y="0"/>
                  </a:cxn>
                  <a:cxn ang="0">
                    <a:pos x="32" y="0"/>
                  </a:cxn>
                  <a:cxn ang="0">
                    <a:pos x="37" y="1"/>
                  </a:cxn>
                  <a:cxn ang="0">
                    <a:pos x="40" y="4"/>
                  </a:cxn>
                  <a:cxn ang="0">
                    <a:pos x="42" y="8"/>
                  </a:cxn>
                  <a:cxn ang="0">
                    <a:pos x="41" y="12"/>
                  </a:cxn>
                  <a:cxn ang="0">
                    <a:pos x="40" y="17"/>
                  </a:cxn>
                  <a:cxn ang="0">
                    <a:pos x="39" y="21"/>
                  </a:cxn>
                  <a:cxn ang="0">
                    <a:pos x="39" y="26"/>
                  </a:cxn>
                  <a:cxn ang="0">
                    <a:pos x="38" y="29"/>
                  </a:cxn>
                  <a:cxn ang="0">
                    <a:pos x="37" y="32"/>
                  </a:cxn>
                  <a:cxn ang="0">
                    <a:pos x="35" y="33"/>
                  </a:cxn>
                  <a:cxn ang="0">
                    <a:pos x="34" y="29"/>
                  </a:cxn>
                  <a:cxn ang="0">
                    <a:pos x="31" y="29"/>
                  </a:cxn>
                  <a:cxn ang="0">
                    <a:pos x="29" y="30"/>
                  </a:cxn>
                  <a:cxn ang="0">
                    <a:pos x="26" y="30"/>
                  </a:cxn>
                  <a:cxn ang="0">
                    <a:pos x="23" y="31"/>
                  </a:cxn>
                  <a:cxn ang="0">
                    <a:pos x="20" y="31"/>
                  </a:cxn>
                  <a:cxn ang="0">
                    <a:pos x="18" y="31"/>
                  </a:cxn>
                  <a:cxn ang="0">
                    <a:pos x="17" y="31"/>
                  </a:cxn>
                  <a:cxn ang="0">
                    <a:pos x="15" y="29"/>
                  </a:cxn>
                </a:cxnLst>
                <a:pathLst>
                  <a:path w="173" h="139">
                    <a:moveTo>
                      <a:pt x="63" y="124"/>
                    </a:moveTo>
                    <a:lnTo>
                      <a:pt x="60" y="111"/>
                    </a:lnTo>
                    <a:lnTo>
                      <a:pt x="58" y="104"/>
                    </a:lnTo>
                    <a:lnTo>
                      <a:pt x="55" y="98"/>
                    </a:lnTo>
                    <a:lnTo>
                      <a:pt x="52" y="90"/>
                    </a:lnTo>
                    <a:lnTo>
                      <a:pt x="46" y="86"/>
                    </a:lnTo>
                    <a:lnTo>
                      <a:pt x="39" y="78"/>
                    </a:lnTo>
                    <a:lnTo>
                      <a:pt x="30" y="70"/>
                    </a:lnTo>
                    <a:lnTo>
                      <a:pt x="21" y="60"/>
                    </a:lnTo>
                    <a:lnTo>
                      <a:pt x="13" y="50"/>
                    </a:lnTo>
                    <a:lnTo>
                      <a:pt x="6" y="41"/>
                    </a:lnTo>
                    <a:lnTo>
                      <a:pt x="1" y="33"/>
                    </a:lnTo>
                    <a:lnTo>
                      <a:pt x="0" y="27"/>
                    </a:lnTo>
                    <a:lnTo>
                      <a:pt x="5" y="27"/>
                    </a:lnTo>
                    <a:lnTo>
                      <a:pt x="9" y="27"/>
                    </a:lnTo>
                    <a:lnTo>
                      <a:pt x="17" y="25"/>
                    </a:lnTo>
                    <a:lnTo>
                      <a:pt x="32" y="21"/>
                    </a:lnTo>
                    <a:lnTo>
                      <a:pt x="46" y="15"/>
                    </a:lnTo>
                    <a:lnTo>
                      <a:pt x="66" y="10"/>
                    </a:lnTo>
                    <a:lnTo>
                      <a:pt x="88" y="4"/>
                    </a:lnTo>
                    <a:lnTo>
                      <a:pt x="111" y="0"/>
                    </a:lnTo>
                    <a:lnTo>
                      <a:pt x="133" y="2"/>
                    </a:lnTo>
                    <a:lnTo>
                      <a:pt x="152" y="5"/>
                    </a:lnTo>
                    <a:lnTo>
                      <a:pt x="166" y="15"/>
                    </a:lnTo>
                    <a:lnTo>
                      <a:pt x="173" y="33"/>
                    </a:lnTo>
                    <a:lnTo>
                      <a:pt x="168" y="52"/>
                    </a:lnTo>
                    <a:lnTo>
                      <a:pt x="165" y="70"/>
                    </a:lnTo>
                    <a:lnTo>
                      <a:pt x="161" y="88"/>
                    </a:lnTo>
                    <a:lnTo>
                      <a:pt x="159" y="108"/>
                    </a:lnTo>
                    <a:lnTo>
                      <a:pt x="156" y="121"/>
                    </a:lnTo>
                    <a:lnTo>
                      <a:pt x="151" y="135"/>
                    </a:lnTo>
                    <a:lnTo>
                      <a:pt x="146" y="139"/>
                    </a:lnTo>
                    <a:lnTo>
                      <a:pt x="141" y="123"/>
                    </a:lnTo>
                    <a:lnTo>
                      <a:pt x="129" y="124"/>
                    </a:lnTo>
                    <a:lnTo>
                      <a:pt x="118" y="126"/>
                    </a:lnTo>
                    <a:lnTo>
                      <a:pt x="106" y="128"/>
                    </a:lnTo>
                    <a:lnTo>
                      <a:pt x="95" y="131"/>
                    </a:lnTo>
                    <a:lnTo>
                      <a:pt x="84" y="132"/>
                    </a:lnTo>
                    <a:lnTo>
                      <a:pt x="75" y="132"/>
                    </a:lnTo>
                    <a:lnTo>
                      <a:pt x="68" y="130"/>
                    </a:lnTo>
                    <a:lnTo>
                      <a:pt x="63" y="12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6" name="Freeform 49"/>
              <p:cNvSpPr/>
              <p:nvPr/>
            </p:nvSpPr>
            <p:spPr>
              <a:xfrm rot="-3070211">
                <a:off x="4771" y="2061"/>
                <a:ext cx="29" cy="23"/>
              </a:xfrm>
              <a:custGeom>
                <a:avLst/>
                <a:gdLst/>
                <a:ahLst/>
                <a:cxnLst>
                  <a:cxn ang="0">
                    <a:pos x="5" y="12"/>
                  </a:cxn>
                  <a:cxn ang="0">
                    <a:pos x="4" y="10"/>
                  </a:cxn>
                  <a:cxn ang="0">
                    <a:pos x="4" y="7"/>
                  </a:cxn>
                  <a:cxn ang="0">
                    <a:pos x="3" y="5"/>
                  </a:cxn>
                  <a:cxn ang="0">
                    <a:pos x="0" y="6"/>
                  </a:cxn>
                  <a:cxn ang="0">
                    <a:pos x="4" y="4"/>
                  </a:cxn>
                  <a:cxn ang="0">
                    <a:pos x="8" y="3"/>
                  </a:cxn>
                  <a:cxn ang="0">
                    <a:pos x="11" y="2"/>
                  </a:cxn>
                  <a:cxn ang="0">
                    <a:pos x="14" y="1"/>
                  </a:cxn>
                  <a:cxn ang="0">
                    <a:pos x="17" y="1"/>
                  </a:cxn>
                  <a:cxn ang="0">
                    <a:pos x="19" y="0"/>
                  </a:cxn>
                  <a:cxn ang="0">
                    <a:pos x="21" y="0"/>
                  </a:cxn>
                  <a:cxn ang="0">
                    <a:pos x="23" y="0"/>
                  </a:cxn>
                  <a:cxn ang="0">
                    <a:pos x="25" y="0"/>
                  </a:cxn>
                  <a:cxn ang="0">
                    <a:pos x="26" y="0"/>
                  </a:cxn>
                  <a:cxn ang="0">
                    <a:pos x="28" y="0"/>
                  </a:cxn>
                  <a:cxn ang="0">
                    <a:pos x="29" y="1"/>
                  </a:cxn>
                  <a:cxn ang="0">
                    <a:pos x="29" y="6"/>
                  </a:cxn>
                  <a:cxn ang="0">
                    <a:pos x="28" y="12"/>
                  </a:cxn>
                  <a:cxn ang="0">
                    <a:pos x="27" y="17"/>
                  </a:cxn>
                  <a:cxn ang="0">
                    <a:pos x="26" y="22"/>
                  </a:cxn>
                  <a:cxn ang="0">
                    <a:pos x="26" y="22"/>
                  </a:cxn>
                  <a:cxn ang="0">
                    <a:pos x="25" y="22"/>
                  </a:cxn>
                  <a:cxn ang="0">
                    <a:pos x="23" y="21"/>
                  </a:cxn>
                  <a:cxn ang="0">
                    <a:pos x="21" y="21"/>
                  </a:cxn>
                  <a:cxn ang="0">
                    <a:pos x="16" y="21"/>
                  </a:cxn>
                  <a:cxn ang="0">
                    <a:pos x="13" y="22"/>
                  </a:cxn>
                  <a:cxn ang="0">
                    <a:pos x="11" y="23"/>
                  </a:cxn>
                  <a:cxn ang="0">
                    <a:pos x="10" y="23"/>
                  </a:cxn>
                  <a:cxn ang="0">
                    <a:pos x="9" y="22"/>
                  </a:cxn>
                  <a:cxn ang="0">
                    <a:pos x="8" y="20"/>
                  </a:cxn>
                  <a:cxn ang="0">
                    <a:pos x="7" y="17"/>
                  </a:cxn>
                  <a:cxn ang="0">
                    <a:pos x="5" y="12"/>
                  </a:cxn>
                </a:cxnLst>
                <a:pathLst>
                  <a:path w="121" h="98">
                    <a:moveTo>
                      <a:pt x="19" y="50"/>
                    </a:moveTo>
                    <a:lnTo>
                      <a:pt x="15" y="43"/>
                    </a:lnTo>
                    <a:lnTo>
                      <a:pt x="15" y="31"/>
                    </a:lnTo>
                    <a:lnTo>
                      <a:pt x="12" y="23"/>
                    </a:lnTo>
                    <a:lnTo>
                      <a:pt x="0" y="27"/>
                    </a:lnTo>
                    <a:lnTo>
                      <a:pt x="17" y="19"/>
                    </a:lnTo>
                    <a:lnTo>
                      <a:pt x="32" y="13"/>
                    </a:lnTo>
                    <a:lnTo>
                      <a:pt x="45" y="9"/>
                    </a:lnTo>
                    <a:lnTo>
                      <a:pt x="59" y="5"/>
                    </a:lnTo>
                    <a:lnTo>
                      <a:pt x="71" y="3"/>
                    </a:lnTo>
                    <a:lnTo>
                      <a:pt x="81" y="2"/>
                    </a:lnTo>
                    <a:lnTo>
                      <a:pt x="89" y="1"/>
                    </a:lnTo>
                    <a:lnTo>
                      <a:pt x="97" y="0"/>
                    </a:lnTo>
                    <a:lnTo>
                      <a:pt x="104" y="0"/>
                    </a:lnTo>
                    <a:lnTo>
                      <a:pt x="110" y="0"/>
                    </a:lnTo>
                    <a:lnTo>
                      <a:pt x="116" y="2"/>
                    </a:lnTo>
                    <a:lnTo>
                      <a:pt x="121" y="4"/>
                    </a:lnTo>
                    <a:lnTo>
                      <a:pt x="120" y="27"/>
                    </a:lnTo>
                    <a:lnTo>
                      <a:pt x="117" y="49"/>
                    </a:lnTo>
                    <a:lnTo>
                      <a:pt x="113" y="71"/>
                    </a:lnTo>
                    <a:lnTo>
                      <a:pt x="110" y="93"/>
                    </a:lnTo>
                    <a:lnTo>
                      <a:pt x="108" y="93"/>
                    </a:lnTo>
                    <a:lnTo>
                      <a:pt x="104" y="92"/>
                    </a:lnTo>
                    <a:lnTo>
                      <a:pt x="98" y="91"/>
                    </a:lnTo>
                    <a:lnTo>
                      <a:pt x="88" y="88"/>
                    </a:lnTo>
                    <a:lnTo>
                      <a:pt x="68" y="91"/>
                    </a:lnTo>
                    <a:lnTo>
                      <a:pt x="55" y="94"/>
                    </a:lnTo>
                    <a:lnTo>
                      <a:pt x="47" y="98"/>
                    </a:lnTo>
                    <a:lnTo>
                      <a:pt x="41" y="98"/>
                    </a:lnTo>
                    <a:lnTo>
                      <a:pt x="37" y="94"/>
                    </a:lnTo>
                    <a:lnTo>
                      <a:pt x="33" y="86"/>
                    </a:lnTo>
                    <a:lnTo>
                      <a:pt x="28" y="72"/>
                    </a:lnTo>
                    <a:lnTo>
                      <a:pt x="19" y="5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7" name="Freeform 50"/>
              <p:cNvSpPr/>
              <p:nvPr/>
            </p:nvSpPr>
            <p:spPr>
              <a:xfrm rot="-3070211">
                <a:off x="4632" y="2145"/>
                <a:ext cx="52" cy="40"/>
              </a:xfrm>
              <a:custGeom>
                <a:avLst/>
                <a:gdLst/>
                <a:ahLst/>
                <a:cxnLst>
                  <a:cxn ang="0">
                    <a:pos x="0" y="10"/>
                  </a:cxn>
                  <a:cxn ang="0">
                    <a:pos x="1" y="9"/>
                  </a:cxn>
                  <a:cxn ang="0">
                    <a:pos x="1" y="8"/>
                  </a:cxn>
                  <a:cxn ang="0">
                    <a:pos x="2" y="8"/>
                  </a:cxn>
                  <a:cxn ang="0">
                    <a:pos x="2" y="7"/>
                  </a:cxn>
                  <a:cxn ang="0">
                    <a:pos x="5" y="6"/>
                  </a:cxn>
                  <a:cxn ang="0">
                    <a:pos x="8" y="6"/>
                  </a:cxn>
                  <a:cxn ang="0">
                    <a:pos x="12" y="5"/>
                  </a:cxn>
                  <a:cxn ang="0">
                    <a:pos x="15" y="4"/>
                  </a:cxn>
                  <a:cxn ang="0">
                    <a:pos x="18" y="4"/>
                  </a:cxn>
                  <a:cxn ang="0">
                    <a:pos x="22" y="3"/>
                  </a:cxn>
                  <a:cxn ang="0">
                    <a:pos x="24" y="2"/>
                  </a:cxn>
                  <a:cxn ang="0">
                    <a:pos x="27" y="0"/>
                  </a:cxn>
                  <a:cxn ang="0">
                    <a:pos x="28" y="0"/>
                  </a:cxn>
                  <a:cxn ang="0">
                    <a:pos x="29" y="0"/>
                  </a:cxn>
                  <a:cxn ang="0">
                    <a:pos x="30" y="0"/>
                  </a:cxn>
                  <a:cxn ang="0">
                    <a:pos x="31" y="0"/>
                  </a:cxn>
                  <a:cxn ang="0">
                    <a:pos x="33" y="1"/>
                  </a:cxn>
                  <a:cxn ang="0">
                    <a:pos x="35" y="2"/>
                  </a:cxn>
                  <a:cxn ang="0">
                    <a:pos x="37" y="3"/>
                  </a:cxn>
                  <a:cxn ang="0">
                    <a:pos x="39" y="4"/>
                  </a:cxn>
                  <a:cxn ang="0">
                    <a:pos x="42" y="5"/>
                  </a:cxn>
                  <a:cxn ang="0">
                    <a:pos x="44" y="6"/>
                  </a:cxn>
                  <a:cxn ang="0">
                    <a:pos x="46" y="7"/>
                  </a:cxn>
                  <a:cxn ang="0">
                    <a:pos x="48" y="8"/>
                  </a:cxn>
                  <a:cxn ang="0">
                    <a:pos x="52" y="12"/>
                  </a:cxn>
                  <a:cxn ang="0">
                    <a:pos x="52" y="21"/>
                  </a:cxn>
                  <a:cxn ang="0">
                    <a:pos x="51" y="30"/>
                  </a:cxn>
                  <a:cxn ang="0">
                    <a:pos x="50" y="37"/>
                  </a:cxn>
                  <a:cxn ang="0">
                    <a:pos x="50" y="38"/>
                  </a:cxn>
                  <a:cxn ang="0">
                    <a:pos x="49" y="39"/>
                  </a:cxn>
                  <a:cxn ang="0">
                    <a:pos x="48" y="39"/>
                  </a:cxn>
                  <a:cxn ang="0">
                    <a:pos x="48" y="40"/>
                  </a:cxn>
                  <a:cxn ang="0">
                    <a:pos x="45" y="40"/>
                  </a:cxn>
                  <a:cxn ang="0">
                    <a:pos x="41" y="40"/>
                  </a:cxn>
                  <a:cxn ang="0">
                    <a:pos x="38" y="40"/>
                  </a:cxn>
                  <a:cxn ang="0">
                    <a:pos x="34" y="39"/>
                  </a:cxn>
                  <a:cxn ang="0">
                    <a:pos x="30" y="38"/>
                  </a:cxn>
                  <a:cxn ang="0">
                    <a:pos x="26" y="36"/>
                  </a:cxn>
                  <a:cxn ang="0">
                    <a:pos x="22" y="34"/>
                  </a:cxn>
                  <a:cxn ang="0">
                    <a:pos x="18" y="33"/>
                  </a:cxn>
                  <a:cxn ang="0">
                    <a:pos x="15" y="30"/>
                  </a:cxn>
                  <a:cxn ang="0">
                    <a:pos x="11" y="28"/>
                  </a:cxn>
                  <a:cxn ang="0">
                    <a:pos x="8" y="25"/>
                  </a:cxn>
                  <a:cxn ang="0">
                    <a:pos x="5" y="22"/>
                  </a:cxn>
                  <a:cxn ang="0">
                    <a:pos x="3" y="19"/>
                  </a:cxn>
                  <a:cxn ang="0">
                    <a:pos x="1" y="16"/>
                  </a:cxn>
                  <a:cxn ang="0">
                    <a:pos x="0" y="13"/>
                  </a:cxn>
                  <a:cxn ang="0">
                    <a:pos x="0" y="10"/>
                  </a:cxn>
                </a:cxnLst>
                <a:pathLst>
                  <a:path w="212" h="167">
                    <a:moveTo>
                      <a:pt x="0" y="41"/>
                    </a:moveTo>
                    <a:lnTo>
                      <a:pt x="4" y="38"/>
                    </a:lnTo>
                    <a:lnTo>
                      <a:pt x="6" y="35"/>
                    </a:lnTo>
                    <a:lnTo>
                      <a:pt x="7" y="33"/>
                    </a:lnTo>
                    <a:lnTo>
                      <a:pt x="8" y="30"/>
                    </a:lnTo>
                    <a:lnTo>
                      <a:pt x="21" y="25"/>
                    </a:lnTo>
                    <a:lnTo>
                      <a:pt x="34" y="23"/>
                    </a:lnTo>
                    <a:lnTo>
                      <a:pt x="47" y="21"/>
                    </a:lnTo>
                    <a:lnTo>
                      <a:pt x="61" y="18"/>
                    </a:lnTo>
                    <a:lnTo>
                      <a:pt x="74" y="17"/>
                    </a:lnTo>
                    <a:lnTo>
                      <a:pt x="88" y="14"/>
                    </a:lnTo>
                    <a:lnTo>
                      <a:pt x="99" y="9"/>
                    </a:lnTo>
                    <a:lnTo>
                      <a:pt x="111" y="1"/>
                    </a:lnTo>
                    <a:lnTo>
                      <a:pt x="115" y="1"/>
                    </a:lnTo>
                    <a:lnTo>
                      <a:pt x="119" y="0"/>
                    </a:lnTo>
                    <a:lnTo>
                      <a:pt x="122" y="0"/>
                    </a:lnTo>
                    <a:lnTo>
                      <a:pt x="127" y="0"/>
                    </a:lnTo>
                    <a:lnTo>
                      <a:pt x="135" y="4"/>
                    </a:lnTo>
                    <a:lnTo>
                      <a:pt x="144" y="8"/>
                    </a:lnTo>
                    <a:lnTo>
                      <a:pt x="152" y="12"/>
                    </a:lnTo>
                    <a:lnTo>
                      <a:pt x="161" y="17"/>
                    </a:lnTo>
                    <a:lnTo>
                      <a:pt x="170" y="21"/>
                    </a:lnTo>
                    <a:lnTo>
                      <a:pt x="179" y="25"/>
                    </a:lnTo>
                    <a:lnTo>
                      <a:pt x="187" y="30"/>
                    </a:lnTo>
                    <a:lnTo>
                      <a:pt x="196" y="34"/>
                    </a:lnTo>
                    <a:lnTo>
                      <a:pt x="211" y="52"/>
                    </a:lnTo>
                    <a:lnTo>
                      <a:pt x="212" y="87"/>
                    </a:lnTo>
                    <a:lnTo>
                      <a:pt x="209" y="127"/>
                    </a:lnTo>
                    <a:lnTo>
                      <a:pt x="205" y="156"/>
                    </a:lnTo>
                    <a:lnTo>
                      <a:pt x="202" y="159"/>
                    </a:lnTo>
                    <a:lnTo>
                      <a:pt x="199" y="161"/>
                    </a:lnTo>
                    <a:lnTo>
                      <a:pt x="196" y="162"/>
                    </a:lnTo>
                    <a:lnTo>
                      <a:pt x="194" y="165"/>
                    </a:lnTo>
                    <a:lnTo>
                      <a:pt x="182" y="167"/>
                    </a:lnTo>
                    <a:lnTo>
                      <a:pt x="168" y="167"/>
                    </a:lnTo>
                    <a:lnTo>
                      <a:pt x="155" y="166"/>
                    </a:lnTo>
                    <a:lnTo>
                      <a:pt x="138" y="162"/>
                    </a:lnTo>
                    <a:lnTo>
                      <a:pt x="122" y="158"/>
                    </a:lnTo>
                    <a:lnTo>
                      <a:pt x="106" y="152"/>
                    </a:lnTo>
                    <a:lnTo>
                      <a:pt x="90" y="144"/>
                    </a:lnTo>
                    <a:lnTo>
                      <a:pt x="75" y="136"/>
                    </a:lnTo>
                    <a:lnTo>
                      <a:pt x="60" y="127"/>
                    </a:lnTo>
                    <a:lnTo>
                      <a:pt x="46" y="116"/>
                    </a:lnTo>
                    <a:lnTo>
                      <a:pt x="34" y="105"/>
                    </a:lnTo>
                    <a:lnTo>
                      <a:pt x="22" y="93"/>
                    </a:lnTo>
                    <a:lnTo>
                      <a:pt x="13" y="80"/>
                    </a:lnTo>
                    <a:lnTo>
                      <a:pt x="6" y="68"/>
                    </a:lnTo>
                    <a:lnTo>
                      <a:pt x="1" y="54"/>
                    </a:lnTo>
                    <a:lnTo>
                      <a:pt x="0" y="4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8" name="Freeform 51"/>
              <p:cNvSpPr/>
              <p:nvPr/>
            </p:nvSpPr>
            <p:spPr>
              <a:xfrm rot="-3070211">
                <a:off x="4672" y="2077"/>
                <a:ext cx="51" cy="51"/>
              </a:xfrm>
              <a:custGeom>
                <a:avLst/>
                <a:gdLst/>
                <a:ahLst/>
                <a:cxnLst>
                  <a:cxn ang="0">
                    <a:pos x="12" y="51"/>
                  </a:cxn>
                  <a:cxn ang="0">
                    <a:pos x="10" y="49"/>
                  </a:cxn>
                  <a:cxn ang="0">
                    <a:pos x="8" y="45"/>
                  </a:cxn>
                  <a:cxn ang="0">
                    <a:pos x="6" y="40"/>
                  </a:cxn>
                  <a:cxn ang="0">
                    <a:pos x="4" y="35"/>
                  </a:cxn>
                  <a:cxn ang="0">
                    <a:pos x="2" y="29"/>
                  </a:cxn>
                  <a:cxn ang="0">
                    <a:pos x="0" y="24"/>
                  </a:cxn>
                  <a:cxn ang="0">
                    <a:pos x="0" y="20"/>
                  </a:cxn>
                  <a:cxn ang="0">
                    <a:pos x="0" y="18"/>
                  </a:cxn>
                  <a:cxn ang="0">
                    <a:pos x="4" y="17"/>
                  </a:cxn>
                  <a:cxn ang="0">
                    <a:pos x="7" y="16"/>
                  </a:cxn>
                  <a:cxn ang="0">
                    <a:pos x="10" y="15"/>
                  </a:cxn>
                  <a:cxn ang="0">
                    <a:pos x="12" y="14"/>
                  </a:cxn>
                  <a:cxn ang="0">
                    <a:pos x="14" y="13"/>
                  </a:cxn>
                  <a:cxn ang="0">
                    <a:pos x="16" y="12"/>
                  </a:cxn>
                  <a:cxn ang="0">
                    <a:pos x="19" y="9"/>
                  </a:cxn>
                  <a:cxn ang="0">
                    <a:pos x="21" y="7"/>
                  </a:cxn>
                  <a:cxn ang="0">
                    <a:pos x="22" y="5"/>
                  </a:cxn>
                  <a:cxn ang="0">
                    <a:pos x="23" y="3"/>
                  </a:cxn>
                  <a:cxn ang="0">
                    <a:pos x="24" y="2"/>
                  </a:cxn>
                  <a:cxn ang="0">
                    <a:pos x="25" y="0"/>
                  </a:cxn>
                  <a:cxn ang="0">
                    <a:pos x="28" y="0"/>
                  </a:cxn>
                  <a:cxn ang="0">
                    <a:pos x="30" y="1"/>
                  </a:cxn>
                  <a:cxn ang="0">
                    <a:pos x="33" y="2"/>
                  </a:cxn>
                  <a:cxn ang="0">
                    <a:pos x="36" y="3"/>
                  </a:cxn>
                  <a:cxn ang="0">
                    <a:pos x="38" y="4"/>
                  </a:cxn>
                  <a:cxn ang="0">
                    <a:pos x="40" y="4"/>
                  </a:cxn>
                  <a:cxn ang="0">
                    <a:pos x="43" y="4"/>
                  </a:cxn>
                  <a:cxn ang="0">
                    <a:pos x="45" y="4"/>
                  </a:cxn>
                  <a:cxn ang="0">
                    <a:pos x="47" y="4"/>
                  </a:cxn>
                  <a:cxn ang="0">
                    <a:pos x="50" y="5"/>
                  </a:cxn>
                  <a:cxn ang="0">
                    <a:pos x="51" y="6"/>
                  </a:cxn>
                  <a:cxn ang="0">
                    <a:pos x="50" y="8"/>
                  </a:cxn>
                  <a:cxn ang="0">
                    <a:pos x="47" y="14"/>
                  </a:cxn>
                  <a:cxn ang="0">
                    <a:pos x="45" y="20"/>
                  </a:cxn>
                  <a:cxn ang="0">
                    <a:pos x="42" y="26"/>
                  </a:cxn>
                  <a:cxn ang="0">
                    <a:pos x="39" y="32"/>
                  </a:cxn>
                  <a:cxn ang="0">
                    <a:pos x="36" y="37"/>
                  </a:cxn>
                  <a:cxn ang="0">
                    <a:pos x="32" y="42"/>
                  </a:cxn>
                  <a:cxn ang="0">
                    <a:pos x="27" y="46"/>
                  </a:cxn>
                  <a:cxn ang="0">
                    <a:pos x="22" y="49"/>
                  </a:cxn>
                  <a:cxn ang="0">
                    <a:pos x="19" y="50"/>
                  </a:cxn>
                  <a:cxn ang="0">
                    <a:pos x="18" y="50"/>
                  </a:cxn>
                  <a:cxn ang="0">
                    <a:pos x="17" y="50"/>
                  </a:cxn>
                  <a:cxn ang="0">
                    <a:pos x="16" y="50"/>
                  </a:cxn>
                  <a:cxn ang="0">
                    <a:pos x="15" y="51"/>
                  </a:cxn>
                  <a:cxn ang="0">
                    <a:pos x="14" y="51"/>
                  </a:cxn>
                  <a:cxn ang="0">
                    <a:pos x="13" y="51"/>
                  </a:cxn>
                  <a:cxn ang="0">
                    <a:pos x="12" y="51"/>
                  </a:cxn>
                </a:cxnLst>
                <a:pathLst>
                  <a:path w="208" h="212">
                    <a:moveTo>
                      <a:pt x="49" y="212"/>
                    </a:moveTo>
                    <a:lnTo>
                      <a:pt x="42" y="203"/>
                    </a:lnTo>
                    <a:lnTo>
                      <a:pt x="33" y="186"/>
                    </a:lnTo>
                    <a:lnTo>
                      <a:pt x="24" y="167"/>
                    </a:lnTo>
                    <a:lnTo>
                      <a:pt x="15" y="144"/>
                    </a:lnTo>
                    <a:lnTo>
                      <a:pt x="8" y="122"/>
                    </a:lnTo>
                    <a:lnTo>
                      <a:pt x="2" y="101"/>
                    </a:lnTo>
                    <a:lnTo>
                      <a:pt x="0" y="85"/>
                    </a:lnTo>
                    <a:lnTo>
                      <a:pt x="1" y="75"/>
                    </a:lnTo>
                    <a:lnTo>
                      <a:pt x="16" y="71"/>
                    </a:lnTo>
                    <a:lnTo>
                      <a:pt x="28" y="68"/>
                    </a:lnTo>
                    <a:lnTo>
                      <a:pt x="39" y="64"/>
                    </a:lnTo>
                    <a:lnTo>
                      <a:pt x="48" y="60"/>
                    </a:lnTo>
                    <a:lnTo>
                      <a:pt x="57" y="55"/>
                    </a:lnTo>
                    <a:lnTo>
                      <a:pt x="67" y="48"/>
                    </a:lnTo>
                    <a:lnTo>
                      <a:pt x="76" y="39"/>
                    </a:lnTo>
                    <a:lnTo>
                      <a:pt x="87" y="29"/>
                    </a:lnTo>
                    <a:lnTo>
                      <a:pt x="91" y="19"/>
                    </a:lnTo>
                    <a:lnTo>
                      <a:pt x="93" y="12"/>
                    </a:lnTo>
                    <a:lnTo>
                      <a:pt x="96" y="7"/>
                    </a:lnTo>
                    <a:lnTo>
                      <a:pt x="102" y="0"/>
                    </a:lnTo>
                    <a:lnTo>
                      <a:pt x="114" y="0"/>
                    </a:lnTo>
                    <a:lnTo>
                      <a:pt x="124" y="3"/>
                    </a:lnTo>
                    <a:lnTo>
                      <a:pt x="134" y="7"/>
                    </a:lnTo>
                    <a:lnTo>
                      <a:pt x="145" y="11"/>
                    </a:lnTo>
                    <a:lnTo>
                      <a:pt x="154" y="16"/>
                    </a:lnTo>
                    <a:lnTo>
                      <a:pt x="164" y="18"/>
                    </a:lnTo>
                    <a:lnTo>
                      <a:pt x="175" y="18"/>
                    </a:lnTo>
                    <a:lnTo>
                      <a:pt x="185" y="16"/>
                    </a:lnTo>
                    <a:lnTo>
                      <a:pt x="193" y="17"/>
                    </a:lnTo>
                    <a:lnTo>
                      <a:pt x="202" y="22"/>
                    </a:lnTo>
                    <a:lnTo>
                      <a:pt x="208" y="27"/>
                    </a:lnTo>
                    <a:lnTo>
                      <a:pt x="202" y="34"/>
                    </a:lnTo>
                    <a:lnTo>
                      <a:pt x="193" y="60"/>
                    </a:lnTo>
                    <a:lnTo>
                      <a:pt x="184" y="84"/>
                    </a:lnTo>
                    <a:lnTo>
                      <a:pt x="172" y="108"/>
                    </a:lnTo>
                    <a:lnTo>
                      <a:pt x="161" y="132"/>
                    </a:lnTo>
                    <a:lnTo>
                      <a:pt x="146" y="154"/>
                    </a:lnTo>
                    <a:lnTo>
                      <a:pt x="130" y="174"/>
                    </a:lnTo>
                    <a:lnTo>
                      <a:pt x="110" y="191"/>
                    </a:lnTo>
                    <a:lnTo>
                      <a:pt x="88" y="205"/>
                    </a:lnTo>
                    <a:lnTo>
                      <a:pt x="79" y="207"/>
                    </a:lnTo>
                    <a:lnTo>
                      <a:pt x="73" y="208"/>
                    </a:lnTo>
                    <a:lnTo>
                      <a:pt x="68" y="209"/>
                    </a:lnTo>
                    <a:lnTo>
                      <a:pt x="64" y="209"/>
                    </a:lnTo>
                    <a:lnTo>
                      <a:pt x="61" y="211"/>
                    </a:lnTo>
                    <a:lnTo>
                      <a:pt x="57" y="211"/>
                    </a:lnTo>
                    <a:lnTo>
                      <a:pt x="54" y="212"/>
                    </a:lnTo>
                    <a:lnTo>
                      <a:pt x="49" y="212"/>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29" name="Freeform 52"/>
              <p:cNvSpPr/>
              <p:nvPr/>
            </p:nvSpPr>
            <p:spPr>
              <a:xfrm rot="-3070211">
                <a:off x="4641" y="2145"/>
                <a:ext cx="37" cy="32"/>
              </a:xfrm>
              <a:custGeom>
                <a:avLst/>
                <a:gdLst/>
                <a:ahLst/>
                <a:cxnLst>
                  <a:cxn ang="0">
                    <a:pos x="6" y="21"/>
                  </a:cxn>
                  <a:cxn ang="0">
                    <a:pos x="4" y="20"/>
                  </a:cxn>
                  <a:cxn ang="0">
                    <a:pos x="3" y="18"/>
                  </a:cxn>
                  <a:cxn ang="0">
                    <a:pos x="1" y="16"/>
                  </a:cxn>
                  <a:cxn ang="0">
                    <a:pos x="0" y="14"/>
                  </a:cxn>
                  <a:cxn ang="0">
                    <a:pos x="0" y="11"/>
                  </a:cxn>
                  <a:cxn ang="0">
                    <a:pos x="1" y="9"/>
                  </a:cxn>
                  <a:cxn ang="0">
                    <a:pos x="3" y="7"/>
                  </a:cxn>
                  <a:cxn ang="0">
                    <a:pos x="5" y="5"/>
                  </a:cxn>
                  <a:cxn ang="0">
                    <a:pos x="8" y="4"/>
                  </a:cxn>
                  <a:cxn ang="0">
                    <a:pos x="12" y="3"/>
                  </a:cxn>
                  <a:cxn ang="0">
                    <a:pos x="16" y="2"/>
                  </a:cxn>
                  <a:cxn ang="0">
                    <a:pos x="20" y="0"/>
                  </a:cxn>
                  <a:cxn ang="0">
                    <a:pos x="22" y="0"/>
                  </a:cxn>
                  <a:cxn ang="0">
                    <a:pos x="25" y="1"/>
                  </a:cxn>
                  <a:cxn ang="0">
                    <a:pos x="28" y="2"/>
                  </a:cxn>
                  <a:cxn ang="0">
                    <a:pos x="31" y="4"/>
                  </a:cxn>
                  <a:cxn ang="0">
                    <a:pos x="34" y="6"/>
                  </a:cxn>
                  <a:cxn ang="0">
                    <a:pos x="36" y="7"/>
                  </a:cxn>
                  <a:cxn ang="0">
                    <a:pos x="37" y="9"/>
                  </a:cxn>
                  <a:cxn ang="0">
                    <a:pos x="37" y="9"/>
                  </a:cxn>
                  <a:cxn ang="0">
                    <a:pos x="37" y="14"/>
                  </a:cxn>
                  <a:cxn ang="0">
                    <a:pos x="37" y="21"/>
                  </a:cxn>
                  <a:cxn ang="0">
                    <a:pos x="36" y="28"/>
                  </a:cxn>
                  <a:cxn ang="0">
                    <a:pos x="35" y="32"/>
                  </a:cxn>
                  <a:cxn ang="0">
                    <a:pos x="31" y="31"/>
                  </a:cxn>
                  <a:cxn ang="0">
                    <a:pos x="28" y="30"/>
                  </a:cxn>
                  <a:cxn ang="0">
                    <a:pos x="25" y="29"/>
                  </a:cxn>
                  <a:cxn ang="0">
                    <a:pos x="21" y="29"/>
                  </a:cxn>
                  <a:cxn ang="0">
                    <a:pos x="19" y="28"/>
                  </a:cxn>
                  <a:cxn ang="0">
                    <a:pos x="15" y="27"/>
                  </a:cxn>
                  <a:cxn ang="0">
                    <a:pos x="11" y="25"/>
                  </a:cxn>
                  <a:cxn ang="0">
                    <a:pos x="6" y="21"/>
                  </a:cxn>
                </a:cxnLst>
                <a:pathLst>
                  <a:path w="154" h="134">
                    <a:moveTo>
                      <a:pt x="23" y="89"/>
                    </a:moveTo>
                    <a:lnTo>
                      <a:pt x="17" y="82"/>
                    </a:lnTo>
                    <a:lnTo>
                      <a:pt x="11" y="74"/>
                    </a:lnTo>
                    <a:lnTo>
                      <a:pt x="5" y="67"/>
                    </a:lnTo>
                    <a:lnTo>
                      <a:pt x="0" y="60"/>
                    </a:lnTo>
                    <a:lnTo>
                      <a:pt x="0" y="47"/>
                    </a:lnTo>
                    <a:lnTo>
                      <a:pt x="4" y="37"/>
                    </a:lnTo>
                    <a:lnTo>
                      <a:pt x="11" y="30"/>
                    </a:lnTo>
                    <a:lnTo>
                      <a:pt x="22" y="23"/>
                    </a:lnTo>
                    <a:lnTo>
                      <a:pt x="33" y="17"/>
                    </a:lnTo>
                    <a:lnTo>
                      <a:pt x="48" y="13"/>
                    </a:lnTo>
                    <a:lnTo>
                      <a:pt x="65" y="7"/>
                    </a:lnTo>
                    <a:lnTo>
                      <a:pt x="84" y="0"/>
                    </a:lnTo>
                    <a:lnTo>
                      <a:pt x="93" y="0"/>
                    </a:lnTo>
                    <a:lnTo>
                      <a:pt x="103" y="4"/>
                    </a:lnTo>
                    <a:lnTo>
                      <a:pt x="116" y="9"/>
                    </a:lnTo>
                    <a:lnTo>
                      <a:pt x="130" y="17"/>
                    </a:lnTo>
                    <a:lnTo>
                      <a:pt x="140" y="24"/>
                    </a:lnTo>
                    <a:lnTo>
                      <a:pt x="149" y="31"/>
                    </a:lnTo>
                    <a:lnTo>
                      <a:pt x="154" y="37"/>
                    </a:lnTo>
                    <a:lnTo>
                      <a:pt x="154" y="38"/>
                    </a:lnTo>
                    <a:lnTo>
                      <a:pt x="153" y="58"/>
                    </a:lnTo>
                    <a:lnTo>
                      <a:pt x="152" y="89"/>
                    </a:lnTo>
                    <a:lnTo>
                      <a:pt x="149" y="118"/>
                    </a:lnTo>
                    <a:lnTo>
                      <a:pt x="145" y="134"/>
                    </a:lnTo>
                    <a:lnTo>
                      <a:pt x="129" y="128"/>
                    </a:lnTo>
                    <a:lnTo>
                      <a:pt x="115" y="124"/>
                    </a:lnTo>
                    <a:lnTo>
                      <a:pt x="102" y="122"/>
                    </a:lnTo>
                    <a:lnTo>
                      <a:pt x="89" y="120"/>
                    </a:lnTo>
                    <a:lnTo>
                      <a:pt x="77" y="116"/>
                    </a:lnTo>
                    <a:lnTo>
                      <a:pt x="62" y="112"/>
                    </a:lnTo>
                    <a:lnTo>
                      <a:pt x="45" y="103"/>
                    </a:lnTo>
                    <a:lnTo>
                      <a:pt x="23" y="8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0" name="Freeform 53"/>
              <p:cNvSpPr/>
              <p:nvPr/>
            </p:nvSpPr>
            <p:spPr>
              <a:xfrm rot="-3070211">
                <a:off x="4677" y="2082"/>
                <a:ext cx="40" cy="44"/>
              </a:xfrm>
              <a:custGeom>
                <a:avLst/>
                <a:gdLst/>
                <a:ahLst/>
                <a:cxnLst>
                  <a:cxn ang="0">
                    <a:pos x="9" y="44"/>
                  </a:cxn>
                  <a:cxn ang="0">
                    <a:pos x="7" y="40"/>
                  </a:cxn>
                  <a:cxn ang="0">
                    <a:pos x="6" y="38"/>
                  </a:cxn>
                  <a:cxn ang="0">
                    <a:pos x="6" y="37"/>
                  </a:cxn>
                  <a:cxn ang="0">
                    <a:pos x="6" y="36"/>
                  </a:cxn>
                  <a:cxn ang="0">
                    <a:pos x="4" y="32"/>
                  </a:cxn>
                  <a:cxn ang="0">
                    <a:pos x="3" y="27"/>
                  </a:cxn>
                  <a:cxn ang="0">
                    <a:pos x="1" y="23"/>
                  </a:cxn>
                  <a:cxn ang="0">
                    <a:pos x="0" y="19"/>
                  </a:cxn>
                  <a:cxn ang="0">
                    <a:pos x="4" y="17"/>
                  </a:cxn>
                  <a:cxn ang="0">
                    <a:pos x="7" y="16"/>
                  </a:cxn>
                  <a:cxn ang="0">
                    <a:pos x="11" y="15"/>
                  </a:cxn>
                  <a:cxn ang="0">
                    <a:pos x="15" y="12"/>
                  </a:cxn>
                  <a:cxn ang="0">
                    <a:pos x="18" y="10"/>
                  </a:cxn>
                  <a:cxn ang="0">
                    <a:pos x="20" y="7"/>
                  </a:cxn>
                  <a:cxn ang="0">
                    <a:pos x="22" y="4"/>
                  </a:cxn>
                  <a:cxn ang="0">
                    <a:pos x="23" y="0"/>
                  </a:cxn>
                  <a:cxn ang="0">
                    <a:pos x="26" y="1"/>
                  </a:cxn>
                  <a:cxn ang="0">
                    <a:pos x="28" y="1"/>
                  </a:cxn>
                  <a:cxn ang="0">
                    <a:pos x="30" y="2"/>
                  </a:cxn>
                  <a:cxn ang="0">
                    <a:pos x="32" y="2"/>
                  </a:cxn>
                  <a:cxn ang="0">
                    <a:pos x="34" y="3"/>
                  </a:cxn>
                  <a:cxn ang="0">
                    <a:pos x="35" y="3"/>
                  </a:cxn>
                  <a:cxn ang="0">
                    <a:pos x="38" y="3"/>
                  </a:cxn>
                  <a:cxn ang="0">
                    <a:pos x="40" y="4"/>
                  </a:cxn>
                  <a:cxn ang="0">
                    <a:pos x="39" y="8"/>
                  </a:cxn>
                  <a:cxn ang="0">
                    <a:pos x="38" y="13"/>
                  </a:cxn>
                  <a:cxn ang="0">
                    <a:pos x="36" y="17"/>
                  </a:cxn>
                  <a:cxn ang="0">
                    <a:pos x="34" y="21"/>
                  </a:cxn>
                  <a:cxn ang="0">
                    <a:pos x="32" y="25"/>
                  </a:cxn>
                  <a:cxn ang="0">
                    <a:pos x="30" y="29"/>
                  </a:cxn>
                  <a:cxn ang="0">
                    <a:pos x="28" y="33"/>
                  </a:cxn>
                  <a:cxn ang="0">
                    <a:pos x="25" y="37"/>
                  </a:cxn>
                  <a:cxn ang="0">
                    <a:pos x="23" y="38"/>
                  </a:cxn>
                  <a:cxn ang="0">
                    <a:pos x="21" y="39"/>
                  </a:cxn>
                  <a:cxn ang="0">
                    <a:pos x="19" y="40"/>
                  </a:cxn>
                  <a:cxn ang="0">
                    <a:pos x="17" y="41"/>
                  </a:cxn>
                  <a:cxn ang="0">
                    <a:pos x="15" y="41"/>
                  </a:cxn>
                  <a:cxn ang="0">
                    <a:pos x="13" y="42"/>
                  </a:cxn>
                  <a:cxn ang="0">
                    <a:pos x="11" y="43"/>
                  </a:cxn>
                  <a:cxn ang="0">
                    <a:pos x="9" y="44"/>
                  </a:cxn>
                </a:cxnLst>
                <a:pathLst>
                  <a:path w="167" h="180">
                    <a:moveTo>
                      <a:pt x="37" y="180"/>
                    </a:moveTo>
                    <a:lnTo>
                      <a:pt x="30" y="164"/>
                    </a:lnTo>
                    <a:lnTo>
                      <a:pt x="27" y="154"/>
                    </a:lnTo>
                    <a:lnTo>
                      <a:pt x="24" y="151"/>
                    </a:lnTo>
                    <a:lnTo>
                      <a:pt x="23" y="148"/>
                    </a:lnTo>
                    <a:lnTo>
                      <a:pt x="17" y="129"/>
                    </a:lnTo>
                    <a:lnTo>
                      <a:pt x="12" y="112"/>
                    </a:lnTo>
                    <a:lnTo>
                      <a:pt x="6" y="93"/>
                    </a:lnTo>
                    <a:lnTo>
                      <a:pt x="0" y="76"/>
                    </a:lnTo>
                    <a:lnTo>
                      <a:pt x="15" y="71"/>
                    </a:lnTo>
                    <a:lnTo>
                      <a:pt x="31" y="67"/>
                    </a:lnTo>
                    <a:lnTo>
                      <a:pt x="46" y="60"/>
                    </a:lnTo>
                    <a:lnTo>
                      <a:pt x="61" y="51"/>
                    </a:lnTo>
                    <a:lnTo>
                      <a:pt x="74" y="40"/>
                    </a:lnTo>
                    <a:lnTo>
                      <a:pt x="85" y="29"/>
                    </a:lnTo>
                    <a:lnTo>
                      <a:pt x="93" y="15"/>
                    </a:lnTo>
                    <a:lnTo>
                      <a:pt x="98" y="0"/>
                    </a:lnTo>
                    <a:lnTo>
                      <a:pt x="107" y="4"/>
                    </a:lnTo>
                    <a:lnTo>
                      <a:pt x="116" y="6"/>
                    </a:lnTo>
                    <a:lnTo>
                      <a:pt x="125" y="8"/>
                    </a:lnTo>
                    <a:lnTo>
                      <a:pt x="133" y="10"/>
                    </a:lnTo>
                    <a:lnTo>
                      <a:pt x="140" y="12"/>
                    </a:lnTo>
                    <a:lnTo>
                      <a:pt x="148" y="13"/>
                    </a:lnTo>
                    <a:lnTo>
                      <a:pt x="157" y="14"/>
                    </a:lnTo>
                    <a:lnTo>
                      <a:pt x="167" y="15"/>
                    </a:lnTo>
                    <a:lnTo>
                      <a:pt x="163" y="33"/>
                    </a:lnTo>
                    <a:lnTo>
                      <a:pt x="158" y="52"/>
                    </a:lnTo>
                    <a:lnTo>
                      <a:pt x="151" y="69"/>
                    </a:lnTo>
                    <a:lnTo>
                      <a:pt x="144" y="85"/>
                    </a:lnTo>
                    <a:lnTo>
                      <a:pt x="135" y="103"/>
                    </a:lnTo>
                    <a:lnTo>
                      <a:pt x="126" y="119"/>
                    </a:lnTo>
                    <a:lnTo>
                      <a:pt x="115" y="135"/>
                    </a:lnTo>
                    <a:lnTo>
                      <a:pt x="104" y="151"/>
                    </a:lnTo>
                    <a:lnTo>
                      <a:pt x="95" y="156"/>
                    </a:lnTo>
                    <a:lnTo>
                      <a:pt x="87" y="160"/>
                    </a:lnTo>
                    <a:lnTo>
                      <a:pt x="78" y="164"/>
                    </a:lnTo>
                    <a:lnTo>
                      <a:pt x="70" y="167"/>
                    </a:lnTo>
                    <a:lnTo>
                      <a:pt x="62" y="169"/>
                    </a:lnTo>
                    <a:lnTo>
                      <a:pt x="54" y="173"/>
                    </a:lnTo>
                    <a:lnTo>
                      <a:pt x="46" y="176"/>
                    </a:lnTo>
                    <a:lnTo>
                      <a:pt x="37" y="180"/>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1" name="Freeform 54"/>
              <p:cNvSpPr/>
              <p:nvPr/>
            </p:nvSpPr>
            <p:spPr>
              <a:xfrm rot="-3070211">
                <a:off x="4642" y="2100"/>
                <a:ext cx="20" cy="26"/>
              </a:xfrm>
              <a:custGeom>
                <a:avLst/>
                <a:gdLst/>
                <a:ahLst/>
                <a:cxnLst>
                  <a:cxn ang="0">
                    <a:pos x="3" y="25"/>
                  </a:cxn>
                  <a:cxn ang="0">
                    <a:pos x="2" y="24"/>
                  </a:cxn>
                  <a:cxn ang="0">
                    <a:pos x="2" y="23"/>
                  </a:cxn>
                  <a:cxn ang="0">
                    <a:pos x="2" y="23"/>
                  </a:cxn>
                  <a:cxn ang="0">
                    <a:pos x="1" y="22"/>
                  </a:cxn>
                  <a:cxn ang="0">
                    <a:pos x="0" y="16"/>
                  </a:cxn>
                  <a:cxn ang="0">
                    <a:pos x="0" y="10"/>
                  </a:cxn>
                  <a:cxn ang="0">
                    <a:pos x="2" y="4"/>
                  </a:cxn>
                  <a:cxn ang="0">
                    <a:pos x="6" y="0"/>
                  </a:cxn>
                  <a:cxn ang="0">
                    <a:pos x="11" y="0"/>
                  </a:cxn>
                  <a:cxn ang="0">
                    <a:pos x="14" y="1"/>
                  </a:cxn>
                  <a:cxn ang="0">
                    <a:pos x="17" y="2"/>
                  </a:cxn>
                  <a:cxn ang="0">
                    <a:pos x="19" y="4"/>
                  </a:cxn>
                  <a:cxn ang="0">
                    <a:pos x="20" y="7"/>
                  </a:cxn>
                  <a:cxn ang="0">
                    <a:pos x="20" y="11"/>
                  </a:cxn>
                  <a:cxn ang="0">
                    <a:pos x="20" y="15"/>
                  </a:cxn>
                  <a:cxn ang="0">
                    <a:pos x="18" y="20"/>
                  </a:cxn>
                  <a:cxn ang="0">
                    <a:pos x="16" y="22"/>
                  </a:cxn>
                  <a:cxn ang="0">
                    <a:pos x="15" y="23"/>
                  </a:cxn>
                  <a:cxn ang="0">
                    <a:pos x="13" y="25"/>
                  </a:cxn>
                  <a:cxn ang="0">
                    <a:pos x="12" y="25"/>
                  </a:cxn>
                  <a:cxn ang="0">
                    <a:pos x="10" y="26"/>
                  </a:cxn>
                  <a:cxn ang="0">
                    <a:pos x="8" y="26"/>
                  </a:cxn>
                  <a:cxn ang="0">
                    <a:pos x="6" y="26"/>
                  </a:cxn>
                  <a:cxn ang="0">
                    <a:pos x="3" y="25"/>
                  </a:cxn>
                </a:cxnLst>
                <a:pathLst>
                  <a:path w="84" h="106">
                    <a:moveTo>
                      <a:pt x="12" y="101"/>
                    </a:moveTo>
                    <a:lnTo>
                      <a:pt x="10" y="99"/>
                    </a:lnTo>
                    <a:lnTo>
                      <a:pt x="9" y="95"/>
                    </a:lnTo>
                    <a:lnTo>
                      <a:pt x="7" y="93"/>
                    </a:lnTo>
                    <a:lnTo>
                      <a:pt x="4" y="90"/>
                    </a:lnTo>
                    <a:lnTo>
                      <a:pt x="0" y="66"/>
                    </a:lnTo>
                    <a:lnTo>
                      <a:pt x="0" y="41"/>
                    </a:lnTo>
                    <a:lnTo>
                      <a:pt x="7" y="17"/>
                    </a:lnTo>
                    <a:lnTo>
                      <a:pt x="24" y="0"/>
                    </a:lnTo>
                    <a:lnTo>
                      <a:pt x="45" y="1"/>
                    </a:lnTo>
                    <a:lnTo>
                      <a:pt x="60" y="4"/>
                    </a:lnTo>
                    <a:lnTo>
                      <a:pt x="72" y="10"/>
                    </a:lnTo>
                    <a:lnTo>
                      <a:pt x="79" y="18"/>
                    </a:lnTo>
                    <a:lnTo>
                      <a:pt x="84" y="28"/>
                    </a:lnTo>
                    <a:lnTo>
                      <a:pt x="84" y="43"/>
                    </a:lnTo>
                    <a:lnTo>
                      <a:pt x="82" y="60"/>
                    </a:lnTo>
                    <a:lnTo>
                      <a:pt x="76" y="80"/>
                    </a:lnTo>
                    <a:lnTo>
                      <a:pt x="69" y="88"/>
                    </a:lnTo>
                    <a:lnTo>
                      <a:pt x="63" y="94"/>
                    </a:lnTo>
                    <a:lnTo>
                      <a:pt x="56" y="100"/>
                    </a:lnTo>
                    <a:lnTo>
                      <a:pt x="49" y="103"/>
                    </a:lnTo>
                    <a:lnTo>
                      <a:pt x="41" y="106"/>
                    </a:lnTo>
                    <a:lnTo>
                      <a:pt x="33" y="106"/>
                    </a:lnTo>
                    <a:lnTo>
                      <a:pt x="24" y="104"/>
                    </a:lnTo>
                    <a:lnTo>
                      <a:pt x="12" y="101"/>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2" name="Freeform 55"/>
              <p:cNvSpPr/>
              <p:nvPr/>
            </p:nvSpPr>
            <p:spPr>
              <a:xfrm rot="-3070211">
                <a:off x="4643" y="2104"/>
                <a:ext cx="16" cy="16"/>
              </a:xfrm>
              <a:custGeom>
                <a:avLst/>
                <a:gdLst/>
                <a:ahLst/>
                <a:cxnLst>
                  <a:cxn ang="0">
                    <a:pos x="4" y="0"/>
                  </a:cxn>
                  <a:cxn ang="0">
                    <a:pos x="8" y="0"/>
                  </a:cxn>
                  <a:cxn ang="0">
                    <a:pos x="12" y="1"/>
                  </a:cxn>
                  <a:cxn ang="0">
                    <a:pos x="14" y="2"/>
                  </a:cxn>
                  <a:cxn ang="0">
                    <a:pos x="16" y="4"/>
                  </a:cxn>
                  <a:cxn ang="0">
                    <a:pos x="16" y="7"/>
                  </a:cxn>
                  <a:cxn ang="0">
                    <a:pos x="16" y="10"/>
                  </a:cxn>
                  <a:cxn ang="0">
                    <a:pos x="14" y="13"/>
                  </a:cxn>
                  <a:cxn ang="0">
                    <a:pos x="12" y="16"/>
                  </a:cxn>
                  <a:cxn ang="0">
                    <a:pos x="8" y="16"/>
                  </a:cxn>
                  <a:cxn ang="0">
                    <a:pos x="5" y="15"/>
                  </a:cxn>
                  <a:cxn ang="0">
                    <a:pos x="3" y="14"/>
                  </a:cxn>
                  <a:cxn ang="0">
                    <a:pos x="1" y="12"/>
                  </a:cxn>
                  <a:cxn ang="0">
                    <a:pos x="0" y="10"/>
                  </a:cxn>
                  <a:cxn ang="0">
                    <a:pos x="0" y="8"/>
                  </a:cxn>
                  <a:cxn ang="0">
                    <a:pos x="2" y="4"/>
                  </a:cxn>
                  <a:cxn ang="0">
                    <a:pos x="4" y="0"/>
                  </a:cxn>
                </a:cxnLst>
                <a:pathLst>
                  <a:path w="64" h="64">
                    <a:moveTo>
                      <a:pt x="14" y="1"/>
                    </a:moveTo>
                    <a:lnTo>
                      <a:pt x="31" y="0"/>
                    </a:lnTo>
                    <a:lnTo>
                      <a:pt x="46" y="2"/>
                    </a:lnTo>
                    <a:lnTo>
                      <a:pt x="56" y="8"/>
                    </a:lnTo>
                    <a:lnTo>
                      <a:pt x="62" y="17"/>
                    </a:lnTo>
                    <a:lnTo>
                      <a:pt x="64" y="28"/>
                    </a:lnTo>
                    <a:lnTo>
                      <a:pt x="63" y="39"/>
                    </a:lnTo>
                    <a:lnTo>
                      <a:pt x="56" y="52"/>
                    </a:lnTo>
                    <a:lnTo>
                      <a:pt x="46" y="64"/>
                    </a:lnTo>
                    <a:lnTo>
                      <a:pt x="31" y="63"/>
                    </a:lnTo>
                    <a:lnTo>
                      <a:pt x="19" y="61"/>
                    </a:lnTo>
                    <a:lnTo>
                      <a:pt x="10" y="56"/>
                    </a:lnTo>
                    <a:lnTo>
                      <a:pt x="3" y="49"/>
                    </a:lnTo>
                    <a:lnTo>
                      <a:pt x="0" y="40"/>
                    </a:lnTo>
                    <a:lnTo>
                      <a:pt x="1" y="30"/>
                    </a:lnTo>
                    <a:lnTo>
                      <a:pt x="6" y="16"/>
                    </a:lnTo>
                    <a:lnTo>
                      <a:pt x="14" y="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3" name="Freeform 56"/>
              <p:cNvSpPr/>
              <p:nvPr/>
            </p:nvSpPr>
            <p:spPr>
              <a:xfrm rot="-3070211">
                <a:off x="4576" y="2097"/>
                <a:ext cx="60" cy="61"/>
              </a:xfrm>
              <a:custGeom>
                <a:avLst/>
                <a:gdLst/>
                <a:ahLst/>
                <a:cxnLst>
                  <a:cxn ang="0">
                    <a:pos x="0" y="56"/>
                  </a:cxn>
                  <a:cxn ang="0">
                    <a:pos x="0" y="49"/>
                  </a:cxn>
                  <a:cxn ang="0">
                    <a:pos x="1" y="42"/>
                  </a:cxn>
                  <a:cxn ang="0">
                    <a:pos x="2" y="36"/>
                  </a:cxn>
                  <a:cxn ang="0">
                    <a:pos x="5" y="31"/>
                  </a:cxn>
                  <a:cxn ang="0">
                    <a:pos x="7" y="26"/>
                  </a:cxn>
                  <a:cxn ang="0">
                    <a:pos x="11" y="21"/>
                  </a:cxn>
                  <a:cxn ang="0">
                    <a:pos x="16" y="17"/>
                  </a:cxn>
                  <a:cxn ang="0">
                    <a:pos x="21" y="12"/>
                  </a:cxn>
                  <a:cxn ang="0">
                    <a:pos x="23" y="11"/>
                  </a:cxn>
                  <a:cxn ang="0">
                    <a:pos x="24" y="10"/>
                  </a:cxn>
                  <a:cxn ang="0">
                    <a:pos x="26" y="9"/>
                  </a:cxn>
                  <a:cxn ang="0">
                    <a:pos x="27" y="8"/>
                  </a:cxn>
                  <a:cxn ang="0">
                    <a:pos x="29" y="8"/>
                  </a:cxn>
                  <a:cxn ang="0">
                    <a:pos x="31" y="6"/>
                  </a:cxn>
                  <a:cxn ang="0">
                    <a:pos x="34" y="5"/>
                  </a:cxn>
                  <a:cxn ang="0">
                    <a:pos x="38" y="3"/>
                  </a:cxn>
                  <a:cxn ang="0">
                    <a:pos x="40" y="2"/>
                  </a:cxn>
                  <a:cxn ang="0">
                    <a:pos x="42" y="2"/>
                  </a:cxn>
                  <a:cxn ang="0">
                    <a:pos x="44" y="1"/>
                  </a:cxn>
                  <a:cxn ang="0">
                    <a:pos x="47" y="0"/>
                  </a:cxn>
                  <a:cxn ang="0">
                    <a:pos x="49" y="0"/>
                  </a:cxn>
                  <a:cxn ang="0">
                    <a:pos x="51" y="0"/>
                  </a:cxn>
                  <a:cxn ang="0">
                    <a:pos x="53" y="0"/>
                  </a:cxn>
                  <a:cxn ang="0">
                    <a:pos x="55" y="0"/>
                  </a:cxn>
                  <a:cxn ang="0">
                    <a:pos x="56" y="7"/>
                  </a:cxn>
                  <a:cxn ang="0">
                    <a:pos x="58" y="13"/>
                  </a:cxn>
                  <a:cxn ang="0">
                    <a:pos x="59" y="19"/>
                  </a:cxn>
                  <a:cxn ang="0">
                    <a:pos x="60" y="26"/>
                  </a:cxn>
                  <a:cxn ang="0">
                    <a:pos x="54" y="28"/>
                  </a:cxn>
                  <a:cxn ang="0">
                    <a:pos x="49" y="32"/>
                  </a:cxn>
                  <a:cxn ang="0">
                    <a:pos x="44" y="37"/>
                  </a:cxn>
                  <a:cxn ang="0">
                    <a:pos x="39" y="42"/>
                  </a:cxn>
                  <a:cxn ang="0">
                    <a:pos x="35" y="47"/>
                  </a:cxn>
                  <a:cxn ang="0">
                    <a:pos x="32" y="51"/>
                  </a:cxn>
                  <a:cxn ang="0">
                    <a:pos x="30" y="55"/>
                  </a:cxn>
                  <a:cxn ang="0">
                    <a:pos x="29" y="57"/>
                  </a:cxn>
                  <a:cxn ang="0">
                    <a:pos x="26" y="57"/>
                  </a:cxn>
                  <a:cxn ang="0">
                    <a:pos x="22" y="57"/>
                  </a:cxn>
                  <a:cxn ang="0">
                    <a:pos x="20" y="58"/>
                  </a:cxn>
                  <a:cxn ang="0">
                    <a:pos x="16" y="58"/>
                  </a:cxn>
                  <a:cxn ang="0">
                    <a:pos x="13" y="58"/>
                  </a:cxn>
                  <a:cxn ang="0">
                    <a:pos x="9" y="59"/>
                  </a:cxn>
                  <a:cxn ang="0">
                    <a:pos x="6" y="60"/>
                  </a:cxn>
                  <a:cxn ang="0">
                    <a:pos x="2" y="61"/>
                  </a:cxn>
                  <a:cxn ang="0">
                    <a:pos x="1" y="60"/>
                  </a:cxn>
                  <a:cxn ang="0">
                    <a:pos x="0" y="59"/>
                  </a:cxn>
                  <a:cxn ang="0">
                    <a:pos x="0" y="58"/>
                  </a:cxn>
                  <a:cxn ang="0">
                    <a:pos x="0" y="56"/>
                  </a:cxn>
                </a:cxnLst>
                <a:pathLst>
                  <a:path w="249" h="249">
                    <a:moveTo>
                      <a:pt x="0" y="228"/>
                    </a:moveTo>
                    <a:lnTo>
                      <a:pt x="1" y="198"/>
                    </a:lnTo>
                    <a:lnTo>
                      <a:pt x="5" y="172"/>
                    </a:lnTo>
                    <a:lnTo>
                      <a:pt x="10" y="147"/>
                    </a:lnTo>
                    <a:lnTo>
                      <a:pt x="20" y="127"/>
                    </a:lnTo>
                    <a:lnTo>
                      <a:pt x="31" y="107"/>
                    </a:lnTo>
                    <a:lnTo>
                      <a:pt x="47" y="87"/>
                    </a:lnTo>
                    <a:lnTo>
                      <a:pt x="66" y="68"/>
                    </a:lnTo>
                    <a:lnTo>
                      <a:pt x="89" y="48"/>
                    </a:lnTo>
                    <a:lnTo>
                      <a:pt x="96" y="44"/>
                    </a:lnTo>
                    <a:lnTo>
                      <a:pt x="101" y="40"/>
                    </a:lnTo>
                    <a:lnTo>
                      <a:pt x="106" y="38"/>
                    </a:lnTo>
                    <a:lnTo>
                      <a:pt x="112" y="34"/>
                    </a:lnTo>
                    <a:lnTo>
                      <a:pt x="120" y="31"/>
                    </a:lnTo>
                    <a:lnTo>
                      <a:pt x="129" y="26"/>
                    </a:lnTo>
                    <a:lnTo>
                      <a:pt x="142" y="21"/>
                    </a:lnTo>
                    <a:lnTo>
                      <a:pt x="159" y="13"/>
                    </a:lnTo>
                    <a:lnTo>
                      <a:pt x="167" y="10"/>
                    </a:lnTo>
                    <a:lnTo>
                      <a:pt x="176" y="8"/>
                    </a:lnTo>
                    <a:lnTo>
                      <a:pt x="184" y="5"/>
                    </a:lnTo>
                    <a:lnTo>
                      <a:pt x="194" y="2"/>
                    </a:lnTo>
                    <a:lnTo>
                      <a:pt x="203" y="1"/>
                    </a:lnTo>
                    <a:lnTo>
                      <a:pt x="212" y="0"/>
                    </a:lnTo>
                    <a:lnTo>
                      <a:pt x="220" y="0"/>
                    </a:lnTo>
                    <a:lnTo>
                      <a:pt x="229" y="2"/>
                    </a:lnTo>
                    <a:lnTo>
                      <a:pt x="234" y="28"/>
                    </a:lnTo>
                    <a:lnTo>
                      <a:pt x="239" y="53"/>
                    </a:lnTo>
                    <a:lnTo>
                      <a:pt x="243" y="79"/>
                    </a:lnTo>
                    <a:lnTo>
                      <a:pt x="249" y="105"/>
                    </a:lnTo>
                    <a:lnTo>
                      <a:pt x="226" y="116"/>
                    </a:lnTo>
                    <a:lnTo>
                      <a:pt x="203" y="132"/>
                    </a:lnTo>
                    <a:lnTo>
                      <a:pt x="181" y="151"/>
                    </a:lnTo>
                    <a:lnTo>
                      <a:pt x="161" y="172"/>
                    </a:lnTo>
                    <a:lnTo>
                      <a:pt x="145" y="191"/>
                    </a:lnTo>
                    <a:lnTo>
                      <a:pt x="133" y="210"/>
                    </a:lnTo>
                    <a:lnTo>
                      <a:pt x="124" y="223"/>
                    </a:lnTo>
                    <a:lnTo>
                      <a:pt x="122" y="233"/>
                    </a:lnTo>
                    <a:lnTo>
                      <a:pt x="108" y="233"/>
                    </a:lnTo>
                    <a:lnTo>
                      <a:pt x="93" y="234"/>
                    </a:lnTo>
                    <a:lnTo>
                      <a:pt x="81" y="235"/>
                    </a:lnTo>
                    <a:lnTo>
                      <a:pt x="67" y="237"/>
                    </a:lnTo>
                    <a:lnTo>
                      <a:pt x="53" y="238"/>
                    </a:lnTo>
                    <a:lnTo>
                      <a:pt x="39" y="242"/>
                    </a:lnTo>
                    <a:lnTo>
                      <a:pt x="25" y="245"/>
                    </a:lnTo>
                    <a:lnTo>
                      <a:pt x="10" y="249"/>
                    </a:lnTo>
                    <a:lnTo>
                      <a:pt x="5" y="246"/>
                    </a:lnTo>
                    <a:lnTo>
                      <a:pt x="1" y="242"/>
                    </a:lnTo>
                    <a:lnTo>
                      <a:pt x="0" y="235"/>
                    </a:lnTo>
                    <a:lnTo>
                      <a:pt x="0" y="228"/>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4" name="Freeform 57"/>
              <p:cNvSpPr/>
              <p:nvPr/>
            </p:nvSpPr>
            <p:spPr>
              <a:xfrm rot="-3070211">
                <a:off x="4579" y="2101"/>
                <a:ext cx="53" cy="50"/>
              </a:xfrm>
              <a:custGeom>
                <a:avLst/>
                <a:gdLst/>
                <a:ahLst/>
                <a:cxnLst>
                  <a:cxn ang="0">
                    <a:pos x="0" y="50"/>
                  </a:cxn>
                  <a:cxn ang="0">
                    <a:pos x="1" y="39"/>
                  </a:cxn>
                  <a:cxn ang="0">
                    <a:pos x="3" y="31"/>
                  </a:cxn>
                  <a:cxn ang="0">
                    <a:pos x="5" y="25"/>
                  </a:cxn>
                  <a:cxn ang="0">
                    <a:pos x="9" y="19"/>
                  </a:cxn>
                  <a:cxn ang="0">
                    <a:pos x="14" y="15"/>
                  </a:cxn>
                  <a:cxn ang="0">
                    <a:pos x="19" y="12"/>
                  </a:cxn>
                  <a:cxn ang="0">
                    <a:pos x="26" y="8"/>
                  </a:cxn>
                  <a:cxn ang="0">
                    <a:pos x="34" y="4"/>
                  </a:cxn>
                  <a:cxn ang="0">
                    <a:pos x="36" y="4"/>
                  </a:cxn>
                  <a:cxn ang="0">
                    <a:pos x="38" y="3"/>
                  </a:cxn>
                  <a:cxn ang="0">
                    <a:pos x="40" y="2"/>
                  </a:cxn>
                  <a:cxn ang="0">
                    <a:pos x="42" y="2"/>
                  </a:cxn>
                  <a:cxn ang="0">
                    <a:pos x="43" y="1"/>
                  </a:cxn>
                  <a:cxn ang="0">
                    <a:pos x="45" y="0"/>
                  </a:cxn>
                  <a:cxn ang="0">
                    <a:pos x="47" y="0"/>
                  </a:cxn>
                  <a:cxn ang="0">
                    <a:pos x="48" y="0"/>
                  </a:cxn>
                  <a:cxn ang="0">
                    <a:pos x="50" y="5"/>
                  </a:cxn>
                  <a:cxn ang="0">
                    <a:pos x="52" y="11"/>
                  </a:cxn>
                  <a:cxn ang="0">
                    <a:pos x="53" y="16"/>
                  </a:cxn>
                  <a:cxn ang="0">
                    <a:pos x="53" y="20"/>
                  </a:cxn>
                  <a:cxn ang="0">
                    <a:pos x="52" y="20"/>
                  </a:cxn>
                  <a:cxn ang="0">
                    <a:pos x="51" y="20"/>
                  </a:cxn>
                  <a:cxn ang="0">
                    <a:pos x="50" y="21"/>
                  </a:cxn>
                  <a:cxn ang="0">
                    <a:pos x="49" y="21"/>
                  </a:cxn>
                  <a:cxn ang="0">
                    <a:pos x="48" y="22"/>
                  </a:cxn>
                  <a:cxn ang="0">
                    <a:pos x="47" y="22"/>
                  </a:cxn>
                  <a:cxn ang="0">
                    <a:pos x="46" y="22"/>
                  </a:cxn>
                  <a:cxn ang="0">
                    <a:pos x="44" y="22"/>
                  </a:cxn>
                  <a:cxn ang="0">
                    <a:pos x="41" y="25"/>
                  </a:cxn>
                  <a:cxn ang="0">
                    <a:pos x="38" y="28"/>
                  </a:cxn>
                  <a:cxn ang="0">
                    <a:pos x="35" y="32"/>
                  </a:cxn>
                  <a:cxn ang="0">
                    <a:pos x="33" y="36"/>
                  </a:cxn>
                  <a:cxn ang="0">
                    <a:pos x="31" y="39"/>
                  </a:cxn>
                  <a:cxn ang="0">
                    <a:pos x="28" y="43"/>
                  </a:cxn>
                  <a:cxn ang="0">
                    <a:pos x="26" y="45"/>
                  </a:cxn>
                  <a:cxn ang="0">
                    <a:pos x="24" y="47"/>
                  </a:cxn>
                  <a:cxn ang="0">
                    <a:pos x="23" y="47"/>
                  </a:cxn>
                  <a:cxn ang="0">
                    <a:pos x="21" y="48"/>
                  </a:cxn>
                  <a:cxn ang="0">
                    <a:pos x="20" y="48"/>
                  </a:cxn>
                  <a:cxn ang="0">
                    <a:pos x="18" y="48"/>
                  </a:cxn>
                  <a:cxn ang="0">
                    <a:pos x="17" y="48"/>
                  </a:cxn>
                  <a:cxn ang="0">
                    <a:pos x="15" y="48"/>
                  </a:cxn>
                  <a:cxn ang="0">
                    <a:pos x="14" y="48"/>
                  </a:cxn>
                  <a:cxn ang="0">
                    <a:pos x="12" y="48"/>
                  </a:cxn>
                  <a:cxn ang="0">
                    <a:pos x="10" y="49"/>
                  </a:cxn>
                  <a:cxn ang="0">
                    <a:pos x="8" y="49"/>
                  </a:cxn>
                  <a:cxn ang="0">
                    <a:pos x="7" y="49"/>
                  </a:cxn>
                  <a:cxn ang="0">
                    <a:pos x="5" y="49"/>
                  </a:cxn>
                  <a:cxn ang="0">
                    <a:pos x="5" y="49"/>
                  </a:cxn>
                  <a:cxn ang="0">
                    <a:pos x="3" y="50"/>
                  </a:cxn>
                  <a:cxn ang="0">
                    <a:pos x="2" y="50"/>
                  </a:cxn>
                  <a:cxn ang="0">
                    <a:pos x="0" y="50"/>
                  </a:cxn>
                </a:cxnLst>
                <a:pathLst>
                  <a:path w="222" h="209">
                    <a:moveTo>
                      <a:pt x="0" y="209"/>
                    </a:moveTo>
                    <a:lnTo>
                      <a:pt x="5" y="165"/>
                    </a:lnTo>
                    <a:lnTo>
                      <a:pt x="12" y="129"/>
                    </a:lnTo>
                    <a:lnTo>
                      <a:pt x="22" y="103"/>
                    </a:lnTo>
                    <a:lnTo>
                      <a:pt x="37" y="81"/>
                    </a:lnTo>
                    <a:lnTo>
                      <a:pt x="57" y="64"/>
                    </a:lnTo>
                    <a:lnTo>
                      <a:pt x="81" y="49"/>
                    </a:lnTo>
                    <a:lnTo>
                      <a:pt x="110" y="34"/>
                    </a:lnTo>
                    <a:lnTo>
                      <a:pt x="144" y="17"/>
                    </a:lnTo>
                    <a:lnTo>
                      <a:pt x="151" y="15"/>
                    </a:lnTo>
                    <a:lnTo>
                      <a:pt x="158" y="13"/>
                    </a:lnTo>
                    <a:lnTo>
                      <a:pt x="166" y="9"/>
                    </a:lnTo>
                    <a:lnTo>
                      <a:pt x="174" y="7"/>
                    </a:lnTo>
                    <a:lnTo>
                      <a:pt x="181" y="4"/>
                    </a:lnTo>
                    <a:lnTo>
                      <a:pt x="189" y="2"/>
                    </a:lnTo>
                    <a:lnTo>
                      <a:pt x="196" y="0"/>
                    </a:lnTo>
                    <a:lnTo>
                      <a:pt x="203" y="0"/>
                    </a:lnTo>
                    <a:lnTo>
                      <a:pt x="210" y="19"/>
                    </a:lnTo>
                    <a:lnTo>
                      <a:pt x="217" y="44"/>
                    </a:lnTo>
                    <a:lnTo>
                      <a:pt x="222" y="67"/>
                    </a:lnTo>
                    <a:lnTo>
                      <a:pt x="222" y="83"/>
                    </a:lnTo>
                    <a:lnTo>
                      <a:pt x="217" y="84"/>
                    </a:lnTo>
                    <a:lnTo>
                      <a:pt x="212" y="85"/>
                    </a:lnTo>
                    <a:lnTo>
                      <a:pt x="209" y="87"/>
                    </a:lnTo>
                    <a:lnTo>
                      <a:pt x="204" y="88"/>
                    </a:lnTo>
                    <a:lnTo>
                      <a:pt x="200" y="90"/>
                    </a:lnTo>
                    <a:lnTo>
                      <a:pt x="195" y="91"/>
                    </a:lnTo>
                    <a:lnTo>
                      <a:pt x="191" y="92"/>
                    </a:lnTo>
                    <a:lnTo>
                      <a:pt x="186" y="94"/>
                    </a:lnTo>
                    <a:lnTo>
                      <a:pt x="171" y="105"/>
                    </a:lnTo>
                    <a:lnTo>
                      <a:pt x="158" y="119"/>
                    </a:lnTo>
                    <a:lnTo>
                      <a:pt x="147" y="134"/>
                    </a:lnTo>
                    <a:lnTo>
                      <a:pt x="138" y="149"/>
                    </a:lnTo>
                    <a:lnTo>
                      <a:pt x="128" y="164"/>
                    </a:lnTo>
                    <a:lnTo>
                      <a:pt x="119" y="178"/>
                    </a:lnTo>
                    <a:lnTo>
                      <a:pt x="110" y="189"/>
                    </a:lnTo>
                    <a:lnTo>
                      <a:pt x="101" y="198"/>
                    </a:lnTo>
                    <a:lnTo>
                      <a:pt x="95" y="198"/>
                    </a:lnTo>
                    <a:lnTo>
                      <a:pt x="88" y="200"/>
                    </a:lnTo>
                    <a:lnTo>
                      <a:pt x="82" y="200"/>
                    </a:lnTo>
                    <a:lnTo>
                      <a:pt x="76" y="200"/>
                    </a:lnTo>
                    <a:lnTo>
                      <a:pt x="70" y="200"/>
                    </a:lnTo>
                    <a:lnTo>
                      <a:pt x="64" y="200"/>
                    </a:lnTo>
                    <a:lnTo>
                      <a:pt x="57" y="201"/>
                    </a:lnTo>
                    <a:lnTo>
                      <a:pt x="51" y="201"/>
                    </a:lnTo>
                    <a:lnTo>
                      <a:pt x="42" y="203"/>
                    </a:lnTo>
                    <a:lnTo>
                      <a:pt x="34" y="204"/>
                    </a:lnTo>
                    <a:lnTo>
                      <a:pt x="28" y="205"/>
                    </a:lnTo>
                    <a:lnTo>
                      <a:pt x="23" y="206"/>
                    </a:lnTo>
                    <a:lnTo>
                      <a:pt x="19" y="206"/>
                    </a:lnTo>
                    <a:lnTo>
                      <a:pt x="13" y="208"/>
                    </a:lnTo>
                    <a:lnTo>
                      <a:pt x="7" y="208"/>
                    </a:lnTo>
                    <a:lnTo>
                      <a:pt x="0" y="209"/>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5" name="Freeform 58"/>
              <p:cNvSpPr/>
              <p:nvPr/>
            </p:nvSpPr>
            <p:spPr>
              <a:xfrm rot="-3070211">
                <a:off x="4619" y="2040"/>
                <a:ext cx="54" cy="46"/>
              </a:xfrm>
              <a:custGeom>
                <a:avLst/>
                <a:gdLst/>
                <a:ahLst/>
                <a:cxnLst>
                  <a:cxn ang="0">
                    <a:pos x="26" y="45"/>
                  </a:cxn>
                  <a:cxn ang="0">
                    <a:pos x="24" y="39"/>
                  </a:cxn>
                  <a:cxn ang="0">
                    <a:pos x="21" y="35"/>
                  </a:cxn>
                  <a:cxn ang="0">
                    <a:pos x="18" y="33"/>
                  </a:cxn>
                  <a:cxn ang="0">
                    <a:pos x="15" y="31"/>
                  </a:cxn>
                  <a:cxn ang="0">
                    <a:pos x="11" y="30"/>
                  </a:cxn>
                  <a:cxn ang="0">
                    <a:pos x="7" y="29"/>
                  </a:cxn>
                  <a:cxn ang="0">
                    <a:pos x="4" y="27"/>
                  </a:cxn>
                  <a:cxn ang="0">
                    <a:pos x="0" y="25"/>
                  </a:cxn>
                  <a:cxn ang="0">
                    <a:pos x="0" y="19"/>
                  </a:cxn>
                  <a:cxn ang="0">
                    <a:pos x="1" y="14"/>
                  </a:cxn>
                  <a:cxn ang="0">
                    <a:pos x="2" y="9"/>
                  </a:cxn>
                  <a:cxn ang="0">
                    <a:pos x="3" y="3"/>
                  </a:cxn>
                  <a:cxn ang="0">
                    <a:pos x="6" y="1"/>
                  </a:cxn>
                  <a:cxn ang="0">
                    <a:pos x="10" y="0"/>
                  </a:cxn>
                  <a:cxn ang="0">
                    <a:pos x="15" y="0"/>
                  </a:cxn>
                  <a:cxn ang="0">
                    <a:pos x="19" y="1"/>
                  </a:cxn>
                  <a:cxn ang="0">
                    <a:pos x="23" y="3"/>
                  </a:cxn>
                  <a:cxn ang="0">
                    <a:pos x="28" y="6"/>
                  </a:cxn>
                  <a:cxn ang="0">
                    <a:pos x="32" y="9"/>
                  </a:cxn>
                  <a:cxn ang="0">
                    <a:pos x="36" y="12"/>
                  </a:cxn>
                  <a:cxn ang="0">
                    <a:pos x="40" y="16"/>
                  </a:cxn>
                  <a:cxn ang="0">
                    <a:pos x="43" y="20"/>
                  </a:cxn>
                  <a:cxn ang="0">
                    <a:pos x="46" y="24"/>
                  </a:cxn>
                  <a:cxn ang="0">
                    <a:pos x="48" y="27"/>
                  </a:cxn>
                  <a:cxn ang="0">
                    <a:pos x="50" y="30"/>
                  </a:cxn>
                  <a:cxn ang="0">
                    <a:pos x="51" y="33"/>
                  </a:cxn>
                  <a:cxn ang="0">
                    <a:pos x="52" y="35"/>
                  </a:cxn>
                  <a:cxn ang="0">
                    <a:pos x="51" y="36"/>
                  </a:cxn>
                  <a:cxn ang="0">
                    <a:pos x="52" y="38"/>
                  </a:cxn>
                  <a:cxn ang="0">
                    <a:pos x="53" y="40"/>
                  </a:cxn>
                  <a:cxn ang="0">
                    <a:pos x="54" y="42"/>
                  </a:cxn>
                  <a:cxn ang="0">
                    <a:pos x="54" y="44"/>
                  </a:cxn>
                  <a:cxn ang="0">
                    <a:pos x="52" y="44"/>
                  </a:cxn>
                  <a:cxn ang="0">
                    <a:pos x="49" y="45"/>
                  </a:cxn>
                  <a:cxn ang="0">
                    <a:pos x="44" y="46"/>
                  </a:cxn>
                  <a:cxn ang="0">
                    <a:pos x="40" y="46"/>
                  </a:cxn>
                  <a:cxn ang="0">
                    <a:pos x="35" y="46"/>
                  </a:cxn>
                  <a:cxn ang="0">
                    <a:pos x="31" y="46"/>
                  </a:cxn>
                  <a:cxn ang="0">
                    <a:pos x="28" y="46"/>
                  </a:cxn>
                  <a:cxn ang="0">
                    <a:pos x="26" y="45"/>
                  </a:cxn>
                </a:cxnLst>
                <a:pathLst>
                  <a:path w="220" h="189">
                    <a:moveTo>
                      <a:pt x="106" y="184"/>
                    </a:moveTo>
                    <a:lnTo>
                      <a:pt x="96" y="160"/>
                    </a:lnTo>
                    <a:lnTo>
                      <a:pt x="86" y="144"/>
                    </a:lnTo>
                    <a:lnTo>
                      <a:pt x="73" y="134"/>
                    </a:lnTo>
                    <a:lnTo>
                      <a:pt x="60" y="128"/>
                    </a:lnTo>
                    <a:lnTo>
                      <a:pt x="45" y="123"/>
                    </a:lnTo>
                    <a:lnTo>
                      <a:pt x="30" y="119"/>
                    </a:lnTo>
                    <a:lnTo>
                      <a:pt x="15" y="112"/>
                    </a:lnTo>
                    <a:lnTo>
                      <a:pt x="0" y="103"/>
                    </a:lnTo>
                    <a:lnTo>
                      <a:pt x="1" y="79"/>
                    </a:lnTo>
                    <a:lnTo>
                      <a:pt x="3" y="59"/>
                    </a:lnTo>
                    <a:lnTo>
                      <a:pt x="7" y="37"/>
                    </a:lnTo>
                    <a:lnTo>
                      <a:pt x="11" y="14"/>
                    </a:lnTo>
                    <a:lnTo>
                      <a:pt x="26" y="5"/>
                    </a:lnTo>
                    <a:lnTo>
                      <a:pt x="42" y="0"/>
                    </a:lnTo>
                    <a:lnTo>
                      <a:pt x="60" y="0"/>
                    </a:lnTo>
                    <a:lnTo>
                      <a:pt x="78" y="5"/>
                    </a:lnTo>
                    <a:lnTo>
                      <a:pt x="95" y="13"/>
                    </a:lnTo>
                    <a:lnTo>
                      <a:pt x="113" y="23"/>
                    </a:lnTo>
                    <a:lnTo>
                      <a:pt x="130" y="36"/>
                    </a:lnTo>
                    <a:lnTo>
                      <a:pt x="146" y="51"/>
                    </a:lnTo>
                    <a:lnTo>
                      <a:pt x="162" y="66"/>
                    </a:lnTo>
                    <a:lnTo>
                      <a:pt x="175" y="82"/>
                    </a:lnTo>
                    <a:lnTo>
                      <a:pt x="187" y="97"/>
                    </a:lnTo>
                    <a:lnTo>
                      <a:pt x="197" y="112"/>
                    </a:lnTo>
                    <a:lnTo>
                      <a:pt x="205" y="124"/>
                    </a:lnTo>
                    <a:lnTo>
                      <a:pt x="209" y="135"/>
                    </a:lnTo>
                    <a:lnTo>
                      <a:pt x="210" y="143"/>
                    </a:lnTo>
                    <a:lnTo>
                      <a:pt x="208" y="147"/>
                    </a:lnTo>
                    <a:lnTo>
                      <a:pt x="210" y="157"/>
                    </a:lnTo>
                    <a:lnTo>
                      <a:pt x="215" y="166"/>
                    </a:lnTo>
                    <a:lnTo>
                      <a:pt x="219" y="174"/>
                    </a:lnTo>
                    <a:lnTo>
                      <a:pt x="220" y="179"/>
                    </a:lnTo>
                    <a:lnTo>
                      <a:pt x="212" y="182"/>
                    </a:lnTo>
                    <a:lnTo>
                      <a:pt x="198" y="184"/>
                    </a:lnTo>
                    <a:lnTo>
                      <a:pt x="180" y="187"/>
                    </a:lnTo>
                    <a:lnTo>
                      <a:pt x="162" y="188"/>
                    </a:lnTo>
                    <a:lnTo>
                      <a:pt x="144" y="189"/>
                    </a:lnTo>
                    <a:lnTo>
                      <a:pt x="126" y="189"/>
                    </a:lnTo>
                    <a:lnTo>
                      <a:pt x="114" y="187"/>
                    </a:lnTo>
                    <a:lnTo>
                      <a:pt x="106" y="184"/>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6" name="Freeform 59"/>
              <p:cNvSpPr/>
              <p:nvPr/>
            </p:nvSpPr>
            <p:spPr>
              <a:xfrm rot="-3070211">
                <a:off x="4624" y="2047"/>
                <a:ext cx="42" cy="36"/>
              </a:xfrm>
              <a:custGeom>
                <a:avLst/>
                <a:gdLst/>
                <a:ahLst/>
                <a:cxnLst>
                  <a:cxn ang="0">
                    <a:pos x="25" y="36"/>
                  </a:cxn>
                  <a:cxn ang="0">
                    <a:pos x="24" y="34"/>
                  </a:cxn>
                  <a:cxn ang="0">
                    <a:pos x="23" y="33"/>
                  </a:cxn>
                  <a:cxn ang="0">
                    <a:pos x="22" y="32"/>
                  </a:cxn>
                  <a:cxn ang="0">
                    <a:pos x="20" y="31"/>
                  </a:cxn>
                  <a:cxn ang="0">
                    <a:pos x="19" y="28"/>
                  </a:cxn>
                  <a:cxn ang="0">
                    <a:pos x="17" y="25"/>
                  </a:cxn>
                  <a:cxn ang="0">
                    <a:pos x="15" y="23"/>
                  </a:cxn>
                  <a:cxn ang="0">
                    <a:pos x="12" y="21"/>
                  </a:cxn>
                  <a:cxn ang="0">
                    <a:pos x="9" y="19"/>
                  </a:cxn>
                  <a:cxn ang="0">
                    <a:pos x="6" y="18"/>
                  </a:cxn>
                  <a:cxn ang="0">
                    <a:pos x="3" y="17"/>
                  </a:cxn>
                  <a:cxn ang="0">
                    <a:pos x="0" y="16"/>
                  </a:cxn>
                  <a:cxn ang="0">
                    <a:pos x="0" y="12"/>
                  </a:cxn>
                  <a:cxn ang="0">
                    <a:pos x="0" y="8"/>
                  </a:cxn>
                  <a:cxn ang="0">
                    <a:pos x="2" y="4"/>
                  </a:cxn>
                  <a:cxn ang="0">
                    <a:pos x="4" y="0"/>
                  </a:cxn>
                  <a:cxn ang="0">
                    <a:pos x="5" y="0"/>
                  </a:cxn>
                  <a:cxn ang="0">
                    <a:pos x="6" y="0"/>
                  </a:cxn>
                  <a:cxn ang="0">
                    <a:pos x="6" y="0"/>
                  </a:cxn>
                  <a:cxn ang="0">
                    <a:pos x="8" y="0"/>
                  </a:cxn>
                  <a:cxn ang="0">
                    <a:pos x="13" y="1"/>
                  </a:cxn>
                  <a:cxn ang="0">
                    <a:pos x="19" y="4"/>
                  </a:cxn>
                  <a:cxn ang="0">
                    <a:pos x="25" y="7"/>
                  </a:cxn>
                  <a:cxn ang="0">
                    <a:pos x="30" y="12"/>
                  </a:cxn>
                  <a:cxn ang="0">
                    <a:pos x="35" y="17"/>
                  </a:cxn>
                  <a:cxn ang="0">
                    <a:pos x="39" y="23"/>
                  </a:cxn>
                  <a:cxn ang="0">
                    <a:pos x="41" y="29"/>
                  </a:cxn>
                  <a:cxn ang="0">
                    <a:pos x="42" y="35"/>
                  </a:cxn>
                  <a:cxn ang="0">
                    <a:pos x="40" y="35"/>
                  </a:cxn>
                  <a:cxn ang="0">
                    <a:pos x="37" y="35"/>
                  </a:cxn>
                  <a:cxn ang="0">
                    <a:pos x="36" y="35"/>
                  </a:cxn>
                  <a:cxn ang="0">
                    <a:pos x="34" y="36"/>
                  </a:cxn>
                  <a:cxn ang="0">
                    <a:pos x="32" y="36"/>
                  </a:cxn>
                  <a:cxn ang="0">
                    <a:pos x="30" y="36"/>
                  </a:cxn>
                  <a:cxn ang="0">
                    <a:pos x="27" y="36"/>
                  </a:cxn>
                  <a:cxn ang="0">
                    <a:pos x="25" y="36"/>
                  </a:cxn>
                </a:cxnLst>
                <a:pathLst>
                  <a:path w="175" h="148">
                    <a:moveTo>
                      <a:pt x="103" y="148"/>
                    </a:moveTo>
                    <a:lnTo>
                      <a:pt x="100" y="141"/>
                    </a:lnTo>
                    <a:lnTo>
                      <a:pt x="97" y="135"/>
                    </a:lnTo>
                    <a:lnTo>
                      <a:pt x="92" y="131"/>
                    </a:lnTo>
                    <a:lnTo>
                      <a:pt x="85" y="127"/>
                    </a:lnTo>
                    <a:lnTo>
                      <a:pt x="80" y="114"/>
                    </a:lnTo>
                    <a:lnTo>
                      <a:pt x="72" y="103"/>
                    </a:lnTo>
                    <a:lnTo>
                      <a:pt x="62" y="93"/>
                    </a:lnTo>
                    <a:lnTo>
                      <a:pt x="52" y="86"/>
                    </a:lnTo>
                    <a:lnTo>
                      <a:pt x="39" y="80"/>
                    </a:lnTo>
                    <a:lnTo>
                      <a:pt x="25" y="75"/>
                    </a:lnTo>
                    <a:lnTo>
                      <a:pt x="12" y="70"/>
                    </a:lnTo>
                    <a:lnTo>
                      <a:pt x="0" y="66"/>
                    </a:lnTo>
                    <a:lnTo>
                      <a:pt x="0" y="50"/>
                    </a:lnTo>
                    <a:lnTo>
                      <a:pt x="2" y="31"/>
                    </a:lnTo>
                    <a:lnTo>
                      <a:pt x="7" y="15"/>
                    </a:lnTo>
                    <a:lnTo>
                      <a:pt x="16" y="2"/>
                    </a:lnTo>
                    <a:lnTo>
                      <a:pt x="19" y="2"/>
                    </a:lnTo>
                    <a:lnTo>
                      <a:pt x="24" y="1"/>
                    </a:lnTo>
                    <a:lnTo>
                      <a:pt x="27" y="1"/>
                    </a:lnTo>
                    <a:lnTo>
                      <a:pt x="32" y="0"/>
                    </a:lnTo>
                    <a:lnTo>
                      <a:pt x="55" y="5"/>
                    </a:lnTo>
                    <a:lnTo>
                      <a:pt x="79" y="15"/>
                    </a:lnTo>
                    <a:lnTo>
                      <a:pt x="103" y="30"/>
                    </a:lnTo>
                    <a:lnTo>
                      <a:pt x="126" y="48"/>
                    </a:lnTo>
                    <a:lnTo>
                      <a:pt x="145" y="70"/>
                    </a:lnTo>
                    <a:lnTo>
                      <a:pt x="161" y="93"/>
                    </a:lnTo>
                    <a:lnTo>
                      <a:pt x="171" y="118"/>
                    </a:lnTo>
                    <a:lnTo>
                      <a:pt x="175" y="142"/>
                    </a:lnTo>
                    <a:lnTo>
                      <a:pt x="166" y="143"/>
                    </a:lnTo>
                    <a:lnTo>
                      <a:pt x="156" y="144"/>
                    </a:lnTo>
                    <a:lnTo>
                      <a:pt x="148" y="145"/>
                    </a:lnTo>
                    <a:lnTo>
                      <a:pt x="140" y="146"/>
                    </a:lnTo>
                    <a:lnTo>
                      <a:pt x="132" y="146"/>
                    </a:lnTo>
                    <a:lnTo>
                      <a:pt x="123" y="146"/>
                    </a:lnTo>
                    <a:lnTo>
                      <a:pt x="114" y="148"/>
                    </a:lnTo>
                    <a:lnTo>
                      <a:pt x="103" y="148"/>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7" name="Freeform 60"/>
              <p:cNvSpPr/>
              <p:nvPr/>
            </p:nvSpPr>
            <p:spPr>
              <a:xfrm rot="-3070211">
                <a:off x="4808" y="2076"/>
                <a:ext cx="18" cy="21"/>
              </a:xfrm>
              <a:custGeom>
                <a:avLst/>
                <a:gdLst/>
                <a:ahLst/>
                <a:cxnLst>
                  <a:cxn ang="0">
                    <a:pos x="3" y="20"/>
                  </a:cxn>
                  <a:cxn ang="0">
                    <a:pos x="2" y="19"/>
                  </a:cxn>
                  <a:cxn ang="0">
                    <a:pos x="2" y="19"/>
                  </a:cxn>
                  <a:cxn ang="0">
                    <a:pos x="2" y="18"/>
                  </a:cxn>
                  <a:cxn ang="0">
                    <a:pos x="1" y="18"/>
                  </a:cxn>
                  <a:cxn ang="0">
                    <a:pos x="0" y="13"/>
                  </a:cxn>
                  <a:cxn ang="0">
                    <a:pos x="0" y="8"/>
                  </a:cxn>
                  <a:cxn ang="0">
                    <a:pos x="2" y="3"/>
                  </a:cxn>
                  <a:cxn ang="0">
                    <a:pos x="5" y="0"/>
                  </a:cxn>
                  <a:cxn ang="0">
                    <a:pos x="10" y="0"/>
                  </a:cxn>
                  <a:cxn ang="0">
                    <a:pos x="13" y="1"/>
                  </a:cxn>
                  <a:cxn ang="0">
                    <a:pos x="15" y="2"/>
                  </a:cxn>
                  <a:cxn ang="0">
                    <a:pos x="17" y="3"/>
                  </a:cxn>
                  <a:cxn ang="0">
                    <a:pos x="18" y="5"/>
                  </a:cxn>
                  <a:cxn ang="0">
                    <a:pos x="18" y="8"/>
                  </a:cxn>
                  <a:cxn ang="0">
                    <a:pos x="17" y="12"/>
                  </a:cxn>
                  <a:cxn ang="0">
                    <a:pos x="16" y="16"/>
                  </a:cxn>
                  <a:cxn ang="0">
                    <a:pos x="15" y="17"/>
                  </a:cxn>
                  <a:cxn ang="0">
                    <a:pos x="14" y="19"/>
                  </a:cxn>
                  <a:cxn ang="0">
                    <a:pos x="12" y="20"/>
                  </a:cxn>
                  <a:cxn ang="0">
                    <a:pos x="11" y="21"/>
                  </a:cxn>
                  <a:cxn ang="0">
                    <a:pos x="9" y="21"/>
                  </a:cxn>
                  <a:cxn ang="0">
                    <a:pos x="7" y="21"/>
                  </a:cxn>
                  <a:cxn ang="0">
                    <a:pos x="5" y="21"/>
                  </a:cxn>
                  <a:cxn ang="0">
                    <a:pos x="3" y="20"/>
                  </a:cxn>
                </a:cxnLst>
                <a:pathLst>
                  <a:path w="70" h="88">
                    <a:moveTo>
                      <a:pt x="10" y="83"/>
                    </a:moveTo>
                    <a:lnTo>
                      <a:pt x="9" y="81"/>
                    </a:lnTo>
                    <a:lnTo>
                      <a:pt x="8" y="79"/>
                    </a:lnTo>
                    <a:lnTo>
                      <a:pt x="6" y="76"/>
                    </a:lnTo>
                    <a:lnTo>
                      <a:pt x="4" y="74"/>
                    </a:lnTo>
                    <a:lnTo>
                      <a:pt x="0" y="54"/>
                    </a:lnTo>
                    <a:lnTo>
                      <a:pt x="0" y="34"/>
                    </a:lnTo>
                    <a:lnTo>
                      <a:pt x="6" y="14"/>
                    </a:lnTo>
                    <a:lnTo>
                      <a:pt x="19" y="0"/>
                    </a:lnTo>
                    <a:lnTo>
                      <a:pt x="37" y="1"/>
                    </a:lnTo>
                    <a:lnTo>
                      <a:pt x="49" y="4"/>
                    </a:lnTo>
                    <a:lnTo>
                      <a:pt x="60" y="8"/>
                    </a:lnTo>
                    <a:lnTo>
                      <a:pt x="67" y="14"/>
                    </a:lnTo>
                    <a:lnTo>
                      <a:pt x="70" y="23"/>
                    </a:lnTo>
                    <a:lnTo>
                      <a:pt x="70" y="35"/>
                    </a:lnTo>
                    <a:lnTo>
                      <a:pt x="68" y="49"/>
                    </a:lnTo>
                    <a:lnTo>
                      <a:pt x="63" y="66"/>
                    </a:lnTo>
                    <a:lnTo>
                      <a:pt x="57" y="73"/>
                    </a:lnTo>
                    <a:lnTo>
                      <a:pt x="53" y="78"/>
                    </a:lnTo>
                    <a:lnTo>
                      <a:pt x="47" y="82"/>
                    </a:lnTo>
                    <a:lnTo>
                      <a:pt x="41" y="86"/>
                    </a:lnTo>
                    <a:lnTo>
                      <a:pt x="34" y="87"/>
                    </a:lnTo>
                    <a:lnTo>
                      <a:pt x="27" y="88"/>
                    </a:lnTo>
                    <a:lnTo>
                      <a:pt x="19" y="87"/>
                    </a:lnTo>
                    <a:lnTo>
                      <a:pt x="10" y="83"/>
                    </a:lnTo>
                    <a:close/>
                  </a:path>
                </a:pathLst>
              </a:custGeom>
              <a:solidFill>
                <a:srgbClr val="00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38" name="Freeform 61"/>
              <p:cNvSpPr/>
              <p:nvPr/>
            </p:nvSpPr>
            <p:spPr>
              <a:xfrm rot="-3070211">
                <a:off x="4811" y="2080"/>
                <a:ext cx="13" cy="13"/>
              </a:xfrm>
              <a:custGeom>
                <a:avLst/>
                <a:gdLst/>
                <a:ahLst/>
                <a:cxnLst>
                  <a:cxn ang="0">
                    <a:pos x="2" y="0"/>
                  </a:cxn>
                  <a:cxn ang="0">
                    <a:pos x="6" y="0"/>
                  </a:cxn>
                  <a:cxn ang="0">
                    <a:pos x="9" y="0"/>
                  </a:cxn>
                  <a:cxn ang="0">
                    <a:pos x="11" y="2"/>
                  </a:cxn>
                  <a:cxn ang="0">
                    <a:pos x="13" y="3"/>
                  </a:cxn>
                  <a:cxn ang="0">
                    <a:pos x="13" y="6"/>
                  </a:cxn>
                  <a:cxn ang="0">
                    <a:pos x="13" y="8"/>
                  </a:cxn>
                  <a:cxn ang="0">
                    <a:pos x="12" y="11"/>
                  </a:cxn>
                  <a:cxn ang="0">
                    <a:pos x="9" y="13"/>
                  </a:cxn>
                  <a:cxn ang="0">
                    <a:pos x="6" y="13"/>
                  </a:cxn>
                  <a:cxn ang="0">
                    <a:pos x="4" y="13"/>
                  </a:cxn>
                  <a:cxn ang="0">
                    <a:pos x="2" y="11"/>
                  </a:cxn>
                  <a:cxn ang="0">
                    <a:pos x="0" y="10"/>
                  </a:cxn>
                  <a:cxn ang="0">
                    <a:pos x="0" y="8"/>
                  </a:cxn>
                  <a:cxn ang="0">
                    <a:pos x="0" y="6"/>
                  </a:cxn>
                  <a:cxn ang="0">
                    <a:pos x="1" y="3"/>
                  </a:cxn>
                  <a:cxn ang="0">
                    <a:pos x="2" y="0"/>
                  </a:cxn>
                </a:cxnLst>
                <a:pathLst>
                  <a:path w="54" h="54">
                    <a:moveTo>
                      <a:pt x="10" y="1"/>
                    </a:moveTo>
                    <a:lnTo>
                      <a:pt x="25" y="0"/>
                    </a:lnTo>
                    <a:lnTo>
                      <a:pt x="37" y="2"/>
                    </a:lnTo>
                    <a:lnTo>
                      <a:pt x="46" y="7"/>
                    </a:lnTo>
                    <a:lnTo>
                      <a:pt x="52" y="14"/>
                    </a:lnTo>
                    <a:lnTo>
                      <a:pt x="54" y="23"/>
                    </a:lnTo>
                    <a:lnTo>
                      <a:pt x="53" y="32"/>
                    </a:lnTo>
                    <a:lnTo>
                      <a:pt x="48" y="44"/>
                    </a:lnTo>
                    <a:lnTo>
                      <a:pt x="39" y="54"/>
                    </a:lnTo>
                    <a:lnTo>
                      <a:pt x="26" y="54"/>
                    </a:lnTo>
                    <a:lnTo>
                      <a:pt x="16" y="52"/>
                    </a:lnTo>
                    <a:lnTo>
                      <a:pt x="8" y="47"/>
                    </a:lnTo>
                    <a:lnTo>
                      <a:pt x="2" y="41"/>
                    </a:lnTo>
                    <a:lnTo>
                      <a:pt x="0" y="33"/>
                    </a:lnTo>
                    <a:lnTo>
                      <a:pt x="0" y="24"/>
                    </a:lnTo>
                    <a:lnTo>
                      <a:pt x="3" y="14"/>
                    </a:lnTo>
                    <a:lnTo>
                      <a:pt x="10" y="1"/>
                    </a:lnTo>
                    <a:close/>
                  </a:path>
                </a:pathLst>
              </a:custGeom>
              <a:solidFill>
                <a:srgbClr val="999999">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nvGrpSpPr>
              <p:cNvPr id="24839" name="Group 62"/>
              <p:cNvGrpSpPr/>
              <p:nvPr/>
            </p:nvGrpSpPr>
            <p:grpSpPr>
              <a:xfrm>
                <a:off x="4861" y="2272"/>
                <a:ext cx="348" cy="249"/>
                <a:chOff x="4866" y="2476"/>
                <a:chExt cx="348" cy="249"/>
              </a:xfrm>
            </p:grpSpPr>
            <p:grpSp>
              <p:nvGrpSpPr>
                <p:cNvPr id="24840" name="Group 63"/>
                <p:cNvGrpSpPr/>
                <p:nvPr/>
              </p:nvGrpSpPr>
              <p:grpSpPr>
                <a:xfrm>
                  <a:off x="4872" y="2539"/>
                  <a:ext cx="113" cy="186"/>
                  <a:chOff x="4845" y="864"/>
                  <a:chExt cx="113" cy="186"/>
                </a:xfrm>
              </p:grpSpPr>
              <p:sp>
                <p:nvSpPr>
                  <p:cNvPr id="24849" name="AutoShape 64"/>
                  <p:cNvSpPr/>
                  <p:nvPr/>
                </p:nvSpPr>
                <p:spPr>
                  <a:xfrm>
                    <a:off x="4847" y="864"/>
                    <a:ext cx="111" cy="186"/>
                  </a:xfrm>
                  <a:prstGeom prst="can">
                    <a:avLst>
                      <a:gd name="adj" fmla="val 41889"/>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850" name="Arc 65"/>
                  <p:cNvSpPr/>
                  <p:nvPr/>
                </p:nvSpPr>
                <p:spPr>
                  <a:xfrm rot="9932032">
                    <a:off x="4845" y="870"/>
                    <a:ext cx="102" cy="73"/>
                  </a:xfrm>
                  <a:custGeom>
                    <a:avLst/>
                    <a:gdLst/>
                    <a:ahLst/>
                    <a:cxnLst>
                      <a:cxn ang="0">
                        <a:pos x="0" y="2"/>
                      </a:cxn>
                      <a:cxn ang="0">
                        <a:pos x="102" y="35"/>
                      </a:cxn>
                      <a:cxn ang="0">
                        <a:pos x="23" y="73"/>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51" name="Arc 66"/>
                  <p:cNvSpPr/>
                  <p:nvPr/>
                </p:nvSpPr>
                <p:spPr>
                  <a:xfrm rot="9932032">
                    <a:off x="4845" y="911"/>
                    <a:ext cx="102" cy="71"/>
                  </a:xfrm>
                  <a:custGeom>
                    <a:avLst/>
                    <a:gdLst/>
                    <a:ahLst/>
                    <a:cxnLst>
                      <a:cxn ang="0">
                        <a:pos x="0" y="2"/>
                      </a:cxn>
                      <a:cxn ang="0">
                        <a:pos x="102" y="34"/>
                      </a:cxn>
                      <a:cxn ang="0">
                        <a:pos x="23" y="71"/>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52" name="Arc 67"/>
                  <p:cNvSpPr/>
                  <p:nvPr/>
                </p:nvSpPr>
                <p:spPr>
                  <a:xfrm rot="9932032">
                    <a:off x="4845" y="950"/>
                    <a:ext cx="102" cy="74"/>
                  </a:xfrm>
                  <a:custGeom>
                    <a:avLst/>
                    <a:gdLst/>
                    <a:ahLst/>
                    <a:cxnLst>
                      <a:cxn ang="0">
                        <a:pos x="0" y="2"/>
                      </a:cxn>
                      <a:cxn ang="0">
                        <a:pos x="102" y="36"/>
                      </a:cxn>
                      <a:cxn ang="0">
                        <a:pos x="23" y="74"/>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4841" name="Group 68"/>
                <p:cNvGrpSpPr/>
                <p:nvPr/>
              </p:nvGrpSpPr>
              <p:grpSpPr>
                <a:xfrm>
                  <a:off x="5084" y="2539"/>
                  <a:ext cx="113" cy="186"/>
                  <a:chOff x="4845" y="864"/>
                  <a:chExt cx="113" cy="186"/>
                </a:xfrm>
              </p:grpSpPr>
              <p:sp>
                <p:nvSpPr>
                  <p:cNvPr id="24845" name="AutoShape 69"/>
                  <p:cNvSpPr/>
                  <p:nvPr/>
                </p:nvSpPr>
                <p:spPr>
                  <a:xfrm>
                    <a:off x="4847" y="864"/>
                    <a:ext cx="111" cy="186"/>
                  </a:xfrm>
                  <a:prstGeom prst="can">
                    <a:avLst>
                      <a:gd name="adj" fmla="val 41889"/>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846" name="Arc 70"/>
                  <p:cNvSpPr/>
                  <p:nvPr/>
                </p:nvSpPr>
                <p:spPr>
                  <a:xfrm rot="9932032">
                    <a:off x="4845" y="870"/>
                    <a:ext cx="102" cy="73"/>
                  </a:xfrm>
                  <a:custGeom>
                    <a:avLst/>
                    <a:gdLst/>
                    <a:ahLst/>
                    <a:cxnLst>
                      <a:cxn ang="0">
                        <a:pos x="0" y="2"/>
                      </a:cxn>
                      <a:cxn ang="0">
                        <a:pos x="102" y="35"/>
                      </a:cxn>
                      <a:cxn ang="0">
                        <a:pos x="23" y="73"/>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47" name="Arc 71"/>
                  <p:cNvSpPr/>
                  <p:nvPr/>
                </p:nvSpPr>
                <p:spPr>
                  <a:xfrm rot="9932032">
                    <a:off x="4845" y="911"/>
                    <a:ext cx="102" cy="71"/>
                  </a:xfrm>
                  <a:custGeom>
                    <a:avLst/>
                    <a:gdLst/>
                    <a:ahLst/>
                    <a:cxnLst>
                      <a:cxn ang="0">
                        <a:pos x="0" y="2"/>
                      </a:cxn>
                      <a:cxn ang="0">
                        <a:pos x="102" y="34"/>
                      </a:cxn>
                      <a:cxn ang="0">
                        <a:pos x="23" y="71"/>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848" name="Arc 72"/>
                  <p:cNvSpPr/>
                  <p:nvPr/>
                </p:nvSpPr>
                <p:spPr>
                  <a:xfrm rot="9932032">
                    <a:off x="4845" y="950"/>
                    <a:ext cx="102" cy="74"/>
                  </a:xfrm>
                  <a:custGeom>
                    <a:avLst/>
                    <a:gdLst/>
                    <a:ahLst/>
                    <a:cxnLst>
                      <a:cxn ang="0">
                        <a:pos x="0" y="2"/>
                      </a:cxn>
                      <a:cxn ang="0">
                        <a:pos x="102" y="36"/>
                      </a:cxn>
                      <a:cxn ang="0">
                        <a:pos x="23" y="74"/>
                      </a:cxn>
                    </a:cxnLst>
                    <a:pathLst>
                      <a:path w="23952" h="21600" fill="none">
                        <a:moveTo>
                          <a:pt x="-1" y="698"/>
                        </a:moveTo>
                        <a:cubicBezTo>
                          <a:pt x="1779" y="234"/>
                          <a:pt x="3610" y="0"/>
                          <a:pt x="5450" y="0"/>
                        </a:cubicBezTo>
                        <a:cubicBezTo>
                          <a:pt x="13023" y="0"/>
                          <a:pt x="20043" y="3966"/>
                          <a:pt x="23951" y="10453"/>
                        </a:cubicBezTo>
                      </a:path>
                      <a:path w="23952" h="21600" stroke="0">
                        <a:moveTo>
                          <a:pt x="-1" y="698"/>
                        </a:moveTo>
                        <a:cubicBezTo>
                          <a:pt x="1779" y="234"/>
                          <a:pt x="3610" y="0"/>
                          <a:pt x="5450" y="0"/>
                        </a:cubicBezTo>
                        <a:cubicBezTo>
                          <a:pt x="13023" y="0"/>
                          <a:pt x="20043" y="3966"/>
                          <a:pt x="23951" y="10453"/>
                        </a:cubicBezTo>
                        <a:lnTo>
                          <a:pt x="5450" y="21600"/>
                        </a:lnTo>
                        <a:lnTo>
                          <a:pt x="-1" y="698"/>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sp>
              <p:nvSpPr>
                <p:cNvPr id="24842" name="Line 73"/>
                <p:cNvSpPr/>
                <p:nvPr/>
              </p:nvSpPr>
              <p:spPr>
                <a:xfrm>
                  <a:off x="4866" y="2476"/>
                  <a:ext cx="348" cy="1"/>
                </a:xfrm>
                <a:prstGeom prst="line">
                  <a:avLst/>
                </a:prstGeom>
                <a:ln w="9525" cap="flat" cmpd="sng">
                  <a:solidFill>
                    <a:schemeClr val="tx1"/>
                  </a:solidFill>
                  <a:prstDash val="solid"/>
                  <a:headEnd type="none" w="med" len="med"/>
                  <a:tailEnd type="none" w="med" len="med"/>
                </a:ln>
              </p:spPr>
            </p:sp>
            <p:sp>
              <p:nvSpPr>
                <p:cNvPr id="24843" name="Line 74"/>
                <p:cNvSpPr/>
                <p:nvPr/>
              </p:nvSpPr>
              <p:spPr>
                <a:xfrm>
                  <a:off x="5151" y="2476"/>
                  <a:ext cx="1" cy="84"/>
                </a:xfrm>
                <a:prstGeom prst="line">
                  <a:avLst/>
                </a:prstGeom>
                <a:ln w="9525" cap="flat" cmpd="sng">
                  <a:solidFill>
                    <a:schemeClr val="tx1"/>
                  </a:solidFill>
                  <a:prstDash val="solid"/>
                  <a:headEnd type="none" w="med" len="med"/>
                  <a:tailEnd type="none" w="med" len="med"/>
                </a:ln>
              </p:spPr>
            </p:sp>
            <p:sp>
              <p:nvSpPr>
                <p:cNvPr id="24844" name="Line 75"/>
                <p:cNvSpPr/>
                <p:nvPr/>
              </p:nvSpPr>
              <p:spPr>
                <a:xfrm>
                  <a:off x="4926" y="2476"/>
                  <a:ext cx="1" cy="84"/>
                </a:xfrm>
                <a:prstGeom prst="line">
                  <a:avLst/>
                </a:prstGeom>
                <a:ln w="9525" cap="flat" cmpd="sng">
                  <a:solidFill>
                    <a:schemeClr val="tx1"/>
                  </a:solidFill>
                  <a:prstDash val="solid"/>
                  <a:headEnd type="none" w="med" len="med"/>
                  <a:tailEnd type="none" w="med" len="med"/>
                </a:ln>
              </p:spPr>
            </p:sp>
          </p:grpSp>
        </p:grpSp>
      </p:grpSp>
      <p:grpSp>
        <p:nvGrpSpPr>
          <p:cNvPr id="24604" name="Group 76"/>
          <p:cNvGrpSpPr/>
          <p:nvPr/>
        </p:nvGrpSpPr>
        <p:grpSpPr>
          <a:xfrm>
            <a:off x="2686050" y="4800600"/>
            <a:ext cx="565150" cy="557213"/>
            <a:chOff x="2148" y="2924"/>
            <a:chExt cx="356" cy="351"/>
          </a:xfrm>
        </p:grpSpPr>
        <p:sp>
          <p:nvSpPr>
            <p:cNvPr id="24777" name="Rectangle 77"/>
            <p:cNvSpPr/>
            <p:nvPr>
              <p:custDataLst>
                <p:tags r:id="rId27"/>
              </p:custDataLst>
            </p:nvPr>
          </p:nvSpPr>
          <p:spPr>
            <a:xfrm>
              <a:off x="2148" y="2924"/>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778" name="Group 78"/>
            <p:cNvGrpSpPr/>
            <p:nvPr/>
          </p:nvGrpSpPr>
          <p:grpSpPr>
            <a:xfrm>
              <a:off x="2190" y="2953"/>
              <a:ext cx="273" cy="293"/>
              <a:chOff x="3761" y="1989"/>
              <a:chExt cx="596" cy="621"/>
            </a:xfrm>
          </p:grpSpPr>
          <p:grpSp>
            <p:nvGrpSpPr>
              <p:cNvPr id="24779" name="Group 79"/>
              <p:cNvGrpSpPr/>
              <p:nvPr/>
            </p:nvGrpSpPr>
            <p:grpSpPr>
              <a:xfrm>
                <a:off x="3761" y="2135"/>
                <a:ext cx="596" cy="216"/>
                <a:chOff x="3769" y="2255"/>
                <a:chExt cx="596" cy="216"/>
              </a:xfrm>
            </p:grpSpPr>
            <p:sp>
              <p:nvSpPr>
                <p:cNvPr id="24801" name="AutoShape 80"/>
                <p:cNvSpPr/>
                <p:nvPr>
                  <p:custDataLst>
                    <p:tags r:id="rId28"/>
                  </p:custDataLst>
                </p:nvPr>
              </p:nvSpPr>
              <p:spPr>
                <a:xfrm rot="10800000">
                  <a:off x="3771" y="2255"/>
                  <a:ext cx="594" cy="74"/>
                </a:xfrm>
                <a:prstGeom prst="triangle">
                  <a:avLst>
                    <a:gd name="adj" fmla="val 50000"/>
                  </a:avLst>
                </a:prstGeom>
                <a:solidFill>
                  <a:schemeClr val="tx1"/>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802" name="AutoShape 81"/>
                <p:cNvSpPr/>
                <p:nvPr>
                  <p:custDataLst>
                    <p:tags r:id="rId29"/>
                  </p:custDataLst>
                </p:nvPr>
              </p:nvSpPr>
              <p:spPr>
                <a:xfrm>
                  <a:off x="3769" y="2397"/>
                  <a:ext cx="594" cy="74"/>
                </a:xfrm>
                <a:prstGeom prst="triangle">
                  <a:avLst>
                    <a:gd name="adj" fmla="val 50000"/>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4780" name="Group 82"/>
              <p:cNvGrpSpPr/>
              <p:nvPr/>
            </p:nvGrpSpPr>
            <p:grpSpPr>
              <a:xfrm>
                <a:off x="3761" y="1989"/>
                <a:ext cx="592" cy="110"/>
                <a:chOff x="3769" y="2109"/>
                <a:chExt cx="592" cy="110"/>
              </a:xfrm>
            </p:grpSpPr>
            <p:sp>
              <p:nvSpPr>
                <p:cNvPr id="24797" name="Rectangle 83"/>
                <p:cNvSpPr/>
                <p:nvPr/>
              </p:nvSpPr>
              <p:spPr>
                <a:xfrm>
                  <a:off x="4084" y="2109"/>
                  <a:ext cx="120"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798" name="Rectangle 84"/>
                <p:cNvSpPr/>
                <p:nvPr/>
              </p:nvSpPr>
              <p:spPr>
                <a:xfrm>
                  <a:off x="4243" y="2109"/>
                  <a:ext cx="118"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799" name="Rectangle 85"/>
                <p:cNvSpPr/>
                <p:nvPr/>
              </p:nvSpPr>
              <p:spPr>
                <a:xfrm>
                  <a:off x="3769" y="2109"/>
                  <a:ext cx="118"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800" name="Rectangle 86"/>
                <p:cNvSpPr/>
                <p:nvPr/>
              </p:nvSpPr>
              <p:spPr>
                <a:xfrm>
                  <a:off x="3926" y="2109"/>
                  <a:ext cx="120" cy="1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4781" name="Group 87"/>
              <p:cNvGrpSpPr/>
              <p:nvPr/>
            </p:nvGrpSpPr>
            <p:grpSpPr>
              <a:xfrm>
                <a:off x="3761" y="2396"/>
                <a:ext cx="592" cy="214"/>
                <a:chOff x="3769" y="2543"/>
                <a:chExt cx="592" cy="214"/>
              </a:xfrm>
            </p:grpSpPr>
            <p:grpSp>
              <p:nvGrpSpPr>
                <p:cNvPr id="24782" name="Group 88"/>
                <p:cNvGrpSpPr/>
                <p:nvPr/>
              </p:nvGrpSpPr>
              <p:grpSpPr>
                <a:xfrm>
                  <a:off x="3769" y="2543"/>
                  <a:ext cx="128" cy="214"/>
                  <a:chOff x="2636" y="906"/>
                  <a:chExt cx="161" cy="271"/>
                </a:xfrm>
              </p:grpSpPr>
              <p:sp>
                <p:nvSpPr>
                  <p:cNvPr id="24793" name="Rectangle 89"/>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794" name="Line 90"/>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795" name="Line 91"/>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796" name="Line 92"/>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783" name="Group 93"/>
                <p:cNvGrpSpPr/>
                <p:nvPr/>
              </p:nvGrpSpPr>
              <p:grpSpPr>
                <a:xfrm>
                  <a:off x="4232" y="2543"/>
                  <a:ext cx="129" cy="214"/>
                  <a:chOff x="2636" y="906"/>
                  <a:chExt cx="161" cy="271"/>
                </a:xfrm>
              </p:grpSpPr>
              <p:sp>
                <p:nvSpPr>
                  <p:cNvPr id="24789" name="Rectangle 94"/>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790" name="Line 95"/>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791" name="Line 96"/>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792" name="Line 97"/>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784" name="Group 98"/>
                <p:cNvGrpSpPr/>
                <p:nvPr/>
              </p:nvGrpSpPr>
              <p:grpSpPr>
                <a:xfrm>
                  <a:off x="4000" y="2543"/>
                  <a:ext cx="129" cy="214"/>
                  <a:chOff x="2636" y="906"/>
                  <a:chExt cx="161" cy="271"/>
                </a:xfrm>
              </p:grpSpPr>
              <p:sp>
                <p:nvSpPr>
                  <p:cNvPr id="24785" name="Rectangle 99"/>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786" name="Line 100"/>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787" name="Line 101"/>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788" name="Line 102"/>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grpSp>
      </p:grpSp>
      <p:grpSp>
        <p:nvGrpSpPr>
          <p:cNvPr id="24605" name="Group 103"/>
          <p:cNvGrpSpPr/>
          <p:nvPr/>
        </p:nvGrpSpPr>
        <p:grpSpPr>
          <a:xfrm>
            <a:off x="2686050" y="3487738"/>
            <a:ext cx="565150" cy="557212"/>
            <a:chOff x="2148" y="2052"/>
            <a:chExt cx="356" cy="351"/>
          </a:xfrm>
        </p:grpSpPr>
        <p:sp>
          <p:nvSpPr>
            <p:cNvPr id="24747" name="Rectangle 104"/>
            <p:cNvSpPr/>
            <p:nvPr>
              <p:custDataLst>
                <p:tags r:id="rId30"/>
              </p:custDataLst>
            </p:nvPr>
          </p:nvSpPr>
          <p:spPr>
            <a:xfrm>
              <a:off x="2148" y="2052"/>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748" name="Group 105"/>
            <p:cNvGrpSpPr/>
            <p:nvPr/>
          </p:nvGrpSpPr>
          <p:grpSpPr>
            <a:xfrm>
              <a:off x="2164" y="2076"/>
              <a:ext cx="324" cy="301"/>
              <a:chOff x="420" y="1380"/>
              <a:chExt cx="1156" cy="945"/>
            </a:xfrm>
          </p:grpSpPr>
          <p:sp>
            <p:nvSpPr>
              <p:cNvPr id="24749" name="Freeform 106"/>
              <p:cNvSpPr/>
              <p:nvPr/>
            </p:nvSpPr>
            <p:spPr>
              <a:xfrm>
                <a:off x="1155" y="2080"/>
                <a:ext cx="411" cy="27"/>
              </a:xfrm>
              <a:custGeom>
                <a:avLst/>
                <a:gdLst/>
                <a:ahLst/>
                <a:cxnLst>
                  <a:cxn ang="0">
                    <a:pos x="0" y="0"/>
                  </a:cxn>
                  <a:cxn ang="0">
                    <a:pos x="411" y="0"/>
                  </a:cxn>
                </a:cxnLst>
                <a:pathLst>
                  <a:path w="1008" h="1">
                    <a:moveTo>
                      <a:pt x="0" y="0"/>
                    </a:moveTo>
                    <a:lnTo>
                      <a:pt x="1008"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50" name="Freeform 107"/>
              <p:cNvSpPr/>
              <p:nvPr/>
            </p:nvSpPr>
            <p:spPr>
              <a:xfrm>
                <a:off x="460" y="2080"/>
                <a:ext cx="195" cy="245"/>
              </a:xfrm>
              <a:custGeom>
                <a:avLst/>
                <a:gdLst/>
                <a:ahLst/>
                <a:cxnLst>
                  <a:cxn ang="0">
                    <a:pos x="195" y="0"/>
                  </a:cxn>
                  <a:cxn ang="0">
                    <a:pos x="0" y="0"/>
                  </a:cxn>
                  <a:cxn ang="0">
                    <a:pos x="0" y="245"/>
                  </a:cxn>
                </a:cxnLst>
                <a:pathLst>
                  <a:path w="314" h="496">
                    <a:moveTo>
                      <a:pt x="314" y="0"/>
                    </a:moveTo>
                    <a:lnTo>
                      <a:pt x="0" y="0"/>
                    </a:lnTo>
                    <a:lnTo>
                      <a:pt x="0" y="496"/>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51" name="Freeform 108"/>
              <p:cNvSpPr/>
              <p:nvPr/>
            </p:nvSpPr>
            <p:spPr>
              <a:xfrm>
                <a:off x="911" y="1917"/>
                <a:ext cx="656" cy="89"/>
              </a:xfrm>
              <a:custGeom>
                <a:avLst/>
                <a:gdLst/>
                <a:ahLst/>
                <a:cxnLst>
                  <a:cxn ang="0">
                    <a:pos x="656" y="89"/>
                  </a:cxn>
                  <a:cxn ang="0">
                    <a:pos x="0" y="89"/>
                  </a:cxn>
                  <a:cxn ang="0">
                    <a:pos x="0" y="0"/>
                  </a:cxn>
                </a:cxnLst>
                <a:pathLst>
                  <a:path w="1243" h="144">
                    <a:moveTo>
                      <a:pt x="1243" y="144"/>
                    </a:moveTo>
                    <a:lnTo>
                      <a:pt x="0" y="144"/>
                    </a:lnTo>
                    <a:lnTo>
                      <a:pt x="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52" name="Rectangle 109"/>
              <p:cNvSpPr/>
              <p:nvPr/>
            </p:nvSpPr>
            <p:spPr>
              <a:xfrm flipV="1">
                <a:off x="563" y="2177"/>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3" name="Rectangle 110"/>
              <p:cNvSpPr/>
              <p:nvPr/>
            </p:nvSpPr>
            <p:spPr>
              <a:xfrm flipV="1">
                <a:off x="563" y="2036"/>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4" name="Rectangle 111"/>
              <p:cNvSpPr/>
              <p:nvPr/>
            </p:nvSpPr>
            <p:spPr>
              <a:xfrm flipV="1">
                <a:off x="563" y="1609"/>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5" name="Rectangle 112"/>
              <p:cNvSpPr/>
              <p:nvPr/>
            </p:nvSpPr>
            <p:spPr>
              <a:xfrm flipV="1">
                <a:off x="563" y="1471"/>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6" name="Rectangle 113"/>
              <p:cNvSpPr/>
              <p:nvPr/>
            </p:nvSpPr>
            <p:spPr>
              <a:xfrm flipV="1">
                <a:off x="563" y="1750"/>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7" name="Rectangle 114"/>
              <p:cNvSpPr/>
              <p:nvPr/>
            </p:nvSpPr>
            <p:spPr>
              <a:xfrm flipV="1">
                <a:off x="816" y="2177"/>
                <a:ext cx="203"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8" name="Rectangle 115"/>
              <p:cNvSpPr/>
              <p:nvPr/>
            </p:nvSpPr>
            <p:spPr>
              <a:xfrm flipV="1">
                <a:off x="816" y="1609"/>
                <a:ext cx="203"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59" name="Rectangle 116"/>
              <p:cNvSpPr/>
              <p:nvPr/>
            </p:nvSpPr>
            <p:spPr>
              <a:xfrm flipV="1">
                <a:off x="816" y="1471"/>
                <a:ext cx="203"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0" name="Rectangle 117"/>
              <p:cNvSpPr/>
              <p:nvPr/>
            </p:nvSpPr>
            <p:spPr>
              <a:xfrm flipV="1">
                <a:off x="816" y="1895"/>
                <a:ext cx="203"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1" name="Rectangle 118"/>
              <p:cNvSpPr/>
              <p:nvPr/>
            </p:nvSpPr>
            <p:spPr>
              <a:xfrm flipV="1">
                <a:off x="1076" y="2036"/>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2" name="Rectangle 119"/>
              <p:cNvSpPr/>
              <p:nvPr/>
            </p:nvSpPr>
            <p:spPr>
              <a:xfrm flipV="1">
                <a:off x="1076" y="1471"/>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3" name="Rectangle 120"/>
              <p:cNvSpPr/>
              <p:nvPr/>
            </p:nvSpPr>
            <p:spPr>
              <a:xfrm flipV="1">
                <a:off x="1076" y="1750"/>
                <a:ext cx="200" cy="88"/>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4" name="Rectangle 121"/>
              <p:cNvSpPr/>
              <p:nvPr/>
            </p:nvSpPr>
            <p:spPr>
              <a:xfrm flipV="1">
                <a:off x="1076" y="1895"/>
                <a:ext cx="200" cy="82"/>
              </a:xfrm>
              <a:prstGeom prst="rect">
                <a:avLst/>
              </a:prstGeom>
              <a:solidFill>
                <a:srgbClr val="C0C0C0"/>
              </a:solidFill>
              <a:ln w="9525" cap="flat" cmpd="sng">
                <a:solidFill>
                  <a:schemeClr val="tx1"/>
                </a:solidFill>
                <a:prstDash val="solid"/>
                <a:miter/>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sp>
            <p:nvSpPr>
              <p:cNvPr id="24765" name="Freeform 122"/>
              <p:cNvSpPr/>
              <p:nvPr/>
            </p:nvSpPr>
            <p:spPr>
              <a:xfrm>
                <a:off x="1155" y="1796"/>
                <a:ext cx="415" cy="27"/>
              </a:xfrm>
              <a:custGeom>
                <a:avLst/>
                <a:gdLst/>
                <a:ahLst/>
                <a:cxnLst>
                  <a:cxn ang="0">
                    <a:pos x="0" y="0"/>
                  </a:cxn>
                  <a:cxn ang="0">
                    <a:pos x="415" y="0"/>
                  </a:cxn>
                </a:cxnLst>
                <a:pathLst>
                  <a:path w="660" h="1">
                    <a:moveTo>
                      <a:pt x="0" y="0"/>
                    </a:moveTo>
                    <a:lnTo>
                      <a:pt x="66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66" name="Freeform 123"/>
              <p:cNvSpPr/>
              <p:nvPr/>
            </p:nvSpPr>
            <p:spPr>
              <a:xfrm flipH="1">
                <a:off x="630" y="2231"/>
                <a:ext cx="27" cy="88"/>
              </a:xfrm>
              <a:custGeom>
                <a:avLst/>
                <a:gdLst/>
                <a:ahLst/>
                <a:cxnLst>
                  <a:cxn ang="0">
                    <a:pos x="0" y="0"/>
                  </a:cxn>
                  <a:cxn ang="0">
                    <a:pos x="0" y="88"/>
                  </a:cxn>
                </a:cxnLst>
                <a:pathLst>
                  <a:path w="1" h="252">
                    <a:moveTo>
                      <a:pt x="0" y="0"/>
                    </a:moveTo>
                    <a:lnTo>
                      <a:pt x="0" y="252"/>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67" name="Freeform 124"/>
              <p:cNvSpPr/>
              <p:nvPr/>
            </p:nvSpPr>
            <p:spPr>
              <a:xfrm>
                <a:off x="925" y="1514"/>
                <a:ext cx="645" cy="1"/>
              </a:xfrm>
              <a:custGeom>
                <a:avLst/>
                <a:gdLst/>
                <a:ahLst/>
                <a:cxnLst>
                  <a:cxn ang="0">
                    <a:pos x="645" y="0"/>
                  </a:cxn>
                  <a:cxn ang="0">
                    <a:pos x="0" y="0"/>
                  </a:cxn>
                </a:cxnLst>
                <a:pathLst>
                  <a:path w="645" h="1">
                    <a:moveTo>
                      <a:pt x="645" y="0"/>
                    </a:moveTo>
                    <a:lnTo>
                      <a:pt x="0"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68" name="Freeform 125"/>
              <p:cNvSpPr/>
              <p:nvPr/>
            </p:nvSpPr>
            <p:spPr>
              <a:xfrm>
                <a:off x="695" y="1380"/>
                <a:ext cx="95" cy="129"/>
              </a:xfrm>
              <a:custGeom>
                <a:avLst/>
                <a:gdLst/>
                <a:ahLst/>
                <a:cxnLst>
                  <a:cxn ang="0">
                    <a:pos x="0" y="129"/>
                  </a:cxn>
                  <a:cxn ang="0">
                    <a:pos x="94" y="129"/>
                  </a:cxn>
                  <a:cxn ang="0">
                    <a:pos x="95" y="0"/>
                  </a:cxn>
                </a:cxnLst>
                <a:pathLst>
                  <a:path w="95" h="129">
                    <a:moveTo>
                      <a:pt x="0" y="129"/>
                    </a:moveTo>
                    <a:lnTo>
                      <a:pt x="94" y="129"/>
                    </a:lnTo>
                    <a:lnTo>
                      <a:pt x="95"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69" name="Freeform 126"/>
              <p:cNvSpPr/>
              <p:nvPr/>
            </p:nvSpPr>
            <p:spPr>
              <a:xfrm>
                <a:off x="657" y="1673"/>
                <a:ext cx="836" cy="645"/>
              </a:xfrm>
              <a:custGeom>
                <a:avLst/>
                <a:gdLst/>
                <a:ahLst/>
                <a:cxnLst>
                  <a:cxn ang="0">
                    <a:pos x="0" y="0"/>
                  </a:cxn>
                  <a:cxn ang="0">
                    <a:pos x="0" y="47"/>
                  </a:cxn>
                  <a:cxn ang="0">
                    <a:pos x="836" y="47"/>
                  </a:cxn>
                  <a:cxn ang="0">
                    <a:pos x="835" y="645"/>
                  </a:cxn>
                </a:cxnLst>
                <a:pathLst>
                  <a:path w="836" h="645">
                    <a:moveTo>
                      <a:pt x="0" y="0"/>
                    </a:moveTo>
                    <a:lnTo>
                      <a:pt x="0" y="47"/>
                    </a:lnTo>
                    <a:lnTo>
                      <a:pt x="836" y="47"/>
                    </a:lnTo>
                    <a:lnTo>
                      <a:pt x="835" y="64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70" name="Freeform 127"/>
              <p:cNvSpPr/>
              <p:nvPr/>
            </p:nvSpPr>
            <p:spPr>
              <a:xfrm>
                <a:off x="916" y="1575"/>
                <a:ext cx="660" cy="56"/>
              </a:xfrm>
              <a:custGeom>
                <a:avLst/>
                <a:gdLst/>
                <a:ahLst/>
                <a:cxnLst>
                  <a:cxn ang="0">
                    <a:pos x="0" y="56"/>
                  </a:cxn>
                  <a:cxn ang="0">
                    <a:pos x="0" y="0"/>
                  </a:cxn>
                  <a:cxn ang="0">
                    <a:pos x="660" y="0"/>
                  </a:cxn>
                </a:cxnLst>
                <a:pathLst>
                  <a:path w="1576" h="91">
                    <a:moveTo>
                      <a:pt x="0" y="91"/>
                    </a:moveTo>
                    <a:lnTo>
                      <a:pt x="0" y="0"/>
                    </a:lnTo>
                    <a:lnTo>
                      <a:pt x="1576" y="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71" name="Line 128"/>
              <p:cNvSpPr/>
              <p:nvPr/>
            </p:nvSpPr>
            <p:spPr>
              <a:xfrm>
                <a:off x="653" y="1795"/>
                <a:ext cx="0" cy="296"/>
              </a:xfrm>
              <a:prstGeom prst="line">
                <a:avLst/>
              </a:prstGeom>
              <a:ln w="9525" cap="flat" cmpd="sng">
                <a:solidFill>
                  <a:schemeClr val="tx1"/>
                </a:solidFill>
                <a:prstDash val="solid"/>
                <a:headEnd type="none" w="med" len="med"/>
                <a:tailEnd type="none" w="med" len="med"/>
              </a:ln>
            </p:spPr>
          </p:sp>
          <p:sp>
            <p:nvSpPr>
              <p:cNvPr id="24772" name="Freeform 129"/>
              <p:cNvSpPr/>
              <p:nvPr/>
            </p:nvSpPr>
            <p:spPr>
              <a:xfrm>
                <a:off x="916" y="1380"/>
                <a:ext cx="127" cy="852"/>
              </a:xfrm>
              <a:custGeom>
                <a:avLst/>
                <a:gdLst/>
                <a:ahLst/>
                <a:cxnLst>
                  <a:cxn ang="0">
                    <a:pos x="126" y="0"/>
                  </a:cxn>
                  <a:cxn ang="0">
                    <a:pos x="127" y="777"/>
                  </a:cxn>
                  <a:cxn ang="0">
                    <a:pos x="0" y="777"/>
                  </a:cxn>
                  <a:cxn ang="0">
                    <a:pos x="0" y="852"/>
                  </a:cxn>
                </a:cxnLst>
                <a:pathLst>
                  <a:path w="127" h="852">
                    <a:moveTo>
                      <a:pt x="126" y="0"/>
                    </a:moveTo>
                    <a:lnTo>
                      <a:pt x="127" y="777"/>
                    </a:lnTo>
                    <a:lnTo>
                      <a:pt x="0" y="777"/>
                    </a:lnTo>
                    <a:lnTo>
                      <a:pt x="0" y="852"/>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73" name="Freeform 130"/>
              <p:cNvSpPr/>
              <p:nvPr/>
            </p:nvSpPr>
            <p:spPr>
              <a:xfrm flipH="1">
                <a:off x="1152" y="1381"/>
                <a:ext cx="27" cy="128"/>
              </a:xfrm>
              <a:custGeom>
                <a:avLst/>
                <a:gdLst/>
                <a:ahLst/>
                <a:cxnLst>
                  <a:cxn ang="0">
                    <a:pos x="0" y="0"/>
                  </a:cxn>
                  <a:cxn ang="0">
                    <a:pos x="0" y="128"/>
                  </a:cxn>
                </a:cxnLst>
                <a:pathLst>
                  <a:path w="1" h="675">
                    <a:moveTo>
                      <a:pt x="0" y="0"/>
                    </a:moveTo>
                    <a:lnTo>
                      <a:pt x="0" y="67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74" name="Freeform 131"/>
              <p:cNvSpPr/>
              <p:nvPr/>
            </p:nvSpPr>
            <p:spPr>
              <a:xfrm>
                <a:off x="420" y="1437"/>
                <a:ext cx="494" cy="53"/>
              </a:xfrm>
              <a:custGeom>
                <a:avLst/>
                <a:gdLst/>
                <a:ahLst/>
                <a:cxnLst>
                  <a:cxn ang="0">
                    <a:pos x="0" y="0"/>
                  </a:cxn>
                  <a:cxn ang="0">
                    <a:pos x="494" y="0"/>
                  </a:cxn>
                  <a:cxn ang="0">
                    <a:pos x="494" y="53"/>
                  </a:cxn>
                </a:cxnLst>
                <a:pathLst>
                  <a:path w="798" h="85">
                    <a:moveTo>
                      <a:pt x="0" y="0"/>
                    </a:moveTo>
                    <a:lnTo>
                      <a:pt x="798" y="0"/>
                    </a:lnTo>
                    <a:lnTo>
                      <a:pt x="798" y="85"/>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75" name="Line 132"/>
              <p:cNvSpPr/>
              <p:nvPr/>
            </p:nvSpPr>
            <p:spPr>
              <a:xfrm>
                <a:off x="1168" y="1935"/>
                <a:ext cx="406" cy="0"/>
              </a:xfrm>
              <a:prstGeom prst="line">
                <a:avLst/>
              </a:prstGeom>
              <a:ln w="9525" cap="flat" cmpd="sng">
                <a:solidFill>
                  <a:schemeClr val="tx1"/>
                </a:solidFill>
                <a:prstDash val="solid"/>
                <a:headEnd type="none" w="med" len="med"/>
                <a:tailEnd type="none" w="med" len="med"/>
              </a:ln>
            </p:spPr>
          </p:sp>
          <p:sp>
            <p:nvSpPr>
              <p:cNvPr id="24776" name="Freeform 133"/>
              <p:cNvSpPr/>
              <p:nvPr/>
            </p:nvSpPr>
            <p:spPr>
              <a:xfrm>
                <a:off x="1179" y="1800"/>
                <a:ext cx="391" cy="61"/>
              </a:xfrm>
              <a:custGeom>
                <a:avLst/>
                <a:gdLst/>
                <a:ahLst/>
                <a:cxnLst>
                  <a:cxn ang="0">
                    <a:pos x="0" y="0"/>
                  </a:cxn>
                  <a:cxn ang="0">
                    <a:pos x="0" y="61"/>
                  </a:cxn>
                  <a:cxn ang="0">
                    <a:pos x="391" y="61"/>
                  </a:cxn>
                </a:cxnLst>
                <a:pathLst>
                  <a:path w="1917" h="99">
                    <a:moveTo>
                      <a:pt x="0" y="0"/>
                    </a:moveTo>
                    <a:lnTo>
                      <a:pt x="0" y="99"/>
                    </a:lnTo>
                    <a:lnTo>
                      <a:pt x="1917" y="99"/>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grpSp>
        <p:nvGrpSpPr>
          <p:cNvPr id="24606" name="Group 134"/>
          <p:cNvGrpSpPr/>
          <p:nvPr/>
        </p:nvGrpSpPr>
        <p:grpSpPr>
          <a:xfrm>
            <a:off x="2686050" y="2751138"/>
            <a:ext cx="565150" cy="557212"/>
            <a:chOff x="2148" y="1588"/>
            <a:chExt cx="356" cy="351"/>
          </a:xfrm>
        </p:grpSpPr>
        <p:sp>
          <p:nvSpPr>
            <p:cNvPr id="24705" name="Rectangle 135"/>
            <p:cNvSpPr/>
            <p:nvPr>
              <p:custDataLst>
                <p:tags r:id="rId31"/>
              </p:custDataLst>
            </p:nvPr>
          </p:nvSpPr>
          <p:spPr>
            <a:xfrm>
              <a:off x="2148" y="1588"/>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706" name="Group 136"/>
            <p:cNvGrpSpPr/>
            <p:nvPr/>
          </p:nvGrpSpPr>
          <p:grpSpPr>
            <a:xfrm>
              <a:off x="2165" y="1640"/>
              <a:ext cx="320" cy="247"/>
              <a:chOff x="1315" y="2160"/>
              <a:chExt cx="697" cy="520"/>
            </a:xfrm>
          </p:grpSpPr>
          <p:grpSp>
            <p:nvGrpSpPr>
              <p:cNvPr id="24707" name="Group 137"/>
              <p:cNvGrpSpPr/>
              <p:nvPr/>
            </p:nvGrpSpPr>
            <p:grpSpPr>
              <a:xfrm rot="10800000">
                <a:off x="1913" y="2494"/>
                <a:ext cx="44" cy="76"/>
                <a:chOff x="2251" y="1000"/>
                <a:chExt cx="44" cy="76"/>
              </a:xfrm>
            </p:grpSpPr>
            <p:sp>
              <p:nvSpPr>
                <p:cNvPr id="24745" name="Line 138"/>
                <p:cNvSpPr/>
                <p:nvPr>
                  <p:custDataLst>
                    <p:tags r:id="rId32"/>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46" name="Oval 139"/>
                <p:cNvSpPr/>
                <p:nvPr>
                  <p:custDataLst>
                    <p:tags r:id="rId33"/>
                  </p:custDataLst>
                </p:nvPr>
              </p:nvSpPr>
              <p:spPr>
                <a:xfrm>
                  <a:off x="2251" y="1015"/>
                  <a:ext cx="44" cy="44"/>
                </a:xfrm>
                <a:prstGeom prst="ellipse">
                  <a:avLst/>
                </a:prstGeom>
                <a:solidFill>
                  <a:schemeClr val="accent1"/>
                </a:solidFill>
                <a:ln w="9525" cap="flat" cmpd="sng">
                  <a:solidFill>
                    <a:schemeClr val="tx1"/>
                  </a:solidFill>
                  <a:prstDash val="solid"/>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grpSp>
          <p:grpSp>
            <p:nvGrpSpPr>
              <p:cNvPr id="24708" name="Group 140"/>
              <p:cNvGrpSpPr/>
              <p:nvPr/>
            </p:nvGrpSpPr>
            <p:grpSpPr>
              <a:xfrm>
                <a:off x="1378" y="2190"/>
                <a:ext cx="120" cy="99"/>
                <a:chOff x="1378" y="2189"/>
                <a:chExt cx="120" cy="99"/>
              </a:xfrm>
            </p:grpSpPr>
            <p:grpSp>
              <p:nvGrpSpPr>
                <p:cNvPr id="24739" name="Group 141"/>
                <p:cNvGrpSpPr/>
                <p:nvPr/>
              </p:nvGrpSpPr>
              <p:grpSpPr>
                <a:xfrm rot="-5400000">
                  <a:off x="1417" y="2150"/>
                  <a:ext cx="42" cy="120"/>
                  <a:chOff x="2253" y="956"/>
                  <a:chExt cx="42" cy="120"/>
                </a:xfrm>
              </p:grpSpPr>
              <p:sp>
                <p:nvSpPr>
                  <p:cNvPr id="24743" name="Line 142"/>
                  <p:cNvSpPr/>
                  <p:nvPr>
                    <p:custDataLst>
                      <p:tags r:id="rId34"/>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44" name="Oval 143"/>
                  <p:cNvSpPr/>
                  <p:nvPr>
                    <p:custDataLst>
                      <p:tags r:id="rId35"/>
                    </p:custDataLst>
                  </p:nvPr>
                </p:nvSpPr>
                <p:spPr>
                  <a:xfrm>
                    <a:off x="2253" y="956"/>
                    <a:ext cx="42" cy="46"/>
                  </a:xfrm>
                  <a:prstGeom prst="ellipse">
                    <a:avLst/>
                  </a:prstGeom>
                  <a:solidFill>
                    <a:schemeClr val="accent1"/>
                  </a:solidFill>
                  <a:ln w="9525" cap="flat" cmpd="sng">
                    <a:solidFill>
                      <a:schemeClr val="tx1"/>
                    </a:solidFill>
                    <a:prstDash val="solid"/>
                    <a:headEnd type="none" w="med" len="med"/>
                    <a:tailEnd type="none" w="med" len="med"/>
                  </a:ln>
                </p:spPr>
                <p:txBody>
                  <a:bodyPr vert="eaVert" wrap="none" anchor="ctr" anchorCtr="0"/>
                  <a:p>
                    <a:pPr algn="ctr" eaLnBrk="1" hangingPunct="1"/>
                    <a:endParaRPr lang="zh-CN" altLang="en-US" dirty="0">
                      <a:latin typeface="Arial" panose="020B0604020202020204" pitchFamily="34" charset="0"/>
                    </a:endParaRPr>
                  </a:p>
                </p:txBody>
              </p:sp>
            </p:grpSp>
            <p:grpSp>
              <p:nvGrpSpPr>
                <p:cNvPr id="24740" name="Group 144"/>
                <p:cNvGrpSpPr/>
                <p:nvPr/>
              </p:nvGrpSpPr>
              <p:grpSpPr>
                <a:xfrm rot="-5400000">
                  <a:off x="1417" y="2207"/>
                  <a:ext cx="42" cy="120"/>
                  <a:chOff x="2253" y="956"/>
                  <a:chExt cx="42" cy="120"/>
                </a:xfrm>
              </p:grpSpPr>
              <p:sp>
                <p:nvSpPr>
                  <p:cNvPr id="24741" name="Line 145"/>
                  <p:cNvSpPr/>
                  <p:nvPr>
                    <p:custDataLst>
                      <p:tags r:id="rId36"/>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42" name="Oval 146"/>
                  <p:cNvSpPr/>
                  <p:nvPr>
                    <p:custDataLst>
                      <p:tags r:id="rId37"/>
                    </p:custDataLst>
                  </p:nvPr>
                </p:nvSpPr>
                <p:spPr>
                  <a:xfrm>
                    <a:off x="2253" y="956"/>
                    <a:ext cx="42" cy="46"/>
                  </a:xfrm>
                  <a:prstGeom prst="ellipse">
                    <a:avLst/>
                  </a:prstGeom>
                  <a:solidFill>
                    <a:schemeClr val="accent1"/>
                  </a:solidFill>
                  <a:ln w="9525" cap="flat" cmpd="sng">
                    <a:solidFill>
                      <a:schemeClr val="tx1"/>
                    </a:solidFill>
                    <a:prstDash val="solid"/>
                    <a:headEnd type="none" w="med" len="med"/>
                    <a:tailEnd type="none" w="med" len="med"/>
                  </a:ln>
                </p:spPr>
                <p:txBody>
                  <a:bodyPr vert="eaVert" wrap="none" anchor="ctr" anchorCtr="0"/>
                  <a:p>
                    <a:pPr algn="ctr" eaLnBrk="1" hangingPunct="1"/>
                    <a:endParaRPr lang="zh-CN" altLang="en-US" dirty="0">
                      <a:latin typeface="Arial" panose="020B0604020202020204" pitchFamily="34" charset="0"/>
                    </a:endParaRPr>
                  </a:p>
                </p:txBody>
              </p:sp>
            </p:grpSp>
          </p:grpSp>
          <p:sp>
            <p:nvSpPr>
              <p:cNvPr id="24709" name="Rectangle 147"/>
              <p:cNvSpPr/>
              <p:nvPr>
                <p:custDataLst>
                  <p:tags r:id="rId38"/>
                </p:custDataLst>
              </p:nvPr>
            </p:nvSpPr>
            <p:spPr>
              <a:xfrm>
                <a:off x="1496" y="2160"/>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4710" name="Rectangle 148"/>
              <p:cNvSpPr/>
              <p:nvPr>
                <p:custDataLst>
                  <p:tags r:id="rId39"/>
                </p:custDataLst>
              </p:nvPr>
            </p:nvSpPr>
            <p:spPr>
              <a:xfrm>
                <a:off x="1857" y="2339"/>
                <a:ext cx="155"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nvGrpSpPr>
              <p:cNvPr id="24711" name="Group 149"/>
              <p:cNvGrpSpPr/>
              <p:nvPr/>
            </p:nvGrpSpPr>
            <p:grpSpPr>
              <a:xfrm>
                <a:off x="1823" y="2192"/>
                <a:ext cx="121" cy="99"/>
                <a:chOff x="1823" y="2191"/>
                <a:chExt cx="121" cy="99"/>
              </a:xfrm>
            </p:grpSpPr>
            <p:grpSp>
              <p:nvGrpSpPr>
                <p:cNvPr id="24733" name="Group 150"/>
                <p:cNvGrpSpPr/>
                <p:nvPr/>
              </p:nvGrpSpPr>
              <p:grpSpPr>
                <a:xfrm rot="5400000">
                  <a:off x="1862" y="2151"/>
                  <a:ext cx="42" cy="121"/>
                  <a:chOff x="2253" y="955"/>
                  <a:chExt cx="42" cy="121"/>
                </a:xfrm>
              </p:grpSpPr>
              <p:sp>
                <p:nvSpPr>
                  <p:cNvPr id="24737" name="Line 151"/>
                  <p:cNvSpPr/>
                  <p:nvPr>
                    <p:custDataLst>
                      <p:tags r:id="rId40"/>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38" name="Oval 152"/>
                  <p:cNvSpPr/>
                  <p:nvPr>
                    <p:custDataLst>
                      <p:tags r:id="rId41"/>
                    </p:custDataLst>
                  </p:nvPr>
                </p:nvSpPr>
                <p:spPr>
                  <a:xfrm>
                    <a:off x="2253" y="955"/>
                    <a:ext cx="42" cy="45"/>
                  </a:xfrm>
                  <a:prstGeom prst="ellipse">
                    <a:avLst/>
                  </a:prstGeom>
                  <a:solidFill>
                    <a:schemeClr val="accent1"/>
                  </a:solidFill>
                  <a:ln w="9525" cap="flat" cmpd="sng">
                    <a:solidFill>
                      <a:schemeClr val="tx1"/>
                    </a:solidFill>
                    <a:prstDash val="solid"/>
                    <a:headEnd type="none" w="med" len="med"/>
                    <a:tailEnd type="none" w="med" len="med"/>
                  </a:ln>
                </p:spPr>
                <p:txBody>
                  <a:bodyPr rot="10800000" vert="eaVert" wrap="none" anchor="ctr" anchorCtr="0"/>
                  <a:p>
                    <a:pPr algn="ctr" eaLnBrk="1" hangingPunct="1"/>
                    <a:endParaRPr lang="zh-CN" altLang="en-US" dirty="0">
                      <a:latin typeface="Arial" panose="020B0604020202020204" pitchFamily="34" charset="0"/>
                    </a:endParaRPr>
                  </a:p>
                </p:txBody>
              </p:sp>
            </p:grpSp>
            <p:grpSp>
              <p:nvGrpSpPr>
                <p:cNvPr id="24734" name="Group 153"/>
                <p:cNvGrpSpPr/>
                <p:nvPr/>
              </p:nvGrpSpPr>
              <p:grpSpPr>
                <a:xfrm rot="5400000">
                  <a:off x="1862" y="2208"/>
                  <a:ext cx="42" cy="121"/>
                  <a:chOff x="2253" y="955"/>
                  <a:chExt cx="42" cy="121"/>
                </a:xfrm>
              </p:grpSpPr>
              <p:sp>
                <p:nvSpPr>
                  <p:cNvPr id="24735" name="Line 154"/>
                  <p:cNvSpPr/>
                  <p:nvPr>
                    <p:custDataLst>
                      <p:tags r:id="rId42"/>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36" name="Oval 155"/>
                  <p:cNvSpPr/>
                  <p:nvPr>
                    <p:custDataLst>
                      <p:tags r:id="rId43"/>
                    </p:custDataLst>
                  </p:nvPr>
                </p:nvSpPr>
                <p:spPr>
                  <a:xfrm>
                    <a:off x="2253" y="955"/>
                    <a:ext cx="42" cy="45"/>
                  </a:xfrm>
                  <a:prstGeom prst="ellipse">
                    <a:avLst/>
                  </a:prstGeom>
                  <a:solidFill>
                    <a:schemeClr val="accent1"/>
                  </a:solidFill>
                  <a:ln w="9525" cap="flat" cmpd="sng">
                    <a:solidFill>
                      <a:schemeClr val="tx1"/>
                    </a:solidFill>
                    <a:prstDash val="solid"/>
                    <a:headEnd type="none" w="med" len="med"/>
                    <a:tailEnd type="none" w="med" len="med"/>
                  </a:ln>
                </p:spPr>
                <p:txBody>
                  <a:bodyPr rot="10800000" vert="eaVert" wrap="none" anchor="ctr" anchorCtr="0"/>
                  <a:p>
                    <a:pPr algn="ctr" eaLnBrk="1" hangingPunct="1"/>
                    <a:endParaRPr lang="zh-CN" altLang="en-US" dirty="0">
                      <a:latin typeface="Arial" panose="020B0604020202020204" pitchFamily="34" charset="0"/>
                    </a:endParaRPr>
                  </a:p>
                </p:txBody>
              </p:sp>
            </p:grpSp>
          </p:grpSp>
          <p:grpSp>
            <p:nvGrpSpPr>
              <p:cNvPr id="24712" name="Group 156"/>
              <p:cNvGrpSpPr/>
              <p:nvPr/>
            </p:nvGrpSpPr>
            <p:grpSpPr>
              <a:xfrm rot="10800000">
                <a:off x="1391" y="2494"/>
                <a:ext cx="43" cy="76"/>
                <a:chOff x="2230" y="1000"/>
                <a:chExt cx="43" cy="76"/>
              </a:xfrm>
            </p:grpSpPr>
            <p:sp>
              <p:nvSpPr>
                <p:cNvPr id="24731" name="Line 157"/>
                <p:cNvSpPr/>
                <p:nvPr>
                  <p:custDataLst>
                    <p:tags r:id="rId44"/>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32" name="Oval 158"/>
                <p:cNvSpPr/>
                <p:nvPr>
                  <p:custDataLst>
                    <p:tags r:id="rId45"/>
                  </p:custDataLst>
                </p:nvPr>
              </p:nvSpPr>
              <p:spPr>
                <a:xfrm>
                  <a:off x="2230" y="1015"/>
                  <a:ext cx="41" cy="44"/>
                </a:xfrm>
                <a:prstGeom prst="ellipse">
                  <a:avLst/>
                </a:prstGeom>
                <a:solidFill>
                  <a:schemeClr val="accent1"/>
                </a:solidFill>
                <a:ln w="9525" cap="flat" cmpd="sng">
                  <a:solidFill>
                    <a:schemeClr val="tx1"/>
                  </a:solidFill>
                  <a:prstDash val="solid"/>
                  <a:headEnd type="none" w="med" len="med"/>
                  <a:tailEnd type="none" w="med" len="med"/>
                </a:ln>
              </p:spPr>
              <p:txBody>
                <a:bodyPr rot="10800000" wrap="none" anchor="ctr" anchorCtr="0"/>
                <a:p>
                  <a:pPr algn="ctr" eaLnBrk="1" hangingPunct="1"/>
                  <a:endParaRPr lang="zh-CN" altLang="en-US" dirty="0">
                    <a:latin typeface="Arial" panose="020B0604020202020204" pitchFamily="34" charset="0"/>
                  </a:endParaRPr>
                </a:p>
              </p:txBody>
            </p:sp>
          </p:grpSp>
          <p:grpSp>
            <p:nvGrpSpPr>
              <p:cNvPr id="24713" name="Group 159"/>
              <p:cNvGrpSpPr/>
              <p:nvPr/>
            </p:nvGrpSpPr>
            <p:grpSpPr>
              <a:xfrm>
                <a:off x="1524" y="2398"/>
                <a:ext cx="98" cy="118"/>
                <a:chOff x="1525" y="2398"/>
                <a:chExt cx="98" cy="118"/>
              </a:xfrm>
            </p:grpSpPr>
            <p:grpSp>
              <p:nvGrpSpPr>
                <p:cNvPr id="24725" name="Group 160"/>
                <p:cNvGrpSpPr/>
                <p:nvPr/>
              </p:nvGrpSpPr>
              <p:grpSpPr>
                <a:xfrm>
                  <a:off x="1525" y="2398"/>
                  <a:ext cx="44" cy="118"/>
                  <a:chOff x="2251" y="958"/>
                  <a:chExt cx="44" cy="118"/>
                </a:xfrm>
              </p:grpSpPr>
              <p:sp>
                <p:nvSpPr>
                  <p:cNvPr id="24729" name="Line 161"/>
                  <p:cNvSpPr/>
                  <p:nvPr>
                    <p:custDataLst>
                      <p:tags r:id="rId46"/>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30" name="Oval 162"/>
                  <p:cNvSpPr/>
                  <p:nvPr>
                    <p:custDataLst>
                      <p:tags r:id="rId47"/>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4726" name="Group 163"/>
                <p:cNvGrpSpPr/>
                <p:nvPr/>
              </p:nvGrpSpPr>
              <p:grpSpPr>
                <a:xfrm>
                  <a:off x="1579" y="2398"/>
                  <a:ext cx="44" cy="118"/>
                  <a:chOff x="2251" y="958"/>
                  <a:chExt cx="44" cy="118"/>
                </a:xfrm>
              </p:grpSpPr>
              <p:sp>
                <p:nvSpPr>
                  <p:cNvPr id="24727" name="Line 164"/>
                  <p:cNvSpPr/>
                  <p:nvPr>
                    <p:custDataLst>
                      <p:tags r:id="rId48"/>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28" name="Oval 165"/>
                  <p:cNvSpPr/>
                  <p:nvPr>
                    <p:custDataLst>
                      <p:tags r:id="rId49"/>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sp>
            <p:nvSpPr>
              <p:cNvPr id="24714" name="Rectangle 166"/>
              <p:cNvSpPr/>
              <p:nvPr>
                <p:custDataLst>
                  <p:tags r:id="rId50"/>
                </p:custDataLst>
              </p:nvPr>
            </p:nvSpPr>
            <p:spPr>
              <a:xfrm>
                <a:off x="1677" y="2160"/>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nvGrpSpPr>
              <p:cNvPr id="24715" name="Group 167"/>
              <p:cNvGrpSpPr/>
              <p:nvPr/>
            </p:nvGrpSpPr>
            <p:grpSpPr>
              <a:xfrm>
                <a:off x="1706" y="2398"/>
                <a:ext cx="98" cy="118"/>
                <a:chOff x="1525" y="2398"/>
                <a:chExt cx="98" cy="118"/>
              </a:xfrm>
            </p:grpSpPr>
            <p:grpSp>
              <p:nvGrpSpPr>
                <p:cNvPr id="24719" name="Group 168"/>
                <p:cNvGrpSpPr/>
                <p:nvPr/>
              </p:nvGrpSpPr>
              <p:grpSpPr>
                <a:xfrm>
                  <a:off x="1525" y="2398"/>
                  <a:ext cx="44" cy="118"/>
                  <a:chOff x="2251" y="958"/>
                  <a:chExt cx="44" cy="118"/>
                </a:xfrm>
              </p:grpSpPr>
              <p:sp>
                <p:nvSpPr>
                  <p:cNvPr id="24723" name="Line 169"/>
                  <p:cNvSpPr/>
                  <p:nvPr>
                    <p:custDataLst>
                      <p:tags r:id="rId51"/>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24" name="Oval 170"/>
                  <p:cNvSpPr/>
                  <p:nvPr>
                    <p:custDataLst>
                      <p:tags r:id="rId52"/>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nvGrpSpPr>
                <p:cNvPr id="24720" name="Group 171"/>
                <p:cNvGrpSpPr/>
                <p:nvPr/>
              </p:nvGrpSpPr>
              <p:grpSpPr>
                <a:xfrm>
                  <a:off x="1579" y="2398"/>
                  <a:ext cx="44" cy="118"/>
                  <a:chOff x="2251" y="958"/>
                  <a:chExt cx="44" cy="118"/>
                </a:xfrm>
              </p:grpSpPr>
              <p:sp>
                <p:nvSpPr>
                  <p:cNvPr id="24721" name="Line 172"/>
                  <p:cNvSpPr/>
                  <p:nvPr>
                    <p:custDataLst>
                      <p:tags r:id="rId53"/>
                    </p:custDataLst>
                  </p:nvPr>
                </p:nvSpPr>
                <p:spPr>
                  <a:xfrm>
                    <a:off x="2272" y="1000"/>
                    <a:ext cx="1" cy="76"/>
                  </a:xfrm>
                  <a:prstGeom prst="line">
                    <a:avLst/>
                  </a:prstGeom>
                  <a:ln w="9525" cap="flat" cmpd="sng">
                    <a:solidFill>
                      <a:schemeClr val="tx1"/>
                    </a:solidFill>
                    <a:prstDash val="solid"/>
                    <a:headEnd type="none" w="med" len="med"/>
                    <a:tailEnd type="none" w="med" len="med"/>
                  </a:ln>
                </p:spPr>
              </p:sp>
              <p:sp>
                <p:nvSpPr>
                  <p:cNvPr id="24722" name="Oval 173"/>
                  <p:cNvSpPr/>
                  <p:nvPr>
                    <p:custDataLst>
                      <p:tags r:id="rId54"/>
                    </p:custDataLst>
                  </p:nvPr>
                </p:nvSpPr>
                <p:spPr>
                  <a:xfrm>
                    <a:off x="2251" y="958"/>
                    <a:ext cx="44" cy="44"/>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grpSp>
          </p:grpSp>
          <p:sp>
            <p:nvSpPr>
              <p:cNvPr id="24716" name="Rectangle 174"/>
              <p:cNvSpPr/>
              <p:nvPr>
                <p:custDataLst>
                  <p:tags r:id="rId55"/>
                </p:custDataLst>
              </p:nvPr>
            </p:nvSpPr>
            <p:spPr>
              <a:xfrm>
                <a:off x="1496" y="2518"/>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4717" name="Rectangle 175"/>
              <p:cNvSpPr/>
              <p:nvPr>
                <p:custDataLst>
                  <p:tags r:id="rId56"/>
                </p:custDataLst>
              </p:nvPr>
            </p:nvSpPr>
            <p:spPr>
              <a:xfrm>
                <a:off x="1677" y="2518"/>
                <a:ext cx="154"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sp>
            <p:nvSpPr>
              <p:cNvPr id="24718" name="Rectangle 176"/>
              <p:cNvSpPr/>
              <p:nvPr>
                <p:custDataLst>
                  <p:tags r:id="rId57"/>
                </p:custDataLst>
              </p:nvPr>
            </p:nvSpPr>
            <p:spPr>
              <a:xfrm>
                <a:off x="1315" y="2339"/>
                <a:ext cx="155" cy="162"/>
              </a:xfrm>
              <a:prstGeom prst="rect">
                <a:avLst/>
              </a:prstGeom>
              <a:solidFill>
                <a:srgbClr val="969696"/>
              </a:solidFill>
              <a:ln w="9525" cap="flat" cmpd="sng">
                <a:solidFill>
                  <a:schemeClr val="tx1"/>
                </a:solidFill>
                <a:prstDash val="solid"/>
                <a:miter/>
                <a:headEnd type="none" w="med" len="med"/>
                <a:tailEnd type="none" w="med" len="med"/>
              </a:ln>
            </p:spPr>
            <p:txBody>
              <a:bodyPr lIns="72009" tIns="72009" rIns="72009" bIns="72009"/>
              <a:p>
                <a:pPr algn="ctr" eaLnBrk="1" hangingPunct="1"/>
                <a:endParaRPr lang="zh-CN" altLang="en-US" dirty="0">
                  <a:latin typeface="Arial" panose="020B0604020202020204" pitchFamily="34" charset="0"/>
                </a:endParaRPr>
              </a:p>
            </p:txBody>
          </p:sp>
        </p:grpSp>
      </p:grpSp>
      <p:grpSp>
        <p:nvGrpSpPr>
          <p:cNvPr id="24607" name="Group 177"/>
          <p:cNvGrpSpPr/>
          <p:nvPr/>
        </p:nvGrpSpPr>
        <p:grpSpPr>
          <a:xfrm>
            <a:off x="2686050" y="2106613"/>
            <a:ext cx="565150" cy="557212"/>
            <a:chOff x="2148" y="1182"/>
            <a:chExt cx="356" cy="351"/>
          </a:xfrm>
        </p:grpSpPr>
        <p:sp>
          <p:nvSpPr>
            <p:cNvPr id="24691" name="Rectangle 178"/>
            <p:cNvSpPr/>
            <p:nvPr>
              <p:custDataLst>
                <p:tags r:id="rId58"/>
              </p:custDataLst>
            </p:nvPr>
          </p:nvSpPr>
          <p:spPr>
            <a:xfrm>
              <a:off x="2148" y="1182"/>
              <a:ext cx="356" cy="351"/>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692" name="Group 179"/>
            <p:cNvGrpSpPr/>
            <p:nvPr/>
          </p:nvGrpSpPr>
          <p:grpSpPr>
            <a:xfrm>
              <a:off x="2169" y="1208"/>
              <a:ext cx="319" cy="300"/>
              <a:chOff x="4188" y="1628"/>
              <a:chExt cx="1171" cy="752"/>
            </a:xfrm>
          </p:grpSpPr>
          <p:grpSp>
            <p:nvGrpSpPr>
              <p:cNvPr id="24693" name="Group 180"/>
              <p:cNvGrpSpPr/>
              <p:nvPr/>
            </p:nvGrpSpPr>
            <p:grpSpPr>
              <a:xfrm>
                <a:off x="4188" y="1628"/>
                <a:ext cx="856" cy="205"/>
                <a:chOff x="4204" y="1698"/>
                <a:chExt cx="856" cy="205"/>
              </a:xfrm>
            </p:grpSpPr>
            <p:sp>
              <p:nvSpPr>
                <p:cNvPr id="24702" name="Freeform 181"/>
                <p:cNvSpPr/>
                <p:nvPr>
                  <p:custDataLst>
                    <p:tags r:id="rId59"/>
                  </p:custDataLst>
                </p:nvPr>
              </p:nvSpPr>
              <p:spPr>
                <a:xfrm>
                  <a:off x="4204" y="1698"/>
                  <a:ext cx="310" cy="205"/>
                </a:xfrm>
                <a:custGeom>
                  <a:avLst/>
                  <a:gdLst/>
                  <a:ahLst/>
                  <a:cxnLst>
                    <a:cxn ang="0">
                      <a:pos x="0" y="0"/>
                    </a:cxn>
                    <a:cxn ang="0">
                      <a:pos x="273" y="0"/>
                    </a:cxn>
                    <a:cxn ang="0">
                      <a:pos x="310" y="103"/>
                    </a:cxn>
                    <a:cxn ang="0">
                      <a:pos x="273" y="205"/>
                    </a:cxn>
                    <a:cxn ang="0">
                      <a:pos x="0" y="205"/>
                    </a:cxn>
                    <a:cxn ang="0">
                      <a:pos x="0" y="103"/>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03" name="Freeform 182"/>
                <p:cNvSpPr/>
                <p:nvPr>
                  <p:custDataLst>
                    <p:tags r:id="rId60"/>
                  </p:custDataLst>
                </p:nvPr>
              </p:nvSpPr>
              <p:spPr>
                <a:xfrm>
                  <a:off x="4476" y="1698"/>
                  <a:ext cx="312" cy="205"/>
                </a:xfrm>
                <a:custGeom>
                  <a:avLst/>
                  <a:gdLst/>
                  <a:ahLst/>
                  <a:cxnLst>
                    <a:cxn ang="0">
                      <a:pos x="0" y="0"/>
                    </a:cxn>
                    <a:cxn ang="0">
                      <a:pos x="275" y="0"/>
                    </a:cxn>
                    <a:cxn ang="0">
                      <a:pos x="312" y="103"/>
                    </a:cxn>
                    <a:cxn ang="0">
                      <a:pos x="275" y="205"/>
                    </a:cxn>
                    <a:cxn ang="0">
                      <a:pos x="0" y="205"/>
                    </a:cxn>
                    <a:cxn ang="0">
                      <a:pos x="37" y="103"/>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04" name="Freeform 183"/>
                <p:cNvSpPr/>
                <p:nvPr>
                  <p:custDataLst>
                    <p:tags r:id="rId61"/>
                  </p:custDataLst>
                </p:nvPr>
              </p:nvSpPr>
              <p:spPr>
                <a:xfrm>
                  <a:off x="4749" y="1698"/>
                  <a:ext cx="311" cy="205"/>
                </a:xfrm>
                <a:custGeom>
                  <a:avLst/>
                  <a:gdLst/>
                  <a:ahLst/>
                  <a:cxnLst>
                    <a:cxn ang="0">
                      <a:pos x="0" y="0"/>
                    </a:cxn>
                    <a:cxn ang="0">
                      <a:pos x="274" y="0"/>
                    </a:cxn>
                    <a:cxn ang="0">
                      <a:pos x="311" y="103"/>
                    </a:cxn>
                    <a:cxn ang="0">
                      <a:pos x="274" y="205"/>
                    </a:cxn>
                    <a:cxn ang="0">
                      <a:pos x="0" y="205"/>
                    </a:cxn>
                    <a:cxn ang="0">
                      <a:pos x="37" y="103"/>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4694" name="Group 184"/>
              <p:cNvGrpSpPr/>
              <p:nvPr/>
            </p:nvGrpSpPr>
            <p:grpSpPr>
              <a:xfrm>
                <a:off x="4503" y="1902"/>
                <a:ext cx="856" cy="204"/>
                <a:chOff x="4479" y="1937"/>
                <a:chExt cx="856" cy="204"/>
              </a:xfrm>
            </p:grpSpPr>
            <p:sp>
              <p:nvSpPr>
                <p:cNvPr id="24699" name="Freeform 185"/>
                <p:cNvSpPr/>
                <p:nvPr>
                  <p:custDataLst>
                    <p:tags r:id="rId62"/>
                  </p:custDataLst>
                </p:nvPr>
              </p:nvSpPr>
              <p:spPr>
                <a:xfrm>
                  <a:off x="4479" y="1937"/>
                  <a:ext cx="311" cy="204"/>
                </a:xfrm>
                <a:custGeom>
                  <a:avLst/>
                  <a:gdLst/>
                  <a:ahLst/>
                  <a:cxnLst>
                    <a:cxn ang="0">
                      <a:pos x="0" y="0"/>
                    </a:cxn>
                    <a:cxn ang="0">
                      <a:pos x="274" y="0"/>
                    </a:cxn>
                    <a:cxn ang="0">
                      <a:pos x="311" y="102"/>
                    </a:cxn>
                    <a:cxn ang="0">
                      <a:pos x="274" y="204"/>
                    </a:cxn>
                    <a:cxn ang="0">
                      <a:pos x="0" y="204"/>
                    </a:cxn>
                    <a:cxn ang="0">
                      <a:pos x="0" y="102"/>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00" name="Freeform 186"/>
                <p:cNvSpPr/>
                <p:nvPr>
                  <p:custDataLst>
                    <p:tags r:id="rId63"/>
                  </p:custDataLst>
                </p:nvPr>
              </p:nvSpPr>
              <p:spPr>
                <a:xfrm>
                  <a:off x="4751" y="1937"/>
                  <a:ext cx="312" cy="204"/>
                </a:xfrm>
                <a:custGeom>
                  <a:avLst/>
                  <a:gdLst/>
                  <a:ahLst/>
                  <a:cxnLst>
                    <a:cxn ang="0">
                      <a:pos x="0" y="0"/>
                    </a:cxn>
                    <a:cxn ang="0">
                      <a:pos x="275" y="0"/>
                    </a:cxn>
                    <a:cxn ang="0">
                      <a:pos x="312" y="102"/>
                    </a:cxn>
                    <a:cxn ang="0">
                      <a:pos x="275" y="204"/>
                    </a:cxn>
                    <a:cxn ang="0">
                      <a:pos x="0" y="204"/>
                    </a:cxn>
                    <a:cxn ang="0">
                      <a:pos x="37" y="102"/>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701" name="Freeform 187"/>
                <p:cNvSpPr/>
                <p:nvPr>
                  <p:custDataLst>
                    <p:tags r:id="rId64"/>
                  </p:custDataLst>
                </p:nvPr>
              </p:nvSpPr>
              <p:spPr>
                <a:xfrm>
                  <a:off x="5025" y="1937"/>
                  <a:ext cx="310" cy="204"/>
                </a:xfrm>
                <a:custGeom>
                  <a:avLst/>
                  <a:gdLst/>
                  <a:ahLst/>
                  <a:cxnLst>
                    <a:cxn ang="0">
                      <a:pos x="0" y="0"/>
                    </a:cxn>
                    <a:cxn ang="0">
                      <a:pos x="273" y="0"/>
                    </a:cxn>
                    <a:cxn ang="0">
                      <a:pos x="310" y="102"/>
                    </a:cxn>
                    <a:cxn ang="0">
                      <a:pos x="273" y="204"/>
                    </a:cxn>
                    <a:cxn ang="0">
                      <a:pos x="0" y="204"/>
                    </a:cxn>
                    <a:cxn ang="0">
                      <a:pos x="37" y="102"/>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24695" name="Group 188"/>
              <p:cNvGrpSpPr/>
              <p:nvPr/>
            </p:nvGrpSpPr>
            <p:grpSpPr>
              <a:xfrm>
                <a:off x="4188" y="2175"/>
                <a:ext cx="856" cy="205"/>
                <a:chOff x="4204" y="2175"/>
                <a:chExt cx="856" cy="205"/>
              </a:xfrm>
            </p:grpSpPr>
            <p:sp>
              <p:nvSpPr>
                <p:cNvPr id="24696" name="Freeform 189"/>
                <p:cNvSpPr/>
                <p:nvPr>
                  <p:custDataLst>
                    <p:tags r:id="rId65"/>
                  </p:custDataLst>
                </p:nvPr>
              </p:nvSpPr>
              <p:spPr>
                <a:xfrm>
                  <a:off x="4204" y="2175"/>
                  <a:ext cx="310" cy="205"/>
                </a:xfrm>
                <a:custGeom>
                  <a:avLst/>
                  <a:gdLst/>
                  <a:ahLst/>
                  <a:cxnLst>
                    <a:cxn ang="0">
                      <a:pos x="0" y="0"/>
                    </a:cxn>
                    <a:cxn ang="0">
                      <a:pos x="273" y="0"/>
                    </a:cxn>
                    <a:cxn ang="0">
                      <a:pos x="310" y="103"/>
                    </a:cxn>
                    <a:cxn ang="0">
                      <a:pos x="273" y="205"/>
                    </a:cxn>
                    <a:cxn ang="0">
                      <a:pos x="0" y="205"/>
                    </a:cxn>
                    <a:cxn ang="0">
                      <a:pos x="0" y="103"/>
                    </a:cxn>
                    <a:cxn ang="0">
                      <a:pos x="0" y="0"/>
                    </a:cxn>
                  </a:cxnLst>
                  <a:pathLst>
                    <a:path w="224" h="148">
                      <a:moveTo>
                        <a:pt x="0" y="0"/>
                      </a:moveTo>
                      <a:lnTo>
                        <a:pt x="197" y="0"/>
                      </a:lnTo>
                      <a:lnTo>
                        <a:pt x="224" y="74"/>
                      </a:lnTo>
                      <a:lnTo>
                        <a:pt x="197" y="148"/>
                      </a:lnTo>
                      <a:lnTo>
                        <a:pt x="0" y="148"/>
                      </a:lnTo>
                      <a:lnTo>
                        <a:pt x="0"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697" name="Freeform 190"/>
                <p:cNvSpPr/>
                <p:nvPr>
                  <p:custDataLst>
                    <p:tags r:id="rId66"/>
                  </p:custDataLst>
                </p:nvPr>
              </p:nvSpPr>
              <p:spPr>
                <a:xfrm>
                  <a:off x="4476" y="2175"/>
                  <a:ext cx="312" cy="205"/>
                </a:xfrm>
                <a:custGeom>
                  <a:avLst/>
                  <a:gdLst/>
                  <a:ahLst/>
                  <a:cxnLst>
                    <a:cxn ang="0">
                      <a:pos x="0" y="0"/>
                    </a:cxn>
                    <a:cxn ang="0">
                      <a:pos x="275" y="0"/>
                    </a:cxn>
                    <a:cxn ang="0">
                      <a:pos x="312" y="103"/>
                    </a:cxn>
                    <a:cxn ang="0">
                      <a:pos x="275" y="205"/>
                    </a:cxn>
                    <a:cxn ang="0">
                      <a:pos x="0" y="205"/>
                    </a:cxn>
                    <a:cxn ang="0">
                      <a:pos x="37" y="103"/>
                    </a:cxn>
                    <a:cxn ang="0">
                      <a:pos x="0" y="0"/>
                    </a:cxn>
                  </a:cxnLst>
                  <a:pathLst>
                    <a:path w="225" h="148">
                      <a:moveTo>
                        <a:pt x="0" y="0"/>
                      </a:moveTo>
                      <a:lnTo>
                        <a:pt x="198" y="0"/>
                      </a:lnTo>
                      <a:lnTo>
                        <a:pt x="225" y="74"/>
                      </a:lnTo>
                      <a:lnTo>
                        <a:pt x="198"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24698" name="Freeform 191"/>
                <p:cNvSpPr/>
                <p:nvPr>
                  <p:custDataLst>
                    <p:tags r:id="rId67"/>
                  </p:custDataLst>
                </p:nvPr>
              </p:nvSpPr>
              <p:spPr>
                <a:xfrm>
                  <a:off x="4749" y="2175"/>
                  <a:ext cx="311" cy="205"/>
                </a:xfrm>
                <a:custGeom>
                  <a:avLst/>
                  <a:gdLst/>
                  <a:ahLst/>
                  <a:cxnLst>
                    <a:cxn ang="0">
                      <a:pos x="0" y="0"/>
                    </a:cxn>
                    <a:cxn ang="0">
                      <a:pos x="274" y="0"/>
                    </a:cxn>
                    <a:cxn ang="0">
                      <a:pos x="311" y="103"/>
                    </a:cxn>
                    <a:cxn ang="0">
                      <a:pos x="274" y="205"/>
                    </a:cxn>
                    <a:cxn ang="0">
                      <a:pos x="0" y="205"/>
                    </a:cxn>
                    <a:cxn ang="0">
                      <a:pos x="37" y="103"/>
                    </a:cxn>
                    <a:cxn ang="0">
                      <a:pos x="0" y="0"/>
                    </a:cxn>
                  </a:cxnLst>
                  <a:pathLst>
                    <a:path w="224" h="148">
                      <a:moveTo>
                        <a:pt x="0" y="0"/>
                      </a:moveTo>
                      <a:lnTo>
                        <a:pt x="197" y="0"/>
                      </a:lnTo>
                      <a:lnTo>
                        <a:pt x="224" y="74"/>
                      </a:lnTo>
                      <a:lnTo>
                        <a:pt x="197" y="148"/>
                      </a:lnTo>
                      <a:lnTo>
                        <a:pt x="0" y="148"/>
                      </a:lnTo>
                      <a:lnTo>
                        <a:pt x="27" y="74"/>
                      </a:lnTo>
                      <a:lnTo>
                        <a:pt x="0" y="0"/>
                      </a:lnTo>
                      <a:close/>
                    </a:path>
                  </a:pathLst>
                </a:custGeom>
                <a:solidFill>
                  <a:srgbClr val="C0C0C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grpSp>
      <p:grpSp>
        <p:nvGrpSpPr>
          <p:cNvPr id="24608" name="Group 192"/>
          <p:cNvGrpSpPr/>
          <p:nvPr/>
        </p:nvGrpSpPr>
        <p:grpSpPr>
          <a:xfrm>
            <a:off x="2679700" y="4138613"/>
            <a:ext cx="571500" cy="547687"/>
            <a:chOff x="2144" y="2462"/>
            <a:chExt cx="360" cy="345"/>
          </a:xfrm>
        </p:grpSpPr>
        <p:sp>
          <p:nvSpPr>
            <p:cNvPr id="24651" name="Rectangle 193"/>
            <p:cNvSpPr/>
            <p:nvPr>
              <p:custDataLst>
                <p:tags r:id="rId68"/>
              </p:custDataLst>
            </p:nvPr>
          </p:nvSpPr>
          <p:spPr>
            <a:xfrm>
              <a:off x="2144" y="2462"/>
              <a:ext cx="360" cy="345"/>
            </a:xfrm>
            <a:prstGeom prst="rect">
              <a:avLst/>
            </a:prstGeom>
            <a:solidFill>
              <a:schemeClr val="accent1"/>
            </a:solidFill>
            <a:ln w="9525" cap="flat" cmpd="sng">
              <a:solidFill>
                <a:schemeClr val="hlink"/>
              </a:solidFill>
              <a:prstDash val="solid"/>
              <a:miter/>
              <a:headEnd type="none" w="med" len="med"/>
              <a:tailEnd type="none" w="med" len="med"/>
            </a:ln>
          </p:spPr>
          <p:txBody>
            <a:bodyPr tIns="0" rIns="0" bIns="0" anchor="ctr" anchorCtr="0"/>
            <a:p>
              <a:pPr algn="ctr" eaLnBrk="1" hangingPunct="1"/>
              <a:endParaRPr lang="zh-CN" altLang="en-US" dirty="0">
                <a:latin typeface="Arial" panose="020B0604020202020204" pitchFamily="34" charset="0"/>
              </a:endParaRPr>
            </a:p>
          </p:txBody>
        </p:sp>
        <p:grpSp>
          <p:nvGrpSpPr>
            <p:cNvPr id="24652" name="Group 194"/>
            <p:cNvGrpSpPr/>
            <p:nvPr/>
          </p:nvGrpSpPr>
          <p:grpSpPr>
            <a:xfrm>
              <a:off x="2168" y="2521"/>
              <a:ext cx="275" cy="100"/>
              <a:chOff x="3769" y="2543"/>
              <a:chExt cx="592" cy="214"/>
            </a:xfrm>
          </p:grpSpPr>
          <p:grpSp>
            <p:nvGrpSpPr>
              <p:cNvPr id="24676" name="Group 195"/>
              <p:cNvGrpSpPr/>
              <p:nvPr/>
            </p:nvGrpSpPr>
            <p:grpSpPr>
              <a:xfrm>
                <a:off x="3769" y="2543"/>
                <a:ext cx="128" cy="214"/>
                <a:chOff x="2636" y="906"/>
                <a:chExt cx="161" cy="271"/>
              </a:xfrm>
            </p:grpSpPr>
            <p:sp>
              <p:nvSpPr>
                <p:cNvPr id="24687" name="Rectangle 196"/>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88" name="Line 197"/>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89" name="Line 198"/>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90" name="Line 199"/>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677" name="Group 200"/>
              <p:cNvGrpSpPr/>
              <p:nvPr/>
            </p:nvGrpSpPr>
            <p:grpSpPr>
              <a:xfrm>
                <a:off x="4232" y="2543"/>
                <a:ext cx="129" cy="214"/>
                <a:chOff x="2636" y="906"/>
                <a:chExt cx="161" cy="271"/>
              </a:xfrm>
            </p:grpSpPr>
            <p:sp>
              <p:nvSpPr>
                <p:cNvPr id="24683" name="Rectangle 201"/>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84" name="Line 202"/>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85" name="Line 203"/>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86" name="Line 204"/>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678" name="Group 205"/>
              <p:cNvGrpSpPr/>
              <p:nvPr/>
            </p:nvGrpSpPr>
            <p:grpSpPr>
              <a:xfrm>
                <a:off x="4000" y="2543"/>
                <a:ext cx="129" cy="214"/>
                <a:chOff x="2636" y="906"/>
                <a:chExt cx="161" cy="271"/>
              </a:xfrm>
            </p:grpSpPr>
            <p:sp>
              <p:nvSpPr>
                <p:cNvPr id="24679" name="Rectangle 206"/>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80" name="Line 207"/>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81" name="Line 208"/>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82" name="Line 209"/>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grpSp>
          <p:nvGrpSpPr>
            <p:cNvPr id="24653" name="Group 210"/>
            <p:cNvGrpSpPr/>
            <p:nvPr/>
          </p:nvGrpSpPr>
          <p:grpSpPr>
            <a:xfrm>
              <a:off x="2207" y="2663"/>
              <a:ext cx="273" cy="99"/>
              <a:chOff x="3769" y="2543"/>
              <a:chExt cx="592" cy="214"/>
            </a:xfrm>
          </p:grpSpPr>
          <p:grpSp>
            <p:nvGrpSpPr>
              <p:cNvPr id="24661" name="Group 211"/>
              <p:cNvGrpSpPr/>
              <p:nvPr/>
            </p:nvGrpSpPr>
            <p:grpSpPr>
              <a:xfrm>
                <a:off x="3769" y="2543"/>
                <a:ext cx="128" cy="214"/>
                <a:chOff x="2636" y="906"/>
                <a:chExt cx="161" cy="271"/>
              </a:xfrm>
            </p:grpSpPr>
            <p:sp>
              <p:nvSpPr>
                <p:cNvPr id="24672" name="Rectangle 212"/>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73" name="Line 213"/>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74" name="Line 214"/>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75" name="Line 215"/>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662" name="Group 216"/>
              <p:cNvGrpSpPr/>
              <p:nvPr/>
            </p:nvGrpSpPr>
            <p:grpSpPr>
              <a:xfrm>
                <a:off x="4232" y="2543"/>
                <a:ext cx="129" cy="214"/>
                <a:chOff x="2636" y="906"/>
                <a:chExt cx="161" cy="271"/>
              </a:xfrm>
            </p:grpSpPr>
            <p:sp>
              <p:nvSpPr>
                <p:cNvPr id="24668" name="Rectangle 217"/>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69" name="Line 218"/>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70" name="Line 219"/>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71" name="Line 220"/>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nvGrpSpPr>
              <p:cNvPr id="24663" name="Group 221"/>
              <p:cNvGrpSpPr/>
              <p:nvPr/>
            </p:nvGrpSpPr>
            <p:grpSpPr>
              <a:xfrm>
                <a:off x="4000" y="2543"/>
                <a:ext cx="129" cy="214"/>
                <a:chOff x="2636" y="906"/>
                <a:chExt cx="161" cy="271"/>
              </a:xfrm>
            </p:grpSpPr>
            <p:sp>
              <p:nvSpPr>
                <p:cNvPr id="24664" name="Rectangle 222"/>
                <p:cNvSpPr/>
                <p:nvPr/>
              </p:nvSpPr>
              <p:spPr>
                <a:xfrm>
                  <a:off x="2636" y="906"/>
                  <a:ext cx="161" cy="271"/>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24665" name="Line 223"/>
                <p:cNvSpPr/>
                <p:nvPr/>
              </p:nvSpPr>
              <p:spPr>
                <a:xfrm>
                  <a:off x="2636" y="976"/>
                  <a:ext cx="161" cy="1"/>
                </a:xfrm>
                <a:prstGeom prst="line">
                  <a:avLst/>
                </a:prstGeom>
                <a:ln w="9525" cap="flat" cmpd="sng">
                  <a:solidFill>
                    <a:schemeClr val="tx1"/>
                  </a:solidFill>
                  <a:prstDash val="solid"/>
                  <a:headEnd type="none" w="med" len="med"/>
                  <a:tailEnd type="none" w="med" len="med"/>
                </a:ln>
              </p:spPr>
            </p:sp>
            <p:sp>
              <p:nvSpPr>
                <p:cNvPr id="24666" name="Line 224"/>
                <p:cNvSpPr/>
                <p:nvPr/>
              </p:nvSpPr>
              <p:spPr>
                <a:xfrm>
                  <a:off x="2636" y="1044"/>
                  <a:ext cx="161" cy="1"/>
                </a:xfrm>
                <a:prstGeom prst="line">
                  <a:avLst/>
                </a:prstGeom>
                <a:ln w="9525" cap="flat" cmpd="sng">
                  <a:solidFill>
                    <a:schemeClr val="tx1"/>
                  </a:solidFill>
                  <a:prstDash val="solid"/>
                  <a:headEnd type="none" w="med" len="med"/>
                  <a:tailEnd type="none" w="med" len="med"/>
                </a:ln>
              </p:spPr>
            </p:sp>
            <p:sp>
              <p:nvSpPr>
                <p:cNvPr id="24667" name="Line 225"/>
                <p:cNvSpPr/>
                <p:nvPr/>
              </p:nvSpPr>
              <p:spPr>
                <a:xfrm>
                  <a:off x="2636" y="1112"/>
                  <a:ext cx="161" cy="1"/>
                </a:xfrm>
                <a:prstGeom prst="line">
                  <a:avLst/>
                </a:prstGeom>
                <a:ln w="9525" cap="flat" cmpd="sng">
                  <a:solidFill>
                    <a:schemeClr val="tx1"/>
                  </a:solidFill>
                  <a:prstDash val="solid"/>
                  <a:headEnd type="none" w="med" len="med"/>
                  <a:tailEnd type="none" w="med" len="med"/>
                </a:ln>
              </p:spPr>
            </p:sp>
          </p:grpSp>
        </p:grpSp>
        <p:sp>
          <p:nvSpPr>
            <p:cNvPr id="24654" name="Line 226"/>
            <p:cNvSpPr/>
            <p:nvPr/>
          </p:nvSpPr>
          <p:spPr>
            <a:xfrm>
              <a:off x="2170" y="2643"/>
              <a:ext cx="305" cy="0"/>
            </a:xfrm>
            <a:prstGeom prst="line">
              <a:avLst/>
            </a:prstGeom>
            <a:ln w="9525" cap="flat" cmpd="sng">
              <a:solidFill>
                <a:schemeClr val="tx1"/>
              </a:solidFill>
              <a:prstDash val="solid"/>
              <a:headEnd type="none" w="med" len="med"/>
              <a:tailEnd type="none" w="med" len="med"/>
            </a:ln>
          </p:spPr>
        </p:sp>
        <p:sp>
          <p:nvSpPr>
            <p:cNvPr id="24655" name="Line 227"/>
            <p:cNvSpPr/>
            <p:nvPr/>
          </p:nvSpPr>
          <p:spPr>
            <a:xfrm rot="-5400000">
              <a:off x="2441" y="2652"/>
              <a:ext cx="18" cy="0"/>
            </a:xfrm>
            <a:prstGeom prst="line">
              <a:avLst/>
            </a:prstGeom>
            <a:ln w="9525" cap="flat" cmpd="sng">
              <a:solidFill>
                <a:schemeClr val="tx1"/>
              </a:solidFill>
              <a:prstDash val="solid"/>
              <a:headEnd type="none" w="med" len="med"/>
              <a:tailEnd type="none" w="med" len="med"/>
            </a:ln>
          </p:spPr>
        </p:sp>
        <p:sp>
          <p:nvSpPr>
            <p:cNvPr id="24656" name="Line 228"/>
            <p:cNvSpPr/>
            <p:nvPr/>
          </p:nvSpPr>
          <p:spPr>
            <a:xfrm rot="-5400000">
              <a:off x="2185" y="2630"/>
              <a:ext cx="19" cy="0"/>
            </a:xfrm>
            <a:prstGeom prst="line">
              <a:avLst/>
            </a:prstGeom>
            <a:ln w="9525" cap="flat" cmpd="sng">
              <a:solidFill>
                <a:schemeClr val="tx1"/>
              </a:solidFill>
              <a:prstDash val="solid"/>
              <a:headEnd type="none" w="med" len="med"/>
              <a:tailEnd type="none" w="med" len="med"/>
            </a:ln>
          </p:spPr>
        </p:sp>
        <p:sp>
          <p:nvSpPr>
            <p:cNvPr id="24657" name="Line 229"/>
            <p:cNvSpPr/>
            <p:nvPr/>
          </p:nvSpPr>
          <p:spPr>
            <a:xfrm rot="-5400000">
              <a:off x="2334" y="2650"/>
              <a:ext cx="19" cy="0"/>
            </a:xfrm>
            <a:prstGeom prst="line">
              <a:avLst/>
            </a:prstGeom>
            <a:ln w="9525" cap="flat" cmpd="sng">
              <a:solidFill>
                <a:schemeClr val="tx1"/>
              </a:solidFill>
              <a:prstDash val="solid"/>
              <a:headEnd type="none" w="med" len="med"/>
              <a:tailEnd type="none" w="med" len="med"/>
            </a:ln>
          </p:spPr>
        </p:sp>
        <p:sp>
          <p:nvSpPr>
            <p:cNvPr id="24658" name="Line 230"/>
            <p:cNvSpPr/>
            <p:nvPr/>
          </p:nvSpPr>
          <p:spPr>
            <a:xfrm rot="-5400000">
              <a:off x="2404" y="2631"/>
              <a:ext cx="20" cy="0"/>
            </a:xfrm>
            <a:prstGeom prst="line">
              <a:avLst/>
            </a:prstGeom>
            <a:ln w="9525" cap="flat" cmpd="sng">
              <a:solidFill>
                <a:schemeClr val="tx1"/>
              </a:solidFill>
              <a:prstDash val="solid"/>
              <a:headEnd type="none" w="med" len="med"/>
              <a:tailEnd type="none" w="med" len="med"/>
            </a:ln>
          </p:spPr>
        </p:sp>
        <p:sp>
          <p:nvSpPr>
            <p:cNvPr id="24659" name="Line 231"/>
            <p:cNvSpPr/>
            <p:nvPr/>
          </p:nvSpPr>
          <p:spPr>
            <a:xfrm rot="-5400000">
              <a:off x="2295" y="2630"/>
              <a:ext cx="19" cy="0"/>
            </a:xfrm>
            <a:prstGeom prst="line">
              <a:avLst/>
            </a:prstGeom>
            <a:ln w="9525" cap="flat" cmpd="sng">
              <a:solidFill>
                <a:schemeClr val="tx1"/>
              </a:solidFill>
              <a:prstDash val="solid"/>
              <a:headEnd type="none" w="med" len="med"/>
              <a:tailEnd type="none" w="med" len="med"/>
            </a:ln>
          </p:spPr>
        </p:sp>
        <p:sp>
          <p:nvSpPr>
            <p:cNvPr id="24660" name="Line 232"/>
            <p:cNvSpPr/>
            <p:nvPr/>
          </p:nvSpPr>
          <p:spPr>
            <a:xfrm rot="-5400000">
              <a:off x="2226" y="2652"/>
              <a:ext cx="18" cy="0"/>
            </a:xfrm>
            <a:prstGeom prst="line">
              <a:avLst/>
            </a:prstGeom>
            <a:ln w="9525" cap="flat" cmpd="sng">
              <a:solidFill>
                <a:schemeClr val="tx1"/>
              </a:solidFill>
              <a:prstDash val="solid"/>
              <a:headEnd type="none" w="med" len="med"/>
              <a:tailEnd type="none" w="med" len="med"/>
            </a:ln>
          </p:spPr>
        </p:sp>
      </p:grpSp>
      <p:sp>
        <p:nvSpPr>
          <p:cNvPr id="24609" name="Rectangle 233"/>
          <p:cNvSpPr/>
          <p:nvPr>
            <p:custDataLst>
              <p:tags r:id="rId69"/>
            </p:custDataLst>
          </p:nvPr>
        </p:nvSpPr>
        <p:spPr>
          <a:xfrm>
            <a:off x="3582988" y="2744788"/>
            <a:ext cx="262731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企业能力域图，包括能力板块、模块与功能点概述</a:t>
            </a:r>
            <a:endParaRPr lang="zh-CN" altLang="en-US" sz="1600" dirty="0"/>
          </a:p>
        </p:txBody>
      </p:sp>
      <p:sp>
        <p:nvSpPr>
          <p:cNvPr id="24610" name="Rectangle 234"/>
          <p:cNvSpPr/>
          <p:nvPr>
            <p:custDataLst>
              <p:tags r:id="rId70"/>
            </p:custDataLst>
          </p:nvPr>
        </p:nvSpPr>
        <p:spPr>
          <a:xfrm>
            <a:off x="227013" y="933450"/>
            <a:ext cx="3087687" cy="244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en-US" sz="1600" b="1" dirty="0">
                <a:sym typeface="Arial" panose="020B0604020202020204" pitchFamily="34" charset="0"/>
              </a:rPr>
              <a:t>企业架构</a:t>
            </a:r>
            <a:r>
              <a:rPr lang="en-US" altLang="zh-CN" sz="1600" b="1" dirty="0">
                <a:sym typeface="Arial" panose="020B0604020202020204" pitchFamily="34" charset="0"/>
              </a:rPr>
              <a:t> (EA) </a:t>
            </a:r>
            <a:r>
              <a:rPr lang="zh-CN" altLang="en-US" sz="1600" b="1" dirty="0">
                <a:sym typeface="Arial" panose="020B0604020202020204" pitchFamily="34" charset="0"/>
              </a:rPr>
              <a:t>的</a:t>
            </a:r>
            <a:r>
              <a:rPr lang="en-US" altLang="zh-CN" sz="1600" b="1" dirty="0">
                <a:sym typeface="Arial" panose="020B0604020202020204" pitchFamily="34" charset="0"/>
              </a:rPr>
              <a:t>6</a:t>
            </a:r>
            <a:r>
              <a:rPr lang="zh-CN" altLang="en-US" sz="1600" b="1" dirty="0">
                <a:sym typeface="Arial" panose="020B0604020202020204" pitchFamily="34" charset="0"/>
              </a:rPr>
              <a:t>层蓝图结构</a:t>
            </a:r>
            <a:endParaRPr lang="zh-CN" altLang="en-US" sz="1600" b="1" dirty="0">
              <a:sym typeface="Arial" panose="020B0604020202020204" pitchFamily="34" charset="0"/>
            </a:endParaRPr>
          </a:p>
        </p:txBody>
      </p:sp>
      <p:sp>
        <p:nvSpPr>
          <p:cNvPr id="24611" name="Rectangle 235"/>
          <p:cNvSpPr/>
          <p:nvPr>
            <p:custDataLst>
              <p:tags r:id="rId71"/>
            </p:custDataLst>
          </p:nvPr>
        </p:nvSpPr>
        <p:spPr>
          <a:xfrm>
            <a:off x="773113" y="1339850"/>
            <a:ext cx="1849437" cy="584200"/>
          </a:xfrm>
          <a:prstGeom prst="rect">
            <a:avLst/>
          </a:prstGeom>
          <a:solidFill>
            <a:schemeClr val="bg1"/>
          </a:solidFill>
          <a:ln w="9525" cap="flat" cmpd="sng">
            <a:solidFill>
              <a:schemeClr val="folHlink"/>
            </a:solidFill>
            <a:prstDash val="dash"/>
            <a:miter/>
            <a:headEnd type="none" w="med" len="med"/>
            <a:tailEnd type="none" w="med" len="med"/>
          </a:ln>
        </p:spPr>
        <p:txBody>
          <a:bodyPr wrap="none" lIns="91420" tIns="45710" rIns="91420" bIns="45710" anchor="ctr" anchorCtr="0"/>
          <a:p>
            <a:pPr algn="ctr" eaLnBrk="1" hangingPunct="1"/>
            <a:endParaRPr lang="zh-CN" altLang="en-US" dirty="0">
              <a:latin typeface="Arial" panose="020B0604020202020204" pitchFamily="34" charset="0"/>
            </a:endParaRPr>
          </a:p>
        </p:txBody>
      </p:sp>
      <p:sp>
        <p:nvSpPr>
          <p:cNvPr id="24612" name="Rectangle 236"/>
          <p:cNvSpPr/>
          <p:nvPr>
            <p:custDataLst>
              <p:tags r:id="rId72"/>
            </p:custDataLst>
          </p:nvPr>
        </p:nvSpPr>
        <p:spPr>
          <a:xfrm>
            <a:off x="782638" y="1517650"/>
            <a:ext cx="1828800" cy="220663"/>
          </a:xfrm>
          <a:prstGeom prst="rect">
            <a:avLst/>
          </a:prstGeom>
          <a:noFill/>
          <a:ln w="9525">
            <a:noFill/>
          </a:ln>
        </p:spPr>
        <p:txBody>
          <a:bodyPr wrap="none" lIns="0" tIns="0" rIns="0" bIns="0" anchor="ctr" anchorCtr="0">
            <a:spAutoFit/>
          </a:bodyPr>
          <a:p>
            <a:pPr algn="ctr">
              <a:lnSpc>
                <a:spcPct val="90000"/>
              </a:lnSpc>
              <a:buSzPct val="100000"/>
            </a:pPr>
            <a:r>
              <a:rPr lang="zh-CN" altLang="en-US" sz="1600" b="1" dirty="0">
                <a:solidFill>
                  <a:srgbClr val="808080"/>
                </a:solidFill>
                <a:latin typeface="Arial" panose="020B0604020202020204" pitchFamily="34" charset="0"/>
                <a:cs typeface="Arial" panose="020B0604020202020204" pitchFamily="34" charset="0"/>
                <a:sym typeface="Arial" panose="020B0604020202020204" pitchFamily="34" charset="0"/>
              </a:rPr>
              <a:t>业务战略定位与目标</a:t>
            </a:r>
            <a:endParaRPr lang="en-US" altLang="zh-CN" sz="1600" b="1" dirty="0">
              <a:solidFill>
                <a:srgbClr val="808080"/>
              </a:solidFill>
              <a:latin typeface="Arial" panose="020B0604020202020204" pitchFamily="34" charset="0"/>
              <a:ea typeface="Arial" panose="020B0604020202020204" pitchFamily="34" charset="0"/>
              <a:sym typeface="Arial" panose="020B0604020202020204" pitchFamily="34" charset="0"/>
            </a:endParaRPr>
          </a:p>
        </p:txBody>
      </p:sp>
      <p:grpSp>
        <p:nvGrpSpPr>
          <p:cNvPr id="24613" name="Group 237"/>
          <p:cNvGrpSpPr/>
          <p:nvPr/>
        </p:nvGrpSpPr>
        <p:grpSpPr>
          <a:xfrm>
            <a:off x="2686050" y="1354138"/>
            <a:ext cx="565150" cy="557212"/>
            <a:chOff x="2752" y="896"/>
            <a:chExt cx="316" cy="290"/>
          </a:xfrm>
        </p:grpSpPr>
        <p:sp>
          <p:nvSpPr>
            <p:cNvPr id="24643" name="Rectangle 238"/>
            <p:cNvSpPr/>
            <p:nvPr/>
          </p:nvSpPr>
          <p:spPr>
            <a:xfrm>
              <a:off x="2752" y="896"/>
              <a:ext cx="316" cy="290"/>
            </a:xfrm>
            <a:prstGeom prst="rect">
              <a:avLst/>
            </a:prstGeom>
            <a:solidFill>
              <a:schemeClr val="bg1"/>
            </a:solidFill>
            <a:ln w="9525" cap="flat" cmpd="sng">
              <a:solidFill>
                <a:srgbClr val="808080"/>
              </a:solidFill>
              <a:prstDash val="dash"/>
              <a:miter/>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4644" name="Line 239"/>
            <p:cNvSpPr/>
            <p:nvPr/>
          </p:nvSpPr>
          <p:spPr>
            <a:xfrm>
              <a:off x="2858" y="896"/>
              <a:ext cx="0" cy="290"/>
            </a:xfrm>
            <a:prstGeom prst="line">
              <a:avLst/>
            </a:prstGeom>
            <a:ln w="9525" cap="flat" cmpd="sng">
              <a:solidFill>
                <a:srgbClr val="808080"/>
              </a:solidFill>
              <a:prstDash val="solid"/>
              <a:headEnd type="none" w="med" len="med"/>
              <a:tailEnd type="none" w="med" len="med"/>
            </a:ln>
          </p:spPr>
        </p:sp>
        <p:sp>
          <p:nvSpPr>
            <p:cNvPr id="24645" name="Line 240"/>
            <p:cNvSpPr/>
            <p:nvPr/>
          </p:nvSpPr>
          <p:spPr>
            <a:xfrm>
              <a:off x="2964" y="896"/>
              <a:ext cx="0" cy="290"/>
            </a:xfrm>
            <a:prstGeom prst="line">
              <a:avLst/>
            </a:prstGeom>
            <a:ln w="9525" cap="flat" cmpd="sng">
              <a:solidFill>
                <a:srgbClr val="808080"/>
              </a:solidFill>
              <a:prstDash val="solid"/>
              <a:headEnd type="none" w="med" len="med"/>
              <a:tailEnd type="none" w="med" len="med"/>
            </a:ln>
          </p:spPr>
        </p:sp>
        <p:sp>
          <p:nvSpPr>
            <p:cNvPr id="24646" name="Line 241"/>
            <p:cNvSpPr/>
            <p:nvPr/>
          </p:nvSpPr>
          <p:spPr>
            <a:xfrm>
              <a:off x="2752" y="1027"/>
              <a:ext cx="316" cy="0"/>
            </a:xfrm>
            <a:prstGeom prst="line">
              <a:avLst/>
            </a:prstGeom>
            <a:ln w="9525" cap="flat" cmpd="sng">
              <a:solidFill>
                <a:srgbClr val="808080"/>
              </a:solidFill>
              <a:prstDash val="solid"/>
              <a:headEnd type="none" w="med" len="med"/>
              <a:tailEnd type="none" w="med" len="med"/>
            </a:ln>
          </p:spPr>
        </p:sp>
        <p:sp>
          <p:nvSpPr>
            <p:cNvPr id="24647" name="Oval 242"/>
            <p:cNvSpPr/>
            <p:nvPr/>
          </p:nvSpPr>
          <p:spPr>
            <a:xfrm>
              <a:off x="2893" y="1060"/>
              <a:ext cx="71" cy="76"/>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4648" name="Oval 243"/>
            <p:cNvSpPr/>
            <p:nvPr/>
          </p:nvSpPr>
          <p:spPr>
            <a:xfrm>
              <a:off x="2780" y="941"/>
              <a:ext cx="100" cy="103"/>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4649" name="Oval 244"/>
            <p:cNvSpPr/>
            <p:nvPr/>
          </p:nvSpPr>
          <p:spPr>
            <a:xfrm>
              <a:off x="2783" y="1118"/>
              <a:ext cx="38" cy="39"/>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sp>
          <p:nvSpPr>
            <p:cNvPr id="24650" name="Oval 245"/>
            <p:cNvSpPr/>
            <p:nvPr/>
          </p:nvSpPr>
          <p:spPr>
            <a:xfrm>
              <a:off x="2953" y="955"/>
              <a:ext cx="71" cy="76"/>
            </a:xfrm>
            <a:prstGeom prst="ellipse">
              <a:avLst/>
            </a:prstGeom>
            <a:solidFill>
              <a:schemeClr val="bg1"/>
            </a:solidFill>
            <a:ln w="9525" cap="flat" cmpd="sng">
              <a:solidFill>
                <a:srgbClr val="808080"/>
              </a:solidFill>
              <a:prstDash val="solid"/>
              <a:headEnd type="none" w="med" len="med"/>
              <a:tailEnd type="none" w="med" len="med"/>
            </a:ln>
          </p:spPr>
          <p:txBody>
            <a:bodyPr wrap="none" lIns="91430" tIns="45715" rIns="91430" bIns="45715" anchor="ctr" anchorCtr="0"/>
            <a:p>
              <a:pPr algn="ctr" eaLnBrk="1" hangingPunct="1"/>
              <a:endParaRPr lang="zh-CN" altLang="en-US" dirty="0">
                <a:latin typeface="Arial" panose="020B0604020202020204" pitchFamily="34" charset="0"/>
              </a:endParaRPr>
            </a:p>
          </p:txBody>
        </p:sp>
      </p:grpSp>
      <p:sp>
        <p:nvSpPr>
          <p:cNvPr id="24614" name="Line 246"/>
          <p:cNvSpPr/>
          <p:nvPr>
            <p:custDataLst>
              <p:tags r:id="rId73"/>
            </p:custDataLst>
          </p:nvPr>
        </p:nvSpPr>
        <p:spPr>
          <a:xfrm>
            <a:off x="193675" y="1225550"/>
            <a:ext cx="3089275" cy="0"/>
          </a:xfrm>
          <a:prstGeom prst="line">
            <a:avLst/>
          </a:prstGeom>
          <a:ln w="12700" cap="flat" cmpd="sng">
            <a:solidFill>
              <a:schemeClr val="folHlink"/>
            </a:solidFill>
            <a:prstDash val="solid"/>
            <a:headEnd type="none" w="med" len="med"/>
            <a:tailEnd type="none" w="med" len="med"/>
          </a:ln>
        </p:spPr>
      </p:sp>
      <p:sp>
        <p:nvSpPr>
          <p:cNvPr id="24615" name="Rectangle 247"/>
          <p:cNvSpPr/>
          <p:nvPr>
            <p:custDataLst>
              <p:tags r:id="rId74"/>
            </p:custDataLst>
          </p:nvPr>
        </p:nvSpPr>
        <p:spPr>
          <a:xfrm>
            <a:off x="6665913" y="2089150"/>
            <a:ext cx="196056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具体业务流程及业务情节</a:t>
            </a:r>
            <a:endParaRPr lang="zh-CN" altLang="en-US" sz="1600" dirty="0"/>
          </a:p>
        </p:txBody>
      </p:sp>
      <p:sp>
        <p:nvSpPr>
          <p:cNvPr id="24616" name="Rectangle 248"/>
          <p:cNvSpPr/>
          <p:nvPr>
            <p:custDataLst>
              <p:tags r:id="rId75"/>
            </p:custDataLst>
          </p:nvPr>
        </p:nvSpPr>
        <p:spPr>
          <a:xfrm>
            <a:off x="6699250" y="2744788"/>
            <a:ext cx="1960563"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各能力模块的具体功能需求</a:t>
            </a:r>
            <a:endParaRPr lang="zh-CN" altLang="en-US" sz="1600" dirty="0"/>
          </a:p>
        </p:txBody>
      </p:sp>
      <p:sp>
        <p:nvSpPr>
          <p:cNvPr id="24617" name="Rectangle 249"/>
          <p:cNvSpPr/>
          <p:nvPr>
            <p:custDataLst>
              <p:tags r:id="rId76"/>
            </p:custDataLst>
          </p:nvPr>
        </p:nvSpPr>
        <p:spPr>
          <a:xfrm>
            <a:off x="3582988" y="2089150"/>
            <a:ext cx="262731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业务流程体系框架，包括流程点定义，交接件</a:t>
            </a:r>
            <a:endParaRPr lang="zh-CN" altLang="en-US" sz="1600" dirty="0"/>
          </a:p>
        </p:txBody>
      </p:sp>
      <p:sp>
        <p:nvSpPr>
          <p:cNvPr id="24618" name="Rectangle 250"/>
          <p:cNvSpPr/>
          <p:nvPr>
            <p:custDataLst>
              <p:tags r:id="rId77"/>
            </p:custDataLst>
          </p:nvPr>
        </p:nvSpPr>
        <p:spPr>
          <a:xfrm>
            <a:off x="3582988" y="688975"/>
            <a:ext cx="1919287"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600" b="1" dirty="0">
                <a:sym typeface="Arial" panose="020B0604020202020204" pitchFamily="34" charset="0"/>
              </a:rPr>
              <a:t>总体企业架构（</a:t>
            </a:r>
            <a:r>
              <a:rPr lang="en-US" altLang="zh-CN" sz="1600" b="1" dirty="0">
                <a:sym typeface="Arial" panose="020B0604020202020204" pitchFamily="34" charset="0"/>
              </a:rPr>
              <a:t>EA</a:t>
            </a:r>
            <a:r>
              <a:rPr lang="zh-CN" altLang="en-US" sz="1600" b="1" dirty="0">
                <a:sym typeface="Arial" panose="020B0604020202020204" pitchFamily="34" charset="0"/>
              </a:rPr>
              <a:t>）设计</a:t>
            </a:r>
            <a:endParaRPr lang="zh-CN" altLang="en-US" sz="1600" b="1" dirty="0">
              <a:sym typeface="Arial" panose="020B0604020202020204" pitchFamily="34" charset="0"/>
            </a:endParaRPr>
          </a:p>
        </p:txBody>
      </p:sp>
      <p:sp>
        <p:nvSpPr>
          <p:cNvPr id="24619" name="Rectangle 251"/>
          <p:cNvSpPr/>
          <p:nvPr>
            <p:custDataLst>
              <p:tags r:id="rId78"/>
            </p:custDataLst>
          </p:nvPr>
        </p:nvSpPr>
        <p:spPr>
          <a:xfrm>
            <a:off x="6613525" y="688975"/>
            <a:ext cx="2046288"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600" b="1" dirty="0">
                <a:sym typeface="Arial" panose="020B0604020202020204" pitchFamily="34" charset="0"/>
              </a:rPr>
              <a:t>EA</a:t>
            </a:r>
            <a:r>
              <a:rPr lang="zh-CN" altLang="en-US" sz="1600" b="1" dirty="0">
                <a:sym typeface="Arial" panose="020B0604020202020204" pitchFamily="34" charset="0"/>
              </a:rPr>
              <a:t>在具体项目架构上的落实</a:t>
            </a:r>
            <a:endParaRPr lang="zh-CN" altLang="en-US" sz="1600" b="1" dirty="0">
              <a:sym typeface="Arial" panose="020B0604020202020204" pitchFamily="34" charset="0"/>
            </a:endParaRPr>
          </a:p>
        </p:txBody>
      </p:sp>
      <p:sp>
        <p:nvSpPr>
          <p:cNvPr id="24620" name="Rectangle 252"/>
          <p:cNvSpPr/>
          <p:nvPr>
            <p:custDataLst>
              <p:tags r:id="rId79"/>
            </p:custDataLst>
          </p:nvPr>
        </p:nvSpPr>
        <p:spPr>
          <a:xfrm>
            <a:off x="3582988" y="3513138"/>
            <a:ext cx="262731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应用系统图</a:t>
            </a:r>
            <a:endParaRPr lang="zh-CN" altLang="en-US" sz="1600" dirty="0"/>
          </a:p>
          <a:p>
            <a:pPr marL="144780" lvl="1" indent="-142875" defTabSz="895350" eaLnBrk="1" hangingPunct="1"/>
            <a:r>
              <a:rPr lang="zh-CN" altLang="en-US" sz="1600" dirty="0"/>
              <a:t>软件技术原则、标准</a:t>
            </a:r>
            <a:endParaRPr lang="zh-CN" altLang="en-US" sz="1600" dirty="0"/>
          </a:p>
        </p:txBody>
      </p:sp>
      <p:sp>
        <p:nvSpPr>
          <p:cNvPr id="24621" name="Rectangle 253"/>
          <p:cNvSpPr/>
          <p:nvPr>
            <p:custDataLst>
              <p:tags r:id="rId80"/>
            </p:custDataLst>
          </p:nvPr>
        </p:nvSpPr>
        <p:spPr>
          <a:xfrm>
            <a:off x="3582988" y="4108450"/>
            <a:ext cx="2430462" cy="244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应用系统集成图</a:t>
            </a:r>
            <a:endParaRPr lang="zh-CN" altLang="en-US" sz="1600" dirty="0"/>
          </a:p>
        </p:txBody>
      </p:sp>
      <p:sp>
        <p:nvSpPr>
          <p:cNvPr id="24622" name="Rectangle 254"/>
          <p:cNvSpPr/>
          <p:nvPr>
            <p:custDataLst>
              <p:tags r:id="rId81"/>
            </p:custDataLst>
          </p:nvPr>
        </p:nvSpPr>
        <p:spPr>
          <a:xfrm>
            <a:off x="3582988" y="4818063"/>
            <a:ext cx="262731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业务数据图</a:t>
            </a:r>
            <a:endParaRPr lang="zh-CN" altLang="en-US" sz="1600" dirty="0"/>
          </a:p>
          <a:p>
            <a:pPr marL="144780" lvl="1" indent="-142875" defTabSz="895350" eaLnBrk="1" hangingPunct="1"/>
            <a:r>
              <a:rPr lang="zh-CN" altLang="en-US" sz="1600" dirty="0"/>
              <a:t>数据集成图</a:t>
            </a:r>
            <a:endParaRPr lang="en-US" altLang="zh-CN" sz="1600" dirty="0"/>
          </a:p>
        </p:txBody>
      </p:sp>
      <p:sp>
        <p:nvSpPr>
          <p:cNvPr id="24623" name="Rectangle 255"/>
          <p:cNvSpPr/>
          <p:nvPr>
            <p:custDataLst>
              <p:tags r:id="rId82"/>
            </p:custDataLst>
          </p:nvPr>
        </p:nvSpPr>
        <p:spPr>
          <a:xfrm>
            <a:off x="3582988" y="5505450"/>
            <a:ext cx="262731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产品化的基础设施服务项目</a:t>
            </a:r>
            <a:endParaRPr lang="en-US" altLang="zh-CN" sz="1600" dirty="0"/>
          </a:p>
          <a:p>
            <a:pPr marL="144780" lvl="1" indent="-142875" defTabSz="895350" eaLnBrk="1" hangingPunct="1"/>
            <a:r>
              <a:rPr lang="zh-CN" altLang="en-US" sz="1600" dirty="0"/>
              <a:t>硬件架构图</a:t>
            </a:r>
            <a:endParaRPr lang="en-US" altLang="zh-CN" sz="1600" dirty="0"/>
          </a:p>
        </p:txBody>
      </p:sp>
      <p:sp>
        <p:nvSpPr>
          <p:cNvPr id="24624" name="Rectangle 256"/>
          <p:cNvSpPr/>
          <p:nvPr>
            <p:custDataLst>
              <p:tags r:id="rId83"/>
            </p:custDataLst>
          </p:nvPr>
        </p:nvSpPr>
        <p:spPr>
          <a:xfrm>
            <a:off x="6699250" y="5505450"/>
            <a:ext cx="1960563"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特定的硬件技术与装备</a:t>
            </a:r>
            <a:endParaRPr lang="en-US" altLang="zh-CN" sz="1600" dirty="0"/>
          </a:p>
        </p:txBody>
      </p:sp>
      <p:sp>
        <p:nvSpPr>
          <p:cNvPr id="24625" name="Rectangle 257"/>
          <p:cNvSpPr/>
          <p:nvPr>
            <p:custDataLst>
              <p:tags r:id="rId84"/>
            </p:custDataLst>
          </p:nvPr>
        </p:nvSpPr>
        <p:spPr>
          <a:xfrm>
            <a:off x="6699250" y="4818063"/>
            <a:ext cx="1960563"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具体数据库设计</a:t>
            </a:r>
            <a:endParaRPr lang="zh-CN" altLang="en-US" sz="1600" dirty="0"/>
          </a:p>
          <a:p>
            <a:pPr marL="144780" lvl="1" indent="-142875" defTabSz="895350" eaLnBrk="1" hangingPunct="1"/>
            <a:r>
              <a:rPr lang="zh-CN" altLang="en-US" sz="1600" dirty="0"/>
              <a:t>数据接口设计</a:t>
            </a:r>
            <a:endParaRPr lang="en-US" altLang="zh-CN" sz="1600" dirty="0"/>
          </a:p>
        </p:txBody>
      </p:sp>
      <p:sp>
        <p:nvSpPr>
          <p:cNvPr id="24626" name="Rectangle 258"/>
          <p:cNvSpPr/>
          <p:nvPr>
            <p:custDataLst>
              <p:tags r:id="rId85"/>
            </p:custDataLst>
          </p:nvPr>
        </p:nvSpPr>
        <p:spPr>
          <a:xfrm>
            <a:off x="6699250" y="4090988"/>
            <a:ext cx="1960563"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具体应用系统接口设计</a:t>
            </a:r>
            <a:endParaRPr lang="en-US" altLang="zh-CN" sz="1600" dirty="0"/>
          </a:p>
        </p:txBody>
      </p:sp>
      <p:sp>
        <p:nvSpPr>
          <p:cNvPr id="24627" name="Rectangle 259"/>
          <p:cNvSpPr/>
          <p:nvPr>
            <p:custDataLst>
              <p:tags r:id="rId86"/>
            </p:custDataLst>
          </p:nvPr>
        </p:nvSpPr>
        <p:spPr>
          <a:xfrm>
            <a:off x="6699250" y="3544888"/>
            <a:ext cx="1960563"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特定的软件技术和设置</a:t>
            </a:r>
            <a:endParaRPr lang="zh-CN" altLang="en-US" sz="1600" dirty="0"/>
          </a:p>
        </p:txBody>
      </p:sp>
      <p:sp>
        <p:nvSpPr>
          <p:cNvPr id="24628" name="Line 260"/>
          <p:cNvSpPr/>
          <p:nvPr>
            <p:custDataLst>
              <p:tags r:id="rId87"/>
            </p:custDataLst>
          </p:nvPr>
        </p:nvSpPr>
        <p:spPr>
          <a:xfrm>
            <a:off x="3582988" y="1225550"/>
            <a:ext cx="5043487" cy="0"/>
          </a:xfrm>
          <a:prstGeom prst="line">
            <a:avLst/>
          </a:prstGeom>
          <a:ln w="12700" cap="flat" cmpd="sng">
            <a:solidFill>
              <a:schemeClr val="folHlink"/>
            </a:solidFill>
            <a:prstDash val="solid"/>
            <a:headEnd type="none" w="med" len="med"/>
            <a:tailEnd type="none" w="med" len="med"/>
          </a:ln>
        </p:spPr>
      </p:sp>
      <p:sp>
        <p:nvSpPr>
          <p:cNvPr id="24629" name="Rectangle 261"/>
          <p:cNvSpPr/>
          <p:nvPr>
            <p:custDataLst>
              <p:tags r:id="rId88"/>
            </p:custDataLst>
          </p:nvPr>
        </p:nvSpPr>
        <p:spPr>
          <a:xfrm>
            <a:off x="3582988" y="1368425"/>
            <a:ext cx="2627312" cy="244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总体企业战略和目标</a:t>
            </a:r>
            <a:endParaRPr lang="zh-CN" altLang="en-US" sz="1600" dirty="0"/>
          </a:p>
        </p:txBody>
      </p:sp>
      <p:sp>
        <p:nvSpPr>
          <p:cNvPr id="24630" name="Rectangle 262"/>
          <p:cNvSpPr/>
          <p:nvPr>
            <p:custDataLst>
              <p:tags r:id="rId89"/>
            </p:custDataLst>
          </p:nvPr>
        </p:nvSpPr>
        <p:spPr>
          <a:xfrm>
            <a:off x="6665913" y="1368425"/>
            <a:ext cx="1960562" cy="488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具体项目的战略地位和特定目标</a:t>
            </a:r>
            <a:endParaRPr lang="en-US" altLang="zh-CN" sz="1600" dirty="0"/>
          </a:p>
        </p:txBody>
      </p:sp>
      <p:sp>
        <p:nvSpPr>
          <p:cNvPr id="24631" name="AutoShape 263"/>
          <p:cNvSpPr/>
          <p:nvPr>
            <p:custDataLst>
              <p:tags r:id="rId90"/>
            </p:custDataLst>
          </p:nvPr>
        </p:nvSpPr>
        <p:spPr>
          <a:xfrm rot="5400000">
            <a:off x="6091238" y="1544638"/>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2" name="AutoShape 264"/>
          <p:cNvSpPr/>
          <p:nvPr>
            <p:custDataLst>
              <p:tags r:id="rId91"/>
            </p:custDataLst>
          </p:nvPr>
        </p:nvSpPr>
        <p:spPr>
          <a:xfrm rot="5400000">
            <a:off x="6091238" y="2371725"/>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3" name="AutoShape 265"/>
          <p:cNvSpPr/>
          <p:nvPr>
            <p:custDataLst>
              <p:tags r:id="rId92"/>
            </p:custDataLst>
          </p:nvPr>
        </p:nvSpPr>
        <p:spPr>
          <a:xfrm rot="5400000">
            <a:off x="6091238" y="5681663"/>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4" name="AutoShape 266"/>
          <p:cNvSpPr/>
          <p:nvPr>
            <p:custDataLst>
              <p:tags r:id="rId93"/>
            </p:custDataLst>
          </p:nvPr>
        </p:nvSpPr>
        <p:spPr>
          <a:xfrm rot="5400000">
            <a:off x="6091238" y="3198813"/>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5" name="AutoShape 267"/>
          <p:cNvSpPr/>
          <p:nvPr>
            <p:custDataLst>
              <p:tags r:id="rId94"/>
            </p:custDataLst>
          </p:nvPr>
        </p:nvSpPr>
        <p:spPr>
          <a:xfrm rot="5400000">
            <a:off x="6091238" y="4025900"/>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6" name="AutoShape 268"/>
          <p:cNvSpPr/>
          <p:nvPr>
            <p:custDataLst>
              <p:tags r:id="rId95"/>
            </p:custDataLst>
          </p:nvPr>
        </p:nvSpPr>
        <p:spPr>
          <a:xfrm rot="5400000">
            <a:off x="6091238" y="4852988"/>
            <a:ext cx="627062" cy="13017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37" name="AutoShape 269"/>
          <p:cNvSpPr/>
          <p:nvPr>
            <p:custDataLst>
              <p:tags r:id="rId96"/>
            </p:custDataLst>
          </p:nvPr>
        </p:nvSpPr>
        <p:spPr>
          <a:xfrm>
            <a:off x="8328025" y="436563"/>
            <a:ext cx="484188"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未穷尽</a:t>
            </a:r>
            <a:endParaRPr lang="zh-CN" altLang="en-US" sz="1200" dirty="0">
              <a:solidFill>
                <a:srgbClr val="808080"/>
              </a:solidFill>
            </a:endParaRPr>
          </a:p>
        </p:txBody>
      </p:sp>
      <p:cxnSp>
        <p:nvCxnSpPr>
          <p:cNvPr id="24638" name="AutoShape 270"/>
          <p:cNvCxnSpPr>
            <a:stCxn id="24637" idx="2"/>
            <a:endCxn id="24637" idx="4"/>
          </p:cNvCxnSpPr>
          <p:nvPr>
            <p:custDataLst>
              <p:tags r:id="rId97"/>
            </p:custDataLst>
          </p:nvPr>
        </p:nvCxnSpPr>
        <p:spPr>
          <a:xfrm>
            <a:off x="8328025" y="436563"/>
            <a:ext cx="0" cy="209550"/>
          </a:xfrm>
          <a:prstGeom prst="straightConnector1">
            <a:avLst/>
          </a:prstGeom>
          <a:ln w="9525" cap="flat" cmpd="sng">
            <a:solidFill>
              <a:srgbClr val="808080"/>
            </a:solidFill>
            <a:prstDash val="solid"/>
            <a:headEnd type="none" w="med" len="med"/>
            <a:tailEnd type="none" w="med" len="med"/>
          </a:ln>
        </p:spPr>
      </p:cxnSp>
      <p:cxnSp>
        <p:nvCxnSpPr>
          <p:cNvPr id="24639" name="AutoShape 271"/>
          <p:cNvCxnSpPr>
            <a:stCxn id="24637" idx="4"/>
            <a:endCxn id="24637" idx="6"/>
          </p:cNvCxnSpPr>
          <p:nvPr>
            <p:custDataLst>
              <p:tags r:id="rId98"/>
            </p:custDataLst>
          </p:nvPr>
        </p:nvCxnSpPr>
        <p:spPr>
          <a:xfrm>
            <a:off x="8328025" y="646113"/>
            <a:ext cx="484188" cy="0"/>
          </a:xfrm>
          <a:prstGeom prst="straightConnector1">
            <a:avLst/>
          </a:prstGeom>
          <a:ln w="25400" cap="flat" cmpd="sng">
            <a:solidFill>
              <a:srgbClr val="808080"/>
            </a:solidFill>
            <a:prstDash val="solid"/>
            <a:headEnd type="none" w="med" len="med"/>
            <a:tailEnd type="none" w="med" len="med"/>
          </a:ln>
        </p:spPr>
      </p:cxnSp>
      <p:grpSp>
        <p:nvGrpSpPr>
          <p:cNvPr id="24640" name="Group 278"/>
          <p:cNvGrpSpPr/>
          <p:nvPr/>
        </p:nvGrpSpPr>
        <p:grpSpPr>
          <a:xfrm>
            <a:off x="6856413" y="457200"/>
            <a:ext cx="1330325" cy="182563"/>
            <a:chOff x="4314" y="288"/>
            <a:chExt cx="838" cy="115"/>
          </a:xfrm>
        </p:grpSpPr>
        <p:sp>
          <p:nvSpPr>
            <p:cNvPr id="24641" name="Rectangle 276"/>
            <p:cNvSpPr/>
            <p:nvPr>
              <p:custDataLst>
                <p:tags r:id="rId99"/>
              </p:custDataLst>
            </p:nvPr>
          </p:nvSpPr>
          <p:spPr>
            <a:xfrm>
              <a:off x="4314" y="305"/>
              <a:ext cx="177" cy="81"/>
            </a:xfrm>
            <a:prstGeom prst="rect">
              <a:avLst/>
            </a:prstGeom>
            <a:noFill/>
            <a:ln w="19050"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4642" name="Rectangle 277"/>
            <p:cNvSpPr/>
            <p:nvPr>
              <p:custDataLst>
                <p:tags r:id="rId100"/>
              </p:custDataLst>
            </p:nvPr>
          </p:nvSpPr>
          <p:spPr>
            <a:xfrm>
              <a:off x="4538" y="288"/>
              <a:ext cx="614" cy="1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sym typeface="Arial" panose="020B0604020202020204" pitchFamily="34" charset="0"/>
                </a:rPr>
                <a:t>本文件的重点</a:t>
              </a:r>
              <a:endParaRPr lang="en-US" altLang="zh-CN" sz="1200" dirty="0">
                <a:sym typeface="Arial" panose="020B0604020202020204" pitchFamily="34" charset="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6627" name="Rectangle 6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4" name="" r:id="rId2" imgW="0" imgH="0" progId="TCLayout.ActiveDocument.1">
                  <p:embed/>
                </p:oleObj>
              </mc:Choice>
              <mc:Fallback>
                <p:oleObj name="" r:id="rId2" imgW="0" imgH="0" progId="TCLayout.ActiveDocument.1">
                  <p:embed/>
                  <p:pic>
                    <p:nvPicPr>
                      <p:cNvPr id="0" name="图片 3083"/>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6628" name="AutoShape 61"/>
          <p:cNvSpPr/>
          <p:nvPr>
            <p:custDataLst>
              <p:tags r:id="rId3"/>
            </p:custDataLst>
          </p:nvPr>
        </p:nvSpPr>
        <p:spPr>
          <a:xfrm>
            <a:off x="338138" y="1081088"/>
            <a:ext cx="2527300" cy="4592637"/>
          </a:xfrm>
          <a:prstGeom prst="roundRect">
            <a:avLst>
              <a:gd name="adj" fmla="val 1884"/>
            </a:avLst>
          </a:prstGeom>
          <a:solidFill>
            <a:srgbClr val="C0C0C0"/>
          </a:solidFill>
          <a:ln w="19050">
            <a:noFill/>
          </a:ln>
        </p:spPr>
        <p:txBody>
          <a:bodyPr lIns="34290" tIns="34290" rIns="34290" bIns="3429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zh-CN" sz="2800" b="1" dirty="0">
              <a:solidFill>
                <a:schemeClr val="bg1"/>
              </a:solidFill>
            </a:endParaRPr>
          </a:p>
        </p:txBody>
      </p:sp>
      <p:sp>
        <p:nvSpPr>
          <p:cNvPr id="26629" name="Rectangle 59"/>
          <p:cNvSpPr>
            <a:spLocks noGrp="1"/>
          </p:cNvSpPr>
          <p:nvPr>
            <p:ph type="title"/>
            <p:custDataLst>
              <p:tags r:id="rId4"/>
            </p:custDataLst>
          </p:nvPr>
        </p:nvSpPr>
        <p:spPr>
          <a:xfrm>
            <a:off x="119063" y="261938"/>
            <a:ext cx="8020050" cy="365125"/>
          </a:xfrm>
          <a:ln/>
        </p:spPr>
        <p:txBody>
          <a:bodyPr vert="horz" wrap="square" lIns="0" tIns="0" rIns="0" bIns="0" anchor="t" anchorCtr="0">
            <a:spAutoFit/>
          </a:bodyPr>
          <a:p>
            <a:pPr eaLnBrk="1" hangingPunct="1"/>
            <a:r>
              <a:rPr lang="zh-CN" altLang="en-US" dirty="0"/>
              <a:t>业务战略驱动的企业架构需要回答三个问题</a:t>
            </a:r>
            <a:endParaRPr lang="zh-CN" altLang="en-US" dirty="0"/>
          </a:p>
        </p:txBody>
      </p:sp>
      <p:sp>
        <p:nvSpPr>
          <p:cNvPr id="26630" name="Freeform 3"/>
          <p:cNvSpPr/>
          <p:nvPr>
            <p:custDataLst>
              <p:tags r:id="rId5"/>
            </p:custDataLst>
          </p:nvPr>
        </p:nvSpPr>
        <p:spPr>
          <a:xfrm rot="10800000">
            <a:off x="2540000" y="3767138"/>
            <a:ext cx="1390650" cy="1984375"/>
          </a:xfrm>
          <a:custGeom>
            <a:avLst/>
            <a:gdLst/>
            <a:ahLst/>
            <a:cxnLst>
              <a:cxn ang="0">
                <a:pos x="448919" y="0"/>
              </a:cxn>
              <a:cxn ang="0">
                <a:pos x="0" y="540665"/>
              </a:cxn>
              <a:cxn ang="0">
                <a:pos x="448919" y="1085205"/>
              </a:cxn>
              <a:cxn ang="0">
                <a:pos x="448919" y="784836"/>
              </a:cxn>
              <a:cxn ang="0">
                <a:pos x="526731" y="792587"/>
              </a:cxn>
              <a:cxn ang="0">
                <a:pos x="604544" y="806152"/>
              </a:cxn>
              <a:cxn ang="0">
                <a:pos x="680361" y="829407"/>
              </a:cxn>
              <a:cxn ang="0">
                <a:pos x="754183" y="858475"/>
              </a:cxn>
              <a:cxn ang="0">
                <a:pos x="826010" y="893356"/>
              </a:cxn>
              <a:cxn ang="0">
                <a:pos x="895842" y="939865"/>
              </a:cxn>
              <a:cxn ang="0">
                <a:pos x="963679" y="990250"/>
              </a:cxn>
              <a:cxn ang="0">
                <a:pos x="1025530" y="1048386"/>
              </a:cxn>
              <a:cxn ang="0">
                <a:pos x="1083390" y="1112335"/>
              </a:cxn>
              <a:cxn ang="0">
                <a:pos x="1139256" y="1180161"/>
              </a:cxn>
              <a:cxn ang="0">
                <a:pos x="1189135" y="1255737"/>
              </a:cxn>
              <a:cxn ang="0">
                <a:pos x="1235025" y="1335190"/>
              </a:cxn>
              <a:cxn ang="0">
                <a:pos x="1272934" y="1418518"/>
              </a:cxn>
              <a:cxn ang="0">
                <a:pos x="1306852" y="1507660"/>
              </a:cxn>
              <a:cxn ang="0">
                <a:pos x="1334785" y="1598740"/>
              </a:cxn>
              <a:cxn ang="0">
                <a:pos x="1358727" y="1691757"/>
              </a:cxn>
              <a:cxn ang="0">
                <a:pos x="1374688" y="1786713"/>
              </a:cxn>
              <a:cxn ang="0">
                <a:pos x="1384664" y="1883606"/>
              </a:cxn>
              <a:cxn ang="0">
                <a:pos x="1388655" y="1982437"/>
              </a:cxn>
              <a:cxn ang="0">
                <a:pos x="1386660" y="1866165"/>
              </a:cxn>
              <a:cxn ang="0">
                <a:pos x="1380674" y="1751831"/>
              </a:cxn>
              <a:cxn ang="0">
                <a:pos x="1370698" y="1639435"/>
              </a:cxn>
              <a:cxn ang="0">
                <a:pos x="1354737" y="1527039"/>
              </a:cxn>
              <a:cxn ang="0">
                <a:pos x="1334785" y="1418518"/>
              </a:cxn>
              <a:cxn ang="0">
                <a:pos x="1312837" y="1311935"/>
              </a:cxn>
              <a:cxn ang="0">
                <a:pos x="1282910" y="1207291"/>
              </a:cxn>
              <a:cxn ang="0">
                <a:pos x="1252982" y="1106522"/>
              </a:cxn>
              <a:cxn ang="0">
                <a:pos x="1217068" y="1011566"/>
              </a:cxn>
              <a:cxn ang="0">
                <a:pos x="1179159" y="918549"/>
              </a:cxn>
              <a:cxn ang="0">
                <a:pos x="1137260" y="831345"/>
              </a:cxn>
              <a:cxn ang="0">
                <a:pos x="1091371" y="749954"/>
              </a:cxn>
              <a:cxn ang="0">
                <a:pos x="1045481" y="674377"/>
              </a:cxn>
              <a:cxn ang="0">
                <a:pos x="993606" y="602676"/>
              </a:cxn>
              <a:cxn ang="0">
                <a:pos x="939736" y="538727"/>
              </a:cxn>
              <a:cxn ang="0">
                <a:pos x="883871" y="480591"/>
              </a:cxn>
              <a:cxn ang="0">
                <a:pos x="824015" y="430206"/>
              </a:cxn>
              <a:cxn ang="0">
                <a:pos x="766154" y="385635"/>
              </a:cxn>
              <a:cxn ang="0">
                <a:pos x="704303" y="348816"/>
              </a:cxn>
              <a:cxn ang="0">
                <a:pos x="642452" y="319748"/>
              </a:cxn>
              <a:cxn ang="0">
                <a:pos x="578606" y="298431"/>
              </a:cxn>
              <a:cxn ang="0">
                <a:pos x="514760" y="282928"/>
              </a:cxn>
              <a:cxn ang="0">
                <a:pos x="448919" y="275177"/>
              </a:cxn>
              <a:cxn ang="0">
                <a:pos x="448919" y="0"/>
              </a:cxn>
            </a:cxnLst>
            <a:pathLst>
              <a:path w="697" h="1024">
                <a:moveTo>
                  <a:pt x="225" y="0"/>
                </a:moveTo>
                <a:lnTo>
                  <a:pt x="0" y="279"/>
                </a:lnTo>
                <a:lnTo>
                  <a:pt x="225" y="560"/>
                </a:lnTo>
                <a:lnTo>
                  <a:pt x="225" y="405"/>
                </a:lnTo>
                <a:lnTo>
                  <a:pt x="264" y="409"/>
                </a:lnTo>
                <a:lnTo>
                  <a:pt x="303" y="416"/>
                </a:lnTo>
                <a:lnTo>
                  <a:pt x="341" y="428"/>
                </a:lnTo>
                <a:lnTo>
                  <a:pt x="378" y="443"/>
                </a:lnTo>
                <a:lnTo>
                  <a:pt x="414" y="461"/>
                </a:lnTo>
                <a:lnTo>
                  <a:pt x="449" y="485"/>
                </a:lnTo>
                <a:lnTo>
                  <a:pt x="483" y="511"/>
                </a:lnTo>
                <a:lnTo>
                  <a:pt x="514" y="541"/>
                </a:lnTo>
                <a:lnTo>
                  <a:pt x="543" y="574"/>
                </a:lnTo>
                <a:lnTo>
                  <a:pt x="571" y="609"/>
                </a:lnTo>
                <a:lnTo>
                  <a:pt x="596" y="648"/>
                </a:lnTo>
                <a:lnTo>
                  <a:pt x="619" y="689"/>
                </a:lnTo>
                <a:lnTo>
                  <a:pt x="638" y="732"/>
                </a:lnTo>
                <a:lnTo>
                  <a:pt x="655" y="778"/>
                </a:lnTo>
                <a:lnTo>
                  <a:pt x="669" y="825"/>
                </a:lnTo>
                <a:lnTo>
                  <a:pt x="681" y="873"/>
                </a:lnTo>
                <a:lnTo>
                  <a:pt x="689" y="922"/>
                </a:lnTo>
                <a:lnTo>
                  <a:pt x="694" y="972"/>
                </a:lnTo>
                <a:lnTo>
                  <a:pt x="696" y="1023"/>
                </a:lnTo>
                <a:lnTo>
                  <a:pt x="695" y="963"/>
                </a:lnTo>
                <a:lnTo>
                  <a:pt x="692" y="904"/>
                </a:lnTo>
                <a:lnTo>
                  <a:pt x="687" y="846"/>
                </a:lnTo>
                <a:lnTo>
                  <a:pt x="679" y="788"/>
                </a:lnTo>
                <a:lnTo>
                  <a:pt x="669" y="732"/>
                </a:lnTo>
                <a:lnTo>
                  <a:pt x="658" y="677"/>
                </a:lnTo>
                <a:lnTo>
                  <a:pt x="643" y="623"/>
                </a:lnTo>
                <a:lnTo>
                  <a:pt x="628" y="571"/>
                </a:lnTo>
                <a:lnTo>
                  <a:pt x="610" y="522"/>
                </a:lnTo>
                <a:lnTo>
                  <a:pt x="591" y="474"/>
                </a:lnTo>
                <a:lnTo>
                  <a:pt x="570" y="429"/>
                </a:lnTo>
                <a:lnTo>
                  <a:pt x="547" y="387"/>
                </a:lnTo>
                <a:lnTo>
                  <a:pt x="524" y="348"/>
                </a:lnTo>
                <a:lnTo>
                  <a:pt x="498" y="311"/>
                </a:lnTo>
                <a:lnTo>
                  <a:pt x="471" y="278"/>
                </a:lnTo>
                <a:lnTo>
                  <a:pt x="443" y="248"/>
                </a:lnTo>
                <a:lnTo>
                  <a:pt x="413" y="222"/>
                </a:lnTo>
                <a:lnTo>
                  <a:pt x="384" y="199"/>
                </a:lnTo>
                <a:lnTo>
                  <a:pt x="353" y="180"/>
                </a:lnTo>
                <a:lnTo>
                  <a:pt x="322" y="165"/>
                </a:lnTo>
                <a:lnTo>
                  <a:pt x="290" y="154"/>
                </a:lnTo>
                <a:lnTo>
                  <a:pt x="258" y="146"/>
                </a:lnTo>
                <a:lnTo>
                  <a:pt x="225" y="142"/>
                </a:lnTo>
                <a:lnTo>
                  <a:pt x="225" y="0"/>
                </a:lnTo>
              </a:path>
            </a:pathLst>
          </a:custGeom>
          <a:gradFill rotWithShape="0">
            <a:gsLst>
              <a:gs pos="0">
                <a:srgbClr val="002F2F">
                  <a:alpha val="100000"/>
                </a:srgbClr>
              </a:gs>
              <a:gs pos="50000">
                <a:schemeClr val="folHlink">
                  <a:alpha val="100000"/>
                </a:schemeClr>
              </a:gs>
              <a:gs pos="100000">
                <a:srgbClr val="002F2F">
                  <a:alpha val="100000"/>
                </a:srgbClr>
              </a:gs>
            </a:gsLst>
            <a:lin ang="0" scaled="1"/>
            <a:tileRect/>
          </a:gradFill>
          <a:ln w="12700">
            <a:noFill/>
          </a:ln>
        </p:spPr>
        <p:txBody>
          <a:bodyPr/>
          <a:p>
            <a:endParaRPr lang="zh-CN" altLang="en-US"/>
          </a:p>
        </p:txBody>
      </p:sp>
      <p:sp>
        <p:nvSpPr>
          <p:cNvPr id="26631" name="Freeform 4"/>
          <p:cNvSpPr/>
          <p:nvPr>
            <p:custDataLst>
              <p:tags r:id="rId6"/>
            </p:custDataLst>
          </p:nvPr>
        </p:nvSpPr>
        <p:spPr>
          <a:xfrm rot="-10800000" flipV="1">
            <a:off x="2540000" y="1116013"/>
            <a:ext cx="1390650" cy="1984375"/>
          </a:xfrm>
          <a:custGeom>
            <a:avLst/>
            <a:gdLst/>
            <a:ahLst/>
            <a:cxnLst>
              <a:cxn ang="0">
                <a:pos x="448919" y="0"/>
              </a:cxn>
              <a:cxn ang="0">
                <a:pos x="0" y="540665"/>
              </a:cxn>
              <a:cxn ang="0">
                <a:pos x="448919" y="1085205"/>
              </a:cxn>
              <a:cxn ang="0">
                <a:pos x="448919" y="784836"/>
              </a:cxn>
              <a:cxn ang="0">
                <a:pos x="526731" y="792587"/>
              </a:cxn>
              <a:cxn ang="0">
                <a:pos x="604544" y="806152"/>
              </a:cxn>
              <a:cxn ang="0">
                <a:pos x="680361" y="829407"/>
              </a:cxn>
              <a:cxn ang="0">
                <a:pos x="754183" y="858475"/>
              </a:cxn>
              <a:cxn ang="0">
                <a:pos x="826010" y="893356"/>
              </a:cxn>
              <a:cxn ang="0">
                <a:pos x="895842" y="939865"/>
              </a:cxn>
              <a:cxn ang="0">
                <a:pos x="963679" y="990250"/>
              </a:cxn>
              <a:cxn ang="0">
                <a:pos x="1025530" y="1048386"/>
              </a:cxn>
              <a:cxn ang="0">
                <a:pos x="1083390" y="1112335"/>
              </a:cxn>
              <a:cxn ang="0">
                <a:pos x="1139256" y="1180161"/>
              </a:cxn>
              <a:cxn ang="0">
                <a:pos x="1189135" y="1255737"/>
              </a:cxn>
              <a:cxn ang="0">
                <a:pos x="1235025" y="1335190"/>
              </a:cxn>
              <a:cxn ang="0">
                <a:pos x="1272934" y="1418518"/>
              </a:cxn>
              <a:cxn ang="0">
                <a:pos x="1306852" y="1507660"/>
              </a:cxn>
              <a:cxn ang="0">
                <a:pos x="1334785" y="1598740"/>
              </a:cxn>
              <a:cxn ang="0">
                <a:pos x="1358727" y="1691757"/>
              </a:cxn>
              <a:cxn ang="0">
                <a:pos x="1374688" y="1786713"/>
              </a:cxn>
              <a:cxn ang="0">
                <a:pos x="1384664" y="1883606"/>
              </a:cxn>
              <a:cxn ang="0">
                <a:pos x="1388655" y="1982437"/>
              </a:cxn>
              <a:cxn ang="0">
                <a:pos x="1386660" y="1866165"/>
              </a:cxn>
              <a:cxn ang="0">
                <a:pos x="1380674" y="1751831"/>
              </a:cxn>
              <a:cxn ang="0">
                <a:pos x="1370698" y="1639435"/>
              </a:cxn>
              <a:cxn ang="0">
                <a:pos x="1354737" y="1527039"/>
              </a:cxn>
              <a:cxn ang="0">
                <a:pos x="1334785" y="1418518"/>
              </a:cxn>
              <a:cxn ang="0">
                <a:pos x="1312837" y="1311935"/>
              </a:cxn>
              <a:cxn ang="0">
                <a:pos x="1282910" y="1207291"/>
              </a:cxn>
              <a:cxn ang="0">
                <a:pos x="1252982" y="1106522"/>
              </a:cxn>
              <a:cxn ang="0">
                <a:pos x="1217068" y="1011566"/>
              </a:cxn>
              <a:cxn ang="0">
                <a:pos x="1179159" y="918549"/>
              </a:cxn>
              <a:cxn ang="0">
                <a:pos x="1137260" y="831345"/>
              </a:cxn>
              <a:cxn ang="0">
                <a:pos x="1091371" y="749954"/>
              </a:cxn>
              <a:cxn ang="0">
                <a:pos x="1045481" y="674377"/>
              </a:cxn>
              <a:cxn ang="0">
                <a:pos x="993606" y="602676"/>
              </a:cxn>
              <a:cxn ang="0">
                <a:pos x="939736" y="538727"/>
              </a:cxn>
              <a:cxn ang="0">
                <a:pos x="883871" y="480591"/>
              </a:cxn>
              <a:cxn ang="0">
                <a:pos x="824015" y="430206"/>
              </a:cxn>
              <a:cxn ang="0">
                <a:pos x="766154" y="385635"/>
              </a:cxn>
              <a:cxn ang="0">
                <a:pos x="704303" y="348816"/>
              </a:cxn>
              <a:cxn ang="0">
                <a:pos x="642452" y="319748"/>
              </a:cxn>
              <a:cxn ang="0">
                <a:pos x="578606" y="298431"/>
              </a:cxn>
              <a:cxn ang="0">
                <a:pos x="514760" y="282928"/>
              </a:cxn>
              <a:cxn ang="0">
                <a:pos x="448919" y="275177"/>
              </a:cxn>
              <a:cxn ang="0">
                <a:pos x="448919" y="0"/>
              </a:cxn>
            </a:cxnLst>
            <a:pathLst>
              <a:path w="697" h="1024">
                <a:moveTo>
                  <a:pt x="225" y="0"/>
                </a:moveTo>
                <a:lnTo>
                  <a:pt x="0" y="279"/>
                </a:lnTo>
                <a:lnTo>
                  <a:pt x="225" y="560"/>
                </a:lnTo>
                <a:lnTo>
                  <a:pt x="225" y="405"/>
                </a:lnTo>
                <a:lnTo>
                  <a:pt x="264" y="409"/>
                </a:lnTo>
                <a:lnTo>
                  <a:pt x="303" y="416"/>
                </a:lnTo>
                <a:lnTo>
                  <a:pt x="341" y="428"/>
                </a:lnTo>
                <a:lnTo>
                  <a:pt x="378" y="443"/>
                </a:lnTo>
                <a:lnTo>
                  <a:pt x="414" y="461"/>
                </a:lnTo>
                <a:lnTo>
                  <a:pt x="449" y="485"/>
                </a:lnTo>
                <a:lnTo>
                  <a:pt x="483" y="511"/>
                </a:lnTo>
                <a:lnTo>
                  <a:pt x="514" y="541"/>
                </a:lnTo>
                <a:lnTo>
                  <a:pt x="543" y="574"/>
                </a:lnTo>
                <a:lnTo>
                  <a:pt x="571" y="609"/>
                </a:lnTo>
                <a:lnTo>
                  <a:pt x="596" y="648"/>
                </a:lnTo>
                <a:lnTo>
                  <a:pt x="619" y="689"/>
                </a:lnTo>
                <a:lnTo>
                  <a:pt x="638" y="732"/>
                </a:lnTo>
                <a:lnTo>
                  <a:pt x="655" y="778"/>
                </a:lnTo>
                <a:lnTo>
                  <a:pt x="669" y="825"/>
                </a:lnTo>
                <a:lnTo>
                  <a:pt x="681" y="873"/>
                </a:lnTo>
                <a:lnTo>
                  <a:pt x="689" y="922"/>
                </a:lnTo>
                <a:lnTo>
                  <a:pt x="694" y="972"/>
                </a:lnTo>
                <a:lnTo>
                  <a:pt x="696" y="1023"/>
                </a:lnTo>
                <a:lnTo>
                  <a:pt x="695" y="963"/>
                </a:lnTo>
                <a:lnTo>
                  <a:pt x="692" y="904"/>
                </a:lnTo>
                <a:lnTo>
                  <a:pt x="687" y="846"/>
                </a:lnTo>
                <a:lnTo>
                  <a:pt x="679" y="788"/>
                </a:lnTo>
                <a:lnTo>
                  <a:pt x="669" y="732"/>
                </a:lnTo>
                <a:lnTo>
                  <a:pt x="658" y="677"/>
                </a:lnTo>
                <a:lnTo>
                  <a:pt x="643" y="623"/>
                </a:lnTo>
                <a:lnTo>
                  <a:pt x="628" y="571"/>
                </a:lnTo>
                <a:lnTo>
                  <a:pt x="610" y="522"/>
                </a:lnTo>
                <a:lnTo>
                  <a:pt x="591" y="474"/>
                </a:lnTo>
                <a:lnTo>
                  <a:pt x="570" y="429"/>
                </a:lnTo>
                <a:lnTo>
                  <a:pt x="547" y="387"/>
                </a:lnTo>
                <a:lnTo>
                  <a:pt x="524" y="348"/>
                </a:lnTo>
                <a:lnTo>
                  <a:pt x="498" y="311"/>
                </a:lnTo>
                <a:lnTo>
                  <a:pt x="471" y="278"/>
                </a:lnTo>
                <a:lnTo>
                  <a:pt x="443" y="248"/>
                </a:lnTo>
                <a:lnTo>
                  <a:pt x="413" y="222"/>
                </a:lnTo>
                <a:lnTo>
                  <a:pt x="384" y="199"/>
                </a:lnTo>
                <a:lnTo>
                  <a:pt x="353" y="180"/>
                </a:lnTo>
                <a:lnTo>
                  <a:pt x="322" y="165"/>
                </a:lnTo>
                <a:lnTo>
                  <a:pt x="290" y="154"/>
                </a:lnTo>
                <a:lnTo>
                  <a:pt x="258" y="146"/>
                </a:lnTo>
                <a:lnTo>
                  <a:pt x="225" y="142"/>
                </a:lnTo>
                <a:lnTo>
                  <a:pt x="225" y="0"/>
                </a:lnTo>
              </a:path>
            </a:pathLst>
          </a:custGeom>
          <a:gradFill rotWithShape="0">
            <a:gsLst>
              <a:gs pos="0">
                <a:srgbClr val="002F2F">
                  <a:alpha val="100000"/>
                </a:srgbClr>
              </a:gs>
              <a:gs pos="50000">
                <a:schemeClr val="folHlink">
                  <a:alpha val="100000"/>
                </a:schemeClr>
              </a:gs>
              <a:gs pos="100000">
                <a:srgbClr val="002F2F">
                  <a:alpha val="100000"/>
                </a:srgbClr>
              </a:gs>
            </a:gsLst>
            <a:lin ang="0" scaled="1"/>
            <a:tileRect/>
          </a:gradFill>
          <a:ln w="12700">
            <a:noFill/>
          </a:ln>
        </p:spPr>
        <p:txBody>
          <a:bodyPr/>
          <a:p>
            <a:endParaRPr lang="zh-CN" altLang="en-US"/>
          </a:p>
        </p:txBody>
      </p:sp>
      <p:sp>
        <p:nvSpPr>
          <p:cNvPr id="26632" name="AutoShape 5"/>
          <p:cNvSpPr/>
          <p:nvPr>
            <p:custDataLst>
              <p:tags r:id="rId7"/>
            </p:custDataLst>
          </p:nvPr>
        </p:nvSpPr>
        <p:spPr>
          <a:xfrm>
            <a:off x="2614613" y="2894013"/>
            <a:ext cx="1316037" cy="1079500"/>
          </a:xfrm>
          <a:prstGeom prst="rightArrow">
            <a:avLst>
              <a:gd name="adj1" fmla="val 44407"/>
              <a:gd name="adj2" fmla="val 46461"/>
            </a:avLst>
          </a:prstGeom>
          <a:gradFill rotWithShape="0">
            <a:gsLst>
              <a:gs pos="0">
                <a:srgbClr val="002F2F"/>
              </a:gs>
              <a:gs pos="50000">
                <a:schemeClr val="folHlink"/>
              </a:gs>
              <a:gs pos="100000">
                <a:srgbClr val="002F2F"/>
              </a:gs>
            </a:gsLst>
            <a:lin ang="0" scaled="1"/>
            <a:tileRect/>
          </a:gradFill>
          <a:ln w="12700">
            <a:noFill/>
          </a:ln>
        </p:spPr>
        <p:txBody>
          <a:bodyPr rot="10800000" vert="eaVert" anchor="ctr" anchorCtr="0"/>
          <a:p>
            <a:pPr algn="ctr" eaLnBrk="1" hangingPunct="1"/>
            <a:endParaRPr lang="zh-CN" altLang="en-US" dirty="0">
              <a:latin typeface="Arial" panose="020B0604020202020204" pitchFamily="34" charset="0"/>
            </a:endParaRPr>
          </a:p>
        </p:txBody>
      </p:sp>
      <p:sp>
        <p:nvSpPr>
          <p:cNvPr id="2575366" name="Freeform 6"/>
          <p:cNvSpPr/>
          <p:nvPr>
            <p:custDataLst>
              <p:tags r:id="rId8"/>
            </p:custDataLst>
          </p:nvPr>
        </p:nvSpPr>
        <p:spPr bwMode="gray">
          <a:xfrm>
            <a:off x="485775" y="3078163"/>
            <a:ext cx="1693863" cy="2701925"/>
          </a:xfrm>
          <a:custGeom>
            <a:avLst/>
            <a:gdLst>
              <a:gd name="T0" fmla="*/ 259 w 870"/>
              <a:gd name="T1" fmla="*/ 603 h 1389"/>
              <a:gd name="T2" fmla="*/ 305 w 870"/>
              <a:gd name="T3" fmla="*/ 525 h 1389"/>
              <a:gd name="T4" fmla="*/ 287 w 870"/>
              <a:gd name="T5" fmla="*/ 289 h 1389"/>
              <a:gd name="T6" fmla="*/ 401 w 870"/>
              <a:gd name="T7" fmla="*/ 57 h 1389"/>
              <a:gd name="T8" fmla="*/ 694 w 870"/>
              <a:gd name="T9" fmla="*/ 36 h 1389"/>
              <a:gd name="T10" fmla="*/ 862 w 870"/>
              <a:gd name="T11" fmla="*/ 273 h 1389"/>
              <a:gd name="T12" fmla="*/ 745 w 870"/>
              <a:gd name="T13" fmla="*/ 521 h 1389"/>
              <a:gd name="T14" fmla="*/ 511 w 870"/>
              <a:gd name="T15" fmla="*/ 777 h 1389"/>
              <a:gd name="T16" fmla="*/ 583 w 870"/>
              <a:gd name="T17" fmla="*/ 1122 h 1389"/>
              <a:gd name="T18" fmla="*/ 559 w 870"/>
              <a:gd name="T19" fmla="*/ 1284 h 1389"/>
              <a:gd name="T20" fmla="*/ 274 w 870"/>
              <a:gd name="T21" fmla="*/ 1377 h 1389"/>
              <a:gd name="T22" fmla="*/ 37 w 870"/>
              <a:gd name="T23" fmla="*/ 1212 h 1389"/>
              <a:gd name="T24" fmla="*/ 52 w 870"/>
              <a:gd name="T25" fmla="*/ 882 h 1389"/>
              <a:gd name="T26" fmla="*/ 259 w 870"/>
              <a:gd name="T27" fmla="*/ 603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0" h="1389">
                <a:moveTo>
                  <a:pt x="259" y="603"/>
                </a:moveTo>
                <a:cubicBezTo>
                  <a:pt x="301" y="543"/>
                  <a:pt x="300" y="577"/>
                  <a:pt x="305" y="525"/>
                </a:cubicBezTo>
                <a:cubicBezTo>
                  <a:pt x="310" y="473"/>
                  <a:pt x="271" y="367"/>
                  <a:pt x="287" y="289"/>
                </a:cubicBezTo>
                <a:cubicBezTo>
                  <a:pt x="303" y="211"/>
                  <a:pt x="333" y="99"/>
                  <a:pt x="401" y="57"/>
                </a:cubicBezTo>
                <a:cubicBezTo>
                  <a:pt x="469" y="15"/>
                  <a:pt x="617" y="0"/>
                  <a:pt x="694" y="36"/>
                </a:cubicBezTo>
                <a:cubicBezTo>
                  <a:pt x="771" y="72"/>
                  <a:pt x="854" y="192"/>
                  <a:pt x="862" y="273"/>
                </a:cubicBezTo>
                <a:cubicBezTo>
                  <a:pt x="870" y="354"/>
                  <a:pt x="803" y="437"/>
                  <a:pt x="745" y="521"/>
                </a:cubicBezTo>
                <a:cubicBezTo>
                  <a:pt x="687" y="605"/>
                  <a:pt x="538" y="677"/>
                  <a:pt x="511" y="777"/>
                </a:cubicBezTo>
                <a:cubicBezTo>
                  <a:pt x="484" y="877"/>
                  <a:pt x="575" y="1038"/>
                  <a:pt x="583" y="1122"/>
                </a:cubicBezTo>
                <a:cubicBezTo>
                  <a:pt x="591" y="1206"/>
                  <a:pt x="610" y="1242"/>
                  <a:pt x="559" y="1284"/>
                </a:cubicBezTo>
                <a:cubicBezTo>
                  <a:pt x="508" y="1326"/>
                  <a:pt x="361" y="1389"/>
                  <a:pt x="274" y="1377"/>
                </a:cubicBezTo>
                <a:cubicBezTo>
                  <a:pt x="187" y="1365"/>
                  <a:pt x="74" y="1295"/>
                  <a:pt x="37" y="1212"/>
                </a:cubicBezTo>
                <a:cubicBezTo>
                  <a:pt x="0" y="1129"/>
                  <a:pt x="15" y="983"/>
                  <a:pt x="52" y="882"/>
                </a:cubicBezTo>
                <a:cubicBezTo>
                  <a:pt x="89" y="781"/>
                  <a:pt x="221" y="683"/>
                  <a:pt x="259" y="603"/>
                </a:cubicBezTo>
                <a:close/>
              </a:path>
            </a:pathLst>
          </a:custGeom>
          <a:gradFill rotWithShape="0">
            <a:gsLst>
              <a:gs pos="0">
                <a:schemeClr val="accent1"/>
              </a:gs>
              <a:gs pos="100000">
                <a:schemeClr val="accent1">
                  <a:gamma/>
                  <a:shade val="46275"/>
                  <a:invGamma/>
                </a:schemeClr>
              </a:gs>
            </a:gsLst>
            <a:path path="rect">
              <a:fillToRect l="50000" t="50000" r="50000" b="50000"/>
            </a:path>
          </a:gradFill>
          <a:ln>
            <a:noFill/>
          </a:ln>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575367" name="AutoShape 7"/>
          <p:cNvSpPr>
            <a:spLocks noChangeArrowheads="1"/>
          </p:cNvSpPr>
          <p:nvPr>
            <p:custDataLst>
              <p:tags r:id="rId9"/>
            </p:custDataLst>
          </p:nvPr>
        </p:nvSpPr>
        <p:spPr bwMode="gray">
          <a:xfrm>
            <a:off x="250825" y="1168400"/>
            <a:ext cx="2527300" cy="4592638"/>
          </a:xfrm>
          <a:prstGeom prst="roundRect">
            <a:avLst>
              <a:gd name="adj" fmla="val 1884"/>
            </a:avLst>
          </a:prstGeom>
          <a:gradFill rotWithShape="0">
            <a:gsLst>
              <a:gs pos="0">
                <a:schemeClr val="hlink">
                  <a:gamma/>
                  <a:shade val="46275"/>
                  <a:invGamma/>
                </a:schemeClr>
              </a:gs>
              <a:gs pos="50000">
                <a:schemeClr val="hlink"/>
              </a:gs>
              <a:gs pos="100000">
                <a:schemeClr val="hlink">
                  <a:gamma/>
                  <a:shade val="46275"/>
                  <a:invGamma/>
                </a:schemeClr>
              </a:gs>
            </a:gsLst>
            <a:lin ang="2700000" scaled="1"/>
          </a:gradFill>
          <a:ln w="28575">
            <a:solidFill>
              <a:srgbClr val="808080"/>
            </a:solidFill>
            <a:round/>
          </a:ln>
          <a:effectLst/>
        </p:spPr>
        <p:txBody>
          <a:bodyPr lIns="34290" tIns="34290" rIns="34290" bIns="34290"/>
          <a:lstStyle>
            <a:lvl1pPr algn="l" defTabSz="895350">
              <a:buSzPct val="120000"/>
              <a:defRPr>
                <a:solidFill>
                  <a:schemeClr val="tx1"/>
                </a:solidFill>
                <a:latin typeface="Arial" panose="020B0604020202020204" pitchFamily="34" charset="0"/>
                <a:ea typeface="华文楷体" pitchFamily="2" charset="-122"/>
              </a:defRPr>
            </a:lvl1pPr>
            <a:lvl2pPr marL="144780" indent="-142875" algn="l" defTabSz="895350">
              <a:buSzPct val="120000"/>
              <a:buChar char="•"/>
              <a:defRPr>
                <a:solidFill>
                  <a:schemeClr val="tx1"/>
                </a:solidFill>
                <a:latin typeface="Arial" panose="020B0604020202020204" pitchFamily="34" charset="0"/>
                <a:ea typeface="华文楷体" pitchFamily="2" charset="-122"/>
              </a:defRPr>
            </a:lvl2pPr>
            <a:lvl3pPr marL="295275" indent="-149225" algn="l" defTabSz="895350">
              <a:buChar char="–"/>
              <a:defRPr>
                <a:solidFill>
                  <a:schemeClr val="tx1"/>
                </a:solidFill>
                <a:latin typeface="Arial" panose="020B0604020202020204" pitchFamily="34" charset="0"/>
                <a:ea typeface="华文楷体" pitchFamily="2" charset="-122"/>
              </a:defRPr>
            </a:lvl3pPr>
            <a:lvl4pPr marL="431800" indent="-135255" algn="l" defTabSz="895350">
              <a:buSzPct val="89000"/>
              <a:buChar char="•"/>
              <a:defRPr>
                <a:solidFill>
                  <a:schemeClr val="tx1"/>
                </a:solidFill>
                <a:latin typeface="Arial" panose="020B0604020202020204" pitchFamily="34" charset="0"/>
                <a:ea typeface="华文楷体" pitchFamily="2" charset="-122"/>
              </a:defRPr>
            </a:lvl4pPr>
            <a:lvl5pPr marL="582930" indent="-149225" algn="l" defTabSz="895350">
              <a:buSzPct val="75000"/>
              <a:buChar char="–"/>
              <a:defRPr>
                <a:solidFill>
                  <a:schemeClr val="tx1"/>
                </a:solidFill>
                <a:latin typeface="Arial" panose="020B0604020202020204" pitchFamily="34" charset="0"/>
                <a:ea typeface="华文楷体" pitchFamily="2" charset="-122"/>
              </a:defRPr>
            </a:lvl5pPr>
            <a:lvl6pPr marL="1040130" indent="-149225" defTabSz="895350" fontAlgn="base">
              <a:spcBef>
                <a:spcPct val="0"/>
              </a:spcBef>
              <a:spcAft>
                <a:spcPct val="0"/>
              </a:spcAft>
              <a:buSzPct val="75000"/>
              <a:buChar char="–"/>
              <a:defRPr>
                <a:solidFill>
                  <a:schemeClr val="tx1"/>
                </a:solidFill>
                <a:latin typeface="Arial" panose="020B0604020202020204" pitchFamily="34" charset="0"/>
                <a:ea typeface="华文楷体" pitchFamily="2" charset="-122"/>
              </a:defRPr>
            </a:lvl6pPr>
            <a:lvl7pPr marL="1497330" indent="-149225" defTabSz="895350" fontAlgn="base">
              <a:spcBef>
                <a:spcPct val="0"/>
              </a:spcBef>
              <a:spcAft>
                <a:spcPct val="0"/>
              </a:spcAft>
              <a:buSzPct val="75000"/>
              <a:buChar char="–"/>
              <a:defRPr>
                <a:solidFill>
                  <a:schemeClr val="tx1"/>
                </a:solidFill>
                <a:latin typeface="Arial" panose="020B0604020202020204" pitchFamily="34" charset="0"/>
                <a:ea typeface="华文楷体" pitchFamily="2" charset="-122"/>
              </a:defRPr>
            </a:lvl7pPr>
            <a:lvl8pPr marL="1954530" indent="-149225" defTabSz="895350" fontAlgn="base">
              <a:spcBef>
                <a:spcPct val="0"/>
              </a:spcBef>
              <a:spcAft>
                <a:spcPct val="0"/>
              </a:spcAft>
              <a:buSzPct val="75000"/>
              <a:buChar char="–"/>
              <a:defRPr>
                <a:solidFill>
                  <a:schemeClr val="tx1"/>
                </a:solidFill>
                <a:latin typeface="Arial" panose="020B0604020202020204" pitchFamily="34" charset="0"/>
                <a:ea typeface="华文楷体" pitchFamily="2" charset="-122"/>
              </a:defRPr>
            </a:lvl8pPr>
            <a:lvl9pPr marL="2411730" indent="-149225" defTabSz="895350" fontAlgn="base">
              <a:spcBef>
                <a:spcPct val="0"/>
              </a:spcBef>
              <a:spcAft>
                <a:spcPct val="0"/>
              </a:spcAft>
              <a:buSzPct val="75000"/>
              <a:buChar char="–"/>
              <a:defRPr>
                <a:solidFill>
                  <a:schemeClr val="tx1"/>
                </a:solidFill>
                <a:latin typeface="Arial" panose="020B0604020202020204" pitchFamily="34" charset="0"/>
                <a:ea typeface="华文楷体" pitchFamily="2" charset="-122"/>
              </a:defRPr>
            </a:lvl9pPr>
          </a:lstStyle>
          <a:p>
            <a:pPr marL="0" marR="0" lvl="0" indent="0" algn="l" defTabSz="895350" rtl="0" eaLnBrk="1" fontAlgn="base" latinLnBrk="0" hangingPunct="1">
              <a:lnSpc>
                <a:spcPct val="100000"/>
              </a:lnSpc>
              <a:spcBef>
                <a:spcPct val="0"/>
              </a:spcBef>
              <a:spcAft>
                <a:spcPct val="0"/>
              </a:spcAft>
              <a:buClrTx/>
              <a:buSzPct val="120000"/>
              <a:buFontTx/>
              <a:buNone/>
              <a:defRPr/>
            </a:pPr>
            <a:endParaRPr kumimoji="0" lang="zh-CN" altLang="zh-CN" sz="2800" b="1" i="0" u="none" strike="noStrike" kern="1200" cap="none" spc="0" normalizeH="0" baseline="0" noProof="0">
              <a:ln>
                <a:noFill/>
              </a:ln>
              <a:solidFill>
                <a:schemeClr val="bg1"/>
              </a:solidFill>
              <a:effectLst/>
              <a:uLnTx/>
              <a:uFillTx/>
              <a:latin typeface="Arial" panose="020B0604020202020204" pitchFamily="34" charset="0"/>
              <a:ea typeface="华文楷体" pitchFamily="2" charset="-122"/>
              <a:cs typeface="+mn-cs"/>
            </a:endParaRPr>
          </a:p>
        </p:txBody>
      </p:sp>
      <p:grpSp>
        <p:nvGrpSpPr>
          <p:cNvPr id="26635" name="Group 11"/>
          <p:cNvGrpSpPr/>
          <p:nvPr/>
        </p:nvGrpSpPr>
        <p:grpSpPr>
          <a:xfrm>
            <a:off x="1254125" y="2524125"/>
            <a:ext cx="1004888" cy="1312863"/>
            <a:chOff x="610" y="2743"/>
            <a:chExt cx="467" cy="610"/>
          </a:xfrm>
        </p:grpSpPr>
        <p:sp>
          <p:nvSpPr>
            <p:cNvPr id="26681" name="Freeform 12"/>
            <p:cNvSpPr/>
            <p:nvPr/>
          </p:nvSpPr>
          <p:spPr>
            <a:xfrm>
              <a:off x="744" y="2746"/>
              <a:ext cx="86" cy="44"/>
            </a:xfrm>
            <a:custGeom>
              <a:avLst/>
              <a:gdLst/>
              <a:ahLst/>
              <a:cxnLst>
                <a:cxn ang="0">
                  <a:pos x="74" y="0"/>
                </a:cxn>
                <a:cxn ang="0">
                  <a:pos x="78" y="3"/>
                </a:cxn>
                <a:cxn ang="0">
                  <a:pos x="81" y="9"/>
                </a:cxn>
                <a:cxn ang="0">
                  <a:pos x="84" y="14"/>
                </a:cxn>
                <a:cxn ang="0">
                  <a:pos x="83" y="18"/>
                </a:cxn>
                <a:cxn ang="0">
                  <a:pos x="78" y="21"/>
                </a:cxn>
                <a:cxn ang="0">
                  <a:pos x="73" y="23"/>
                </a:cxn>
                <a:cxn ang="0">
                  <a:pos x="67" y="26"/>
                </a:cxn>
                <a:cxn ang="0">
                  <a:pos x="63" y="29"/>
                </a:cxn>
                <a:cxn ang="0">
                  <a:pos x="57" y="32"/>
                </a:cxn>
                <a:cxn ang="0">
                  <a:pos x="52" y="33"/>
                </a:cxn>
                <a:cxn ang="0">
                  <a:pos x="47" y="35"/>
                </a:cxn>
                <a:cxn ang="0">
                  <a:pos x="41" y="38"/>
                </a:cxn>
                <a:cxn ang="0">
                  <a:pos x="36" y="40"/>
                </a:cxn>
                <a:cxn ang="0">
                  <a:pos x="30" y="41"/>
                </a:cxn>
                <a:cxn ang="0">
                  <a:pos x="25" y="42"/>
                </a:cxn>
                <a:cxn ang="0">
                  <a:pos x="19" y="43"/>
                </a:cxn>
                <a:cxn ang="0">
                  <a:pos x="14" y="44"/>
                </a:cxn>
                <a:cxn ang="0">
                  <a:pos x="9" y="44"/>
                </a:cxn>
                <a:cxn ang="0">
                  <a:pos x="2" y="43"/>
                </a:cxn>
                <a:cxn ang="0">
                  <a:pos x="0" y="41"/>
                </a:cxn>
                <a:cxn ang="0">
                  <a:pos x="1" y="38"/>
                </a:cxn>
                <a:cxn ang="0">
                  <a:pos x="2" y="33"/>
                </a:cxn>
                <a:cxn ang="0">
                  <a:pos x="2" y="30"/>
                </a:cxn>
                <a:cxn ang="0">
                  <a:pos x="5" y="27"/>
                </a:cxn>
                <a:cxn ang="0">
                  <a:pos x="9" y="24"/>
                </a:cxn>
                <a:cxn ang="0">
                  <a:pos x="13" y="22"/>
                </a:cxn>
                <a:cxn ang="0">
                  <a:pos x="17" y="21"/>
                </a:cxn>
                <a:cxn ang="0">
                  <a:pos x="21" y="18"/>
                </a:cxn>
                <a:cxn ang="0">
                  <a:pos x="26" y="16"/>
                </a:cxn>
                <a:cxn ang="0">
                  <a:pos x="31" y="15"/>
                </a:cxn>
                <a:cxn ang="0">
                  <a:pos x="35" y="14"/>
                </a:cxn>
                <a:cxn ang="0">
                  <a:pos x="40" y="12"/>
                </a:cxn>
                <a:cxn ang="0">
                  <a:pos x="44" y="10"/>
                </a:cxn>
                <a:cxn ang="0">
                  <a:pos x="49" y="9"/>
                </a:cxn>
                <a:cxn ang="0">
                  <a:pos x="53" y="7"/>
                </a:cxn>
                <a:cxn ang="0">
                  <a:pos x="58" y="6"/>
                </a:cxn>
                <a:cxn ang="0">
                  <a:pos x="63" y="4"/>
                </a:cxn>
                <a:cxn ang="0">
                  <a:pos x="67" y="3"/>
                </a:cxn>
                <a:cxn ang="0">
                  <a:pos x="72" y="1"/>
                </a:cxn>
                <a:cxn ang="0">
                  <a:pos x="74" y="0"/>
                </a:cxn>
              </a:cxnLst>
              <a:pathLst>
                <a:path w="222" h="113">
                  <a:moveTo>
                    <a:pt x="190" y="0"/>
                  </a:moveTo>
                  <a:lnTo>
                    <a:pt x="192" y="1"/>
                  </a:lnTo>
                  <a:lnTo>
                    <a:pt x="195" y="5"/>
                  </a:lnTo>
                  <a:lnTo>
                    <a:pt x="201" y="8"/>
                  </a:lnTo>
                  <a:lnTo>
                    <a:pt x="206" y="15"/>
                  </a:lnTo>
                  <a:lnTo>
                    <a:pt x="209" y="23"/>
                  </a:lnTo>
                  <a:lnTo>
                    <a:pt x="215" y="30"/>
                  </a:lnTo>
                  <a:lnTo>
                    <a:pt x="218" y="37"/>
                  </a:lnTo>
                  <a:lnTo>
                    <a:pt x="222" y="44"/>
                  </a:lnTo>
                  <a:lnTo>
                    <a:pt x="215" y="47"/>
                  </a:lnTo>
                  <a:lnTo>
                    <a:pt x="209" y="51"/>
                  </a:lnTo>
                  <a:lnTo>
                    <a:pt x="202" y="54"/>
                  </a:lnTo>
                  <a:lnTo>
                    <a:pt x="195" y="58"/>
                  </a:lnTo>
                  <a:lnTo>
                    <a:pt x="188" y="60"/>
                  </a:lnTo>
                  <a:lnTo>
                    <a:pt x="181" y="65"/>
                  </a:lnTo>
                  <a:lnTo>
                    <a:pt x="174" y="67"/>
                  </a:lnTo>
                  <a:lnTo>
                    <a:pt x="169" y="70"/>
                  </a:lnTo>
                  <a:lnTo>
                    <a:pt x="162" y="74"/>
                  </a:lnTo>
                  <a:lnTo>
                    <a:pt x="154" y="77"/>
                  </a:lnTo>
                  <a:lnTo>
                    <a:pt x="147" y="81"/>
                  </a:lnTo>
                  <a:lnTo>
                    <a:pt x="140" y="84"/>
                  </a:lnTo>
                  <a:lnTo>
                    <a:pt x="133" y="86"/>
                  </a:lnTo>
                  <a:lnTo>
                    <a:pt x="128" y="90"/>
                  </a:lnTo>
                  <a:lnTo>
                    <a:pt x="121" y="91"/>
                  </a:lnTo>
                  <a:lnTo>
                    <a:pt x="114" y="95"/>
                  </a:lnTo>
                  <a:lnTo>
                    <a:pt x="107" y="97"/>
                  </a:lnTo>
                  <a:lnTo>
                    <a:pt x="100" y="100"/>
                  </a:lnTo>
                  <a:lnTo>
                    <a:pt x="92" y="102"/>
                  </a:lnTo>
                  <a:lnTo>
                    <a:pt x="85" y="104"/>
                  </a:lnTo>
                  <a:lnTo>
                    <a:pt x="78" y="106"/>
                  </a:lnTo>
                  <a:lnTo>
                    <a:pt x="71" y="107"/>
                  </a:lnTo>
                  <a:lnTo>
                    <a:pt x="64" y="109"/>
                  </a:lnTo>
                  <a:lnTo>
                    <a:pt x="57" y="111"/>
                  </a:lnTo>
                  <a:lnTo>
                    <a:pt x="50" y="111"/>
                  </a:lnTo>
                  <a:lnTo>
                    <a:pt x="43" y="113"/>
                  </a:lnTo>
                  <a:lnTo>
                    <a:pt x="36" y="113"/>
                  </a:lnTo>
                  <a:lnTo>
                    <a:pt x="29" y="113"/>
                  </a:lnTo>
                  <a:lnTo>
                    <a:pt x="22" y="113"/>
                  </a:lnTo>
                  <a:lnTo>
                    <a:pt x="15" y="113"/>
                  </a:lnTo>
                  <a:lnTo>
                    <a:pt x="6" y="111"/>
                  </a:lnTo>
                  <a:lnTo>
                    <a:pt x="0" y="111"/>
                  </a:lnTo>
                  <a:lnTo>
                    <a:pt x="0" y="106"/>
                  </a:lnTo>
                  <a:lnTo>
                    <a:pt x="2" y="102"/>
                  </a:lnTo>
                  <a:lnTo>
                    <a:pt x="2" y="97"/>
                  </a:lnTo>
                  <a:lnTo>
                    <a:pt x="4" y="91"/>
                  </a:lnTo>
                  <a:lnTo>
                    <a:pt x="4" y="86"/>
                  </a:lnTo>
                  <a:lnTo>
                    <a:pt x="6" y="81"/>
                  </a:lnTo>
                  <a:lnTo>
                    <a:pt x="6" y="77"/>
                  </a:lnTo>
                  <a:lnTo>
                    <a:pt x="7" y="72"/>
                  </a:lnTo>
                  <a:lnTo>
                    <a:pt x="13" y="69"/>
                  </a:lnTo>
                  <a:lnTo>
                    <a:pt x="18" y="65"/>
                  </a:lnTo>
                  <a:lnTo>
                    <a:pt x="23" y="61"/>
                  </a:lnTo>
                  <a:lnTo>
                    <a:pt x="29" y="60"/>
                  </a:lnTo>
                  <a:lnTo>
                    <a:pt x="34" y="56"/>
                  </a:lnTo>
                  <a:lnTo>
                    <a:pt x="39" y="54"/>
                  </a:lnTo>
                  <a:lnTo>
                    <a:pt x="45" y="53"/>
                  </a:lnTo>
                  <a:lnTo>
                    <a:pt x="50" y="49"/>
                  </a:lnTo>
                  <a:lnTo>
                    <a:pt x="55" y="47"/>
                  </a:lnTo>
                  <a:lnTo>
                    <a:pt x="62" y="44"/>
                  </a:lnTo>
                  <a:lnTo>
                    <a:pt x="68" y="42"/>
                  </a:lnTo>
                  <a:lnTo>
                    <a:pt x="73" y="40"/>
                  </a:lnTo>
                  <a:lnTo>
                    <a:pt x="80" y="38"/>
                  </a:lnTo>
                  <a:lnTo>
                    <a:pt x="85" y="37"/>
                  </a:lnTo>
                  <a:lnTo>
                    <a:pt x="91" y="35"/>
                  </a:lnTo>
                  <a:lnTo>
                    <a:pt x="98" y="33"/>
                  </a:lnTo>
                  <a:lnTo>
                    <a:pt x="103" y="31"/>
                  </a:lnTo>
                  <a:lnTo>
                    <a:pt x="108" y="28"/>
                  </a:lnTo>
                  <a:lnTo>
                    <a:pt x="114" y="26"/>
                  </a:lnTo>
                  <a:lnTo>
                    <a:pt x="121" y="24"/>
                  </a:lnTo>
                  <a:lnTo>
                    <a:pt x="126" y="23"/>
                  </a:lnTo>
                  <a:lnTo>
                    <a:pt x="131" y="21"/>
                  </a:lnTo>
                  <a:lnTo>
                    <a:pt x="137" y="19"/>
                  </a:lnTo>
                  <a:lnTo>
                    <a:pt x="144" y="17"/>
                  </a:lnTo>
                  <a:lnTo>
                    <a:pt x="149" y="15"/>
                  </a:lnTo>
                  <a:lnTo>
                    <a:pt x="156" y="14"/>
                  </a:lnTo>
                  <a:lnTo>
                    <a:pt x="162" y="10"/>
                  </a:lnTo>
                  <a:lnTo>
                    <a:pt x="167" y="8"/>
                  </a:lnTo>
                  <a:lnTo>
                    <a:pt x="172" y="7"/>
                  </a:lnTo>
                  <a:lnTo>
                    <a:pt x="179" y="5"/>
                  </a:lnTo>
                  <a:lnTo>
                    <a:pt x="185" y="3"/>
                  </a:lnTo>
                  <a:lnTo>
                    <a:pt x="190" y="0"/>
                  </a:lnTo>
                  <a:lnTo>
                    <a:pt x="190" y="0"/>
                  </a:lnTo>
                  <a:close/>
                </a:path>
              </a:pathLst>
            </a:custGeom>
            <a:solidFill>
              <a:srgbClr val="A6BFFF">
                <a:alpha val="100000"/>
              </a:srgbClr>
            </a:solidFill>
            <a:ln w="9525">
              <a:noFill/>
            </a:ln>
          </p:spPr>
          <p:txBody>
            <a:bodyPr/>
            <a:p>
              <a:endParaRPr lang="zh-CN" altLang="en-US"/>
            </a:p>
          </p:txBody>
        </p:sp>
        <p:sp>
          <p:nvSpPr>
            <p:cNvPr id="26682" name="Freeform 13"/>
            <p:cNvSpPr/>
            <p:nvPr/>
          </p:nvSpPr>
          <p:spPr>
            <a:xfrm>
              <a:off x="659" y="3272"/>
              <a:ext cx="48" cy="34"/>
            </a:xfrm>
            <a:custGeom>
              <a:avLst/>
              <a:gdLst/>
              <a:ahLst/>
              <a:cxnLst>
                <a:cxn ang="0">
                  <a:pos x="15" y="0"/>
                </a:cxn>
                <a:cxn ang="0">
                  <a:pos x="16" y="2"/>
                </a:cxn>
                <a:cxn ang="0">
                  <a:pos x="17" y="3"/>
                </a:cxn>
                <a:cxn ang="0">
                  <a:pos x="19" y="5"/>
                </a:cxn>
                <a:cxn ang="0">
                  <a:pos x="21" y="6"/>
                </a:cxn>
                <a:cxn ang="0">
                  <a:pos x="24" y="8"/>
                </a:cxn>
                <a:cxn ang="0">
                  <a:pos x="26" y="10"/>
                </a:cxn>
                <a:cxn ang="0">
                  <a:pos x="27" y="11"/>
                </a:cxn>
                <a:cxn ang="0">
                  <a:pos x="30" y="13"/>
                </a:cxn>
                <a:cxn ang="0">
                  <a:pos x="31" y="14"/>
                </a:cxn>
                <a:cxn ang="0">
                  <a:pos x="34" y="15"/>
                </a:cxn>
                <a:cxn ang="0">
                  <a:pos x="36" y="16"/>
                </a:cxn>
                <a:cxn ang="0">
                  <a:pos x="38" y="18"/>
                </a:cxn>
                <a:cxn ang="0">
                  <a:pos x="40" y="18"/>
                </a:cxn>
                <a:cxn ang="0">
                  <a:pos x="42" y="20"/>
                </a:cxn>
                <a:cxn ang="0">
                  <a:pos x="44" y="20"/>
                </a:cxn>
                <a:cxn ang="0">
                  <a:pos x="47" y="22"/>
                </a:cxn>
                <a:cxn ang="0">
                  <a:pos x="48" y="23"/>
                </a:cxn>
                <a:cxn ang="0">
                  <a:pos x="48" y="24"/>
                </a:cxn>
                <a:cxn ang="0">
                  <a:pos x="48" y="26"/>
                </a:cxn>
                <a:cxn ang="0">
                  <a:pos x="46" y="28"/>
                </a:cxn>
                <a:cxn ang="0">
                  <a:pos x="45" y="29"/>
                </a:cxn>
                <a:cxn ang="0">
                  <a:pos x="44" y="30"/>
                </a:cxn>
                <a:cxn ang="0">
                  <a:pos x="42" y="31"/>
                </a:cxn>
                <a:cxn ang="0">
                  <a:pos x="41" y="32"/>
                </a:cxn>
                <a:cxn ang="0">
                  <a:pos x="39" y="33"/>
                </a:cxn>
                <a:cxn ang="0">
                  <a:pos x="36" y="33"/>
                </a:cxn>
                <a:cxn ang="0">
                  <a:pos x="34" y="33"/>
                </a:cxn>
                <a:cxn ang="0">
                  <a:pos x="33" y="34"/>
                </a:cxn>
                <a:cxn ang="0">
                  <a:pos x="30" y="34"/>
                </a:cxn>
                <a:cxn ang="0">
                  <a:pos x="30" y="33"/>
                </a:cxn>
                <a:cxn ang="0">
                  <a:pos x="28" y="33"/>
                </a:cxn>
                <a:cxn ang="0">
                  <a:pos x="27" y="32"/>
                </a:cxn>
                <a:cxn ang="0">
                  <a:pos x="26" y="30"/>
                </a:cxn>
                <a:cxn ang="0">
                  <a:pos x="26" y="29"/>
                </a:cxn>
                <a:cxn ang="0">
                  <a:pos x="25" y="28"/>
                </a:cxn>
                <a:cxn ang="0">
                  <a:pos x="24" y="26"/>
                </a:cxn>
                <a:cxn ang="0">
                  <a:pos x="22" y="24"/>
                </a:cxn>
                <a:cxn ang="0">
                  <a:pos x="21" y="22"/>
                </a:cxn>
                <a:cxn ang="0">
                  <a:pos x="19" y="20"/>
                </a:cxn>
                <a:cxn ang="0">
                  <a:pos x="16" y="18"/>
                </a:cxn>
                <a:cxn ang="0">
                  <a:pos x="15" y="18"/>
                </a:cxn>
                <a:cxn ang="0">
                  <a:pos x="13" y="17"/>
                </a:cxn>
                <a:cxn ang="0">
                  <a:pos x="11" y="16"/>
                </a:cxn>
                <a:cxn ang="0">
                  <a:pos x="10" y="15"/>
                </a:cxn>
                <a:cxn ang="0">
                  <a:pos x="8" y="14"/>
                </a:cxn>
                <a:cxn ang="0">
                  <a:pos x="6" y="14"/>
                </a:cxn>
                <a:cxn ang="0">
                  <a:pos x="3" y="13"/>
                </a:cxn>
                <a:cxn ang="0">
                  <a:pos x="1" y="12"/>
                </a:cxn>
                <a:cxn ang="0">
                  <a:pos x="0" y="11"/>
                </a:cxn>
                <a:cxn ang="0">
                  <a:pos x="1" y="10"/>
                </a:cxn>
                <a:cxn ang="0">
                  <a:pos x="2" y="8"/>
                </a:cxn>
                <a:cxn ang="0">
                  <a:pos x="3" y="6"/>
                </a:cxn>
                <a:cxn ang="0">
                  <a:pos x="6" y="4"/>
                </a:cxn>
                <a:cxn ang="0">
                  <a:pos x="9" y="3"/>
                </a:cxn>
                <a:cxn ang="0">
                  <a:pos x="12" y="1"/>
                </a:cxn>
                <a:cxn ang="0">
                  <a:pos x="15" y="0"/>
                </a:cxn>
                <a:cxn ang="0">
                  <a:pos x="15" y="0"/>
                </a:cxn>
              </a:cxnLst>
              <a:pathLst>
                <a:path w="124" h="85">
                  <a:moveTo>
                    <a:pt x="38" y="0"/>
                  </a:moveTo>
                  <a:lnTo>
                    <a:pt x="41" y="4"/>
                  </a:lnTo>
                  <a:lnTo>
                    <a:pt x="45" y="7"/>
                  </a:lnTo>
                  <a:lnTo>
                    <a:pt x="50" y="13"/>
                  </a:lnTo>
                  <a:lnTo>
                    <a:pt x="55" y="16"/>
                  </a:lnTo>
                  <a:lnTo>
                    <a:pt x="61" y="20"/>
                  </a:lnTo>
                  <a:lnTo>
                    <a:pt x="66" y="25"/>
                  </a:lnTo>
                  <a:lnTo>
                    <a:pt x="71" y="28"/>
                  </a:lnTo>
                  <a:lnTo>
                    <a:pt x="77" y="32"/>
                  </a:lnTo>
                  <a:lnTo>
                    <a:pt x="80" y="36"/>
                  </a:lnTo>
                  <a:lnTo>
                    <a:pt x="87" y="37"/>
                  </a:lnTo>
                  <a:lnTo>
                    <a:pt x="93" y="41"/>
                  </a:lnTo>
                  <a:lnTo>
                    <a:pt x="98" y="44"/>
                  </a:lnTo>
                  <a:lnTo>
                    <a:pt x="103" y="46"/>
                  </a:lnTo>
                  <a:lnTo>
                    <a:pt x="108" y="50"/>
                  </a:lnTo>
                  <a:lnTo>
                    <a:pt x="114" y="51"/>
                  </a:lnTo>
                  <a:lnTo>
                    <a:pt x="121" y="55"/>
                  </a:lnTo>
                  <a:lnTo>
                    <a:pt x="124" y="57"/>
                  </a:lnTo>
                  <a:lnTo>
                    <a:pt x="124" y="60"/>
                  </a:lnTo>
                  <a:lnTo>
                    <a:pt x="123" y="66"/>
                  </a:lnTo>
                  <a:lnTo>
                    <a:pt x="119" y="71"/>
                  </a:lnTo>
                  <a:lnTo>
                    <a:pt x="116" y="73"/>
                  </a:lnTo>
                  <a:lnTo>
                    <a:pt x="114" y="74"/>
                  </a:lnTo>
                  <a:lnTo>
                    <a:pt x="108" y="78"/>
                  </a:lnTo>
                  <a:lnTo>
                    <a:pt x="105" y="80"/>
                  </a:lnTo>
                  <a:lnTo>
                    <a:pt x="100" y="82"/>
                  </a:lnTo>
                  <a:lnTo>
                    <a:pt x="94" y="83"/>
                  </a:lnTo>
                  <a:lnTo>
                    <a:pt x="89" y="83"/>
                  </a:lnTo>
                  <a:lnTo>
                    <a:pt x="84" y="85"/>
                  </a:lnTo>
                  <a:lnTo>
                    <a:pt x="78" y="85"/>
                  </a:lnTo>
                  <a:lnTo>
                    <a:pt x="77" y="83"/>
                  </a:lnTo>
                  <a:lnTo>
                    <a:pt x="73" y="82"/>
                  </a:lnTo>
                  <a:lnTo>
                    <a:pt x="71" y="80"/>
                  </a:lnTo>
                  <a:lnTo>
                    <a:pt x="68" y="76"/>
                  </a:lnTo>
                  <a:lnTo>
                    <a:pt x="66" y="73"/>
                  </a:lnTo>
                  <a:lnTo>
                    <a:pt x="64" y="69"/>
                  </a:lnTo>
                  <a:lnTo>
                    <a:pt x="61" y="66"/>
                  </a:lnTo>
                  <a:lnTo>
                    <a:pt x="57" y="60"/>
                  </a:lnTo>
                  <a:lnTo>
                    <a:pt x="54" y="55"/>
                  </a:lnTo>
                  <a:lnTo>
                    <a:pt x="48" y="51"/>
                  </a:lnTo>
                  <a:lnTo>
                    <a:pt x="41" y="46"/>
                  </a:lnTo>
                  <a:lnTo>
                    <a:pt x="38" y="44"/>
                  </a:lnTo>
                  <a:lnTo>
                    <a:pt x="34" y="43"/>
                  </a:lnTo>
                  <a:lnTo>
                    <a:pt x="29" y="41"/>
                  </a:lnTo>
                  <a:lnTo>
                    <a:pt x="25" y="37"/>
                  </a:lnTo>
                  <a:lnTo>
                    <a:pt x="20" y="36"/>
                  </a:lnTo>
                  <a:lnTo>
                    <a:pt x="15" y="34"/>
                  </a:lnTo>
                  <a:lnTo>
                    <a:pt x="8" y="32"/>
                  </a:lnTo>
                  <a:lnTo>
                    <a:pt x="2" y="30"/>
                  </a:lnTo>
                  <a:lnTo>
                    <a:pt x="0" y="28"/>
                  </a:lnTo>
                  <a:lnTo>
                    <a:pt x="2" y="25"/>
                  </a:lnTo>
                  <a:lnTo>
                    <a:pt x="4" y="20"/>
                  </a:lnTo>
                  <a:lnTo>
                    <a:pt x="9" y="16"/>
                  </a:lnTo>
                  <a:lnTo>
                    <a:pt x="15" y="11"/>
                  </a:lnTo>
                  <a:lnTo>
                    <a:pt x="23" y="7"/>
                  </a:lnTo>
                  <a:lnTo>
                    <a:pt x="31" y="2"/>
                  </a:lnTo>
                  <a:lnTo>
                    <a:pt x="38" y="0"/>
                  </a:lnTo>
                  <a:lnTo>
                    <a:pt x="38" y="0"/>
                  </a:lnTo>
                  <a:close/>
                </a:path>
              </a:pathLst>
            </a:custGeom>
            <a:solidFill>
              <a:srgbClr val="A6BFFF">
                <a:alpha val="100000"/>
              </a:srgbClr>
            </a:solidFill>
            <a:ln w="9525">
              <a:noFill/>
            </a:ln>
          </p:spPr>
          <p:txBody>
            <a:bodyPr/>
            <a:p>
              <a:endParaRPr lang="zh-CN" altLang="en-US"/>
            </a:p>
          </p:txBody>
        </p:sp>
        <p:sp>
          <p:nvSpPr>
            <p:cNvPr id="26683" name="Freeform 14"/>
            <p:cNvSpPr/>
            <p:nvPr/>
          </p:nvSpPr>
          <p:spPr>
            <a:xfrm>
              <a:off x="610" y="2743"/>
              <a:ext cx="467" cy="610"/>
            </a:xfrm>
            <a:custGeom>
              <a:avLst/>
              <a:gdLst/>
              <a:ahLst/>
              <a:cxnLst>
                <a:cxn ang="0">
                  <a:pos x="455" y="144"/>
                </a:cxn>
                <a:cxn ang="0">
                  <a:pos x="467" y="231"/>
                </a:cxn>
                <a:cxn ang="0">
                  <a:pos x="448" y="317"/>
                </a:cxn>
                <a:cxn ang="0">
                  <a:pos x="413" y="395"/>
                </a:cxn>
                <a:cxn ang="0">
                  <a:pos x="368" y="456"/>
                </a:cxn>
                <a:cxn ang="0">
                  <a:pos x="311" y="501"/>
                </a:cxn>
                <a:cxn ang="0">
                  <a:pos x="247" y="528"/>
                </a:cxn>
                <a:cxn ang="0">
                  <a:pos x="188" y="534"/>
                </a:cxn>
                <a:cxn ang="0">
                  <a:pos x="146" y="550"/>
                </a:cxn>
                <a:cxn ang="0">
                  <a:pos x="100" y="561"/>
                </a:cxn>
                <a:cxn ang="0">
                  <a:pos x="99" y="594"/>
                </a:cxn>
                <a:cxn ang="0">
                  <a:pos x="69" y="610"/>
                </a:cxn>
                <a:cxn ang="0">
                  <a:pos x="34" y="601"/>
                </a:cxn>
                <a:cxn ang="0">
                  <a:pos x="24" y="561"/>
                </a:cxn>
                <a:cxn ang="0">
                  <a:pos x="42" y="530"/>
                </a:cxn>
                <a:cxn ang="0">
                  <a:pos x="37" y="498"/>
                </a:cxn>
                <a:cxn ang="0">
                  <a:pos x="43" y="470"/>
                </a:cxn>
                <a:cxn ang="0">
                  <a:pos x="26" y="435"/>
                </a:cxn>
                <a:cxn ang="0">
                  <a:pos x="11" y="388"/>
                </a:cxn>
                <a:cxn ang="0">
                  <a:pos x="1" y="338"/>
                </a:cxn>
                <a:cxn ang="0">
                  <a:pos x="0" y="280"/>
                </a:cxn>
                <a:cxn ang="0">
                  <a:pos x="13" y="202"/>
                </a:cxn>
                <a:cxn ang="0">
                  <a:pos x="42" y="131"/>
                </a:cxn>
                <a:cxn ang="0">
                  <a:pos x="90" y="68"/>
                </a:cxn>
                <a:cxn ang="0">
                  <a:pos x="149" y="33"/>
                </a:cxn>
                <a:cxn ang="0">
                  <a:pos x="136" y="51"/>
                </a:cxn>
                <a:cxn ang="0">
                  <a:pos x="105" y="73"/>
                </a:cxn>
                <a:cxn ang="0">
                  <a:pos x="81" y="100"/>
                </a:cxn>
                <a:cxn ang="0">
                  <a:pos x="63" y="130"/>
                </a:cxn>
                <a:cxn ang="0">
                  <a:pos x="47" y="162"/>
                </a:cxn>
                <a:cxn ang="0">
                  <a:pos x="34" y="194"/>
                </a:cxn>
                <a:cxn ang="0">
                  <a:pos x="24" y="226"/>
                </a:cxn>
                <a:cxn ang="0">
                  <a:pos x="19" y="259"/>
                </a:cxn>
                <a:cxn ang="0">
                  <a:pos x="16" y="300"/>
                </a:cxn>
                <a:cxn ang="0">
                  <a:pos x="23" y="353"/>
                </a:cxn>
                <a:cxn ang="0">
                  <a:pos x="43" y="404"/>
                </a:cxn>
                <a:cxn ang="0">
                  <a:pos x="69" y="447"/>
                </a:cxn>
                <a:cxn ang="0">
                  <a:pos x="83" y="474"/>
                </a:cxn>
                <a:cxn ang="0">
                  <a:pos x="59" y="494"/>
                </a:cxn>
                <a:cxn ang="0">
                  <a:pos x="63" y="525"/>
                </a:cxn>
                <a:cxn ang="0">
                  <a:pos x="60" y="547"/>
                </a:cxn>
                <a:cxn ang="0">
                  <a:pos x="40" y="572"/>
                </a:cxn>
                <a:cxn ang="0">
                  <a:pos x="70" y="586"/>
                </a:cxn>
                <a:cxn ang="0">
                  <a:pos x="77" y="559"/>
                </a:cxn>
                <a:cxn ang="0">
                  <a:pos x="106" y="538"/>
                </a:cxn>
                <a:cxn ang="0">
                  <a:pos x="121" y="511"/>
                </a:cxn>
                <a:cxn ang="0">
                  <a:pos x="140" y="509"/>
                </a:cxn>
                <a:cxn ang="0">
                  <a:pos x="202" y="516"/>
                </a:cxn>
                <a:cxn ang="0">
                  <a:pos x="264" y="508"/>
                </a:cxn>
                <a:cxn ang="0">
                  <a:pos x="320" y="482"/>
                </a:cxn>
                <a:cxn ang="0">
                  <a:pos x="366" y="437"/>
                </a:cxn>
                <a:cxn ang="0">
                  <a:pos x="410" y="366"/>
                </a:cxn>
                <a:cxn ang="0">
                  <a:pos x="432" y="284"/>
                </a:cxn>
                <a:cxn ang="0">
                  <a:pos x="433" y="199"/>
                </a:cxn>
                <a:cxn ang="0">
                  <a:pos x="414" y="119"/>
                </a:cxn>
                <a:cxn ang="0">
                  <a:pos x="376" y="65"/>
                </a:cxn>
                <a:cxn ang="0">
                  <a:pos x="323" y="32"/>
                </a:cxn>
                <a:cxn ang="0">
                  <a:pos x="262" y="21"/>
                </a:cxn>
                <a:cxn ang="0">
                  <a:pos x="202" y="31"/>
                </a:cxn>
                <a:cxn ang="0">
                  <a:pos x="185" y="16"/>
                </a:cxn>
                <a:cxn ang="0">
                  <a:pos x="212" y="5"/>
                </a:cxn>
                <a:cxn ang="0">
                  <a:pos x="266" y="0"/>
                </a:cxn>
                <a:cxn ang="0">
                  <a:pos x="338" y="18"/>
                </a:cxn>
              </a:cxnLst>
              <a:pathLst>
                <a:path w="1201" h="1566">
                  <a:moveTo>
                    <a:pt x="1043" y="173"/>
                  </a:moveTo>
                  <a:lnTo>
                    <a:pt x="1056" y="184"/>
                  </a:lnTo>
                  <a:lnTo>
                    <a:pt x="1066" y="198"/>
                  </a:lnTo>
                  <a:lnTo>
                    <a:pt x="1077" y="210"/>
                  </a:lnTo>
                  <a:lnTo>
                    <a:pt x="1087" y="222"/>
                  </a:lnTo>
                  <a:lnTo>
                    <a:pt x="1098" y="235"/>
                  </a:lnTo>
                  <a:lnTo>
                    <a:pt x="1107" y="249"/>
                  </a:lnTo>
                  <a:lnTo>
                    <a:pt x="1116" y="261"/>
                  </a:lnTo>
                  <a:lnTo>
                    <a:pt x="1125" y="276"/>
                  </a:lnTo>
                  <a:lnTo>
                    <a:pt x="1132" y="288"/>
                  </a:lnTo>
                  <a:lnTo>
                    <a:pt x="1141" y="302"/>
                  </a:lnTo>
                  <a:lnTo>
                    <a:pt x="1148" y="314"/>
                  </a:lnTo>
                  <a:lnTo>
                    <a:pt x="1153" y="329"/>
                  </a:lnTo>
                  <a:lnTo>
                    <a:pt x="1158" y="341"/>
                  </a:lnTo>
                  <a:lnTo>
                    <a:pt x="1165" y="355"/>
                  </a:lnTo>
                  <a:lnTo>
                    <a:pt x="1171" y="369"/>
                  </a:lnTo>
                  <a:lnTo>
                    <a:pt x="1176" y="383"/>
                  </a:lnTo>
                  <a:lnTo>
                    <a:pt x="1180" y="398"/>
                  </a:lnTo>
                  <a:lnTo>
                    <a:pt x="1183" y="412"/>
                  </a:lnTo>
                  <a:lnTo>
                    <a:pt x="1187" y="424"/>
                  </a:lnTo>
                  <a:lnTo>
                    <a:pt x="1190" y="440"/>
                  </a:lnTo>
                  <a:lnTo>
                    <a:pt x="1192" y="452"/>
                  </a:lnTo>
                  <a:lnTo>
                    <a:pt x="1195" y="468"/>
                  </a:lnTo>
                  <a:lnTo>
                    <a:pt x="1197" y="481"/>
                  </a:lnTo>
                  <a:lnTo>
                    <a:pt x="1199" y="497"/>
                  </a:lnTo>
                  <a:lnTo>
                    <a:pt x="1201" y="509"/>
                  </a:lnTo>
                  <a:lnTo>
                    <a:pt x="1201" y="523"/>
                  </a:lnTo>
                  <a:lnTo>
                    <a:pt x="1201" y="537"/>
                  </a:lnTo>
                  <a:lnTo>
                    <a:pt x="1201" y="551"/>
                  </a:lnTo>
                  <a:lnTo>
                    <a:pt x="1201" y="566"/>
                  </a:lnTo>
                  <a:lnTo>
                    <a:pt x="1201" y="580"/>
                  </a:lnTo>
                  <a:lnTo>
                    <a:pt x="1201" y="594"/>
                  </a:lnTo>
                  <a:lnTo>
                    <a:pt x="1201" y="608"/>
                  </a:lnTo>
                  <a:lnTo>
                    <a:pt x="1197" y="622"/>
                  </a:lnTo>
                  <a:lnTo>
                    <a:pt x="1195" y="636"/>
                  </a:lnTo>
                  <a:lnTo>
                    <a:pt x="1194" y="649"/>
                  </a:lnTo>
                  <a:lnTo>
                    <a:pt x="1192" y="665"/>
                  </a:lnTo>
                  <a:lnTo>
                    <a:pt x="1188" y="677"/>
                  </a:lnTo>
                  <a:lnTo>
                    <a:pt x="1187" y="691"/>
                  </a:lnTo>
                  <a:lnTo>
                    <a:pt x="1183" y="705"/>
                  </a:lnTo>
                  <a:lnTo>
                    <a:pt x="1181" y="719"/>
                  </a:lnTo>
                  <a:lnTo>
                    <a:pt x="1178" y="732"/>
                  </a:lnTo>
                  <a:lnTo>
                    <a:pt x="1174" y="746"/>
                  </a:lnTo>
                  <a:lnTo>
                    <a:pt x="1169" y="760"/>
                  </a:lnTo>
                  <a:lnTo>
                    <a:pt x="1165" y="772"/>
                  </a:lnTo>
                  <a:lnTo>
                    <a:pt x="1162" y="787"/>
                  </a:lnTo>
                  <a:lnTo>
                    <a:pt x="1157" y="801"/>
                  </a:lnTo>
                  <a:lnTo>
                    <a:pt x="1153" y="815"/>
                  </a:lnTo>
                  <a:lnTo>
                    <a:pt x="1148" y="827"/>
                  </a:lnTo>
                  <a:lnTo>
                    <a:pt x="1142" y="840"/>
                  </a:lnTo>
                  <a:lnTo>
                    <a:pt x="1137" y="854"/>
                  </a:lnTo>
                  <a:lnTo>
                    <a:pt x="1132" y="866"/>
                  </a:lnTo>
                  <a:lnTo>
                    <a:pt x="1126" y="880"/>
                  </a:lnTo>
                  <a:lnTo>
                    <a:pt x="1121" y="891"/>
                  </a:lnTo>
                  <a:lnTo>
                    <a:pt x="1116" y="905"/>
                  </a:lnTo>
                  <a:lnTo>
                    <a:pt x="1110" y="917"/>
                  </a:lnTo>
                  <a:lnTo>
                    <a:pt x="1105" y="932"/>
                  </a:lnTo>
                  <a:lnTo>
                    <a:pt x="1098" y="942"/>
                  </a:lnTo>
                  <a:lnTo>
                    <a:pt x="1093" y="955"/>
                  </a:lnTo>
                  <a:lnTo>
                    <a:pt x="1086" y="967"/>
                  </a:lnTo>
                  <a:lnTo>
                    <a:pt x="1080" y="979"/>
                  </a:lnTo>
                  <a:lnTo>
                    <a:pt x="1073" y="992"/>
                  </a:lnTo>
                  <a:lnTo>
                    <a:pt x="1068" y="1004"/>
                  </a:lnTo>
                  <a:lnTo>
                    <a:pt x="1061" y="1015"/>
                  </a:lnTo>
                  <a:lnTo>
                    <a:pt x="1056" y="1027"/>
                  </a:lnTo>
                  <a:lnTo>
                    <a:pt x="1048" y="1038"/>
                  </a:lnTo>
                  <a:lnTo>
                    <a:pt x="1041" y="1048"/>
                  </a:lnTo>
                  <a:lnTo>
                    <a:pt x="1036" y="1057"/>
                  </a:lnTo>
                  <a:lnTo>
                    <a:pt x="1029" y="1068"/>
                  </a:lnTo>
                  <a:lnTo>
                    <a:pt x="1022" y="1077"/>
                  </a:lnTo>
                  <a:lnTo>
                    <a:pt x="1017" y="1087"/>
                  </a:lnTo>
                  <a:lnTo>
                    <a:pt x="1008" y="1096"/>
                  </a:lnTo>
                  <a:lnTo>
                    <a:pt x="1002" y="1107"/>
                  </a:lnTo>
                  <a:lnTo>
                    <a:pt x="994" y="1115"/>
                  </a:lnTo>
                  <a:lnTo>
                    <a:pt x="986" y="1124"/>
                  </a:lnTo>
                  <a:lnTo>
                    <a:pt x="978" y="1135"/>
                  </a:lnTo>
                  <a:lnTo>
                    <a:pt x="970" y="1144"/>
                  </a:lnTo>
                  <a:lnTo>
                    <a:pt x="962" y="1153"/>
                  </a:lnTo>
                  <a:lnTo>
                    <a:pt x="955" y="1161"/>
                  </a:lnTo>
                  <a:lnTo>
                    <a:pt x="946" y="1170"/>
                  </a:lnTo>
                  <a:lnTo>
                    <a:pt x="939" y="1179"/>
                  </a:lnTo>
                  <a:lnTo>
                    <a:pt x="930" y="1186"/>
                  </a:lnTo>
                  <a:lnTo>
                    <a:pt x="921" y="1195"/>
                  </a:lnTo>
                  <a:lnTo>
                    <a:pt x="912" y="1202"/>
                  </a:lnTo>
                  <a:lnTo>
                    <a:pt x="903" y="1211"/>
                  </a:lnTo>
                  <a:lnTo>
                    <a:pt x="893" y="1218"/>
                  </a:lnTo>
                  <a:lnTo>
                    <a:pt x="884" y="1225"/>
                  </a:lnTo>
                  <a:lnTo>
                    <a:pt x="875" y="1232"/>
                  </a:lnTo>
                  <a:lnTo>
                    <a:pt x="866" y="1241"/>
                  </a:lnTo>
                  <a:lnTo>
                    <a:pt x="855" y="1246"/>
                  </a:lnTo>
                  <a:lnTo>
                    <a:pt x="846" y="1253"/>
                  </a:lnTo>
                  <a:lnTo>
                    <a:pt x="836" y="1260"/>
                  </a:lnTo>
                  <a:lnTo>
                    <a:pt x="827" y="1267"/>
                  </a:lnTo>
                  <a:lnTo>
                    <a:pt x="816" y="1273"/>
                  </a:lnTo>
                  <a:lnTo>
                    <a:pt x="808" y="1280"/>
                  </a:lnTo>
                  <a:lnTo>
                    <a:pt x="799" y="1285"/>
                  </a:lnTo>
                  <a:lnTo>
                    <a:pt x="788" y="1292"/>
                  </a:lnTo>
                  <a:lnTo>
                    <a:pt x="777" y="1298"/>
                  </a:lnTo>
                  <a:lnTo>
                    <a:pt x="769" y="1303"/>
                  </a:lnTo>
                  <a:lnTo>
                    <a:pt x="758" y="1306"/>
                  </a:lnTo>
                  <a:lnTo>
                    <a:pt x="747" y="1313"/>
                  </a:lnTo>
                  <a:lnTo>
                    <a:pt x="738" y="1317"/>
                  </a:lnTo>
                  <a:lnTo>
                    <a:pt x="728" y="1322"/>
                  </a:lnTo>
                  <a:lnTo>
                    <a:pt x="717" y="1328"/>
                  </a:lnTo>
                  <a:lnTo>
                    <a:pt x="708" y="1331"/>
                  </a:lnTo>
                  <a:lnTo>
                    <a:pt x="696" y="1336"/>
                  </a:lnTo>
                  <a:lnTo>
                    <a:pt x="687" y="1340"/>
                  </a:lnTo>
                  <a:lnTo>
                    <a:pt x="676" y="1344"/>
                  </a:lnTo>
                  <a:lnTo>
                    <a:pt x="666" y="1347"/>
                  </a:lnTo>
                  <a:lnTo>
                    <a:pt x="657" y="1349"/>
                  </a:lnTo>
                  <a:lnTo>
                    <a:pt x="646" y="1352"/>
                  </a:lnTo>
                  <a:lnTo>
                    <a:pt x="636" y="1356"/>
                  </a:lnTo>
                  <a:lnTo>
                    <a:pt x="627" y="1359"/>
                  </a:lnTo>
                  <a:lnTo>
                    <a:pt x="616" y="1361"/>
                  </a:lnTo>
                  <a:lnTo>
                    <a:pt x="607" y="1363"/>
                  </a:lnTo>
                  <a:lnTo>
                    <a:pt x="595" y="1365"/>
                  </a:lnTo>
                  <a:lnTo>
                    <a:pt x="586" y="1368"/>
                  </a:lnTo>
                  <a:lnTo>
                    <a:pt x="575" y="1368"/>
                  </a:lnTo>
                  <a:lnTo>
                    <a:pt x="567" y="1370"/>
                  </a:lnTo>
                  <a:lnTo>
                    <a:pt x="556" y="1372"/>
                  </a:lnTo>
                  <a:lnTo>
                    <a:pt x="547" y="1374"/>
                  </a:lnTo>
                  <a:lnTo>
                    <a:pt x="536" y="1374"/>
                  </a:lnTo>
                  <a:lnTo>
                    <a:pt x="528" y="1374"/>
                  </a:lnTo>
                  <a:lnTo>
                    <a:pt x="519" y="1374"/>
                  </a:lnTo>
                  <a:lnTo>
                    <a:pt x="510" y="1374"/>
                  </a:lnTo>
                  <a:lnTo>
                    <a:pt x="501" y="1374"/>
                  </a:lnTo>
                  <a:lnTo>
                    <a:pt x="492" y="1374"/>
                  </a:lnTo>
                  <a:lnTo>
                    <a:pt x="483" y="1372"/>
                  </a:lnTo>
                  <a:lnTo>
                    <a:pt x="474" y="1372"/>
                  </a:lnTo>
                  <a:lnTo>
                    <a:pt x="467" y="1370"/>
                  </a:lnTo>
                  <a:lnTo>
                    <a:pt x="460" y="1372"/>
                  </a:lnTo>
                  <a:lnTo>
                    <a:pt x="455" y="1372"/>
                  </a:lnTo>
                  <a:lnTo>
                    <a:pt x="448" y="1374"/>
                  </a:lnTo>
                  <a:lnTo>
                    <a:pt x="441" y="1375"/>
                  </a:lnTo>
                  <a:lnTo>
                    <a:pt x="435" y="1377"/>
                  </a:lnTo>
                  <a:lnTo>
                    <a:pt x="428" y="1381"/>
                  </a:lnTo>
                  <a:lnTo>
                    <a:pt x="421" y="1384"/>
                  </a:lnTo>
                  <a:lnTo>
                    <a:pt x="414" y="1386"/>
                  </a:lnTo>
                  <a:lnTo>
                    <a:pt x="407" y="1389"/>
                  </a:lnTo>
                  <a:lnTo>
                    <a:pt x="402" y="1393"/>
                  </a:lnTo>
                  <a:lnTo>
                    <a:pt x="395" y="1398"/>
                  </a:lnTo>
                  <a:lnTo>
                    <a:pt x="388" y="1402"/>
                  </a:lnTo>
                  <a:lnTo>
                    <a:pt x="382" y="1405"/>
                  </a:lnTo>
                  <a:lnTo>
                    <a:pt x="375" y="1411"/>
                  </a:lnTo>
                  <a:lnTo>
                    <a:pt x="368" y="1414"/>
                  </a:lnTo>
                  <a:lnTo>
                    <a:pt x="361" y="1418"/>
                  </a:lnTo>
                  <a:lnTo>
                    <a:pt x="354" y="1421"/>
                  </a:lnTo>
                  <a:lnTo>
                    <a:pt x="347" y="1427"/>
                  </a:lnTo>
                  <a:lnTo>
                    <a:pt x="340" y="1430"/>
                  </a:lnTo>
                  <a:lnTo>
                    <a:pt x="333" y="1432"/>
                  </a:lnTo>
                  <a:lnTo>
                    <a:pt x="326" y="1435"/>
                  </a:lnTo>
                  <a:lnTo>
                    <a:pt x="319" y="1437"/>
                  </a:lnTo>
                  <a:lnTo>
                    <a:pt x="311" y="1441"/>
                  </a:lnTo>
                  <a:lnTo>
                    <a:pt x="304" y="1441"/>
                  </a:lnTo>
                  <a:lnTo>
                    <a:pt x="295" y="1443"/>
                  </a:lnTo>
                  <a:lnTo>
                    <a:pt x="288" y="1443"/>
                  </a:lnTo>
                  <a:lnTo>
                    <a:pt x="281" y="1443"/>
                  </a:lnTo>
                  <a:lnTo>
                    <a:pt x="274" y="1443"/>
                  </a:lnTo>
                  <a:lnTo>
                    <a:pt x="267" y="1441"/>
                  </a:lnTo>
                  <a:lnTo>
                    <a:pt x="258" y="1439"/>
                  </a:lnTo>
                  <a:lnTo>
                    <a:pt x="251" y="1437"/>
                  </a:lnTo>
                  <a:lnTo>
                    <a:pt x="251" y="1441"/>
                  </a:lnTo>
                  <a:lnTo>
                    <a:pt x="251" y="1446"/>
                  </a:lnTo>
                  <a:lnTo>
                    <a:pt x="251" y="1450"/>
                  </a:lnTo>
                  <a:lnTo>
                    <a:pt x="251" y="1455"/>
                  </a:lnTo>
                  <a:lnTo>
                    <a:pt x="253" y="1462"/>
                  </a:lnTo>
                  <a:lnTo>
                    <a:pt x="253" y="1469"/>
                  </a:lnTo>
                  <a:lnTo>
                    <a:pt x="253" y="1476"/>
                  </a:lnTo>
                  <a:lnTo>
                    <a:pt x="255" y="1485"/>
                  </a:lnTo>
                  <a:lnTo>
                    <a:pt x="255" y="1490"/>
                  </a:lnTo>
                  <a:lnTo>
                    <a:pt x="255" y="1497"/>
                  </a:lnTo>
                  <a:lnTo>
                    <a:pt x="255" y="1503"/>
                  </a:lnTo>
                  <a:lnTo>
                    <a:pt x="255" y="1508"/>
                  </a:lnTo>
                  <a:lnTo>
                    <a:pt x="255" y="1515"/>
                  </a:lnTo>
                  <a:lnTo>
                    <a:pt x="255" y="1520"/>
                  </a:lnTo>
                  <a:lnTo>
                    <a:pt x="255" y="1526"/>
                  </a:lnTo>
                  <a:lnTo>
                    <a:pt x="255" y="1529"/>
                  </a:lnTo>
                  <a:lnTo>
                    <a:pt x="255" y="1533"/>
                  </a:lnTo>
                  <a:lnTo>
                    <a:pt x="253" y="1538"/>
                  </a:lnTo>
                  <a:lnTo>
                    <a:pt x="249" y="1545"/>
                  </a:lnTo>
                  <a:lnTo>
                    <a:pt x="246" y="1552"/>
                  </a:lnTo>
                  <a:lnTo>
                    <a:pt x="239" y="1556"/>
                  </a:lnTo>
                  <a:lnTo>
                    <a:pt x="233" y="1561"/>
                  </a:lnTo>
                  <a:lnTo>
                    <a:pt x="228" y="1561"/>
                  </a:lnTo>
                  <a:lnTo>
                    <a:pt x="223" y="1563"/>
                  </a:lnTo>
                  <a:lnTo>
                    <a:pt x="218" y="1563"/>
                  </a:lnTo>
                  <a:lnTo>
                    <a:pt x="212" y="1565"/>
                  </a:lnTo>
                  <a:lnTo>
                    <a:pt x="205" y="1565"/>
                  </a:lnTo>
                  <a:lnTo>
                    <a:pt x="198" y="1565"/>
                  </a:lnTo>
                  <a:lnTo>
                    <a:pt x="191" y="1565"/>
                  </a:lnTo>
                  <a:lnTo>
                    <a:pt x="184" y="1566"/>
                  </a:lnTo>
                  <a:lnTo>
                    <a:pt x="177" y="1566"/>
                  </a:lnTo>
                  <a:lnTo>
                    <a:pt x="171" y="1566"/>
                  </a:lnTo>
                  <a:lnTo>
                    <a:pt x="164" y="1566"/>
                  </a:lnTo>
                  <a:lnTo>
                    <a:pt x="159" y="1566"/>
                  </a:lnTo>
                  <a:lnTo>
                    <a:pt x="154" y="1566"/>
                  </a:lnTo>
                  <a:lnTo>
                    <a:pt x="148" y="1566"/>
                  </a:lnTo>
                  <a:lnTo>
                    <a:pt x="141" y="1566"/>
                  </a:lnTo>
                  <a:lnTo>
                    <a:pt x="136" y="1566"/>
                  </a:lnTo>
                  <a:lnTo>
                    <a:pt x="133" y="1565"/>
                  </a:lnTo>
                  <a:lnTo>
                    <a:pt x="129" y="1563"/>
                  </a:lnTo>
                  <a:lnTo>
                    <a:pt x="124" y="1563"/>
                  </a:lnTo>
                  <a:lnTo>
                    <a:pt x="120" y="1561"/>
                  </a:lnTo>
                  <a:lnTo>
                    <a:pt x="113" y="1559"/>
                  </a:lnTo>
                  <a:lnTo>
                    <a:pt x="108" y="1556"/>
                  </a:lnTo>
                  <a:lnTo>
                    <a:pt x="101" y="1552"/>
                  </a:lnTo>
                  <a:lnTo>
                    <a:pt x="95" y="1547"/>
                  </a:lnTo>
                  <a:lnTo>
                    <a:pt x="88" y="1543"/>
                  </a:lnTo>
                  <a:lnTo>
                    <a:pt x="85" y="1538"/>
                  </a:lnTo>
                  <a:lnTo>
                    <a:pt x="79" y="1533"/>
                  </a:lnTo>
                  <a:lnTo>
                    <a:pt x="76" y="1527"/>
                  </a:lnTo>
                  <a:lnTo>
                    <a:pt x="70" y="1520"/>
                  </a:lnTo>
                  <a:lnTo>
                    <a:pt x="67" y="1515"/>
                  </a:lnTo>
                  <a:lnTo>
                    <a:pt x="65" y="1508"/>
                  </a:lnTo>
                  <a:lnTo>
                    <a:pt x="62" y="1501"/>
                  </a:lnTo>
                  <a:lnTo>
                    <a:pt x="60" y="1496"/>
                  </a:lnTo>
                  <a:lnTo>
                    <a:pt x="60" y="1488"/>
                  </a:lnTo>
                  <a:lnTo>
                    <a:pt x="58" y="1480"/>
                  </a:lnTo>
                  <a:lnTo>
                    <a:pt x="58" y="1474"/>
                  </a:lnTo>
                  <a:lnTo>
                    <a:pt x="56" y="1466"/>
                  </a:lnTo>
                  <a:lnTo>
                    <a:pt x="58" y="1460"/>
                  </a:lnTo>
                  <a:lnTo>
                    <a:pt x="58" y="1451"/>
                  </a:lnTo>
                  <a:lnTo>
                    <a:pt x="60" y="1446"/>
                  </a:lnTo>
                  <a:lnTo>
                    <a:pt x="62" y="1439"/>
                  </a:lnTo>
                  <a:lnTo>
                    <a:pt x="65" y="1434"/>
                  </a:lnTo>
                  <a:lnTo>
                    <a:pt x="67" y="1427"/>
                  </a:lnTo>
                  <a:lnTo>
                    <a:pt x="72" y="1420"/>
                  </a:lnTo>
                  <a:lnTo>
                    <a:pt x="76" y="1414"/>
                  </a:lnTo>
                  <a:lnTo>
                    <a:pt x="81" y="1409"/>
                  </a:lnTo>
                  <a:lnTo>
                    <a:pt x="86" y="1404"/>
                  </a:lnTo>
                  <a:lnTo>
                    <a:pt x="94" y="1398"/>
                  </a:lnTo>
                  <a:lnTo>
                    <a:pt x="95" y="1397"/>
                  </a:lnTo>
                  <a:lnTo>
                    <a:pt x="99" y="1393"/>
                  </a:lnTo>
                  <a:lnTo>
                    <a:pt x="104" y="1393"/>
                  </a:lnTo>
                  <a:lnTo>
                    <a:pt x="108" y="1391"/>
                  </a:lnTo>
                  <a:lnTo>
                    <a:pt x="108" y="1384"/>
                  </a:lnTo>
                  <a:lnTo>
                    <a:pt x="108" y="1379"/>
                  </a:lnTo>
                  <a:lnTo>
                    <a:pt x="108" y="1374"/>
                  </a:lnTo>
                  <a:lnTo>
                    <a:pt x="108" y="1366"/>
                  </a:lnTo>
                  <a:lnTo>
                    <a:pt x="108" y="1361"/>
                  </a:lnTo>
                  <a:lnTo>
                    <a:pt x="106" y="1356"/>
                  </a:lnTo>
                  <a:lnTo>
                    <a:pt x="106" y="1349"/>
                  </a:lnTo>
                  <a:lnTo>
                    <a:pt x="104" y="1345"/>
                  </a:lnTo>
                  <a:lnTo>
                    <a:pt x="104" y="1338"/>
                  </a:lnTo>
                  <a:lnTo>
                    <a:pt x="102" y="1333"/>
                  </a:lnTo>
                  <a:lnTo>
                    <a:pt x="101" y="1328"/>
                  </a:lnTo>
                  <a:lnTo>
                    <a:pt x="99" y="1322"/>
                  </a:lnTo>
                  <a:lnTo>
                    <a:pt x="99" y="1317"/>
                  </a:lnTo>
                  <a:lnTo>
                    <a:pt x="97" y="1312"/>
                  </a:lnTo>
                  <a:lnTo>
                    <a:pt x="95" y="1306"/>
                  </a:lnTo>
                  <a:lnTo>
                    <a:pt x="95" y="1303"/>
                  </a:lnTo>
                  <a:lnTo>
                    <a:pt x="95" y="1298"/>
                  </a:lnTo>
                  <a:lnTo>
                    <a:pt x="94" y="1292"/>
                  </a:lnTo>
                  <a:lnTo>
                    <a:pt x="94" y="1287"/>
                  </a:lnTo>
                  <a:lnTo>
                    <a:pt x="94" y="1282"/>
                  </a:lnTo>
                  <a:lnTo>
                    <a:pt x="94" y="1278"/>
                  </a:lnTo>
                  <a:lnTo>
                    <a:pt x="94" y="1273"/>
                  </a:lnTo>
                  <a:lnTo>
                    <a:pt x="95" y="1267"/>
                  </a:lnTo>
                  <a:lnTo>
                    <a:pt x="97" y="1264"/>
                  </a:lnTo>
                  <a:lnTo>
                    <a:pt x="99" y="1259"/>
                  </a:lnTo>
                  <a:lnTo>
                    <a:pt x="101" y="1253"/>
                  </a:lnTo>
                  <a:lnTo>
                    <a:pt x="102" y="1250"/>
                  </a:lnTo>
                  <a:lnTo>
                    <a:pt x="108" y="1244"/>
                  </a:lnTo>
                  <a:lnTo>
                    <a:pt x="109" y="1241"/>
                  </a:lnTo>
                  <a:lnTo>
                    <a:pt x="115" y="1236"/>
                  </a:lnTo>
                  <a:lnTo>
                    <a:pt x="120" y="1232"/>
                  </a:lnTo>
                  <a:lnTo>
                    <a:pt x="125" y="1227"/>
                  </a:lnTo>
                  <a:lnTo>
                    <a:pt x="122" y="1223"/>
                  </a:lnTo>
                  <a:lnTo>
                    <a:pt x="120" y="1220"/>
                  </a:lnTo>
                  <a:lnTo>
                    <a:pt x="117" y="1216"/>
                  </a:lnTo>
                  <a:lnTo>
                    <a:pt x="115" y="1213"/>
                  </a:lnTo>
                  <a:lnTo>
                    <a:pt x="111" y="1207"/>
                  </a:lnTo>
                  <a:lnTo>
                    <a:pt x="108" y="1204"/>
                  </a:lnTo>
                  <a:lnTo>
                    <a:pt x="106" y="1199"/>
                  </a:lnTo>
                  <a:lnTo>
                    <a:pt x="104" y="1195"/>
                  </a:lnTo>
                  <a:lnTo>
                    <a:pt x="99" y="1190"/>
                  </a:lnTo>
                  <a:lnTo>
                    <a:pt x="97" y="1184"/>
                  </a:lnTo>
                  <a:lnTo>
                    <a:pt x="94" y="1179"/>
                  </a:lnTo>
                  <a:lnTo>
                    <a:pt x="92" y="1174"/>
                  </a:lnTo>
                  <a:lnTo>
                    <a:pt x="88" y="1168"/>
                  </a:lnTo>
                  <a:lnTo>
                    <a:pt x="86" y="1163"/>
                  </a:lnTo>
                  <a:lnTo>
                    <a:pt x="83" y="1156"/>
                  </a:lnTo>
                  <a:lnTo>
                    <a:pt x="81" y="1151"/>
                  </a:lnTo>
                  <a:lnTo>
                    <a:pt x="78" y="1145"/>
                  </a:lnTo>
                  <a:lnTo>
                    <a:pt x="76" y="1138"/>
                  </a:lnTo>
                  <a:lnTo>
                    <a:pt x="72" y="1131"/>
                  </a:lnTo>
                  <a:lnTo>
                    <a:pt x="70" y="1126"/>
                  </a:lnTo>
                  <a:lnTo>
                    <a:pt x="67" y="1117"/>
                  </a:lnTo>
                  <a:lnTo>
                    <a:pt x="63" y="1112"/>
                  </a:lnTo>
                  <a:lnTo>
                    <a:pt x="62" y="1105"/>
                  </a:lnTo>
                  <a:lnTo>
                    <a:pt x="58" y="1098"/>
                  </a:lnTo>
                  <a:lnTo>
                    <a:pt x="56" y="1089"/>
                  </a:lnTo>
                  <a:lnTo>
                    <a:pt x="55" y="1082"/>
                  </a:lnTo>
                  <a:lnTo>
                    <a:pt x="51" y="1075"/>
                  </a:lnTo>
                  <a:lnTo>
                    <a:pt x="49" y="1068"/>
                  </a:lnTo>
                  <a:lnTo>
                    <a:pt x="47" y="1061"/>
                  </a:lnTo>
                  <a:lnTo>
                    <a:pt x="44" y="1052"/>
                  </a:lnTo>
                  <a:lnTo>
                    <a:pt x="42" y="1045"/>
                  </a:lnTo>
                  <a:lnTo>
                    <a:pt x="40" y="1038"/>
                  </a:lnTo>
                  <a:lnTo>
                    <a:pt x="37" y="1029"/>
                  </a:lnTo>
                  <a:lnTo>
                    <a:pt x="35" y="1022"/>
                  </a:lnTo>
                  <a:lnTo>
                    <a:pt x="33" y="1013"/>
                  </a:lnTo>
                  <a:lnTo>
                    <a:pt x="30" y="1006"/>
                  </a:lnTo>
                  <a:lnTo>
                    <a:pt x="28" y="997"/>
                  </a:lnTo>
                  <a:lnTo>
                    <a:pt x="26" y="990"/>
                  </a:lnTo>
                  <a:lnTo>
                    <a:pt x="24" y="981"/>
                  </a:lnTo>
                  <a:lnTo>
                    <a:pt x="23" y="974"/>
                  </a:lnTo>
                  <a:lnTo>
                    <a:pt x="21" y="965"/>
                  </a:lnTo>
                  <a:lnTo>
                    <a:pt x="19" y="958"/>
                  </a:lnTo>
                  <a:lnTo>
                    <a:pt x="17" y="949"/>
                  </a:lnTo>
                  <a:lnTo>
                    <a:pt x="16" y="940"/>
                  </a:lnTo>
                  <a:lnTo>
                    <a:pt x="14" y="933"/>
                  </a:lnTo>
                  <a:lnTo>
                    <a:pt x="12" y="924"/>
                  </a:lnTo>
                  <a:lnTo>
                    <a:pt x="10" y="916"/>
                  </a:lnTo>
                  <a:lnTo>
                    <a:pt x="10" y="909"/>
                  </a:lnTo>
                  <a:lnTo>
                    <a:pt x="8" y="900"/>
                  </a:lnTo>
                  <a:lnTo>
                    <a:pt x="7" y="891"/>
                  </a:lnTo>
                  <a:lnTo>
                    <a:pt x="5" y="884"/>
                  </a:lnTo>
                  <a:lnTo>
                    <a:pt x="5" y="875"/>
                  </a:lnTo>
                  <a:lnTo>
                    <a:pt x="3" y="868"/>
                  </a:lnTo>
                  <a:lnTo>
                    <a:pt x="3" y="859"/>
                  </a:lnTo>
                  <a:lnTo>
                    <a:pt x="1" y="850"/>
                  </a:lnTo>
                  <a:lnTo>
                    <a:pt x="1" y="843"/>
                  </a:lnTo>
                  <a:lnTo>
                    <a:pt x="1" y="834"/>
                  </a:lnTo>
                  <a:lnTo>
                    <a:pt x="1" y="827"/>
                  </a:lnTo>
                  <a:lnTo>
                    <a:pt x="0" y="820"/>
                  </a:lnTo>
                  <a:lnTo>
                    <a:pt x="0" y="813"/>
                  </a:lnTo>
                  <a:lnTo>
                    <a:pt x="0" y="806"/>
                  </a:lnTo>
                  <a:lnTo>
                    <a:pt x="0" y="797"/>
                  </a:lnTo>
                  <a:lnTo>
                    <a:pt x="0" y="790"/>
                  </a:lnTo>
                  <a:lnTo>
                    <a:pt x="1" y="785"/>
                  </a:lnTo>
                  <a:lnTo>
                    <a:pt x="1" y="771"/>
                  </a:lnTo>
                  <a:lnTo>
                    <a:pt x="1" y="756"/>
                  </a:lnTo>
                  <a:lnTo>
                    <a:pt x="1" y="744"/>
                  </a:lnTo>
                  <a:lnTo>
                    <a:pt x="1" y="732"/>
                  </a:lnTo>
                  <a:lnTo>
                    <a:pt x="1" y="718"/>
                  </a:lnTo>
                  <a:lnTo>
                    <a:pt x="3" y="705"/>
                  </a:lnTo>
                  <a:lnTo>
                    <a:pt x="5" y="691"/>
                  </a:lnTo>
                  <a:lnTo>
                    <a:pt x="5" y="679"/>
                  </a:lnTo>
                  <a:lnTo>
                    <a:pt x="7" y="666"/>
                  </a:lnTo>
                  <a:lnTo>
                    <a:pt x="8" y="654"/>
                  </a:lnTo>
                  <a:lnTo>
                    <a:pt x="10" y="640"/>
                  </a:lnTo>
                  <a:lnTo>
                    <a:pt x="12" y="629"/>
                  </a:lnTo>
                  <a:lnTo>
                    <a:pt x="14" y="615"/>
                  </a:lnTo>
                  <a:lnTo>
                    <a:pt x="16" y="603"/>
                  </a:lnTo>
                  <a:lnTo>
                    <a:pt x="17" y="590"/>
                  </a:lnTo>
                  <a:lnTo>
                    <a:pt x="21" y="580"/>
                  </a:lnTo>
                  <a:lnTo>
                    <a:pt x="23" y="566"/>
                  </a:lnTo>
                  <a:lnTo>
                    <a:pt x="26" y="555"/>
                  </a:lnTo>
                  <a:lnTo>
                    <a:pt x="28" y="541"/>
                  </a:lnTo>
                  <a:lnTo>
                    <a:pt x="32" y="530"/>
                  </a:lnTo>
                  <a:lnTo>
                    <a:pt x="33" y="518"/>
                  </a:lnTo>
                  <a:lnTo>
                    <a:pt x="37" y="505"/>
                  </a:lnTo>
                  <a:lnTo>
                    <a:pt x="42" y="493"/>
                  </a:lnTo>
                  <a:lnTo>
                    <a:pt x="46" y="482"/>
                  </a:lnTo>
                  <a:lnTo>
                    <a:pt x="49" y="470"/>
                  </a:lnTo>
                  <a:lnTo>
                    <a:pt x="53" y="458"/>
                  </a:lnTo>
                  <a:lnTo>
                    <a:pt x="58" y="447"/>
                  </a:lnTo>
                  <a:lnTo>
                    <a:pt x="62" y="435"/>
                  </a:lnTo>
                  <a:lnTo>
                    <a:pt x="67" y="424"/>
                  </a:lnTo>
                  <a:lnTo>
                    <a:pt x="70" y="412"/>
                  </a:lnTo>
                  <a:lnTo>
                    <a:pt x="76" y="401"/>
                  </a:lnTo>
                  <a:lnTo>
                    <a:pt x="83" y="390"/>
                  </a:lnTo>
                  <a:lnTo>
                    <a:pt x="86" y="378"/>
                  </a:lnTo>
                  <a:lnTo>
                    <a:pt x="92" y="367"/>
                  </a:lnTo>
                  <a:lnTo>
                    <a:pt x="97" y="357"/>
                  </a:lnTo>
                  <a:lnTo>
                    <a:pt x="104" y="346"/>
                  </a:lnTo>
                  <a:lnTo>
                    <a:pt x="109" y="336"/>
                  </a:lnTo>
                  <a:lnTo>
                    <a:pt x="115" y="325"/>
                  </a:lnTo>
                  <a:lnTo>
                    <a:pt x="122" y="313"/>
                  </a:lnTo>
                  <a:lnTo>
                    <a:pt x="129" y="304"/>
                  </a:lnTo>
                  <a:lnTo>
                    <a:pt x="136" y="291"/>
                  </a:lnTo>
                  <a:lnTo>
                    <a:pt x="141" y="283"/>
                  </a:lnTo>
                  <a:lnTo>
                    <a:pt x="148" y="272"/>
                  </a:lnTo>
                  <a:lnTo>
                    <a:pt x="157" y="261"/>
                  </a:lnTo>
                  <a:lnTo>
                    <a:pt x="164" y="251"/>
                  </a:lnTo>
                  <a:lnTo>
                    <a:pt x="173" y="242"/>
                  </a:lnTo>
                  <a:lnTo>
                    <a:pt x="180" y="231"/>
                  </a:lnTo>
                  <a:lnTo>
                    <a:pt x="189" y="222"/>
                  </a:lnTo>
                  <a:lnTo>
                    <a:pt x="198" y="214"/>
                  </a:lnTo>
                  <a:lnTo>
                    <a:pt x="205" y="203"/>
                  </a:lnTo>
                  <a:lnTo>
                    <a:pt x="214" y="192"/>
                  </a:lnTo>
                  <a:lnTo>
                    <a:pt x="223" y="184"/>
                  </a:lnTo>
                  <a:lnTo>
                    <a:pt x="232" y="175"/>
                  </a:lnTo>
                  <a:lnTo>
                    <a:pt x="242" y="166"/>
                  </a:lnTo>
                  <a:lnTo>
                    <a:pt x="251" y="157"/>
                  </a:lnTo>
                  <a:lnTo>
                    <a:pt x="262" y="148"/>
                  </a:lnTo>
                  <a:lnTo>
                    <a:pt x="271" y="139"/>
                  </a:lnTo>
                  <a:lnTo>
                    <a:pt x="283" y="131"/>
                  </a:lnTo>
                  <a:lnTo>
                    <a:pt x="294" y="123"/>
                  </a:lnTo>
                  <a:lnTo>
                    <a:pt x="304" y="115"/>
                  </a:lnTo>
                  <a:lnTo>
                    <a:pt x="315" y="106"/>
                  </a:lnTo>
                  <a:lnTo>
                    <a:pt x="327" y="99"/>
                  </a:lnTo>
                  <a:lnTo>
                    <a:pt x="338" y="90"/>
                  </a:lnTo>
                  <a:lnTo>
                    <a:pt x="350" y="83"/>
                  </a:lnTo>
                  <a:lnTo>
                    <a:pt x="356" y="85"/>
                  </a:lnTo>
                  <a:lnTo>
                    <a:pt x="361" y="85"/>
                  </a:lnTo>
                  <a:lnTo>
                    <a:pt x="368" y="86"/>
                  </a:lnTo>
                  <a:lnTo>
                    <a:pt x="375" y="86"/>
                  </a:lnTo>
                  <a:lnTo>
                    <a:pt x="382" y="86"/>
                  </a:lnTo>
                  <a:lnTo>
                    <a:pt x="388" y="88"/>
                  </a:lnTo>
                  <a:lnTo>
                    <a:pt x="395" y="88"/>
                  </a:lnTo>
                  <a:lnTo>
                    <a:pt x="402" y="90"/>
                  </a:lnTo>
                  <a:lnTo>
                    <a:pt x="402" y="93"/>
                  </a:lnTo>
                  <a:lnTo>
                    <a:pt x="398" y="99"/>
                  </a:lnTo>
                  <a:lnTo>
                    <a:pt x="393" y="100"/>
                  </a:lnTo>
                  <a:lnTo>
                    <a:pt x="388" y="104"/>
                  </a:lnTo>
                  <a:lnTo>
                    <a:pt x="382" y="106"/>
                  </a:lnTo>
                  <a:lnTo>
                    <a:pt x="379" y="109"/>
                  </a:lnTo>
                  <a:lnTo>
                    <a:pt x="375" y="113"/>
                  </a:lnTo>
                  <a:lnTo>
                    <a:pt x="377" y="116"/>
                  </a:lnTo>
                  <a:lnTo>
                    <a:pt x="370" y="118"/>
                  </a:lnTo>
                  <a:lnTo>
                    <a:pt x="365" y="122"/>
                  </a:lnTo>
                  <a:lnTo>
                    <a:pt x="359" y="125"/>
                  </a:lnTo>
                  <a:lnTo>
                    <a:pt x="354" y="127"/>
                  </a:lnTo>
                  <a:lnTo>
                    <a:pt x="349" y="131"/>
                  </a:lnTo>
                  <a:lnTo>
                    <a:pt x="343" y="134"/>
                  </a:lnTo>
                  <a:lnTo>
                    <a:pt x="336" y="138"/>
                  </a:lnTo>
                  <a:lnTo>
                    <a:pt x="333" y="141"/>
                  </a:lnTo>
                  <a:lnTo>
                    <a:pt x="327" y="143"/>
                  </a:lnTo>
                  <a:lnTo>
                    <a:pt x="322" y="148"/>
                  </a:lnTo>
                  <a:lnTo>
                    <a:pt x="317" y="150"/>
                  </a:lnTo>
                  <a:lnTo>
                    <a:pt x="311" y="154"/>
                  </a:lnTo>
                  <a:lnTo>
                    <a:pt x="308" y="157"/>
                  </a:lnTo>
                  <a:lnTo>
                    <a:pt x="303" y="161"/>
                  </a:lnTo>
                  <a:lnTo>
                    <a:pt x="297" y="164"/>
                  </a:lnTo>
                  <a:lnTo>
                    <a:pt x="294" y="169"/>
                  </a:lnTo>
                  <a:lnTo>
                    <a:pt x="288" y="173"/>
                  </a:lnTo>
                  <a:lnTo>
                    <a:pt x="283" y="177"/>
                  </a:lnTo>
                  <a:lnTo>
                    <a:pt x="280" y="180"/>
                  </a:lnTo>
                  <a:lnTo>
                    <a:pt x="276" y="184"/>
                  </a:lnTo>
                  <a:lnTo>
                    <a:pt x="271" y="187"/>
                  </a:lnTo>
                  <a:lnTo>
                    <a:pt x="267" y="191"/>
                  </a:lnTo>
                  <a:lnTo>
                    <a:pt x="262" y="196"/>
                  </a:lnTo>
                  <a:lnTo>
                    <a:pt x="258" y="200"/>
                  </a:lnTo>
                  <a:lnTo>
                    <a:pt x="255" y="203"/>
                  </a:lnTo>
                  <a:lnTo>
                    <a:pt x="249" y="208"/>
                  </a:lnTo>
                  <a:lnTo>
                    <a:pt x="246" y="212"/>
                  </a:lnTo>
                  <a:lnTo>
                    <a:pt x="242" y="217"/>
                  </a:lnTo>
                  <a:lnTo>
                    <a:pt x="239" y="221"/>
                  </a:lnTo>
                  <a:lnTo>
                    <a:pt x="233" y="226"/>
                  </a:lnTo>
                  <a:lnTo>
                    <a:pt x="230" y="230"/>
                  </a:lnTo>
                  <a:lnTo>
                    <a:pt x="228" y="235"/>
                  </a:lnTo>
                  <a:lnTo>
                    <a:pt x="223" y="238"/>
                  </a:lnTo>
                  <a:lnTo>
                    <a:pt x="219" y="244"/>
                  </a:lnTo>
                  <a:lnTo>
                    <a:pt x="216" y="247"/>
                  </a:lnTo>
                  <a:lnTo>
                    <a:pt x="212" y="253"/>
                  </a:lnTo>
                  <a:lnTo>
                    <a:pt x="209" y="256"/>
                  </a:lnTo>
                  <a:lnTo>
                    <a:pt x="205" y="261"/>
                  </a:lnTo>
                  <a:lnTo>
                    <a:pt x="202" y="267"/>
                  </a:lnTo>
                  <a:lnTo>
                    <a:pt x="200" y="270"/>
                  </a:lnTo>
                  <a:lnTo>
                    <a:pt x="196" y="276"/>
                  </a:lnTo>
                  <a:lnTo>
                    <a:pt x="193" y="279"/>
                  </a:lnTo>
                  <a:lnTo>
                    <a:pt x="189" y="284"/>
                  </a:lnTo>
                  <a:lnTo>
                    <a:pt x="186" y="290"/>
                  </a:lnTo>
                  <a:lnTo>
                    <a:pt x="184" y="295"/>
                  </a:lnTo>
                  <a:lnTo>
                    <a:pt x="180" y="300"/>
                  </a:lnTo>
                  <a:lnTo>
                    <a:pt x="177" y="304"/>
                  </a:lnTo>
                  <a:lnTo>
                    <a:pt x="175" y="309"/>
                  </a:lnTo>
                  <a:lnTo>
                    <a:pt x="171" y="314"/>
                  </a:lnTo>
                  <a:lnTo>
                    <a:pt x="170" y="320"/>
                  </a:lnTo>
                  <a:lnTo>
                    <a:pt x="166" y="325"/>
                  </a:lnTo>
                  <a:lnTo>
                    <a:pt x="163" y="329"/>
                  </a:lnTo>
                  <a:lnTo>
                    <a:pt x="161" y="334"/>
                  </a:lnTo>
                  <a:lnTo>
                    <a:pt x="157" y="339"/>
                  </a:lnTo>
                  <a:lnTo>
                    <a:pt x="156" y="344"/>
                  </a:lnTo>
                  <a:lnTo>
                    <a:pt x="152" y="350"/>
                  </a:lnTo>
                  <a:lnTo>
                    <a:pt x="150" y="355"/>
                  </a:lnTo>
                  <a:lnTo>
                    <a:pt x="147" y="360"/>
                  </a:lnTo>
                  <a:lnTo>
                    <a:pt x="145" y="366"/>
                  </a:lnTo>
                  <a:lnTo>
                    <a:pt x="141" y="371"/>
                  </a:lnTo>
                  <a:lnTo>
                    <a:pt x="140" y="376"/>
                  </a:lnTo>
                  <a:lnTo>
                    <a:pt x="136" y="382"/>
                  </a:lnTo>
                  <a:lnTo>
                    <a:pt x="134" y="387"/>
                  </a:lnTo>
                  <a:lnTo>
                    <a:pt x="133" y="392"/>
                  </a:lnTo>
                  <a:lnTo>
                    <a:pt x="129" y="398"/>
                  </a:lnTo>
                  <a:lnTo>
                    <a:pt x="127" y="403"/>
                  </a:lnTo>
                  <a:lnTo>
                    <a:pt x="125" y="406"/>
                  </a:lnTo>
                  <a:lnTo>
                    <a:pt x="124" y="412"/>
                  </a:lnTo>
                  <a:lnTo>
                    <a:pt x="120" y="417"/>
                  </a:lnTo>
                  <a:lnTo>
                    <a:pt x="118" y="422"/>
                  </a:lnTo>
                  <a:lnTo>
                    <a:pt x="117" y="428"/>
                  </a:lnTo>
                  <a:lnTo>
                    <a:pt x="115" y="431"/>
                  </a:lnTo>
                  <a:lnTo>
                    <a:pt x="111" y="436"/>
                  </a:lnTo>
                  <a:lnTo>
                    <a:pt x="109" y="442"/>
                  </a:lnTo>
                  <a:lnTo>
                    <a:pt x="108" y="447"/>
                  </a:lnTo>
                  <a:lnTo>
                    <a:pt x="106" y="452"/>
                  </a:lnTo>
                  <a:lnTo>
                    <a:pt x="104" y="456"/>
                  </a:lnTo>
                  <a:lnTo>
                    <a:pt x="102" y="461"/>
                  </a:lnTo>
                  <a:lnTo>
                    <a:pt x="101" y="466"/>
                  </a:lnTo>
                  <a:lnTo>
                    <a:pt x="99" y="472"/>
                  </a:lnTo>
                  <a:lnTo>
                    <a:pt x="97" y="477"/>
                  </a:lnTo>
                  <a:lnTo>
                    <a:pt x="95" y="482"/>
                  </a:lnTo>
                  <a:lnTo>
                    <a:pt x="92" y="488"/>
                  </a:lnTo>
                  <a:lnTo>
                    <a:pt x="92" y="493"/>
                  </a:lnTo>
                  <a:lnTo>
                    <a:pt x="88" y="498"/>
                  </a:lnTo>
                  <a:lnTo>
                    <a:pt x="86" y="504"/>
                  </a:lnTo>
                  <a:lnTo>
                    <a:pt x="86" y="509"/>
                  </a:lnTo>
                  <a:lnTo>
                    <a:pt x="85" y="514"/>
                  </a:lnTo>
                  <a:lnTo>
                    <a:pt x="83" y="518"/>
                  </a:lnTo>
                  <a:lnTo>
                    <a:pt x="79" y="525"/>
                  </a:lnTo>
                  <a:lnTo>
                    <a:pt x="79" y="528"/>
                  </a:lnTo>
                  <a:lnTo>
                    <a:pt x="78" y="534"/>
                  </a:lnTo>
                  <a:lnTo>
                    <a:pt x="76" y="539"/>
                  </a:lnTo>
                  <a:lnTo>
                    <a:pt x="74" y="546"/>
                  </a:lnTo>
                  <a:lnTo>
                    <a:pt x="72" y="550"/>
                  </a:lnTo>
                  <a:lnTo>
                    <a:pt x="72" y="557"/>
                  </a:lnTo>
                  <a:lnTo>
                    <a:pt x="70" y="560"/>
                  </a:lnTo>
                  <a:lnTo>
                    <a:pt x="69" y="567"/>
                  </a:lnTo>
                  <a:lnTo>
                    <a:pt x="67" y="571"/>
                  </a:lnTo>
                  <a:lnTo>
                    <a:pt x="65" y="576"/>
                  </a:lnTo>
                  <a:lnTo>
                    <a:pt x="63" y="581"/>
                  </a:lnTo>
                  <a:lnTo>
                    <a:pt x="63" y="587"/>
                  </a:lnTo>
                  <a:lnTo>
                    <a:pt x="62" y="592"/>
                  </a:lnTo>
                  <a:lnTo>
                    <a:pt x="62" y="597"/>
                  </a:lnTo>
                  <a:lnTo>
                    <a:pt x="60" y="603"/>
                  </a:lnTo>
                  <a:lnTo>
                    <a:pt x="58" y="608"/>
                  </a:lnTo>
                  <a:lnTo>
                    <a:pt x="58" y="613"/>
                  </a:lnTo>
                  <a:lnTo>
                    <a:pt x="56" y="619"/>
                  </a:lnTo>
                  <a:lnTo>
                    <a:pt x="55" y="624"/>
                  </a:lnTo>
                  <a:lnTo>
                    <a:pt x="55" y="629"/>
                  </a:lnTo>
                  <a:lnTo>
                    <a:pt x="55" y="634"/>
                  </a:lnTo>
                  <a:lnTo>
                    <a:pt x="55" y="640"/>
                  </a:lnTo>
                  <a:lnTo>
                    <a:pt x="53" y="645"/>
                  </a:lnTo>
                  <a:lnTo>
                    <a:pt x="51" y="650"/>
                  </a:lnTo>
                  <a:lnTo>
                    <a:pt x="51" y="656"/>
                  </a:lnTo>
                  <a:lnTo>
                    <a:pt x="51" y="661"/>
                  </a:lnTo>
                  <a:lnTo>
                    <a:pt x="49" y="666"/>
                  </a:lnTo>
                  <a:lnTo>
                    <a:pt x="49" y="673"/>
                  </a:lnTo>
                  <a:lnTo>
                    <a:pt x="49" y="679"/>
                  </a:lnTo>
                  <a:lnTo>
                    <a:pt x="49" y="684"/>
                  </a:lnTo>
                  <a:lnTo>
                    <a:pt x="47" y="689"/>
                  </a:lnTo>
                  <a:lnTo>
                    <a:pt x="47" y="695"/>
                  </a:lnTo>
                  <a:lnTo>
                    <a:pt x="47" y="700"/>
                  </a:lnTo>
                  <a:lnTo>
                    <a:pt x="47" y="705"/>
                  </a:lnTo>
                  <a:lnTo>
                    <a:pt x="47" y="711"/>
                  </a:lnTo>
                  <a:lnTo>
                    <a:pt x="47" y="716"/>
                  </a:lnTo>
                  <a:lnTo>
                    <a:pt x="47" y="721"/>
                  </a:lnTo>
                  <a:lnTo>
                    <a:pt x="47" y="728"/>
                  </a:lnTo>
                  <a:lnTo>
                    <a:pt x="46" y="735"/>
                  </a:lnTo>
                  <a:lnTo>
                    <a:pt x="44" y="744"/>
                  </a:lnTo>
                  <a:lnTo>
                    <a:pt x="42" y="751"/>
                  </a:lnTo>
                  <a:lnTo>
                    <a:pt x="42" y="760"/>
                  </a:lnTo>
                  <a:lnTo>
                    <a:pt x="42" y="769"/>
                  </a:lnTo>
                  <a:lnTo>
                    <a:pt x="42" y="776"/>
                  </a:lnTo>
                  <a:lnTo>
                    <a:pt x="42" y="785"/>
                  </a:lnTo>
                  <a:lnTo>
                    <a:pt x="42" y="794"/>
                  </a:lnTo>
                  <a:lnTo>
                    <a:pt x="42" y="801"/>
                  </a:lnTo>
                  <a:lnTo>
                    <a:pt x="42" y="810"/>
                  </a:lnTo>
                  <a:lnTo>
                    <a:pt x="44" y="818"/>
                  </a:lnTo>
                  <a:lnTo>
                    <a:pt x="46" y="827"/>
                  </a:lnTo>
                  <a:lnTo>
                    <a:pt x="46" y="836"/>
                  </a:lnTo>
                  <a:lnTo>
                    <a:pt x="47" y="845"/>
                  </a:lnTo>
                  <a:lnTo>
                    <a:pt x="47" y="854"/>
                  </a:lnTo>
                  <a:lnTo>
                    <a:pt x="51" y="863"/>
                  </a:lnTo>
                  <a:lnTo>
                    <a:pt x="51" y="871"/>
                  </a:lnTo>
                  <a:lnTo>
                    <a:pt x="53" y="880"/>
                  </a:lnTo>
                  <a:lnTo>
                    <a:pt x="55" y="887"/>
                  </a:lnTo>
                  <a:lnTo>
                    <a:pt x="58" y="896"/>
                  </a:lnTo>
                  <a:lnTo>
                    <a:pt x="60" y="905"/>
                  </a:lnTo>
                  <a:lnTo>
                    <a:pt x="62" y="914"/>
                  </a:lnTo>
                  <a:lnTo>
                    <a:pt x="65" y="923"/>
                  </a:lnTo>
                  <a:lnTo>
                    <a:pt x="67" y="932"/>
                  </a:lnTo>
                  <a:lnTo>
                    <a:pt x="70" y="939"/>
                  </a:lnTo>
                  <a:lnTo>
                    <a:pt x="72" y="947"/>
                  </a:lnTo>
                  <a:lnTo>
                    <a:pt x="76" y="955"/>
                  </a:lnTo>
                  <a:lnTo>
                    <a:pt x="79" y="963"/>
                  </a:lnTo>
                  <a:lnTo>
                    <a:pt x="83" y="972"/>
                  </a:lnTo>
                  <a:lnTo>
                    <a:pt x="86" y="981"/>
                  </a:lnTo>
                  <a:lnTo>
                    <a:pt x="88" y="988"/>
                  </a:lnTo>
                  <a:lnTo>
                    <a:pt x="94" y="997"/>
                  </a:lnTo>
                  <a:lnTo>
                    <a:pt x="95" y="1004"/>
                  </a:lnTo>
                  <a:lnTo>
                    <a:pt x="99" y="1013"/>
                  </a:lnTo>
                  <a:lnTo>
                    <a:pt x="102" y="1020"/>
                  </a:lnTo>
                  <a:lnTo>
                    <a:pt x="108" y="1029"/>
                  </a:lnTo>
                  <a:lnTo>
                    <a:pt x="111" y="1036"/>
                  </a:lnTo>
                  <a:lnTo>
                    <a:pt x="115" y="1045"/>
                  </a:lnTo>
                  <a:lnTo>
                    <a:pt x="118" y="1052"/>
                  </a:lnTo>
                  <a:lnTo>
                    <a:pt x="122" y="1059"/>
                  </a:lnTo>
                  <a:lnTo>
                    <a:pt x="125" y="1066"/>
                  </a:lnTo>
                  <a:lnTo>
                    <a:pt x="131" y="1073"/>
                  </a:lnTo>
                  <a:lnTo>
                    <a:pt x="134" y="1080"/>
                  </a:lnTo>
                  <a:lnTo>
                    <a:pt x="138" y="1089"/>
                  </a:lnTo>
                  <a:lnTo>
                    <a:pt x="143" y="1094"/>
                  </a:lnTo>
                  <a:lnTo>
                    <a:pt x="147" y="1101"/>
                  </a:lnTo>
                  <a:lnTo>
                    <a:pt x="152" y="1110"/>
                  </a:lnTo>
                  <a:lnTo>
                    <a:pt x="156" y="1117"/>
                  </a:lnTo>
                  <a:lnTo>
                    <a:pt x="159" y="1122"/>
                  </a:lnTo>
                  <a:lnTo>
                    <a:pt x="164" y="1130"/>
                  </a:lnTo>
                  <a:lnTo>
                    <a:pt x="168" y="1135"/>
                  </a:lnTo>
                  <a:lnTo>
                    <a:pt x="173" y="1142"/>
                  </a:lnTo>
                  <a:lnTo>
                    <a:pt x="177" y="1147"/>
                  </a:lnTo>
                  <a:lnTo>
                    <a:pt x="180" y="1154"/>
                  </a:lnTo>
                  <a:lnTo>
                    <a:pt x="186" y="1160"/>
                  </a:lnTo>
                  <a:lnTo>
                    <a:pt x="189" y="1167"/>
                  </a:lnTo>
                  <a:lnTo>
                    <a:pt x="193" y="1170"/>
                  </a:lnTo>
                  <a:lnTo>
                    <a:pt x="198" y="1176"/>
                  </a:lnTo>
                  <a:lnTo>
                    <a:pt x="202" y="1181"/>
                  </a:lnTo>
                  <a:lnTo>
                    <a:pt x="205" y="1188"/>
                  </a:lnTo>
                  <a:lnTo>
                    <a:pt x="210" y="1191"/>
                  </a:lnTo>
                  <a:lnTo>
                    <a:pt x="214" y="1197"/>
                  </a:lnTo>
                  <a:lnTo>
                    <a:pt x="218" y="1202"/>
                  </a:lnTo>
                  <a:lnTo>
                    <a:pt x="223" y="1207"/>
                  </a:lnTo>
                  <a:lnTo>
                    <a:pt x="221" y="1209"/>
                  </a:lnTo>
                  <a:lnTo>
                    <a:pt x="219" y="1213"/>
                  </a:lnTo>
                  <a:lnTo>
                    <a:pt x="219" y="1216"/>
                  </a:lnTo>
                  <a:lnTo>
                    <a:pt x="218" y="1218"/>
                  </a:lnTo>
                  <a:lnTo>
                    <a:pt x="214" y="1218"/>
                  </a:lnTo>
                  <a:lnTo>
                    <a:pt x="209" y="1220"/>
                  </a:lnTo>
                  <a:lnTo>
                    <a:pt x="205" y="1220"/>
                  </a:lnTo>
                  <a:lnTo>
                    <a:pt x="202" y="1220"/>
                  </a:lnTo>
                  <a:lnTo>
                    <a:pt x="196" y="1223"/>
                  </a:lnTo>
                  <a:lnTo>
                    <a:pt x="193" y="1225"/>
                  </a:lnTo>
                  <a:lnTo>
                    <a:pt x="189" y="1227"/>
                  </a:lnTo>
                  <a:lnTo>
                    <a:pt x="184" y="1229"/>
                  </a:lnTo>
                  <a:lnTo>
                    <a:pt x="180" y="1232"/>
                  </a:lnTo>
                  <a:lnTo>
                    <a:pt x="177" y="1236"/>
                  </a:lnTo>
                  <a:lnTo>
                    <a:pt x="171" y="1239"/>
                  </a:lnTo>
                  <a:lnTo>
                    <a:pt x="168" y="1243"/>
                  </a:lnTo>
                  <a:lnTo>
                    <a:pt x="164" y="1248"/>
                  </a:lnTo>
                  <a:lnTo>
                    <a:pt x="161" y="1253"/>
                  </a:lnTo>
                  <a:lnTo>
                    <a:pt x="157" y="1257"/>
                  </a:lnTo>
                  <a:lnTo>
                    <a:pt x="156" y="1264"/>
                  </a:lnTo>
                  <a:lnTo>
                    <a:pt x="152" y="1269"/>
                  </a:lnTo>
                  <a:lnTo>
                    <a:pt x="150" y="1276"/>
                  </a:lnTo>
                  <a:lnTo>
                    <a:pt x="148" y="1282"/>
                  </a:lnTo>
                  <a:lnTo>
                    <a:pt x="148" y="1290"/>
                  </a:lnTo>
                  <a:lnTo>
                    <a:pt x="148" y="1292"/>
                  </a:lnTo>
                  <a:lnTo>
                    <a:pt x="148" y="1298"/>
                  </a:lnTo>
                  <a:lnTo>
                    <a:pt x="148" y="1301"/>
                  </a:lnTo>
                  <a:lnTo>
                    <a:pt x="148" y="1306"/>
                  </a:lnTo>
                  <a:lnTo>
                    <a:pt x="148" y="1310"/>
                  </a:lnTo>
                  <a:lnTo>
                    <a:pt x="148" y="1313"/>
                  </a:lnTo>
                  <a:lnTo>
                    <a:pt x="150" y="1319"/>
                  </a:lnTo>
                  <a:lnTo>
                    <a:pt x="152" y="1322"/>
                  </a:lnTo>
                  <a:lnTo>
                    <a:pt x="152" y="1328"/>
                  </a:lnTo>
                  <a:lnTo>
                    <a:pt x="154" y="1331"/>
                  </a:lnTo>
                  <a:lnTo>
                    <a:pt x="157" y="1336"/>
                  </a:lnTo>
                  <a:lnTo>
                    <a:pt x="159" y="1342"/>
                  </a:lnTo>
                  <a:lnTo>
                    <a:pt x="161" y="1347"/>
                  </a:lnTo>
                  <a:lnTo>
                    <a:pt x="163" y="1352"/>
                  </a:lnTo>
                  <a:lnTo>
                    <a:pt x="166" y="1356"/>
                  </a:lnTo>
                  <a:lnTo>
                    <a:pt x="170" y="1363"/>
                  </a:lnTo>
                  <a:lnTo>
                    <a:pt x="173" y="1368"/>
                  </a:lnTo>
                  <a:lnTo>
                    <a:pt x="177" y="1374"/>
                  </a:lnTo>
                  <a:lnTo>
                    <a:pt x="180" y="1381"/>
                  </a:lnTo>
                  <a:lnTo>
                    <a:pt x="186" y="1386"/>
                  </a:lnTo>
                  <a:lnTo>
                    <a:pt x="184" y="1391"/>
                  </a:lnTo>
                  <a:lnTo>
                    <a:pt x="182" y="1397"/>
                  </a:lnTo>
                  <a:lnTo>
                    <a:pt x="180" y="1404"/>
                  </a:lnTo>
                  <a:lnTo>
                    <a:pt x="179" y="1407"/>
                  </a:lnTo>
                  <a:lnTo>
                    <a:pt x="173" y="1405"/>
                  </a:lnTo>
                  <a:lnTo>
                    <a:pt x="168" y="1405"/>
                  </a:lnTo>
                  <a:lnTo>
                    <a:pt x="163" y="1405"/>
                  </a:lnTo>
                  <a:lnTo>
                    <a:pt x="159" y="1405"/>
                  </a:lnTo>
                  <a:lnTo>
                    <a:pt x="154" y="1405"/>
                  </a:lnTo>
                  <a:lnTo>
                    <a:pt x="148" y="1405"/>
                  </a:lnTo>
                  <a:lnTo>
                    <a:pt x="145" y="1405"/>
                  </a:lnTo>
                  <a:lnTo>
                    <a:pt x="141" y="1407"/>
                  </a:lnTo>
                  <a:lnTo>
                    <a:pt x="134" y="1409"/>
                  </a:lnTo>
                  <a:lnTo>
                    <a:pt x="129" y="1411"/>
                  </a:lnTo>
                  <a:lnTo>
                    <a:pt x="122" y="1414"/>
                  </a:lnTo>
                  <a:lnTo>
                    <a:pt x="118" y="1420"/>
                  </a:lnTo>
                  <a:lnTo>
                    <a:pt x="113" y="1425"/>
                  </a:lnTo>
                  <a:lnTo>
                    <a:pt x="109" y="1430"/>
                  </a:lnTo>
                  <a:lnTo>
                    <a:pt x="106" y="1435"/>
                  </a:lnTo>
                  <a:lnTo>
                    <a:pt x="104" y="1443"/>
                  </a:lnTo>
                  <a:lnTo>
                    <a:pt x="104" y="1450"/>
                  </a:lnTo>
                  <a:lnTo>
                    <a:pt x="104" y="1457"/>
                  </a:lnTo>
                  <a:lnTo>
                    <a:pt x="104" y="1460"/>
                  </a:lnTo>
                  <a:lnTo>
                    <a:pt x="104" y="1466"/>
                  </a:lnTo>
                  <a:lnTo>
                    <a:pt x="104" y="1469"/>
                  </a:lnTo>
                  <a:lnTo>
                    <a:pt x="106" y="1474"/>
                  </a:lnTo>
                  <a:lnTo>
                    <a:pt x="108" y="1478"/>
                  </a:lnTo>
                  <a:lnTo>
                    <a:pt x="109" y="1483"/>
                  </a:lnTo>
                  <a:lnTo>
                    <a:pt x="113" y="1488"/>
                  </a:lnTo>
                  <a:lnTo>
                    <a:pt x="120" y="1494"/>
                  </a:lnTo>
                  <a:lnTo>
                    <a:pt x="125" y="1497"/>
                  </a:lnTo>
                  <a:lnTo>
                    <a:pt x="133" y="1503"/>
                  </a:lnTo>
                  <a:lnTo>
                    <a:pt x="136" y="1504"/>
                  </a:lnTo>
                  <a:lnTo>
                    <a:pt x="141" y="1506"/>
                  </a:lnTo>
                  <a:lnTo>
                    <a:pt x="145" y="1508"/>
                  </a:lnTo>
                  <a:lnTo>
                    <a:pt x="150" y="1511"/>
                  </a:lnTo>
                  <a:lnTo>
                    <a:pt x="157" y="1508"/>
                  </a:lnTo>
                  <a:lnTo>
                    <a:pt x="163" y="1508"/>
                  </a:lnTo>
                  <a:lnTo>
                    <a:pt x="170" y="1508"/>
                  </a:lnTo>
                  <a:lnTo>
                    <a:pt x="175" y="1506"/>
                  </a:lnTo>
                  <a:lnTo>
                    <a:pt x="180" y="1504"/>
                  </a:lnTo>
                  <a:lnTo>
                    <a:pt x="186" y="1503"/>
                  </a:lnTo>
                  <a:lnTo>
                    <a:pt x="189" y="1499"/>
                  </a:lnTo>
                  <a:lnTo>
                    <a:pt x="193" y="1494"/>
                  </a:lnTo>
                  <a:lnTo>
                    <a:pt x="193" y="1488"/>
                  </a:lnTo>
                  <a:lnTo>
                    <a:pt x="196" y="1485"/>
                  </a:lnTo>
                  <a:lnTo>
                    <a:pt x="198" y="1480"/>
                  </a:lnTo>
                  <a:lnTo>
                    <a:pt x="200" y="1478"/>
                  </a:lnTo>
                  <a:lnTo>
                    <a:pt x="203" y="1471"/>
                  </a:lnTo>
                  <a:lnTo>
                    <a:pt x="205" y="1466"/>
                  </a:lnTo>
                  <a:lnTo>
                    <a:pt x="205" y="1462"/>
                  </a:lnTo>
                  <a:lnTo>
                    <a:pt x="205" y="1458"/>
                  </a:lnTo>
                  <a:lnTo>
                    <a:pt x="205" y="1455"/>
                  </a:lnTo>
                  <a:lnTo>
                    <a:pt x="203" y="1450"/>
                  </a:lnTo>
                  <a:lnTo>
                    <a:pt x="202" y="1444"/>
                  </a:lnTo>
                  <a:lnTo>
                    <a:pt x="198" y="1439"/>
                  </a:lnTo>
                  <a:lnTo>
                    <a:pt x="198" y="1435"/>
                  </a:lnTo>
                  <a:lnTo>
                    <a:pt x="196" y="1430"/>
                  </a:lnTo>
                  <a:lnTo>
                    <a:pt x="193" y="1427"/>
                  </a:lnTo>
                  <a:lnTo>
                    <a:pt x="193" y="1423"/>
                  </a:lnTo>
                  <a:lnTo>
                    <a:pt x="203" y="1397"/>
                  </a:lnTo>
                  <a:lnTo>
                    <a:pt x="209" y="1397"/>
                  </a:lnTo>
                  <a:lnTo>
                    <a:pt x="214" y="1397"/>
                  </a:lnTo>
                  <a:lnTo>
                    <a:pt x="219" y="1395"/>
                  </a:lnTo>
                  <a:lnTo>
                    <a:pt x="226" y="1395"/>
                  </a:lnTo>
                  <a:lnTo>
                    <a:pt x="230" y="1393"/>
                  </a:lnTo>
                  <a:lnTo>
                    <a:pt x="235" y="1393"/>
                  </a:lnTo>
                  <a:lnTo>
                    <a:pt x="239" y="1391"/>
                  </a:lnTo>
                  <a:lnTo>
                    <a:pt x="244" y="1391"/>
                  </a:lnTo>
                  <a:lnTo>
                    <a:pt x="251" y="1389"/>
                  </a:lnTo>
                  <a:lnTo>
                    <a:pt x="258" y="1386"/>
                  </a:lnTo>
                  <a:lnTo>
                    <a:pt x="265" y="1384"/>
                  </a:lnTo>
                  <a:lnTo>
                    <a:pt x="272" y="1382"/>
                  </a:lnTo>
                  <a:lnTo>
                    <a:pt x="276" y="1379"/>
                  </a:lnTo>
                  <a:lnTo>
                    <a:pt x="281" y="1377"/>
                  </a:lnTo>
                  <a:lnTo>
                    <a:pt x="287" y="1374"/>
                  </a:lnTo>
                  <a:lnTo>
                    <a:pt x="290" y="1370"/>
                  </a:lnTo>
                  <a:lnTo>
                    <a:pt x="295" y="1365"/>
                  </a:lnTo>
                  <a:lnTo>
                    <a:pt x="301" y="1358"/>
                  </a:lnTo>
                  <a:lnTo>
                    <a:pt x="303" y="1352"/>
                  </a:lnTo>
                  <a:lnTo>
                    <a:pt x="304" y="1349"/>
                  </a:lnTo>
                  <a:lnTo>
                    <a:pt x="304" y="1345"/>
                  </a:lnTo>
                  <a:lnTo>
                    <a:pt x="306" y="1342"/>
                  </a:lnTo>
                  <a:lnTo>
                    <a:pt x="308" y="1336"/>
                  </a:lnTo>
                  <a:lnTo>
                    <a:pt x="308" y="1333"/>
                  </a:lnTo>
                  <a:lnTo>
                    <a:pt x="308" y="1328"/>
                  </a:lnTo>
                  <a:lnTo>
                    <a:pt x="310" y="1324"/>
                  </a:lnTo>
                  <a:lnTo>
                    <a:pt x="310" y="1319"/>
                  </a:lnTo>
                  <a:lnTo>
                    <a:pt x="311" y="1313"/>
                  </a:lnTo>
                  <a:lnTo>
                    <a:pt x="311" y="1308"/>
                  </a:lnTo>
                  <a:lnTo>
                    <a:pt x="313" y="1305"/>
                  </a:lnTo>
                  <a:lnTo>
                    <a:pt x="313" y="1299"/>
                  </a:lnTo>
                  <a:lnTo>
                    <a:pt x="315" y="1294"/>
                  </a:lnTo>
                  <a:lnTo>
                    <a:pt x="317" y="1289"/>
                  </a:lnTo>
                  <a:lnTo>
                    <a:pt x="320" y="1285"/>
                  </a:lnTo>
                  <a:lnTo>
                    <a:pt x="322" y="1285"/>
                  </a:lnTo>
                  <a:lnTo>
                    <a:pt x="329" y="1289"/>
                  </a:lnTo>
                  <a:lnTo>
                    <a:pt x="331" y="1290"/>
                  </a:lnTo>
                  <a:lnTo>
                    <a:pt x="336" y="1292"/>
                  </a:lnTo>
                  <a:lnTo>
                    <a:pt x="340" y="1296"/>
                  </a:lnTo>
                  <a:lnTo>
                    <a:pt x="345" y="1298"/>
                  </a:lnTo>
                  <a:lnTo>
                    <a:pt x="349" y="1299"/>
                  </a:lnTo>
                  <a:lnTo>
                    <a:pt x="354" y="1301"/>
                  </a:lnTo>
                  <a:lnTo>
                    <a:pt x="358" y="1303"/>
                  </a:lnTo>
                  <a:lnTo>
                    <a:pt x="361" y="1306"/>
                  </a:lnTo>
                  <a:lnTo>
                    <a:pt x="368" y="1308"/>
                  </a:lnTo>
                  <a:lnTo>
                    <a:pt x="372" y="1310"/>
                  </a:lnTo>
                  <a:lnTo>
                    <a:pt x="382" y="1312"/>
                  </a:lnTo>
                  <a:lnTo>
                    <a:pt x="393" y="1313"/>
                  </a:lnTo>
                  <a:lnTo>
                    <a:pt x="402" y="1315"/>
                  </a:lnTo>
                  <a:lnTo>
                    <a:pt x="414" y="1317"/>
                  </a:lnTo>
                  <a:lnTo>
                    <a:pt x="423" y="1317"/>
                  </a:lnTo>
                  <a:lnTo>
                    <a:pt x="435" y="1319"/>
                  </a:lnTo>
                  <a:lnTo>
                    <a:pt x="446" y="1321"/>
                  </a:lnTo>
                  <a:lnTo>
                    <a:pt x="457" y="1321"/>
                  </a:lnTo>
                  <a:lnTo>
                    <a:pt x="467" y="1321"/>
                  </a:lnTo>
                  <a:lnTo>
                    <a:pt x="476" y="1322"/>
                  </a:lnTo>
                  <a:lnTo>
                    <a:pt x="487" y="1322"/>
                  </a:lnTo>
                  <a:lnTo>
                    <a:pt x="497" y="1324"/>
                  </a:lnTo>
                  <a:lnTo>
                    <a:pt x="508" y="1324"/>
                  </a:lnTo>
                  <a:lnTo>
                    <a:pt x="519" y="1324"/>
                  </a:lnTo>
                  <a:lnTo>
                    <a:pt x="529" y="1324"/>
                  </a:lnTo>
                  <a:lnTo>
                    <a:pt x="540" y="1324"/>
                  </a:lnTo>
                  <a:lnTo>
                    <a:pt x="549" y="1322"/>
                  </a:lnTo>
                  <a:lnTo>
                    <a:pt x="559" y="1322"/>
                  </a:lnTo>
                  <a:lnTo>
                    <a:pt x="570" y="1321"/>
                  </a:lnTo>
                  <a:lnTo>
                    <a:pt x="581" y="1321"/>
                  </a:lnTo>
                  <a:lnTo>
                    <a:pt x="590" y="1319"/>
                  </a:lnTo>
                  <a:lnTo>
                    <a:pt x="600" y="1317"/>
                  </a:lnTo>
                  <a:lnTo>
                    <a:pt x="611" y="1315"/>
                  </a:lnTo>
                  <a:lnTo>
                    <a:pt x="620" y="1315"/>
                  </a:lnTo>
                  <a:lnTo>
                    <a:pt x="630" y="1313"/>
                  </a:lnTo>
                  <a:lnTo>
                    <a:pt x="639" y="1312"/>
                  </a:lnTo>
                  <a:lnTo>
                    <a:pt x="650" y="1308"/>
                  </a:lnTo>
                  <a:lnTo>
                    <a:pt x="660" y="1306"/>
                  </a:lnTo>
                  <a:lnTo>
                    <a:pt x="669" y="1305"/>
                  </a:lnTo>
                  <a:lnTo>
                    <a:pt x="678" y="1303"/>
                  </a:lnTo>
                  <a:lnTo>
                    <a:pt x="689" y="1299"/>
                  </a:lnTo>
                  <a:lnTo>
                    <a:pt x="698" y="1298"/>
                  </a:lnTo>
                  <a:lnTo>
                    <a:pt x="707" y="1294"/>
                  </a:lnTo>
                  <a:lnTo>
                    <a:pt x="717" y="1290"/>
                  </a:lnTo>
                  <a:lnTo>
                    <a:pt x="724" y="1287"/>
                  </a:lnTo>
                  <a:lnTo>
                    <a:pt x="735" y="1283"/>
                  </a:lnTo>
                  <a:lnTo>
                    <a:pt x="744" y="1280"/>
                  </a:lnTo>
                  <a:lnTo>
                    <a:pt x="753" y="1276"/>
                  </a:lnTo>
                  <a:lnTo>
                    <a:pt x="761" y="1271"/>
                  </a:lnTo>
                  <a:lnTo>
                    <a:pt x="770" y="1267"/>
                  </a:lnTo>
                  <a:lnTo>
                    <a:pt x="779" y="1262"/>
                  </a:lnTo>
                  <a:lnTo>
                    <a:pt x="788" y="1257"/>
                  </a:lnTo>
                  <a:lnTo>
                    <a:pt x="797" y="1253"/>
                  </a:lnTo>
                  <a:lnTo>
                    <a:pt x="806" y="1248"/>
                  </a:lnTo>
                  <a:lnTo>
                    <a:pt x="813" y="1241"/>
                  </a:lnTo>
                  <a:lnTo>
                    <a:pt x="822" y="1237"/>
                  </a:lnTo>
                  <a:lnTo>
                    <a:pt x="831" y="1230"/>
                  </a:lnTo>
                  <a:lnTo>
                    <a:pt x="839" y="1225"/>
                  </a:lnTo>
                  <a:lnTo>
                    <a:pt x="846" y="1220"/>
                  </a:lnTo>
                  <a:lnTo>
                    <a:pt x="854" y="1213"/>
                  </a:lnTo>
                  <a:lnTo>
                    <a:pt x="861" y="1206"/>
                  </a:lnTo>
                  <a:lnTo>
                    <a:pt x="870" y="1200"/>
                  </a:lnTo>
                  <a:lnTo>
                    <a:pt x="877" y="1191"/>
                  </a:lnTo>
                  <a:lnTo>
                    <a:pt x="885" y="1184"/>
                  </a:lnTo>
                  <a:lnTo>
                    <a:pt x="893" y="1177"/>
                  </a:lnTo>
                  <a:lnTo>
                    <a:pt x="900" y="1170"/>
                  </a:lnTo>
                  <a:lnTo>
                    <a:pt x="907" y="1163"/>
                  </a:lnTo>
                  <a:lnTo>
                    <a:pt x="914" y="1154"/>
                  </a:lnTo>
                  <a:lnTo>
                    <a:pt x="921" y="1145"/>
                  </a:lnTo>
                  <a:lnTo>
                    <a:pt x="928" y="1138"/>
                  </a:lnTo>
                  <a:lnTo>
                    <a:pt x="935" y="1130"/>
                  </a:lnTo>
                  <a:lnTo>
                    <a:pt x="942" y="1121"/>
                  </a:lnTo>
                  <a:lnTo>
                    <a:pt x="947" y="1110"/>
                  </a:lnTo>
                  <a:lnTo>
                    <a:pt x="955" y="1101"/>
                  </a:lnTo>
                  <a:lnTo>
                    <a:pt x="963" y="1091"/>
                  </a:lnTo>
                  <a:lnTo>
                    <a:pt x="972" y="1080"/>
                  </a:lnTo>
                  <a:lnTo>
                    <a:pt x="979" y="1069"/>
                  </a:lnTo>
                  <a:lnTo>
                    <a:pt x="988" y="1059"/>
                  </a:lnTo>
                  <a:lnTo>
                    <a:pt x="995" y="1046"/>
                  </a:lnTo>
                  <a:lnTo>
                    <a:pt x="1002" y="1036"/>
                  </a:lnTo>
                  <a:lnTo>
                    <a:pt x="1009" y="1023"/>
                  </a:lnTo>
                  <a:lnTo>
                    <a:pt x="1017" y="1013"/>
                  </a:lnTo>
                  <a:lnTo>
                    <a:pt x="1024" y="1000"/>
                  </a:lnTo>
                  <a:lnTo>
                    <a:pt x="1029" y="988"/>
                  </a:lnTo>
                  <a:lnTo>
                    <a:pt x="1036" y="976"/>
                  </a:lnTo>
                  <a:lnTo>
                    <a:pt x="1043" y="965"/>
                  </a:lnTo>
                  <a:lnTo>
                    <a:pt x="1048" y="951"/>
                  </a:lnTo>
                  <a:lnTo>
                    <a:pt x="1054" y="940"/>
                  </a:lnTo>
                  <a:lnTo>
                    <a:pt x="1059" y="926"/>
                  </a:lnTo>
                  <a:lnTo>
                    <a:pt x="1064" y="916"/>
                  </a:lnTo>
                  <a:lnTo>
                    <a:pt x="1070" y="901"/>
                  </a:lnTo>
                  <a:lnTo>
                    <a:pt x="1073" y="889"/>
                  </a:lnTo>
                  <a:lnTo>
                    <a:pt x="1077" y="875"/>
                  </a:lnTo>
                  <a:lnTo>
                    <a:pt x="1082" y="863"/>
                  </a:lnTo>
                  <a:lnTo>
                    <a:pt x="1086" y="850"/>
                  </a:lnTo>
                  <a:lnTo>
                    <a:pt x="1089" y="836"/>
                  </a:lnTo>
                  <a:lnTo>
                    <a:pt x="1095" y="824"/>
                  </a:lnTo>
                  <a:lnTo>
                    <a:pt x="1098" y="811"/>
                  </a:lnTo>
                  <a:lnTo>
                    <a:pt x="1100" y="797"/>
                  </a:lnTo>
                  <a:lnTo>
                    <a:pt x="1103" y="785"/>
                  </a:lnTo>
                  <a:lnTo>
                    <a:pt x="1105" y="771"/>
                  </a:lnTo>
                  <a:lnTo>
                    <a:pt x="1109" y="756"/>
                  </a:lnTo>
                  <a:lnTo>
                    <a:pt x="1110" y="744"/>
                  </a:lnTo>
                  <a:lnTo>
                    <a:pt x="1112" y="730"/>
                  </a:lnTo>
                  <a:lnTo>
                    <a:pt x="1114" y="716"/>
                  </a:lnTo>
                  <a:lnTo>
                    <a:pt x="1116" y="703"/>
                  </a:lnTo>
                  <a:lnTo>
                    <a:pt x="1118" y="689"/>
                  </a:lnTo>
                  <a:lnTo>
                    <a:pt x="1118" y="675"/>
                  </a:lnTo>
                  <a:lnTo>
                    <a:pt x="1119" y="661"/>
                  </a:lnTo>
                  <a:lnTo>
                    <a:pt x="1119" y="649"/>
                  </a:lnTo>
                  <a:lnTo>
                    <a:pt x="1119" y="634"/>
                  </a:lnTo>
                  <a:lnTo>
                    <a:pt x="1119" y="620"/>
                  </a:lnTo>
                  <a:lnTo>
                    <a:pt x="1119" y="606"/>
                  </a:lnTo>
                  <a:lnTo>
                    <a:pt x="1121" y="594"/>
                  </a:lnTo>
                  <a:lnTo>
                    <a:pt x="1119" y="580"/>
                  </a:lnTo>
                  <a:lnTo>
                    <a:pt x="1119" y="566"/>
                  </a:lnTo>
                  <a:lnTo>
                    <a:pt x="1119" y="551"/>
                  </a:lnTo>
                  <a:lnTo>
                    <a:pt x="1118" y="539"/>
                  </a:lnTo>
                  <a:lnTo>
                    <a:pt x="1116" y="525"/>
                  </a:lnTo>
                  <a:lnTo>
                    <a:pt x="1114" y="512"/>
                  </a:lnTo>
                  <a:lnTo>
                    <a:pt x="1114" y="498"/>
                  </a:lnTo>
                  <a:lnTo>
                    <a:pt x="1112" y="486"/>
                  </a:lnTo>
                  <a:lnTo>
                    <a:pt x="1109" y="472"/>
                  </a:lnTo>
                  <a:lnTo>
                    <a:pt x="1107" y="459"/>
                  </a:lnTo>
                  <a:lnTo>
                    <a:pt x="1105" y="445"/>
                  </a:lnTo>
                  <a:lnTo>
                    <a:pt x="1102" y="433"/>
                  </a:lnTo>
                  <a:lnTo>
                    <a:pt x="1098" y="419"/>
                  </a:lnTo>
                  <a:lnTo>
                    <a:pt x="1096" y="406"/>
                  </a:lnTo>
                  <a:lnTo>
                    <a:pt x="1093" y="394"/>
                  </a:lnTo>
                  <a:lnTo>
                    <a:pt x="1089" y="382"/>
                  </a:lnTo>
                  <a:lnTo>
                    <a:pt x="1086" y="367"/>
                  </a:lnTo>
                  <a:lnTo>
                    <a:pt x="1082" y="355"/>
                  </a:lnTo>
                  <a:lnTo>
                    <a:pt x="1077" y="343"/>
                  </a:lnTo>
                  <a:lnTo>
                    <a:pt x="1073" y="330"/>
                  </a:lnTo>
                  <a:lnTo>
                    <a:pt x="1070" y="318"/>
                  </a:lnTo>
                  <a:lnTo>
                    <a:pt x="1064" y="306"/>
                  </a:lnTo>
                  <a:lnTo>
                    <a:pt x="1059" y="293"/>
                  </a:lnTo>
                  <a:lnTo>
                    <a:pt x="1056" y="283"/>
                  </a:lnTo>
                  <a:lnTo>
                    <a:pt x="1048" y="272"/>
                  </a:lnTo>
                  <a:lnTo>
                    <a:pt x="1045" y="263"/>
                  </a:lnTo>
                  <a:lnTo>
                    <a:pt x="1038" y="254"/>
                  </a:lnTo>
                  <a:lnTo>
                    <a:pt x="1032" y="245"/>
                  </a:lnTo>
                  <a:lnTo>
                    <a:pt x="1027" y="235"/>
                  </a:lnTo>
                  <a:lnTo>
                    <a:pt x="1020" y="226"/>
                  </a:lnTo>
                  <a:lnTo>
                    <a:pt x="1015" y="219"/>
                  </a:lnTo>
                  <a:lnTo>
                    <a:pt x="1008" y="210"/>
                  </a:lnTo>
                  <a:lnTo>
                    <a:pt x="1001" y="201"/>
                  </a:lnTo>
                  <a:lnTo>
                    <a:pt x="995" y="194"/>
                  </a:lnTo>
                  <a:lnTo>
                    <a:pt x="988" y="187"/>
                  </a:lnTo>
                  <a:lnTo>
                    <a:pt x="981" y="180"/>
                  </a:lnTo>
                  <a:lnTo>
                    <a:pt x="974" y="173"/>
                  </a:lnTo>
                  <a:lnTo>
                    <a:pt x="967" y="166"/>
                  </a:lnTo>
                  <a:lnTo>
                    <a:pt x="958" y="159"/>
                  </a:lnTo>
                  <a:lnTo>
                    <a:pt x="951" y="154"/>
                  </a:lnTo>
                  <a:lnTo>
                    <a:pt x="942" y="146"/>
                  </a:lnTo>
                  <a:lnTo>
                    <a:pt x="935" y="139"/>
                  </a:lnTo>
                  <a:lnTo>
                    <a:pt x="926" y="134"/>
                  </a:lnTo>
                  <a:lnTo>
                    <a:pt x="919" y="129"/>
                  </a:lnTo>
                  <a:lnTo>
                    <a:pt x="910" y="123"/>
                  </a:lnTo>
                  <a:lnTo>
                    <a:pt x="901" y="118"/>
                  </a:lnTo>
                  <a:lnTo>
                    <a:pt x="893" y="113"/>
                  </a:lnTo>
                  <a:lnTo>
                    <a:pt x="885" y="108"/>
                  </a:lnTo>
                  <a:lnTo>
                    <a:pt x="877" y="102"/>
                  </a:lnTo>
                  <a:lnTo>
                    <a:pt x="868" y="99"/>
                  </a:lnTo>
                  <a:lnTo>
                    <a:pt x="857" y="93"/>
                  </a:lnTo>
                  <a:lnTo>
                    <a:pt x="848" y="90"/>
                  </a:lnTo>
                  <a:lnTo>
                    <a:pt x="839" y="86"/>
                  </a:lnTo>
                  <a:lnTo>
                    <a:pt x="831" y="83"/>
                  </a:lnTo>
                  <a:lnTo>
                    <a:pt x="822" y="79"/>
                  </a:lnTo>
                  <a:lnTo>
                    <a:pt x="813" y="78"/>
                  </a:lnTo>
                  <a:lnTo>
                    <a:pt x="802" y="74"/>
                  </a:lnTo>
                  <a:lnTo>
                    <a:pt x="793" y="70"/>
                  </a:lnTo>
                  <a:lnTo>
                    <a:pt x="783" y="67"/>
                  </a:lnTo>
                  <a:lnTo>
                    <a:pt x="774" y="65"/>
                  </a:lnTo>
                  <a:lnTo>
                    <a:pt x="763" y="63"/>
                  </a:lnTo>
                  <a:lnTo>
                    <a:pt x="754" y="62"/>
                  </a:lnTo>
                  <a:lnTo>
                    <a:pt x="744" y="60"/>
                  </a:lnTo>
                  <a:lnTo>
                    <a:pt x="735" y="58"/>
                  </a:lnTo>
                  <a:lnTo>
                    <a:pt x="724" y="56"/>
                  </a:lnTo>
                  <a:lnTo>
                    <a:pt x="714" y="56"/>
                  </a:lnTo>
                  <a:lnTo>
                    <a:pt x="705" y="55"/>
                  </a:lnTo>
                  <a:lnTo>
                    <a:pt x="694" y="55"/>
                  </a:lnTo>
                  <a:lnTo>
                    <a:pt x="685" y="53"/>
                  </a:lnTo>
                  <a:lnTo>
                    <a:pt x="675" y="53"/>
                  </a:lnTo>
                  <a:lnTo>
                    <a:pt x="664" y="53"/>
                  </a:lnTo>
                  <a:lnTo>
                    <a:pt x="655" y="55"/>
                  </a:lnTo>
                  <a:lnTo>
                    <a:pt x="645" y="55"/>
                  </a:lnTo>
                  <a:lnTo>
                    <a:pt x="636" y="55"/>
                  </a:lnTo>
                  <a:lnTo>
                    <a:pt x="625" y="55"/>
                  </a:lnTo>
                  <a:lnTo>
                    <a:pt x="616" y="56"/>
                  </a:lnTo>
                  <a:lnTo>
                    <a:pt x="606" y="58"/>
                  </a:lnTo>
                  <a:lnTo>
                    <a:pt x="597" y="58"/>
                  </a:lnTo>
                  <a:lnTo>
                    <a:pt x="586" y="62"/>
                  </a:lnTo>
                  <a:lnTo>
                    <a:pt x="577" y="63"/>
                  </a:lnTo>
                  <a:lnTo>
                    <a:pt x="567" y="65"/>
                  </a:lnTo>
                  <a:lnTo>
                    <a:pt x="558" y="67"/>
                  </a:lnTo>
                  <a:lnTo>
                    <a:pt x="547" y="69"/>
                  </a:lnTo>
                  <a:lnTo>
                    <a:pt x="538" y="74"/>
                  </a:lnTo>
                  <a:lnTo>
                    <a:pt x="529" y="76"/>
                  </a:lnTo>
                  <a:lnTo>
                    <a:pt x="520" y="79"/>
                  </a:lnTo>
                  <a:lnTo>
                    <a:pt x="512" y="83"/>
                  </a:lnTo>
                  <a:lnTo>
                    <a:pt x="503" y="86"/>
                  </a:lnTo>
                  <a:lnTo>
                    <a:pt x="496" y="83"/>
                  </a:lnTo>
                  <a:lnTo>
                    <a:pt x="490" y="81"/>
                  </a:lnTo>
                  <a:lnTo>
                    <a:pt x="483" y="79"/>
                  </a:lnTo>
                  <a:lnTo>
                    <a:pt x="480" y="78"/>
                  </a:lnTo>
                  <a:lnTo>
                    <a:pt x="474" y="74"/>
                  </a:lnTo>
                  <a:lnTo>
                    <a:pt x="469" y="72"/>
                  </a:lnTo>
                  <a:lnTo>
                    <a:pt x="464" y="69"/>
                  </a:lnTo>
                  <a:lnTo>
                    <a:pt x="458" y="67"/>
                  </a:lnTo>
                  <a:lnTo>
                    <a:pt x="460" y="62"/>
                  </a:lnTo>
                  <a:lnTo>
                    <a:pt x="464" y="58"/>
                  </a:lnTo>
                  <a:lnTo>
                    <a:pt x="466" y="53"/>
                  </a:lnTo>
                  <a:lnTo>
                    <a:pt x="469" y="49"/>
                  </a:lnTo>
                  <a:lnTo>
                    <a:pt x="473" y="44"/>
                  </a:lnTo>
                  <a:lnTo>
                    <a:pt x="476" y="40"/>
                  </a:lnTo>
                  <a:lnTo>
                    <a:pt x="478" y="35"/>
                  </a:lnTo>
                  <a:lnTo>
                    <a:pt x="482" y="32"/>
                  </a:lnTo>
                  <a:lnTo>
                    <a:pt x="482" y="30"/>
                  </a:lnTo>
                  <a:lnTo>
                    <a:pt x="485" y="30"/>
                  </a:lnTo>
                  <a:lnTo>
                    <a:pt x="489" y="28"/>
                  </a:lnTo>
                  <a:lnTo>
                    <a:pt x="496" y="26"/>
                  </a:lnTo>
                  <a:lnTo>
                    <a:pt x="497" y="24"/>
                  </a:lnTo>
                  <a:lnTo>
                    <a:pt x="501" y="23"/>
                  </a:lnTo>
                  <a:lnTo>
                    <a:pt x="505" y="21"/>
                  </a:lnTo>
                  <a:lnTo>
                    <a:pt x="510" y="19"/>
                  </a:lnTo>
                  <a:lnTo>
                    <a:pt x="515" y="19"/>
                  </a:lnTo>
                  <a:lnTo>
                    <a:pt x="520" y="17"/>
                  </a:lnTo>
                  <a:lnTo>
                    <a:pt x="526" y="16"/>
                  </a:lnTo>
                  <a:lnTo>
                    <a:pt x="533" y="16"/>
                  </a:lnTo>
                  <a:lnTo>
                    <a:pt x="536" y="12"/>
                  </a:lnTo>
                  <a:lnTo>
                    <a:pt x="544" y="12"/>
                  </a:lnTo>
                  <a:lnTo>
                    <a:pt x="551" y="10"/>
                  </a:lnTo>
                  <a:lnTo>
                    <a:pt x="558" y="9"/>
                  </a:lnTo>
                  <a:lnTo>
                    <a:pt x="565" y="7"/>
                  </a:lnTo>
                  <a:lnTo>
                    <a:pt x="572" y="7"/>
                  </a:lnTo>
                  <a:lnTo>
                    <a:pt x="581" y="5"/>
                  </a:lnTo>
                  <a:lnTo>
                    <a:pt x="590" y="3"/>
                  </a:lnTo>
                  <a:lnTo>
                    <a:pt x="597" y="3"/>
                  </a:lnTo>
                  <a:lnTo>
                    <a:pt x="606" y="1"/>
                  </a:lnTo>
                  <a:lnTo>
                    <a:pt x="614" y="1"/>
                  </a:lnTo>
                  <a:lnTo>
                    <a:pt x="623" y="1"/>
                  </a:lnTo>
                  <a:lnTo>
                    <a:pt x="632" y="0"/>
                  </a:lnTo>
                  <a:lnTo>
                    <a:pt x="643" y="0"/>
                  </a:lnTo>
                  <a:lnTo>
                    <a:pt x="652" y="0"/>
                  </a:lnTo>
                  <a:lnTo>
                    <a:pt x="664" y="1"/>
                  </a:lnTo>
                  <a:lnTo>
                    <a:pt x="673" y="1"/>
                  </a:lnTo>
                  <a:lnTo>
                    <a:pt x="683" y="1"/>
                  </a:lnTo>
                  <a:lnTo>
                    <a:pt x="692" y="1"/>
                  </a:lnTo>
                  <a:lnTo>
                    <a:pt x="705" y="3"/>
                  </a:lnTo>
                  <a:lnTo>
                    <a:pt x="715" y="3"/>
                  </a:lnTo>
                  <a:lnTo>
                    <a:pt x="726" y="5"/>
                  </a:lnTo>
                  <a:lnTo>
                    <a:pt x="737" y="7"/>
                  </a:lnTo>
                  <a:lnTo>
                    <a:pt x="749" y="9"/>
                  </a:lnTo>
                  <a:lnTo>
                    <a:pt x="760" y="12"/>
                  </a:lnTo>
                  <a:lnTo>
                    <a:pt x="770" y="14"/>
                  </a:lnTo>
                  <a:lnTo>
                    <a:pt x="783" y="16"/>
                  </a:lnTo>
                  <a:lnTo>
                    <a:pt x="795" y="19"/>
                  </a:lnTo>
                  <a:lnTo>
                    <a:pt x="806" y="23"/>
                  </a:lnTo>
                  <a:lnTo>
                    <a:pt x="818" y="28"/>
                  </a:lnTo>
                  <a:lnTo>
                    <a:pt x="831" y="32"/>
                  </a:lnTo>
                  <a:lnTo>
                    <a:pt x="843" y="37"/>
                  </a:lnTo>
                  <a:lnTo>
                    <a:pt x="855" y="40"/>
                  </a:lnTo>
                  <a:lnTo>
                    <a:pt x="868" y="46"/>
                  </a:lnTo>
                  <a:lnTo>
                    <a:pt x="880" y="53"/>
                  </a:lnTo>
                  <a:lnTo>
                    <a:pt x="893" y="58"/>
                  </a:lnTo>
                  <a:lnTo>
                    <a:pt x="905" y="65"/>
                  </a:lnTo>
                  <a:lnTo>
                    <a:pt x="917" y="72"/>
                  </a:lnTo>
                  <a:lnTo>
                    <a:pt x="930" y="79"/>
                  </a:lnTo>
                  <a:lnTo>
                    <a:pt x="942" y="88"/>
                  </a:lnTo>
                  <a:lnTo>
                    <a:pt x="955" y="97"/>
                  </a:lnTo>
                  <a:lnTo>
                    <a:pt x="967" y="106"/>
                  </a:lnTo>
                  <a:lnTo>
                    <a:pt x="979" y="115"/>
                  </a:lnTo>
                  <a:lnTo>
                    <a:pt x="994" y="125"/>
                  </a:lnTo>
                  <a:lnTo>
                    <a:pt x="1006" y="136"/>
                  </a:lnTo>
                  <a:lnTo>
                    <a:pt x="1018" y="148"/>
                  </a:lnTo>
                  <a:lnTo>
                    <a:pt x="1031" y="159"/>
                  </a:lnTo>
                  <a:lnTo>
                    <a:pt x="1043" y="173"/>
                  </a:lnTo>
                  <a:lnTo>
                    <a:pt x="1043" y="173"/>
                  </a:lnTo>
                  <a:close/>
                </a:path>
              </a:pathLst>
            </a:custGeom>
            <a:solidFill>
              <a:srgbClr val="A6BFFF">
                <a:alpha val="100000"/>
              </a:srgbClr>
            </a:solidFill>
            <a:ln w="9525">
              <a:noFill/>
            </a:ln>
          </p:spPr>
          <p:txBody>
            <a:bodyPr/>
            <a:p>
              <a:endParaRPr lang="zh-CN" altLang="en-US"/>
            </a:p>
          </p:txBody>
        </p:sp>
        <p:sp>
          <p:nvSpPr>
            <p:cNvPr id="26684" name="Freeform 15"/>
            <p:cNvSpPr/>
            <p:nvPr/>
          </p:nvSpPr>
          <p:spPr>
            <a:xfrm>
              <a:off x="652" y="3292"/>
              <a:ext cx="36" cy="37"/>
            </a:xfrm>
            <a:custGeom>
              <a:avLst/>
              <a:gdLst/>
              <a:ahLst/>
              <a:cxnLst>
                <a:cxn ang="0">
                  <a:pos x="4" y="27"/>
                </a:cxn>
                <a:cxn ang="0">
                  <a:pos x="5" y="28"/>
                </a:cxn>
                <a:cxn ang="0">
                  <a:pos x="6" y="30"/>
                </a:cxn>
                <a:cxn ang="0">
                  <a:pos x="8" y="32"/>
                </a:cxn>
                <a:cxn ang="0">
                  <a:pos x="10" y="33"/>
                </a:cxn>
                <a:cxn ang="0">
                  <a:pos x="13" y="34"/>
                </a:cxn>
                <a:cxn ang="0">
                  <a:pos x="16" y="36"/>
                </a:cxn>
                <a:cxn ang="0">
                  <a:pos x="18" y="36"/>
                </a:cxn>
                <a:cxn ang="0">
                  <a:pos x="20" y="37"/>
                </a:cxn>
                <a:cxn ang="0">
                  <a:pos x="22" y="36"/>
                </a:cxn>
                <a:cxn ang="0">
                  <a:pos x="25" y="36"/>
                </a:cxn>
                <a:cxn ang="0">
                  <a:pos x="28" y="36"/>
                </a:cxn>
                <a:cxn ang="0">
                  <a:pos x="30" y="35"/>
                </a:cxn>
                <a:cxn ang="0">
                  <a:pos x="31" y="33"/>
                </a:cxn>
                <a:cxn ang="0">
                  <a:pos x="33" y="32"/>
                </a:cxn>
                <a:cxn ang="0">
                  <a:pos x="35" y="30"/>
                </a:cxn>
                <a:cxn ang="0">
                  <a:pos x="36" y="27"/>
                </a:cxn>
                <a:cxn ang="0">
                  <a:pos x="36" y="25"/>
                </a:cxn>
                <a:cxn ang="0">
                  <a:pos x="36" y="23"/>
                </a:cxn>
                <a:cxn ang="0">
                  <a:pos x="36" y="22"/>
                </a:cxn>
                <a:cxn ang="0">
                  <a:pos x="36" y="21"/>
                </a:cxn>
                <a:cxn ang="0">
                  <a:pos x="36" y="18"/>
                </a:cxn>
                <a:cxn ang="0">
                  <a:pos x="35" y="15"/>
                </a:cxn>
                <a:cxn ang="0">
                  <a:pos x="34" y="12"/>
                </a:cxn>
                <a:cxn ang="0">
                  <a:pos x="32" y="9"/>
                </a:cxn>
                <a:cxn ang="0">
                  <a:pos x="31" y="7"/>
                </a:cxn>
                <a:cxn ang="0">
                  <a:pos x="29" y="5"/>
                </a:cxn>
                <a:cxn ang="0">
                  <a:pos x="27" y="4"/>
                </a:cxn>
                <a:cxn ang="0">
                  <a:pos x="25" y="1"/>
                </a:cxn>
                <a:cxn ang="0">
                  <a:pos x="22" y="0"/>
                </a:cxn>
                <a:cxn ang="0">
                  <a:pos x="20" y="0"/>
                </a:cxn>
                <a:cxn ang="0">
                  <a:pos x="17" y="0"/>
                </a:cxn>
                <a:cxn ang="0">
                  <a:pos x="15" y="0"/>
                </a:cxn>
                <a:cxn ang="0">
                  <a:pos x="13" y="0"/>
                </a:cxn>
                <a:cxn ang="0">
                  <a:pos x="10" y="2"/>
                </a:cxn>
                <a:cxn ang="0">
                  <a:pos x="8" y="4"/>
                </a:cxn>
                <a:cxn ang="0">
                  <a:pos x="6" y="5"/>
                </a:cxn>
                <a:cxn ang="0">
                  <a:pos x="4" y="6"/>
                </a:cxn>
                <a:cxn ang="0">
                  <a:pos x="4" y="7"/>
                </a:cxn>
                <a:cxn ang="0">
                  <a:pos x="1" y="10"/>
                </a:cxn>
                <a:cxn ang="0">
                  <a:pos x="0" y="13"/>
                </a:cxn>
                <a:cxn ang="0">
                  <a:pos x="0" y="14"/>
                </a:cxn>
                <a:cxn ang="0">
                  <a:pos x="0" y="16"/>
                </a:cxn>
                <a:cxn ang="0">
                  <a:pos x="0" y="17"/>
                </a:cxn>
                <a:cxn ang="0">
                  <a:pos x="1" y="19"/>
                </a:cxn>
                <a:cxn ang="0">
                  <a:pos x="1" y="21"/>
                </a:cxn>
                <a:cxn ang="0">
                  <a:pos x="2" y="22"/>
                </a:cxn>
                <a:cxn ang="0">
                  <a:pos x="3" y="24"/>
                </a:cxn>
                <a:cxn ang="0">
                  <a:pos x="4" y="27"/>
                </a:cxn>
                <a:cxn ang="0">
                  <a:pos x="4" y="27"/>
                </a:cxn>
              </a:cxnLst>
              <a:pathLst>
                <a:path w="90" h="95">
                  <a:moveTo>
                    <a:pt x="10" y="69"/>
                  </a:moveTo>
                  <a:lnTo>
                    <a:pt x="12" y="72"/>
                  </a:lnTo>
                  <a:lnTo>
                    <a:pt x="16" y="77"/>
                  </a:lnTo>
                  <a:lnTo>
                    <a:pt x="21" y="81"/>
                  </a:lnTo>
                  <a:lnTo>
                    <a:pt x="26" y="85"/>
                  </a:lnTo>
                  <a:lnTo>
                    <a:pt x="32" y="88"/>
                  </a:lnTo>
                  <a:lnTo>
                    <a:pt x="39" y="92"/>
                  </a:lnTo>
                  <a:lnTo>
                    <a:pt x="44" y="93"/>
                  </a:lnTo>
                  <a:lnTo>
                    <a:pt x="51" y="95"/>
                  </a:lnTo>
                  <a:lnTo>
                    <a:pt x="56" y="93"/>
                  </a:lnTo>
                  <a:lnTo>
                    <a:pt x="62" y="93"/>
                  </a:lnTo>
                  <a:lnTo>
                    <a:pt x="69" y="93"/>
                  </a:lnTo>
                  <a:lnTo>
                    <a:pt x="74" y="90"/>
                  </a:lnTo>
                  <a:lnTo>
                    <a:pt x="78" y="86"/>
                  </a:lnTo>
                  <a:lnTo>
                    <a:pt x="83" y="81"/>
                  </a:lnTo>
                  <a:lnTo>
                    <a:pt x="87" y="76"/>
                  </a:lnTo>
                  <a:lnTo>
                    <a:pt x="90" y="69"/>
                  </a:lnTo>
                  <a:lnTo>
                    <a:pt x="90" y="65"/>
                  </a:lnTo>
                  <a:lnTo>
                    <a:pt x="90" y="60"/>
                  </a:lnTo>
                  <a:lnTo>
                    <a:pt x="90" y="56"/>
                  </a:lnTo>
                  <a:lnTo>
                    <a:pt x="90" y="53"/>
                  </a:lnTo>
                  <a:lnTo>
                    <a:pt x="90" y="46"/>
                  </a:lnTo>
                  <a:lnTo>
                    <a:pt x="88" y="39"/>
                  </a:lnTo>
                  <a:lnTo>
                    <a:pt x="85" y="32"/>
                  </a:lnTo>
                  <a:lnTo>
                    <a:pt x="81" y="24"/>
                  </a:lnTo>
                  <a:lnTo>
                    <a:pt x="78" y="17"/>
                  </a:lnTo>
                  <a:lnTo>
                    <a:pt x="72" y="14"/>
                  </a:lnTo>
                  <a:lnTo>
                    <a:pt x="67" y="9"/>
                  </a:lnTo>
                  <a:lnTo>
                    <a:pt x="62" y="3"/>
                  </a:lnTo>
                  <a:lnTo>
                    <a:pt x="55" y="1"/>
                  </a:lnTo>
                  <a:lnTo>
                    <a:pt x="49" y="0"/>
                  </a:lnTo>
                  <a:lnTo>
                    <a:pt x="42" y="0"/>
                  </a:lnTo>
                  <a:lnTo>
                    <a:pt x="37" y="0"/>
                  </a:lnTo>
                  <a:lnTo>
                    <a:pt x="32" y="1"/>
                  </a:lnTo>
                  <a:lnTo>
                    <a:pt x="26" y="5"/>
                  </a:lnTo>
                  <a:lnTo>
                    <a:pt x="19" y="9"/>
                  </a:lnTo>
                  <a:lnTo>
                    <a:pt x="16" y="12"/>
                  </a:lnTo>
                  <a:lnTo>
                    <a:pt x="10" y="16"/>
                  </a:lnTo>
                  <a:lnTo>
                    <a:pt x="9" y="19"/>
                  </a:lnTo>
                  <a:lnTo>
                    <a:pt x="3" y="26"/>
                  </a:lnTo>
                  <a:lnTo>
                    <a:pt x="1" y="33"/>
                  </a:lnTo>
                  <a:lnTo>
                    <a:pt x="0" y="37"/>
                  </a:lnTo>
                  <a:lnTo>
                    <a:pt x="0" y="40"/>
                  </a:lnTo>
                  <a:lnTo>
                    <a:pt x="0" y="44"/>
                  </a:lnTo>
                  <a:lnTo>
                    <a:pt x="3" y="49"/>
                  </a:lnTo>
                  <a:lnTo>
                    <a:pt x="3" y="53"/>
                  </a:lnTo>
                  <a:lnTo>
                    <a:pt x="5" y="56"/>
                  </a:lnTo>
                  <a:lnTo>
                    <a:pt x="7" y="62"/>
                  </a:lnTo>
                  <a:lnTo>
                    <a:pt x="10" y="69"/>
                  </a:lnTo>
                  <a:lnTo>
                    <a:pt x="10" y="69"/>
                  </a:lnTo>
                  <a:close/>
                </a:path>
              </a:pathLst>
            </a:custGeom>
            <a:solidFill>
              <a:srgbClr val="E6F2FF">
                <a:alpha val="100000"/>
              </a:srgbClr>
            </a:solidFill>
            <a:ln w="9525">
              <a:noFill/>
            </a:ln>
          </p:spPr>
          <p:txBody>
            <a:bodyPr/>
            <a:p>
              <a:endParaRPr lang="zh-CN" altLang="en-US"/>
            </a:p>
          </p:txBody>
        </p:sp>
        <p:sp>
          <p:nvSpPr>
            <p:cNvPr id="26685" name="Freeform 16"/>
            <p:cNvSpPr/>
            <p:nvPr/>
          </p:nvSpPr>
          <p:spPr>
            <a:xfrm>
              <a:off x="669" y="3217"/>
              <a:ext cx="65" cy="66"/>
            </a:xfrm>
            <a:custGeom>
              <a:avLst/>
              <a:gdLst/>
              <a:ahLst/>
              <a:cxnLst>
                <a:cxn ang="0">
                  <a:pos x="2" y="44"/>
                </a:cxn>
                <a:cxn ang="0">
                  <a:pos x="5" y="49"/>
                </a:cxn>
                <a:cxn ang="0">
                  <a:pos x="9" y="53"/>
                </a:cxn>
                <a:cxn ang="0">
                  <a:pos x="13" y="57"/>
                </a:cxn>
                <a:cxn ang="0">
                  <a:pos x="18" y="61"/>
                </a:cxn>
                <a:cxn ang="0">
                  <a:pos x="23" y="62"/>
                </a:cxn>
                <a:cxn ang="0">
                  <a:pos x="28" y="64"/>
                </a:cxn>
                <a:cxn ang="0">
                  <a:pos x="33" y="65"/>
                </a:cxn>
                <a:cxn ang="0">
                  <a:pos x="38" y="65"/>
                </a:cxn>
                <a:cxn ang="0">
                  <a:pos x="42" y="65"/>
                </a:cxn>
                <a:cxn ang="0">
                  <a:pos x="47" y="64"/>
                </a:cxn>
                <a:cxn ang="0">
                  <a:pos x="51" y="62"/>
                </a:cxn>
                <a:cxn ang="0">
                  <a:pos x="54" y="60"/>
                </a:cxn>
                <a:cxn ang="0">
                  <a:pos x="58" y="57"/>
                </a:cxn>
                <a:cxn ang="0">
                  <a:pos x="61" y="53"/>
                </a:cxn>
                <a:cxn ang="0">
                  <a:pos x="63" y="49"/>
                </a:cxn>
                <a:cxn ang="0">
                  <a:pos x="64" y="44"/>
                </a:cxn>
                <a:cxn ang="0">
                  <a:pos x="65" y="40"/>
                </a:cxn>
                <a:cxn ang="0">
                  <a:pos x="64" y="35"/>
                </a:cxn>
                <a:cxn ang="0">
                  <a:pos x="63" y="31"/>
                </a:cxn>
                <a:cxn ang="0">
                  <a:pos x="61" y="26"/>
                </a:cxn>
                <a:cxn ang="0">
                  <a:pos x="58" y="21"/>
                </a:cxn>
                <a:cxn ang="0">
                  <a:pos x="55" y="17"/>
                </a:cxn>
                <a:cxn ang="0">
                  <a:pos x="52" y="13"/>
                </a:cxn>
                <a:cxn ang="0">
                  <a:pos x="48" y="9"/>
                </a:cxn>
                <a:cxn ang="0">
                  <a:pos x="44" y="6"/>
                </a:cxn>
                <a:cxn ang="0">
                  <a:pos x="40" y="4"/>
                </a:cxn>
                <a:cxn ang="0">
                  <a:pos x="36" y="1"/>
                </a:cxn>
                <a:cxn ang="0">
                  <a:pos x="32" y="0"/>
                </a:cxn>
                <a:cxn ang="0">
                  <a:pos x="28" y="0"/>
                </a:cxn>
                <a:cxn ang="0">
                  <a:pos x="23" y="0"/>
                </a:cxn>
                <a:cxn ang="0">
                  <a:pos x="19" y="1"/>
                </a:cxn>
                <a:cxn ang="0">
                  <a:pos x="17" y="4"/>
                </a:cxn>
                <a:cxn ang="0">
                  <a:pos x="13" y="6"/>
                </a:cxn>
                <a:cxn ang="0">
                  <a:pos x="11" y="9"/>
                </a:cxn>
                <a:cxn ang="0">
                  <a:pos x="8" y="13"/>
                </a:cxn>
                <a:cxn ang="0">
                  <a:pos x="5" y="17"/>
                </a:cxn>
                <a:cxn ang="0">
                  <a:pos x="4" y="22"/>
                </a:cxn>
                <a:cxn ang="0">
                  <a:pos x="3" y="25"/>
                </a:cxn>
                <a:cxn ang="0">
                  <a:pos x="2" y="29"/>
                </a:cxn>
                <a:cxn ang="0">
                  <a:pos x="0" y="34"/>
                </a:cxn>
                <a:cxn ang="0">
                  <a:pos x="0" y="37"/>
                </a:cxn>
                <a:cxn ang="0">
                  <a:pos x="0" y="40"/>
                </a:cxn>
                <a:cxn ang="0">
                  <a:pos x="0" y="41"/>
                </a:cxn>
              </a:cxnLst>
              <a:pathLst>
                <a:path w="167" h="168">
                  <a:moveTo>
                    <a:pt x="0" y="104"/>
                  </a:moveTo>
                  <a:lnTo>
                    <a:pt x="4" y="111"/>
                  </a:lnTo>
                  <a:lnTo>
                    <a:pt x="9" y="118"/>
                  </a:lnTo>
                  <a:lnTo>
                    <a:pt x="12" y="125"/>
                  </a:lnTo>
                  <a:lnTo>
                    <a:pt x="18" y="131"/>
                  </a:lnTo>
                  <a:lnTo>
                    <a:pt x="23" y="136"/>
                  </a:lnTo>
                  <a:lnTo>
                    <a:pt x="28" y="141"/>
                  </a:lnTo>
                  <a:lnTo>
                    <a:pt x="34" y="146"/>
                  </a:lnTo>
                  <a:lnTo>
                    <a:pt x="41" y="150"/>
                  </a:lnTo>
                  <a:lnTo>
                    <a:pt x="46" y="154"/>
                  </a:lnTo>
                  <a:lnTo>
                    <a:pt x="53" y="157"/>
                  </a:lnTo>
                  <a:lnTo>
                    <a:pt x="58" y="159"/>
                  </a:lnTo>
                  <a:lnTo>
                    <a:pt x="66" y="162"/>
                  </a:lnTo>
                  <a:lnTo>
                    <a:pt x="71" y="164"/>
                  </a:lnTo>
                  <a:lnTo>
                    <a:pt x="78" y="166"/>
                  </a:lnTo>
                  <a:lnTo>
                    <a:pt x="85" y="166"/>
                  </a:lnTo>
                  <a:lnTo>
                    <a:pt x="90" y="168"/>
                  </a:lnTo>
                  <a:lnTo>
                    <a:pt x="97" y="166"/>
                  </a:lnTo>
                  <a:lnTo>
                    <a:pt x="103" y="166"/>
                  </a:lnTo>
                  <a:lnTo>
                    <a:pt x="108" y="166"/>
                  </a:lnTo>
                  <a:lnTo>
                    <a:pt x="115" y="164"/>
                  </a:lnTo>
                  <a:lnTo>
                    <a:pt x="120" y="162"/>
                  </a:lnTo>
                  <a:lnTo>
                    <a:pt x="126" y="161"/>
                  </a:lnTo>
                  <a:lnTo>
                    <a:pt x="131" y="157"/>
                  </a:lnTo>
                  <a:lnTo>
                    <a:pt x="136" y="155"/>
                  </a:lnTo>
                  <a:lnTo>
                    <a:pt x="140" y="152"/>
                  </a:lnTo>
                  <a:lnTo>
                    <a:pt x="145" y="148"/>
                  </a:lnTo>
                  <a:lnTo>
                    <a:pt x="149" y="145"/>
                  </a:lnTo>
                  <a:lnTo>
                    <a:pt x="152" y="141"/>
                  </a:lnTo>
                  <a:lnTo>
                    <a:pt x="156" y="136"/>
                  </a:lnTo>
                  <a:lnTo>
                    <a:pt x="159" y="131"/>
                  </a:lnTo>
                  <a:lnTo>
                    <a:pt x="161" y="125"/>
                  </a:lnTo>
                  <a:lnTo>
                    <a:pt x="165" y="120"/>
                  </a:lnTo>
                  <a:lnTo>
                    <a:pt x="165" y="113"/>
                  </a:lnTo>
                  <a:lnTo>
                    <a:pt x="167" y="108"/>
                  </a:lnTo>
                  <a:lnTo>
                    <a:pt x="167" y="101"/>
                  </a:lnTo>
                  <a:lnTo>
                    <a:pt x="167" y="95"/>
                  </a:lnTo>
                  <a:lnTo>
                    <a:pt x="165" y="88"/>
                  </a:lnTo>
                  <a:lnTo>
                    <a:pt x="163" y="83"/>
                  </a:lnTo>
                  <a:lnTo>
                    <a:pt x="161" y="78"/>
                  </a:lnTo>
                  <a:lnTo>
                    <a:pt x="159" y="70"/>
                  </a:lnTo>
                  <a:lnTo>
                    <a:pt x="156" y="65"/>
                  </a:lnTo>
                  <a:lnTo>
                    <a:pt x="152" y="58"/>
                  </a:lnTo>
                  <a:lnTo>
                    <a:pt x="149" y="53"/>
                  </a:lnTo>
                  <a:lnTo>
                    <a:pt x="147" y="47"/>
                  </a:lnTo>
                  <a:lnTo>
                    <a:pt x="142" y="42"/>
                  </a:lnTo>
                  <a:lnTo>
                    <a:pt x="138" y="37"/>
                  </a:lnTo>
                  <a:lnTo>
                    <a:pt x="133" y="33"/>
                  </a:lnTo>
                  <a:lnTo>
                    <a:pt x="129" y="28"/>
                  </a:lnTo>
                  <a:lnTo>
                    <a:pt x="124" y="23"/>
                  </a:lnTo>
                  <a:lnTo>
                    <a:pt x="119" y="19"/>
                  </a:lnTo>
                  <a:lnTo>
                    <a:pt x="113" y="16"/>
                  </a:lnTo>
                  <a:lnTo>
                    <a:pt x="108" y="12"/>
                  </a:lnTo>
                  <a:lnTo>
                    <a:pt x="103" y="9"/>
                  </a:lnTo>
                  <a:lnTo>
                    <a:pt x="97" y="5"/>
                  </a:lnTo>
                  <a:lnTo>
                    <a:pt x="92" y="3"/>
                  </a:lnTo>
                  <a:lnTo>
                    <a:pt x="87" y="1"/>
                  </a:lnTo>
                  <a:lnTo>
                    <a:pt x="81" y="0"/>
                  </a:lnTo>
                  <a:lnTo>
                    <a:pt x="76" y="0"/>
                  </a:lnTo>
                  <a:lnTo>
                    <a:pt x="71" y="0"/>
                  </a:lnTo>
                  <a:lnTo>
                    <a:pt x="66" y="0"/>
                  </a:lnTo>
                  <a:lnTo>
                    <a:pt x="60" y="0"/>
                  </a:lnTo>
                  <a:lnTo>
                    <a:pt x="55" y="1"/>
                  </a:lnTo>
                  <a:lnTo>
                    <a:pt x="50" y="3"/>
                  </a:lnTo>
                  <a:lnTo>
                    <a:pt x="46" y="7"/>
                  </a:lnTo>
                  <a:lnTo>
                    <a:pt x="43" y="9"/>
                  </a:lnTo>
                  <a:lnTo>
                    <a:pt x="37" y="14"/>
                  </a:lnTo>
                  <a:lnTo>
                    <a:pt x="34" y="16"/>
                  </a:lnTo>
                  <a:lnTo>
                    <a:pt x="30" y="21"/>
                  </a:lnTo>
                  <a:lnTo>
                    <a:pt x="27" y="24"/>
                  </a:lnTo>
                  <a:lnTo>
                    <a:pt x="25" y="28"/>
                  </a:lnTo>
                  <a:lnTo>
                    <a:pt x="21" y="32"/>
                  </a:lnTo>
                  <a:lnTo>
                    <a:pt x="19" y="37"/>
                  </a:lnTo>
                  <a:lnTo>
                    <a:pt x="14" y="44"/>
                  </a:lnTo>
                  <a:lnTo>
                    <a:pt x="11" y="51"/>
                  </a:lnTo>
                  <a:lnTo>
                    <a:pt x="9" y="55"/>
                  </a:lnTo>
                  <a:lnTo>
                    <a:pt x="9" y="60"/>
                  </a:lnTo>
                  <a:lnTo>
                    <a:pt x="7" y="63"/>
                  </a:lnTo>
                  <a:lnTo>
                    <a:pt x="5" y="67"/>
                  </a:lnTo>
                  <a:lnTo>
                    <a:pt x="4" y="74"/>
                  </a:lnTo>
                  <a:lnTo>
                    <a:pt x="2" y="81"/>
                  </a:lnTo>
                  <a:lnTo>
                    <a:pt x="0" y="86"/>
                  </a:lnTo>
                  <a:lnTo>
                    <a:pt x="0" y="92"/>
                  </a:lnTo>
                  <a:lnTo>
                    <a:pt x="0" y="95"/>
                  </a:lnTo>
                  <a:lnTo>
                    <a:pt x="0" y="101"/>
                  </a:lnTo>
                  <a:lnTo>
                    <a:pt x="0" y="102"/>
                  </a:lnTo>
                  <a:lnTo>
                    <a:pt x="0" y="104"/>
                  </a:lnTo>
                  <a:lnTo>
                    <a:pt x="0" y="104"/>
                  </a:lnTo>
                  <a:close/>
                </a:path>
              </a:pathLst>
            </a:custGeom>
            <a:solidFill>
              <a:srgbClr val="E6F2FF">
                <a:alpha val="100000"/>
              </a:srgbClr>
            </a:solidFill>
            <a:ln w="9525">
              <a:noFill/>
            </a:ln>
          </p:spPr>
          <p:txBody>
            <a:bodyPr/>
            <a:p>
              <a:endParaRPr lang="zh-CN" altLang="en-US"/>
            </a:p>
          </p:txBody>
        </p:sp>
        <p:sp>
          <p:nvSpPr>
            <p:cNvPr id="26686" name="Freeform 17"/>
            <p:cNvSpPr/>
            <p:nvPr/>
          </p:nvSpPr>
          <p:spPr>
            <a:xfrm>
              <a:off x="638" y="2766"/>
              <a:ext cx="410" cy="489"/>
            </a:xfrm>
            <a:custGeom>
              <a:avLst/>
              <a:gdLst/>
              <a:ahLst/>
              <a:cxnLst>
                <a:cxn ang="0">
                  <a:pos x="40" y="413"/>
                </a:cxn>
                <a:cxn ang="0">
                  <a:pos x="53" y="431"/>
                </a:cxn>
                <a:cxn ang="0">
                  <a:pos x="71" y="448"/>
                </a:cxn>
                <a:cxn ang="0">
                  <a:pos x="92" y="463"/>
                </a:cxn>
                <a:cxn ang="0">
                  <a:pos x="115" y="475"/>
                </a:cxn>
                <a:cxn ang="0">
                  <a:pos x="140" y="483"/>
                </a:cxn>
                <a:cxn ang="0">
                  <a:pos x="167" y="488"/>
                </a:cxn>
                <a:cxn ang="0">
                  <a:pos x="194" y="489"/>
                </a:cxn>
                <a:cxn ang="0">
                  <a:pos x="223" y="485"/>
                </a:cxn>
                <a:cxn ang="0">
                  <a:pos x="251" y="477"/>
                </a:cxn>
                <a:cxn ang="0">
                  <a:pos x="277" y="464"/>
                </a:cxn>
                <a:cxn ang="0">
                  <a:pos x="304" y="444"/>
                </a:cxn>
                <a:cxn ang="0">
                  <a:pos x="329" y="418"/>
                </a:cxn>
                <a:cxn ang="0">
                  <a:pos x="342" y="399"/>
                </a:cxn>
                <a:cxn ang="0">
                  <a:pos x="356" y="375"/>
                </a:cxn>
                <a:cxn ang="0">
                  <a:pos x="371" y="348"/>
                </a:cxn>
                <a:cxn ang="0">
                  <a:pos x="384" y="317"/>
                </a:cxn>
                <a:cxn ang="0">
                  <a:pos x="395" y="283"/>
                </a:cxn>
                <a:cxn ang="0">
                  <a:pos x="404" y="248"/>
                </a:cxn>
                <a:cxn ang="0">
                  <a:pos x="409" y="212"/>
                </a:cxn>
                <a:cxn ang="0">
                  <a:pos x="409" y="175"/>
                </a:cxn>
                <a:cxn ang="0">
                  <a:pos x="402" y="138"/>
                </a:cxn>
                <a:cxn ang="0">
                  <a:pos x="390" y="104"/>
                </a:cxn>
                <a:cxn ang="0">
                  <a:pos x="368" y="72"/>
                </a:cxn>
                <a:cxn ang="0">
                  <a:pos x="339" y="42"/>
                </a:cxn>
                <a:cxn ang="0">
                  <a:pos x="305" y="20"/>
                </a:cxn>
                <a:cxn ang="0">
                  <a:pos x="288" y="12"/>
                </a:cxn>
                <a:cxn ang="0">
                  <a:pos x="269" y="5"/>
                </a:cxn>
                <a:cxn ang="0">
                  <a:pos x="250" y="2"/>
                </a:cxn>
                <a:cxn ang="0">
                  <a:pos x="229" y="0"/>
                </a:cxn>
                <a:cxn ang="0">
                  <a:pos x="209" y="0"/>
                </a:cxn>
                <a:cxn ang="0">
                  <a:pos x="188" y="2"/>
                </a:cxn>
                <a:cxn ang="0">
                  <a:pos x="167" y="6"/>
                </a:cxn>
                <a:cxn ang="0">
                  <a:pos x="147" y="12"/>
                </a:cxn>
                <a:cxn ang="0">
                  <a:pos x="128" y="20"/>
                </a:cxn>
                <a:cxn ang="0">
                  <a:pos x="110" y="30"/>
                </a:cxn>
                <a:cxn ang="0">
                  <a:pos x="94" y="42"/>
                </a:cxn>
                <a:cxn ang="0">
                  <a:pos x="78" y="55"/>
                </a:cxn>
                <a:cxn ang="0">
                  <a:pos x="61" y="76"/>
                </a:cxn>
                <a:cxn ang="0">
                  <a:pos x="42" y="105"/>
                </a:cxn>
                <a:cxn ang="0">
                  <a:pos x="26" y="134"/>
                </a:cxn>
                <a:cxn ang="0">
                  <a:pos x="15" y="161"/>
                </a:cxn>
                <a:cxn ang="0">
                  <a:pos x="7" y="189"/>
                </a:cxn>
                <a:cxn ang="0">
                  <a:pos x="2" y="217"/>
                </a:cxn>
                <a:cxn ang="0">
                  <a:pos x="0" y="244"/>
                </a:cxn>
                <a:cxn ang="0">
                  <a:pos x="0" y="270"/>
                </a:cxn>
                <a:cxn ang="0">
                  <a:pos x="3" y="295"/>
                </a:cxn>
                <a:cxn ang="0">
                  <a:pos x="7" y="320"/>
                </a:cxn>
                <a:cxn ang="0">
                  <a:pos x="13" y="344"/>
                </a:cxn>
                <a:cxn ang="0">
                  <a:pos x="20" y="366"/>
                </a:cxn>
                <a:cxn ang="0">
                  <a:pos x="28" y="388"/>
                </a:cxn>
              </a:cxnLst>
              <a:pathLst>
                <a:path w="1055" h="1255">
                  <a:moveTo>
                    <a:pt x="82" y="1018"/>
                  </a:moveTo>
                  <a:lnTo>
                    <a:pt x="86" y="1029"/>
                  </a:lnTo>
                  <a:lnTo>
                    <a:pt x="91" y="1039"/>
                  </a:lnTo>
                  <a:lnTo>
                    <a:pt x="96" y="1048"/>
                  </a:lnTo>
                  <a:lnTo>
                    <a:pt x="103" y="1059"/>
                  </a:lnTo>
                  <a:lnTo>
                    <a:pt x="109" y="1070"/>
                  </a:lnTo>
                  <a:lnTo>
                    <a:pt x="116" y="1078"/>
                  </a:lnTo>
                  <a:lnTo>
                    <a:pt x="123" y="1087"/>
                  </a:lnTo>
                  <a:lnTo>
                    <a:pt x="130" y="1098"/>
                  </a:lnTo>
                  <a:lnTo>
                    <a:pt x="137" y="1107"/>
                  </a:lnTo>
                  <a:lnTo>
                    <a:pt x="146" y="1116"/>
                  </a:lnTo>
                  <a:lnTo>
                    <a:pt x="155" y="1124"/>
                  </a:lnTo>
                  <a:lnTo>
                    <a:pt x="163" y="1135"/>
                  </a:lnTo>
                  <a:lnTo>
                    <a:pt x="172" y="1142"/>
                  </a:lnTo>
                  <a:lnTo>
                    <a:pt x="183" y="1151"/>
                  </a:lnTo>
                  <a:lnTo>
                    <a:pt x="192" y="1160"/>
                  </a:lnTo>
                  <a:lnTo>
                    <a:pt x="204" y="1167"/>
                  </a:lnTo>
                  <a:lnTo>
                    <a:pt x="213" y="1174"/>
                  </a:lnTo>
                  <a:lnTo>
                    <a:pt x="225" y="1181"/>
                  </a:lnTo>
                  <a:lnTo>
                    <a:pt x="236" y="1188"/>
                  </a:lnTo>
                  <a:lnTo>
                    <a:pt x="247" y="1195"/>
                  </a:lnTo>
                  <a:lnTo>
                    <a:pt x="259" y="1200"/>
                  </a:lnTo>
                  <a:lnTo>
                    <a:pt x="270" y="1207"/>
                  </a:lnTo>
                  <a:lnTo>
                    <a:pt x="282" y="1213"/>
                  </a:lnTo>
                  <a:lnTo>
                    <a:pt x="295" y="1218"/>
                  </a:lnTo>
                  <a:lnTo>
                    <a:pt x="309" y="1223"/>
                  </a:lnTo>
                  <a:lnTo>
                    <a:pt x="319" y="1229"/>
                  </a:lnTo>
                  <a:lnTo>
                    <a:pt x="334" y="1232"/>
                  </a:lnTo>
                  <a:lnTo>
                    <a:pt x="348" y="1238"/>
                  </a:lnTo>
                  <a:lnTo>
                    <a:pt x="360" y="1239"/>
                  </a:lnTo>
                  <a:lnTo>
                    <a:pt x="373" y="1243"/>
                  </a:lnTo>
                  <a:lnTo>
                    <a:pt x="387" y="1246"/>
                  </a:lnTo>
                  <a:lnTo>
                    <a:pt x="401" y="1250"/>
                  </a:lnTo>
                  <a:lnTo>
                    <a:pt x="415" y="1252"/>
                  </a:lnTo>
                  <a:lnTo>
                    <a:pt x="429" y="1253"/>
                  </a:lnTo>
                  <a:lnTo>
                    <a:pt x="443" y="1255"/>
                  </a:lnTo>
                  <a:lnTo>
                    <a:pt x="458" y="1255"/>
                  </a:lnTo>
                  <a:lnTo>
                    <a:pt x="472" y="1255"/>
                  </a:lnTo>
                  <a:lnTo>
                    <a:pt x="486" y="1255"/>
                  </a:lnTo>
                  <a:lnTo>
                    <a:pt x="500" y="1255"/>
                  </a:lnTo>
                  <a:lnTo>
                    <a:pt x="516" y="1255"/>
                  </a:lnTo>
                  <a:lnTo>
                    <a:pt x="528" y="1253"/>
                  </a:lnTo>
                  <a:lnTo>
                    <a:pt x="544" y="1252"/>
                  </a:lnTo>
                  <a:lnTo>
                    <a:pt x="559" y="1248"/>
                  </a:lnTo>
                  <a:lnTo>
                    <a:pt x="573" y="1246"/>
                  </a:lnTo>
                  <a:lnTo>
                    <a:pt x="587" y="1243"/>
                  </a:lnTo>
                  <a:lnTo>
                    <a:pt x="601" y="1239"/>
                  </a:lnTo>
                  <a:lnTo>
                    <a:pt x="615" y="1236"/>
                  </a:lnTo>
                  <a:lnTo>
                    <a:pt x="631" y="1230"/>
                  </a:lnTo>
                  <a:lnTo>
                    <a:pt x="645" y="1225"/>
                  </a:lnTo>
                  <a:lnTo>
                    <a:pt x="660" y="1218"/>
                  </a:lnTo>
                  <a:lnTo>
                    <a:pt x="672" y="1211"/>
                  </a:lnTo>
                  <a:lnTo>
                    <a:pt x="688" y="1206"/>
                  </a:lnTo>
                  <a:lnTo>
                    <a:pt x="700" y="1197"/>
                  </a:lnTo>
                  <a:lnTo>
                    <a:pt x="714" y="1190"/>
                  </a:lnTo>
                  <a:lnTo>
                    <a:pt x="729" y="1179"/>
                  </a:lnTo>
                  <a:lnTo>
                    <a:pt x="743" y="1170"/>
                  </a:lnTo>
                  <a:lnTo>
                    <a:pt x="755" y="1160"/>
                  </a:lnTo>
                  <a:lnTo>
                    <a:pt x="769" y="1149"/>
                  </a:lnTo>
                  <a:lnTo>
                    <a:pt x="782" y="1139"/>
                  </a:lnTo>
                  <a:lnTo>
                    <a:pt x="796" y="1126"/>
                  </a:lnTo>
                  <a:lnTo>
                    <a:pt x="808" y="1114"/>
                  </a:lnTo>
                  <a:lnTo>
                    <a:pt x="821" y="1100"/>
                  </a:lnTo>
                  <a:lnTo>
                    <a:pt x="833" y="1087"/>
                  </a:lnTo>
                  <a:lnTo>
                    <a:pt x="846" y="1073"/>
                  </a:lnTo>
                  <a:lnTo>
                    <a:pt x="851" y="1064"/>
                  </a:lnTo>
                  <a:lnTo>
                    <a:pt x="858" y="1055"/>
                  </a:lnTo>
                  <a:lnTo>
                    <a:pt x="865" y="1045"/>
                  </a:lnTo>
                  <a:lnTo>
                    <a:pt x="872" y="1036"/>
                  </a:lnTo>
                  <a:lnTo>
                    <a:pt x="879" y="1025"/>
                  </a:lnTo>
                  <a:lnTo>
                    <a:pt x="886" y="1013"/>
                  </a:lnTo>
                  <a:lnTo>
                    <a:pt x="893" y="1002"/>
                  </a:lnTo>
                  <a:lnTo>
                    <a:pt x="900" y="990"/>
                  </a:lnTo>
                  <a:lnTo>
                    <a:pt x="908" y="978"/>
                  </a:lnTo>
                  <a:lnTo>
                    <a:pt x="916" y="963"/>
                  </a:lnTo>
                  <a:lnTo>
                    <a:pt x="924" y="951"/>
                  </a:lnTo>
                  <a:lnTo>
                    <a:pt x="931" y="937"/>
                  </a:lnTo>
                  <a:lnTo>
                    <a:pt x="938" y="923"/>
                  </a:lnTo>
                  <a:lnTo>
                    <a:pt x="947" y="909"/>
                  </a:lnTo>
                  <a:lnTo>
                    <a:pt x="954" y="893"/>
                  </a:lnTo>
                  <a:lnTo>
                    <a:pt x="961" y="879"/>
                  </a:lnTo>
                  <a:lnTo>
                    <a:pt x="968" y="863"/>
                  </a:lnTo>
                  <a:lnTo>
                    <a:pt x="975" y="847"/>
                  </a:lnTo>
                  <a:lnTo>
                    <a:pt x="980" y="829"/>
                  </a:lnTo>
                  <a:lnTo>
                    <a:pt x="987" y="813"/>
                  </a:lnTo>
                  <a:lnTo>
                    <a:pt x="994" y="795"/>
                  </a:lnTo>
                  <a:lnTo>
                    <a:pt x="1000" y="780"/>
                  </a:lnTo>
                  <a:lnTo>
                    <a:pt x="1007" y="762"/>
                  </a:lnTo>
                  <a:lnTo>
                    <a:pt x="1012" y="746"/>
                  </a:lnTo>
                  <a:lnTo>
                    <a:pt x="1017" y="727"/>
                  </a:lnTo>
                  <a:lnTo>
                    <a:pt x="1023" y="709"/>
                  </a:lnTo>
                  <a:lnTo>
                    <a:pt x="1028" y="691"/>
                  </a:lnTo>
                  <a:lnTo>
                    <a:pt x="1032" y="673"/>
                  </a:lnTo>
                  <a:lnTo>
                    <a:pt x="1035" y="654"/>
                  </a:lnTo>
                  <a:lnTo>
                    <a:pt x="1040" y="636"/>
                  </a:lnTo>
                  <a:lnTo>
                    <a:pt x="1044" y="619"/>
                  </a:lnTo>
                  <a:lnTo>
                    <a:pt x="1048" y="599"/>
                  </a:lnTo>
                  <a:lnTo>
                    <a:pt x="1049" y="580"/>
                  </a:lnTo>
                  <a:lnTo>
                    <a:pt x="1051" y="560"/>
                  </a:lnTo>
                  <a:lnTo>
                    <a:pt x="1053" y="543"/>
                  </a:lnTo>
                  <a:lnTo>
                    <a:pt x="1053" y="523"/>
                  </a:lnTo>
                  <a:lnTo>
                    <a:pt x="1053" y="504"/>
                  </a:lnTo>
                  <a:lnTo>
                    <a:pt x="1055" y="486"/>
                  </a:lnTo>
                  <a:lnTo>
                    <a:pt x="1053" y="467"/>
                  </a:lnTo>
                  <a:lnTo>
                    <a:pt x="1053" y="449"/>
                  </a:lnTo>
                  <a:lnTo>
                    <a:pt x="1049" y="429"/>
                  </a:lnTo>
                  <a:lnTo>
                    <a:pt x="1048" y="412"/>
                  </a:lnTo>
                  <a:lnTo>
                    <a:pt x="1044" y="392"/>
                  </a:lnTo>
                  <a:lnTo>
                    <a:pt x="1040" y="375"/>
                  </a:lnTo>
                  <a:lnTo>
                    <a:pt x="1035" y="355"/>
                  </a:lnTo>
                  <a:lnTo>
                    <a:pt x="1032" y="338"/>
                  </a:lnTo>
                  <a:lnTo>
                    <a:pt x="1025" y="320"/>
                  </a:lnTo>
                  <a:lnTo>
                    <a:pt x="1019" y="302"/>
                  </a:lnTo>
                  <a:lnTo>
                    <a:pt x="1010" y="284"/>
                  </a:lnTo>
                  <a:lnTo>
                    <a:pt x="1003" y="267"/>
                  </a:lnTo>
                  <a:lnTo>
                    <a:pt x="994" y="249"/>
                  </a:lnTo>
                  <a:lnTo>
                    <a:pt x="984" y="233"/>
                  </a:lnTo>
                  <a:lnTo>
                    <a:pt x="973" y="216"/>
                  </a:lnTo>
                  <a:lnTo>
                    <a:pt x="962" y="200"/>
                  </a:lnTo>
                  <a:lnTo>
                    <a:pt x="948" y="184"/>
                  </a:lnTo>
                  <a:lnTo>
                    <a:pt x="936" y="168"/>
                  </a:lnTo>
                  <a:lnTo>
                    <a:pt x="922" y="152"/>
                  </a:lnTo>
                  <a:lnTo>
                    <a:pt x="906" y="138"/>
                  </a:lnTo>
                  <a:lnTo>
                    <a:pt x="890" y="122"/>
                  </a:lnTo>
                  <a:lnTo>
                    <a:pt x="872" y="109"/>
                  </a:lnTo>
                  <a:lnTo>
                    <a:pt x="854" y="94"/>
                  </a:lnTo>
                  <a:lnTo>
                    <a:pt x="835" y="81"/>
                  </a:lnTo>
                  <a:lnTo>
                    <a:pt x="815" y="67"/>
                  </a:lnTo>
                  <a:lnTo>
                    <a:pt x="794" y="55"/>
                  </a:lnTo>
                  <a:lnTo>
                    <a:pt x="785" y="51"/>
                  </a:lnTo>
                  <a:lnTo>
                    <a:pt x="776" y="46"/>
                  </a:lnTo>
                  <a:lnTo>
                    <a:pt x="768" y="42"/>
                  </a:lnTo>
                  <a:lnTo>
                    <a:pt x="759" y="37"/>
                  </a:lnTo>
                  <a:lnTo>
                    <a:pt x="750" y="33"/>
                  </a:lnTo>
                  <a:lnTo>
                    <a:pt x="741" y="30"/>
                  </a:lnTo>
                  <a:lnTo>
                    <a:pt x="730" y="26"/>
                  </a:lnTo>
                  <a:lnTo>
                    <a:pt x="722" y="23"/>
                  </a:lnTo>
                  <a:lnTo>
                    <a:pt x="713" y="19"/>
                  </a:lnTo>
                  <a:lnTo>
                    <a:pt x="702" y="18"/>
                  </a:lnTo>
                  <a:lnTo>
                    <a:pt x="693" y="14"/>
                  </a:lnTo>
                  <a:lnTo>
                    <a:pt x="683" y="12"/>
                  </a:lnTo>
                  <a:lnTo>
                    <a:pt x="672" y="10"/>
                  </a:lnTo>
                  <a:lnTo>
                    <a:pt x="663" y="9"/>
                  </a:lnTo>
                  <a:lnTo>
                    <a:pt x="652" y="5"/>
                  </a:lnTo>
                  <a:lnTo>
                    <a:pt x="644" y="5"/>
                  </a:lnTo>
                  <a:lnTo>
                    <a:pt x="631" y="3"/>
                  </a:lnTo>
                  <a:lnTo>
                    <a:pt x="622" y="2"/>
                  </a:lnTo>
                  <a:lnTo>
                    <a:pt x="610" y="2"/>
                  </a:lnTo>
                  <a:lnTo>
                    <a:pt x="601" y="0"/>
                  </a:lnTo>
                  <a:lnTo>
                    <a:pt x="590" y="0"/>
                  </a:lnTo>
                  <a:lnTo>
                    <a:pt x="580" y="0"/>
                  </a:lnTo>
                  <a:lnTo>
                    <a:pt x="569" y="0"/>
                  </a:lnTo>
                  <a:lnTo>
                    <a:pt x="559" y="0"/>
                  </a:lnTo>
                  <a:lnTo>
                    <a:pt x="548" y="0"/>
                  </a:lnTo>
                  <a:lnTo>
                    <a:pt x="537" y="0"/>
                  </a:lnTo>
                  <a:lnTo>
                    <a:pt x="527" y="2"/>
                  </a:lnTo>
                  <a:lnTo>
                    <a:pt x="516" y="2"/>
                  </a:lnTo>
                  <a:lnTo>
                    <a:pt x="505" y="2"/>
                  </a:lnTo>
                  <a:lnTo>
                    <a:pt x="495" y="3"/>
                  </a:lnTo>
                  <a:lnTo>
                    <a:pt x="484" y="5"/>
                  </a:lnTo>
                  <a:lnTo>
                    <a:pt x="474" y="9"/>
                  </a:lnTo>
                  <a:lnTo>
                    <a:pt x="463" y="9"/>
                  </a:lnTo>
                  <a:lnTo>
                    <a:pt x="452" y="10"/>
                  </a:lnTo>
                  <a:lnTo>
                    <a:pt x="442" y="14"/>
                  </a:lnTo>
                  <a:lnTo>
                    <a:pt x="431" y="16"/>
                  </a:lnTo>
                  <a:lnTo>
                    <a:pt x="420" y="18"/>
                  </a:lnTo>
                  <a:lnTo>
                    <a:pt x="410" y="21"/>
                  </a:lnTo>
                  <a:lnTo>
                    <a:pt x="399" y="25"/>
                  </a:lnTo>
                  <a:lnTo>
                    <a:pt x="390" y="28"/>
                  </a:lnTo>
                  <a:lnTo>
                    <a:pt x="378" y="32"/>
                  </a:lnTo>
                  <a:lnTo>
                    <a:pt x="369" y="35"/>
                  </a:lnTo>
                  <a:lnTo>
                    <a:pt x="358" y="39"/>
                  </a:lnTo>
                  <a:lnTo>
                    <a:pt x="350" y="42"/>
                  </a:lnTo>
                  <a:lnTo>
                    <a:pt x="339" y="48"/>
                  </a:lnTo>
                  <a:lnTo>
                    <a:pt x="330" y="51"/>
                  </a:lnTo>
                  <a:lnTo>
                    <a:pt x="319" y="56"/>
                  </a:lnTo>
                  <a:lnTo>
                    <a:pt x="312" y="62"/>
                  </a:lnTo>
                  <a:lnTo>
                    <a:pt x="302" y="67"/>
                  </a:lnTo>
                  <a:lnTo>
                    <a:pt x="291" y="71"/>
                  </a:lnTo>
                  <a:lnTo>
                    <a:pt x="284" y="76"/>
                  </a:lnTo>
                  <a:lnTo>
                    <a:pt x="275" y="83"/>
                  </a:lnTo>
                  <a:lnTo>
                    <a:pt x="266" y="88"/>
                  </a:lnTo>
                  <a:lnTo>
                    <a:pt x="257" y="95"/>
                  </a:lnTo>
                  <a:lnTo>
                    <a:pt x="249" y="101"/>
                  </a:lnTo>
                  <a:lnTo>
                    <a:pt x="241" y="108"/>
                  </a:lnTo>
                  <a:lnTo>
                    <a:pt x="233" y="115"/>
                  </a:lnTo>
                  <a:lnTo>
                    <a:pt x="224" y="120"/>
                  </a:lnTo>
                  <a:lnTo>
                    <a:pt x="217" y="127"/>
                  </a:lnTo>
                  <a:lnTo>
                    <a:pt x="210" y="136"/>
                  </a:lnTo>
                  <a:lnTo>
                    <a:pt x="201" y="141"/>
                  </a:lnTo>
                  <a:lnTo>
                    <a:pt x="195" y="150"/>
                  </a:lnTo>
                  <a:lnTo>
                    <a:pt x="188" y="157"/>
                  </a:lnTo>
                  <a:lnTo>
                    <a:pt x="181" y="166"/>
                  </a:lnTo>
                  <a:lnTo>
                    <a:pt x="169" y="180"/>
                  </a:lnTo>
                  <a:lnTo>
                    <a:pt x="158" y="196"/>
                  </a:lnTo>
                  <a:lnTo>
                    <a:pt x="148" y="210"/>
                  </a:lnTo>
                  <a:lnTo>
                    <a:pt x="137" y="224"/>
                  </a:lnTo>
                  <a:lnTo>
                    <a:pt x="126" y="240"/>
                  </a:lnTo>
                  <a:lnTo>
                    <a:pt x="116" y="254"/>
                  </a:lnTo>
                  <a:lnTo>
                    <a:pt x="107" y="269"/>
                  </a:lnTo>
                  <a:lnTo>
                    <a:pt x="100" y="284"/>
                  </a:lnTo>
                  <a:lnTo>
                    <a:pt x="91" y="297"/>
                  </a:lnTo>
                  <a:lnTo>
                    <a:pt x="82" y="313"/>
                  </a:lnTo>
                  <a:lnTo>
                    <a:pt x="75" y="327"/>
                  </a:lnTo>
                  <a:lnTo>
                    <a:pt x="68" y="343"/>
                  </a:lnTo>
                  <a:lnTo>
                    <a:pt x="61" y="355"/>
                  </a:lnTo>
                  <a:lnTo>
                    <a:pt x="55" y="371"/>
                  </a:lnTo>
                  <a:lnTo>
                    <a:pt x="48" y="385"/>
                  </a:lnTo>
                  <a:lnTo>
                    <a:pt x="45" y="399"/>
                  </a:lnTo>
                  <a:lnTo>
                    <a:pt x="38" y="414"/>
                  </a:lnTo>
                  <a:lnTo>
                    <a:pt x="34" y="429"/>
                  </a:lnTo>
                  <a:lnTo>
                    <a:pt x="29" y="442"/>
                  </a:lnTo>
                  <a:lnTo>
                    <a:pt x="25" y="458"/>
                  </a:lnTo>
                  <a:lnTo>
                    <a:pt x="22" y="470"/>
                  </a:lnTo>
                  <a:lnTo>
                    <a:pt x="18" y="486"/>
                  </a:lnTo>
                  <a:lnTo>
                    <a:pt x="15" y="500"/>
                  </a:lnTo>
                  <a:lnTo>
                    <a:pt x="13" y="514"/>
                  </a:lnTo>
                  <a:lnTo>
                    <a:pt x="9" y="528"/>
                  </a:lnTo>
                  <a:lnTo>
                    <a:pt x="8" y="543"/>
                  </a:lnTo>
                  <a:lnTo>
                    <a:pt x="6" y="557"/>
                  </a:lnTo>
                  <a:lnTo>
                    <a:pt x="4" y="571"/>
                  </a:lnTo>
                  <a:lnTo>
                    <a:pt x="2" y="583"/>
                  </a:lnTo>
                  <a:lnTo>
                    <a:pt x="0" y="597"/>
                  </a:lnTo>
                  <a:lnTo>
                    <a:pt x="0" y="612"/>
                  </a:lnTo>
                  <a:lnTo>
                    <a:pt x="0" y="626"/>
                  </a:lnTo>
                  <a:lnTo>
                    <a:pt x="0" y="638"/>
                  </a:lnTo>
                  <a:lnTo>
                    <a:pt x="0" y="652"/>
                  </a:lnTo>
                  <a:lnTo>
                    <a:pt x="0" y="666"/>
                  </a:lnTo>
                  <a:lnTo>
                    <a:pt x="0" y="681"/>
                  </a:lnTo>
                  <a:lnTo>
                    <a:pt x="0" y="693"/>
                  </a:lnTo>
                  <a:lnTo>
                    <a:pt x="2" y="705"/>
                  </a:lnTo>
                  <a:lnTo>
                    <a:pt x="2" y="719"/>
                  </a:lnTo>
                  <a:lnTo>
                    <a:pt x="6" y="732"/>
                  </a:lnTo>
                  <a:lnTo>
                    <a:pt x="6" y="744"/>
                  </a:lnTo>
                  <a:lnTo>
                    <a:pt x="8" y="758"/>
                  </a:lnTo>
                  <a:lnTo>
                    <a:pt x="9" y="771"/>
                  </a:lnTo>
                  <a:lnTo>
                    <a:pt x="11" y="783"/>
                  </a:lnTo>
                  <a:lnTo>
                    <a:pt x="13" y="795"/>
                  </a:lnTo>
                  <a:lnTo>
                    <a:pt x="16" y="808"/>
                  </a:lnTo>
                  <a:lnTo>
                    <a:pt x="18" y="820"/>
                  </a:lnTo>
                  <a:lnTo>
                    <a:pt x="22" y="834"/>
                  </a:lnTo>
                  <a:lnTo>
                    <a:pt x="25" y="845"/>
                  </a:lnTo>
                  <a:lnTo>
                    <a:pt x="27" y="857"/>
                  </a:lnTo>
                  <a:lnTo>
                    <a:pt x="31" y="870"/>
                  </a:lnTo>
                  <a:lnTo>
                    <a:pt x="34" y="882"/>
                  </a:lnTo>
                  <a:lnTo>
                    <a:pt x="38" y="895"/>
                  </a:lnTo>
                  <a:lnTo>
                    <a:pt x="41" y="905"/>
                  </a:lnTo>
                  <a:lnTo>
                    <a:pt x="45" y="917"/>
                  </a:lnTo>
                  <a:lnTo>
                    <a:pt x="48" y="930"/>
                  </a:lnTo>
                  <a:lnTo>
                    <a:pt x="52" y="940"/>
                  </a:lnTo>
                  <a:lnTo>
                    <a:pt x="55" y="951"/>
                  </a:lnTo>
                  <a:lnTo>
                    <a:pt x="61" y="963"/>
                  </a:lnTo>
                  <a:lnTo>
                    <a:pt x="64" y="976"/>
                  </a:lnTo>
                  <a:lnTo>
                    <a:pt x="70" y="986"/>
                  </a:lnTo>
                  <a:lnTo>
                    <a:pt x="73" y="997"/>
                  </a:lnTo>
                  <a:lnTo>
                    <a:pt x="78" y="1008"/>
                  </a:lnTo>
                  <a:lnTo>
                    <a:pt x="82" y="1018"/>
                  </a:lnTo>
                  <a:lnTo>
                    <a:pt x="82" y="1018"/>
                  </a:lnTo>
                  <a:close/>
                </a:path>
              </a:pathLst>
            </a:custGeom>
            <a:solidFill>
              <a:srgbClr val="E6F2FF">
                <a:alpha val="100000"/>
              </a:srgbClr>
            </a:solidFill>
            <a:ln w="9525">
              <a:noFill/>
            </a:ln>
          </p:spPr>
          <p:txBody>
            <a:bodyPr/>
            <a:p>
              <a:endParaRPr lang="zh-CN" altLang="en-US"/>
            </a:p>
          </p:txBody>
        </p:sp>
        <p:sp>
          <p:nvSpPr>
            <p:cNvPr id="26687" name="Freeform 18"/>
            <p:cNvSpPr/>
            <p:nvPr/>
          </p:nvSpPr>
          <p:spPr>
            <a:xfrm>
              <a:off x="665" y="3215"/>
              <a:ext cx="70" cy="75"/>
            </a:xfrm>
            <a:custGeom>
              <a:avLst/>
              <a:gdLst/>
              <a:ahLst/>
              <a:cxnLst>
                <a:cxn ang="0">
                  <a:pos x="29" y="0"/>
                </a:cxn>
                <a:cxn ang="0">
                  <a:pos x="36" y="0"/>
                </a:cxn>
                <a:cxn ang="0">
                  <a:pos x="45" y="3"/>
                </a:cxn>
                <a:cxn ang="0">
                  <a:pos x="43" y="5"/>
                </a:cxn>
                <a:cxn ang="0">
                  <a:pos x="35" y="3"/>
                </a:cxn>
                <a:cxn ang="0">
                  <a:pos x="27" y="4"/>
                </a:cxn>
                <a:cxn ang="0">
                  <a:pos x="20" y="7"/>
                </a:cxn>
                <a:cxn ang="0">
                  <a:pos x="13" y="12"/>
                </a:cxn>
                <a:cxn ang="0">
                  <a:pos x="9" y="19"/>
                </a:cxn>
                <a:cxn ang="0">
                  <a:pos x="6" y="27"/>
                </a:cxn>
                <a:cxn ang="0">
                  <a:pos x="6" y="36"/>
                </a:cxn>
                <a:cxn ang="0">
                  <a:pos x="6" y="47"/>
                </a:cxn>
                <a:cxn ang="0">
                  <a:pos x="9" y="54"/>
                </a:cxn>
                <a:cxn ang="0">
                  <a:pos x="15" y="63"/>
                </a:cxn>
                <a:cxn ang="0">
                  <a:pos x="25" y="69"/>
                </a:cxn>
                <a:cxn ang="0">
                  <a:pos x="33" y="70"/>
                </a:cxn>
                <a:cxn ang="0">
                  <a:pos x="39" y="69"/>
                </a:cxn>
                <a:cxn ang="0">
                  <a:pos x="46" y="68"/>
                </a:cxn>
                <a:cxn ang="0">
                  <a:pos x="56" y="62"/>
                </a:cxn>
                <a:cxn ang="0">
                  <a:pos x="63" y="52"/>
                </a:cxn>
                <a:cxn ang="0">
                  <a:pos x="65" y="45"/>
                </a:cxn>
                <a:cxn ang="0">
                  <a:pos x="65" y="38"/>
                </a:cxn>
                <a:cxn ang="0">
                  <a:pos x="64" y="30"/>
                </a:cxn>
                <a:cxn ang="0">
                  <a:pos x="60" y="22"/>
                </a:cxn>
                <a:cxn ang="0">
                  <a:pos x="53" y="12"/>
                </a:cxn>
                <a:cxn ang="0">
                  <a:pos x="51" y="7"/>
                </a:cxn>
                <a:cxn ang="0">
                  <a:pos x="59" y="13"/>
                </a:cxn>
                <a:cxn ang="0">
                  <a:pos x="65" y="21"/>
                </a:cxn>
                <a:cxn ang="0">
                  <a:pos x="68" y="29"/>
                </a:cxn>
                <a:cxn ang="0">
                  <a:pos x="70" y="37"/>
                </a:cxn>
                <a:cxn ang="0">
                  <a:pos x="70" y="46"/>
                </a:cxn>
                <a:cxn ang="0">
                  <a:pos x="67" y="54"/>
                </a:cxn>
                <a:cxn ang="0">
                  <a:pos x="63" y="63"/>
                </a:cxn>
                <a:cxn ang="0">
                  <a:pos x="56" y="68"/>
                </a:cxn>
                <a:cxn ang="0">
                  <a:pos x="49" y="72"/>
                </a:cxn>
                <a:cxn ang="0">
                  <a:pos x="42" y="74"/>
                </a:cxn>
                <a:cxn ang="0">
                  <a:pos x="34" y="75"/>
                </a:cxn>
                <a:cxn ang="0">
                  <a:pos x="26" y="74"/>
                </a:cxn>
                <a:cxn ang="0">
                  <a:pos x="19" y="71"/>
                </a:cxn>
                <a:cxn ang="0">
                  <a:pos x="12" y="67"/>
                </a:cxn>
                <a:cxn ang="0">
                  <a:pos x="5" y="58"/>
                </a:cxn>
                <a:cxn ang="0">
                  <a:pos x="2" y="50"/>
                </a:cxn>
                <a:cxn ang="0">
                  <a:pos x="0" y="43"/>
                </a:cxn>
                <a:cxn ang="0">
                  <a:pos x="0" y="34"/>
                </a:cxn>
                <a:cxn ang="0">
                  <a:pos x="2" y="26"/>
                </a:cxn>
                <a:cxn ang="0">
                  <a:pos x="6" y="17"/>
                </a:cxn>
                <a:cxn ang="0">
                  <a:pos x="11" y="9"/>
                </a:cxn>
                <a:cxn ang="0">
                  <a:pos x="17" y="3"/>
                </a:cxn>
                <a:cxn ang="0">
                  <a:pos x="23" y="1"/>
                </a:cxn>
              </a:cxnLst>
              <a:pathLst>
                <a:path w="179" h="192">
                  <a:moveTo>
                    <a:pt x="59" y="3"/>
                  </a:moveTo>
                  <a:lnTo>
                    <a:pt x="64" y="0"/>
                  </a:lnTo>
                  <a:lnTo>
                    <a:pt x="69" y="0"/>
                  </a:lnTo>
                  <a:lnTo>
                    <a:pt x="73" y="0"/>
                  </a:lnTo>
                  <a:lnTo>
                    <a:pt x="78" y="0"/>
                  </a:lnTo>
                  <a:lnTo>
                    <a:pt x="84" y="0"/>
                  </a:lnTo>
                  <a:lnTo>
                    <a:pt x="87" y="0"/>
                  </a:lnTo>
                  <a:lnTo>
                    <a:pt x="92" y="0"/>
                  </a:lnTo>
                  <a:lnTo>
                    <a:pt x="96" y="1"/>
                  </a:lnTo>
                  <a:lnTo>
                    <a:pt x="103" y="3"/>
                  </a:lnTo>
                  <a:lnTo>
                    <a:pt x="110" y="7"/>
                  </a:lnTo>
                  <a:lnTo>
                    <a:pt x="114" y="8"/>
                  </a:lnTo>
                  <a:lnTo>
                    <a:pt x="119" y="14"/>
                  </a:lnTo>
                  <a:lnTo>
                    <a:pt x="117" y="14"/>
                  </a:lnTo>
                  <a:lnTo>
                    <a:pt x="114" y="14"/>
                  </a:lnTo>
                  <a:lnTo>
                    <a:pt x="110" y="14"/>
                  </a:lnTo>
                  <a:lnTo>
                    <a:pt x="108" y="14"/>
                  </a:lnTo>
                  <a:lnTo>
                    <a:pt x="101" y="12"/>
                  </a:lnTo>
                  <a:lnTo>
                    <a:pt x="96" y="10"/>
                  </a:lnTo>
                  <a:lnTo>
                    <a:pt x="89" y="8"/>
                  </a:lnTo>
                  <a:lnTo>
                    <a:pt x="85" y="8"/>
                  </a:lnTo>
                  <a:lnTo>
                    <a:pt x="78" y="8"/>
                  </a:lnTo>
                  <a:lnTo>
                    <a:pt x="73" y="8"/>
                  </a:lnTo>
                  <a:lnTo>
                    <a:pt x="68" y="10"/>
                  </a:lnTo>
                  <a:lnTo>
                    <a:pt x="64" y="12"/>
                  </a:lnTo>
                  <a:lnTo>
                    <a:pt x="59" y="14"/>
                  </a:lnTo>
                  <a:lnTo>
                    <a:pt x="54" y="16"/>
                  </a:lnTo>
                  <a:lnTo>
                    <a:pt x="50" y="17"/>
                  </a:lnTo>
                  <a:lnTo>
                    <a:pt x="46" y="21"/>
                  </a:lnTo>
                  <a:lnTo>
                    <a:pt x="41" y="24"/>
                  </a:lnTo>
                  <a:lnTo>
                    <a:pt x="38" y="28"/>
                  </a:lnTo>
                  <a:lnTo>
                    <a:pt x="34" y="31"/>
                  </a:lnTo>
                  <a:lnTo>
                    <a:pt x="32" y="37"/>
                  </a:lnTo>
                  <a:lnTo>
                    <a:pt x="29" y="40"/>
                  </a:lnTo>
                  <a:lnTo>
                    <a:pt x="25" y="44"/>
                  </a:lnTo>
                  <a:lnTo>
                    <a:pt x="23" y="49"/>
                  </a:lnTo>
                  <a:lnTo>
                    <a:pt x="22" y="54"/>
                  </a:lnTo>
                  <a:lnTo>
                    <a:pt x="20" y="58"/>
                  </a:lnTo>
                  <a:lnTo>
                    <a:pt x="18" y="65"/>
                  </a:lnTo>
                  <a:lnTo>
                    <a:pt x="16" y="69"/>
                  </a:lnTo>
                  <a:lnTo>
                    <a:pt x="16" y="76"/>
                  </a:lnTo>
                  <a:lnTo>
                    <a:pt x="15" y="81"/>
                  </a:lnTo>
                  <a:lnTo>
                    <a:pt x="15" y="86"/>
                  </a:lnTo>
                  <a:lnTo>
                    <a:pt x="15" y="93"/>
                  </a:lnTo>
                  <a:lnTo>
                    <a:pt x="15" y="100"/>
                  </a:lnTo>
                  <a:lnTo>
                    <a:pt x="15" y="108"/>
                  </a:lnTo>
                  <a:lnTo>
                    <a:pt x="15" y="113"/>
                  </a:lnTo>
                  <a:lnTo>
                    <a:pt x="16" y="120"/>
                  </a:lnTo>
                  <a:lnTo>
                    <a:pt x="18" y="127"/>
                  </a:lnTo>
                  <a:lnTo>
                    <a:pt x="18" y="131"/>
                  </a:lnTo>
                  <a:lnTo>
                    <a:pt x="20" y="134"/>
                  </a:lnTo>
                  <a:lnTo>
                    <a:pt x="22" y="139"/>
                  </a:lnTo>
                  <a:lnTo>
                    <a:pt x="23" y="143"/>
                  </a:lnTo>
                  <a:lnTo>
                    <a:pt x="27" y="150"/>
                  </a:lnTo>
                  <a:lnTo>
                    <a:pt x="32" y="157"/>
                  </a:lnTo>
                  <a:lnTo>
                    <a:pt x="38" y="162"/>
                  </a:lnTo>
                  <a:lnTo>
                    <a:pt x="45" y="168"/>
                  </a:lnTo>
                  <a:lnTo>
                    <a:pt x="52" y="171"/>
                  </a:lnTo>
                  <a:lnTo>
                    <a:pt x="59" y="175"/>
                  </a:lnTo>
                  <a:lnTo>
                    <a:pt x="64" y="176"/>
                  </a:lnTo>
                  <a:lnTo>
                    <a:pt x="73" y="178"/>
                  </a:lnTo>
                  <a:lnTo>
                    <a:pt x="77" y="178"/>
                  </a:lnTo>
                  <a:lnTo>
                    <a:pt x="82" y="178"/>
                  </a:lnTo>
                  <a:lnTo>
                    <a:pt x="85" y="178"/>
                  </a:lnTo>
                  <a:lnTo>
                    <a:pt x="89" y="178"/>
                  </a:lnTo>
                  <a:lnTo>
                    <a:pt x="92" y="178"/>
                  </a:lnTo>
                  <a:lnTo>
                    <a:pt x="98" y="176"/>
                  </a:lnTo>
                  <a:lnTo>
                    <a:pt x="101" y="176"/>
                  </a:lnTo>
                  <a:lnTo>
                    <a:pt x="107" y="176"/>
                  </a:lnTo>
                  <a:lnTo>
                    <a:pt x="110" y="175"/>
                  </a:lnTo>
                  <a:lnTo>
                    <a:pt x="114" y="173"/>
                  </a:lnTo>
                  <a:lnTo>
                    <a:pt x="117" y="173"/>
                  </a:lnTo>
                  <a:lnTo>
                    <a:pt x="121" y="171"/>
                  </a:lnTo>
                  <a:lnTo>
                    <a:pt x="128" y="168"/>
                  </a:lnTo>
                  <a:lnTo>
                    <a:pt x="135" y="164"/>
                  </a:lnTo>
                  <a:lnTo>
                    <a:pt x="142" y="159"/>
                  </a:lnTo>
                  <a:lnTo>
                    <a:pt x="147" y="153"/>
                  </a:lnTo>
                  <a:lnTo>
                    <a:pt x="153" y="146"/>
                  </a:lnTo>
                  <a:lnTo>
                    <a:pt x="158" y="141"/>
                  </a:lnTo>
                  <a:lnTo>
                    <a:pt x="162" y="134"/>
                  </a:lnTo>
                  <a:lnTo>
                    <a:pt x="165" y="127"/>
                  </a:lnTo>
                  <a:lnTo>
                    <a:pt x="167" y="123"/>
                  </a:lnTo>
                  <a:lnTo>
                    <a:pt x="167" y="118"/>
                  </a:lnTo>
                  <a:lnTo>
                    <a:pt x="167" y="115"/>
                  </a:lnTo>
                  <a:lnTo>
                    <a:pt x="169" y="109"/>
                  </a:lnTo>
                  <a:lnTo>
                    <a:pt x="169" y="106"/>
                  </a:lnTo>
                  <a:lnTo>
                    <a:pt x="169" y="100"/>
                  </a:lnTo>
                  <a:lnTo>
                    <a:pt x="167" y="97"/>
                  </a:lnTo>
                  <a:lnTo>
                    <a:pt x="167" y="92"/>
                  </a:lnTo>
                  <a:lnTo>
                    <a:pt x="167" y="86"/>
                  </a:lnTo>
                  <a:lnTo>
                    <a:pt x="165" y="83"/>
                  </a:lnTo>
                  <a:lnTo>
                    <a:pt x="163" y="76"/>
                  </a:lnTo>
                  <a:lnTo>
                    <a:pt x="162" y="72"/>
                  </a:lnTo>
                  <a:lnTo>
                    <a:pt x="160" y="65"/>
                  </a:lnTo>
                  <a:lnTo>
                    <a:pt x="156" y="62"/>
                  </a:lnTo>
                  <a:lnTo>
                    <a:pt x="154" y="56"/>
                  </a:lnTo>
                  <a:lnTo>
                    <a:pt x="151" y="51"/>
                  </a:lnTo>
                  <a:lnTo>
                    <a:pt x="146" y="44"/>
                  </a:lnTo>
                  <a:lnTo>
                    <a:pt x="140" y="37"/>
                  </a:lnTo>
                  <a:lnTo>
                    <a:pt x="135" y="31"/>
                  </a:lnTo>
                  <a:lnTo>
                    <a:pt x="130" y="24"/>
                  </a:lnTo>
                  <a:lnTo>
                    <a:pt x="128" y="21"/>
                  </a:lnTo>
                  <a:lnTo>
                    <a:pt x="128" y="17"/>
                  </a:lnTo>
                  <a:lnTo>
                    <a:pt x="131" y="19"/>
                  </a:lnTo>
                  <a:lnTo>
                    <a:pt x="137" y="23"/>
                  </a:lnTo>
                  <a:lnTo>
                    <a:pt x="142" y="24"/>
                  </a:lnTo>
                  <a:lnTo>
                    <a:pt x="146" y="30"/>
                  </a:lnTo>
                  <a:lnTo>
                    <a:pt x="151" y="33"/>
                  </a:lnTo>
                  <a:lnTo>
                    <a:pt x="154" y="37"/>
                  </a:lnTo>
                  <a:lnTo>
                    <a:pt x="158" y="42"/>
                  </a:lnTo>
                  <a:lnTo>
                    <a:pt x="162" y="47"/>
                  </a:lnTo>
                  <a:lnTo>
                    <a:pt x="165" y="53"/>
                  </a:lnTo>
                  <a:lnTo>
                    <a:pt x="167" y="58"/>
                  </a:lnTo>
                  <a:lnTo>
                    <a:pt x="170" y="62"/>
                  </a:lnTo>
                  <a:lnTo>
                    <a:pt x="172" y="69"/>
                  </a:lnTo>
                  <a:lnTo>
                    <a:pt x="174" y="74"/>
                  </a:lnTo>
                  <a:lnTo>
                    <a:pt x="176" y="79"/>
                  </a:lnTo>
                  <a:lnTo>
                    <a:pt x="178" y="85"/>
                  </a:lnTo>
                  <a:lnTo>
                    <a:pt x="179" y="90"/>
                  </a:lnTo>
                  <a:lnTo>
                    <a:pt x="179" y="95"/>
                  </a:lnTo>
                  <a:lnTo>
                    <a:pt x="179" y="102"/>
                  </a:lnTo>
                  <a:lnTo>
                    <a:pt x="179" y="108"/>
                  </a:lnTo>
                  <a:lnTo>
                    <a:pt x="179" y="115"/>
                  </a:lnTo>
                  <a:lnTo>
                    <a:pt x="178" y="118"/>
                  </a:lnTo>
                  <a:lnTo>
                    <a:pt x="178" y="123"/>
                  </a:lnTo>
                  <a:lnTo>
                    <a:pt x="176" y="129"/>
                  </a:lnTo>
                  <a:lnTo>
                    <a:pt x="174" y="136"/>
                  </a:lnTo>
                  <a:lnTo>
                    <a:pt x="172" y="139"/>
                  </a:lnTo>
                  <a:lnTo>
                    <a:pt x="170" y="143"/>
                  </a:lnTo>
                  <a:lnTo>
                    <a:pt x="169" y="148"/>
                  </a:lnTo>
                  <a:lnTo>
                    <a:pt x="167" y="152"/>
                  </a:lnTo>
                  <a:lnTo>
                    <a:pt x="162" y="161"/>
                  </a:lnTo>
                  <a:lnTo>
                    <a:pt x="154" y="168"/>
                  </a:lnTo>
                  <a:lnTo>
                    <a:pt x="151" y="169"/>
                  </a:lnTo>
                  <a:lnTo>
                    <a:pt x="147" y="173"/>
                  </a:lnTo>
                  <a:lnTo>
                    <a:pt x="144" y="175"/>
                  </a:lnTo>
                  <a:lnTo>
                    <a:pt x="140" y="176"/>
                  </a:lnTo>
                  <a:lnTo>
                    <a:pt x="135" y="180"/>
                  </a:lnTo>
                  <a:lnTo>
                    <a:pt x="131" y="182"/>
                  </a:lnTo>
                  <a:lnTo>
                    <a:pt x="126" y="184"/>
                  </a:lnTo>
                  <a:lnTo>
                    <a:pt x="123" y="185"/>
                  </a:lnTo>
                  <a:lnTo>
                    <a:pt x="117" y="185"/>
                  </a:lnTo>
                  <a:lnTo>
                    <a:pt x="114" y="187"/>
                  </a:lnTo>
                  <a:lnTo>
                    <a:pt x="108" y="189"/>
                  </a:lnTo>
                  <a:lnTo>
                    <a:pt x="103" y="189"/>
                  </a:lnTo>
                  <a:lnTo>
                    <a:pt x="98" y="191"/>
                  </a:lnTo>
                  <a:lnTo>
                    <a:pt x="92" y="191"/>
                  </a:lnTo>
                  <a:lnTo>
                    <a:pt x="87" y="191"/>
                  </a:lnTo>
                  <a:lnTo>
                    <a:pt x="82" y="192"/>
                  </a:lnTo>
                  <a:lnTo>
                    <a:pt x="77" y="191"/>
                  </a:lnTo>
                  <a:lnTo>
                    <a:pt x="71" y="191"/>
                  </a:lnTo>
                  <a:lnTo>
                    <a:pt x="66" y="189"/>
                  </a:lnTo>
                  <a:lnTo>
                    <a:pt x="61" y="189"/>
                  </a:lnTo>
                  <a:lnTo>
                    <a:pt x="57" y="185"/>
                  </a:lnTo>
                  <a:lnTo>
                    <a:pt x="52" y="184"/>
                  </a:lnTo>
                  <a:lnTo>
                    <a:pt x="48" y="182"/>
                  </a:lnTo>
                  <a:lnTo>
                    <a:pt x="43" y="180"/>
                  </a:lnTo>
                  <a:lnTo>
                    <a:pt x="39" y="176"/>
                  </a:lnTo>
                  <a:lnTo>
                    <a:pt x="34" y="175"/>
                  </a:lnTo>
                  <a:lnTo>
                    <a:pt x="30" y="171"/>
                  </a:lnTo>
                  <a:lnTo>
                    <a:pt x="29" y="168"/>
                  </a:lnTo>
                  <a:lnTo>
                    <a:pt x="22" y="161"/>
                  </a:lnTo>
                  <a:lnTo>
                    <a:pt x="16" y="153"/>
                  </a:lnTo>
                  <a:lnTo>
                    <a:pt x="13" y="148"/>
                  </a:lnTo>
                  <a:lnTo>
                    <a:pt x="11" y="143"/>
                  </a:lnTo>
                  <a:lnTo>
                    <a:pt x="9" y="139"/>
                  </a:lnTo>
                  <a:lnTo>
                    <a:pt x="7" y="134"/>
                  </a:lnTo>
                  <a:lnTo>
                    <a:pt x="4" y="129"/>
                  </a:lnTo>
                  <a:lnTo>
                    <a:pt x="4" y="123"/>
                  </a:lnTo>
                  <a:lnTo>
                    <a:pt x="2" y="118"/>
                  </a:lnTo>
                  <a:lnTo>
                    <a:pt x="2" y="115"/>
                  </a:lnTo>
                  <a:lnTo>
                    <a:pt x="0" y="109"/>
                  </a:lnTo>
                  <a:lnTo>
                    <a:pt x="0" y="104"/>
                  </a:lnTo>
                  <a:lnTo>
                    <a:pt x="0" y="99"/>
                  </a:lnTo>
                  <a:lnTo>
                    <a:pt x="0" y="93"/>
                  </a:lnTo>
                  <a:lnTo>
                    <a:pt x="0" y="88"/>
                  </a:lnTo>
                  <a:lnTo>
                    <a:pt x="2" y="83"/>
                  </a:lnTo>
                  <a:lnTo>
                    <a:pt x="2" y="77"/>
                  </a:lnTo>
                  <a:lnTo>
                    <a:pt x="4" y="74"/>
                  </a:lnTo>
                  <a:lnTo>
                    <a:pt x="6" y="67"/>
                  </a:lnTo>
                  <a:lnTo>
                    <a:pt x="7" y="62"/>
                  </a:lnTo>
                  <a:lnTo>
                    <a:pt x="9" y="54"/>
                  </a:lnTo>
                  <a:lnTo>
                    <a:pt x="11" y="49"/>
                  </a:lnTo>
                  <a:lnTo>
                    <a:pt x="15" y="44"/>
                  </a:lnTo>
                  <a:lnTo>
                    <a:pt x="16" y="39"/>
                  </a:lnTo>
                  <a:lnTo>
                    <a:pt x="20" y="33"/>
                  </a:lnTo>
                  <a:lnTo>
                    <a:pt x="23" y="28"/>
                  </a:lnTo>
                  <a:lnTo>
                    <a:pt x="27" y="23"/>
                  </a:lnTo>
                  <a:lnTo>
                    <a:pt x="30" y="19"/>
                  </a:lnTo>
                  <a:lnTo>
                    <a:pt x="34" y="14"/>
                  </a:lnTo>
                  <a:lnTo>
                    <a:pt x="39" y="12"/>
                  </a:lnTo>
                  <a:lnTo>
                    <a:pt x="43" y="7"/>
                  </a:lnTo>
                  <a:lnTo>
                    <a:pt x="48" y="5"/>
                  </a:lnTo>
                  <a:lnTo>
                    <a:pt x="52" y="3"/>
                  </a:lnTo>
                  <a:lnTo>
                    <a:pt x="59" y="3"/>
                  </a:lnTo>
                  <a:lnTo>
                    <a:pt x="59" y="3"/>
                  </a:lnTo>
                  <a:close/>
                </a:path>
              </a:pathLst>
            </a:custGeom>
            <a:solidFill>
              <a:srgbClr val="000000">
                <a:alpha val="100000"/>
              </a:srgbClr>
            </a:solidFill>
            <a:ln w="9525">
              <a:noFill/>
            </a:ln>
          </p:spPr>
          <p:txBody>
            <a:bodyPr/>
            <a:p>
              <a:endParaRPr lang="zh-CN" altLang="en-US"/>
            </a:p>
          </p:txBody>
        </p:sp>
        <p:sp>
          <p:nvSpPr>
            <p:cNvPr id="26688" name="Freeform 19"/>
            <p:cNvSpPr/>
            <p:nvPr/>
          </p:nvSpPr>
          <p:spPr>
            <a:xfrm>
              <a:off x="720" y="2790"/>
              <a:ext cx="337" cy="475"/>
            </a:xfrm>
            <a:custGeom>
              <a:avLst/>
              <a:gdLst/>
              <a:ahLst/>
              <a:cxnLst>
                <a:cxn ang="0">
                  <a:pos x="256" y="17"/>
                </a:cxn>
                <a:cxn ang="0">
                  <a:pos x="280" y="40"/>
                </a:cxn>
                <a:cxn ang="0">
                  <a:pos x="298" y="64"/>
                </a:cxn>
                <a:cxn ang="0">
                  <a:pos x="312" y="86"/>
                </a:cxn>
                <a:cxn ang="0">
                  <a:pos x="321" y="109"/>
                </a:cxn>
                <a:cxn ang="0">
                  <a:pos x="327" y="131"/>
                </a:cxn>
                <a:cxn ang="0">
                  <a:pos x="330" y="153"/>
                </a:cxn>
                <a:cxn ang="0">
                  <a:pos x="332" y="176"/>
                </a:cxn>
                <a:cxn ang="0">
                  <a:pos x="331" y="208"/>
                </a:cxn>
                <a:cxn ang="0">
                  <a:pos x="325" y="244"/>
                </a:cxn>
                <a:cxn ang="0">
                  <a:pos x="316" y="278"/>
                </a:cxn>
                <a:cxn ang="0">
                  <a:pos x="304" y="311"/>
                </a:cxn>
                <a:cxn ang="0">
                  <a:pos x="288" y="339"/>
                </a:cxn>
                <a:cxn ang="0">
                  <a:pos x="272" y="365"/>
                </a:cxn>
                <a:cxn ang="0">
                  <a:pos x="254" y="388"/>
                </a:cxn>
                <a:cxn ang="0">
                  <a:pos x="236" y="407"/>
                </a:cxn>
                <a:cxn ang="0">
                  <a:pos x="216" y="423"/>
                </a:cxn>
                <a:cxn ang="0">
                  <a:pos x="201" y="432"/>
                </a:cxn>
                <a:cxn ang="0">
                  <a:pos x="188" y="440"/>
                </a:cxn>
                <a:cxn ang="0">
                  <a:pos x="172" y="449"/>
                </a:cxn>
                <a:cxn ang="0">
                  <a:pos x="156" y="456"/>
                </a:cxn>
                <a:cxn ang="0">
                  <a:pos x="139" y="462"/>
                </a:cxn>
                <a:cxn ang="0">
                  <a:pos x="121" y="466"/>
                </a:cxn>
                <a:cxn ang="0">
                  <a:pos x="104" y="469"/>
                </a:cxn>
                <a:cxn ang="0">
                  <a:pos x="86" y="469"/>
                </a:cxn>
                <a:cxn ang="0">
                  <a:pos x="69" y="468"/>
                </a:cxn>
                <a:cxn ang="0">
                  <a:pos x="53" y="466"/>
                </a:cxn>
                <a:cxn ang="0">
                  <a:pos x="39" y="462"/>
                </a:cxn>
                <a:cxn ang="0">
                  <a:pos x="25" y="456"/>
                </a:cxn>
                <a:cxn ang="0">
                  <a:pos x="5" y="443"/>
                </a:cxn>
                <a:cxn ang="0">
                  <a:pos x="8" y="449"/>
                </a:cxn>
                <a:cxn ang="0">
                  <a:pos x="26" y="461"/>
                </a:cxn>
                <a:cxn ang="0">
                  <a:pos x="40" y="467"/>
                </a:cxn>
                <a:cxn ang="0">
                  <a:pos x="54" y="472"/>
                </a:cxn>
                <a:cxn ang="0">
                  <a:pos x="71" y="473"/>
                </a:cxn>
                <a:cxn ang="0">
                  <a:pos x="88" y="475"/>
                </a:cxn>
                <a:cxn ang="0">
                  <a:pos x="105" y="473"/>
                </a:cxn>
                <a:cxn ang="0">
                  <a:pos x="123" y="471"/>
                </a:cxn>
                <a:cxn ang="0">
                  <a:pos x="141" y="467"/>
                </a:cxn>
                <a:cxn ang="0">
                  <a:pos x="158" y="461"/>
                </a:cxn>
                <a:cxn ang="0">
                  <a:pos x="174" y="454"/>
                </a:cxn>
                <a:cxn ang="0">
                  <a:pos x="190" y="447"/>
                </a:cxn>
                <a:cxn ang="0">
                  <a:pos x="205" y="438"/>
                </a:cxn>
                <a:cxn ang="0">
                  <a:pos x="219" y="429"/>
                </a:cxn>
                <a:cxn ang="0">
                  <a:pos x="237" y="414"/>
                </a:cxn>
                <a:cxn ang="0">
                  <a:pos x="254" y="396"/>
                </a:cxn>
                <a:cxn ang="0">
                  <a:pos x="270" y="377"/>
                </a:cxn>
                <a:cxn ang="0">
                  <a:pos x="286" y="355"/>
                </a:cxn>
                <a:cxn ang="0">
                  <a:pos x="301" y="331"/>
                </a:cxn>
                <a:cxn ang="0">
                  <a:pos x="313" y="304"/>
                </a:cxn>
                <a:cxn ang="0">
                  <a:pos x="324" y="275"/>
                </a:cxn>
                <a:cxn ang="0">
                  <a:pos x="332" y="243"/>
                </a:cxn>
                <a:cxn ang="0">
                  <a:pos x="337" y="209"/>
                </a:cxn>
                <a:cxn ang="0">
                  <a:pos x="337" y="181"/>
                </a:cxn>
                <a:cxn ang="0">
                  <a:pos x="336" y="155"/>
                </a:cxn>
                <a:cxn ang="0">
                  <a:pos x="333" y="131"/>
                </a:cxn>
                <a:cxn ang="0">
                  <a:pos x="328" y="108"/>
                </a:cxn>
                <a:cxn ang="0">
                  <a:pos x="319" y="85"/>
                </a:cxn>
                <a:cxn ang="0">
                  <a:pos x="306" y="63"/>
                </a:cxn>
                <a:cxn ang="0">
                  <a:pos x="288" y="41"/>
                </a:cxn>
                <a:cxn ang="0">
                  <a:pos x="240" y="0"/>
                </a:cxn>
              </a:cxnLst>
              <a:pathLst>
                <a:path w="866" h="1222">
                  <a:moveTo>
                    <a:pt x="617" y="0"/>
                  </a:moveTo>
                  <a:lnTo>
                    <a:pt x="615" y="1"/>
                  </a:lnTo>
                  <a:lnTo>
                    <a:pt x="613" y="7"/>
                  </a:lnTo>
                  <a:lnTo>
                    <a:pt x="622" y="14"/>
                  </a:lnTo>
                  <a:lnTo>
                    <a:pt x="631" y="21"/>
                  </a:lnTo>
                  <a:lnTo>
                    <a:pt x="640" y="30"/>
                  </a:lnTo>
                  <a:lnTo>
                    <a:pt x="650" y="37"/>
                  </a:lnTo>
                  <a:lnTo>
                    <a:pt x="659" y="44"/>
                  </a:lnTo>
                  <a:lnTo>
                    <a:pt x="666" y="53"/>
                  </a:lnTo>
                  <a:lnTo>
                    <a:pt x="675" y="60"/>
                  </a:lnTo>
                  <a:lnTo>
                    <a:pt x="684" y="67"/>
                  </a:lnTo>
                  <a:lnTo>
                    <a:pt x="691" y="76"/>
                  </a:lnTo>
                  <a:lnTo>
                    <a:pt x="698" y="83"/>
                  </a:lnTo>
                  <a:lnTo>
                    <a:pt x="705" y="90"/>
                  </a:lnTo>
                  <a:lnTo>
                    <a:pt x="712" y="97"/>
                  </a:lnTo>
                  <a:lnTo>
                    <a:pt x="719" y="104"/>
                  </a:lnTo>
                  <a:lnTo>
                    <a:pt x="726" y="113"/>
                  </a:lnTo>
                  <a:lnTo>
                    <a:pt x="734" y="120"/>
                  </a:lnTo>
                  <a:lnTo>
                    <a:pt x="741" y="129"/>
                  </a:lnTo>
                  <a:lnTo>
                    <a:pt x="744" y="134"/>
                  </a:lnTo>
                  <a:lnTo>
                    <a:pt x="751" y="143"/>
                  </a:lnTo>
                  <a:lnTo>
                    <a:pt x="757" y="148"/>
                  </a:lnTo>
                  <a:lnTo>
                    <a:pt x="762" y="157"/>
                  </a:lnTo>
                  <a:lnTo>
                    <a:pt x="767" y="164"/>
                  </a:lnTo>
                  <a:lnTo>
                    <a:pt x="773" y="171"/>
                  </a:lnTo>
                  <a:lnTo>
                    <a:pt x="778" y="178"/>
                  </a:lnTo>
                  <a:lnTo>
                    <a:pt x="783" y="187"/>
                  </a:lnTo>
                  <a:lnTo>
                    <a:pt x="787" y="192"/>
                  </a:lnTo>
                  <a:lnTo>
                    <a:pt x="790" y="201"/>
                  </a:lnTo>
                  <a:lnTo>
                    <a:pt x="794" y="207"/>
                  </a:lnTo>
                  <a:lnTo>
                    <a:pt x="797" y="215"/>
                  </a:lnTo>
                  <a:lnTo>
                    <a:pt x="803" y="222"/>
                  </a:lnTo>
                  <a:lnTo>
                    <a:pt x="806" y="230"/>
                  </a:lnTo>
                  <a:lnTo>
                    <a:pt x="810" y="237"/>
                  </a:lnTo>
                  <a:lnTo>
                    <a:pt x="813" y="245"/>
                  </a:lnTo>
                  <a:lnTo>
                    <a:pt x="815" y="253"/>
                  </a:lnTo>
                  <a:lnTo>
                    <a:pt x="819" y="260"/>
                  </a:lnTo>
                  <a:lnTo>
                    <a:pt x="820" y="267"/>
                  </a:lnTo>
                  <a:lnTo>
                    <a:pt x="824" y="274"/>
                  </a:lnTo>
                  <a:lnTo>
                    <a:pt x="826" y="281"/>
                  </a:lnTo>
                  <a:lnTo>
                    <a:pt x="827" y="288"/>
                  </a:lnTo>
                  <a:lnTo>
                    <a:pt x="831" y="295"/>
                  </a:lnTo>
                  <a:lnTo>
                    <a:pt x="833" y="302"/>
                  </a:lnTo>
                  <a:lnTo>
                    <a:pt x="835" y="309"/>
                  </a:lnTo>
                  <a:lnTo>
                    <a:pt x="836" y="316"/>
                  </a:lnTo>
                  <a:lnTo>
                    <a:pt x="836" y="323"/>
                  </a:lnTo>
                  <a:lnTo>
                    <a:pt x="840" y="330"/>
                  </a:lnTo>
                  <a:lnTo>
                    <a:pt x="840" y="337"/>
                  </a:lnTo>
                  <a:lnTo>
                    <a:pt x="842" y="344"/>
                  </a:lnTo>
                  <a:lnTo>
                    <a:pt x="843" y="352"/>
                  </a:lnTo>
                  <a:lnTo>
                    <a:pt x="845" y="359"/>
                  </a:lnTo>
                  <a:lnTo>
                    <a:pt x="845" y="366"/>
                  </a:lnTo>
                  <a:lnTo>
                    <a:pt x="847" y="373"/>
                  </a:lnTo>
                  <a:lnTo>
                    <a:pt x="847" y="380"/>
                  </a:lnTo>
                  <a:lnTo>
                    <a:pt x="847" y="387"/>
                  </a:lnTo>
                  <a:lnTo>
                    <a:pt x="849" y="394"/>
                  </a:lnTo>
                  <a:lnTo>
                    <a:pt x="849" y="403"/>
                  </a:lnTo>
                  <a:lnTo>
                    <a:pt x="850" y="408"/>
                  </a:lnTo>
                  <a:lnTo>
                    <a:pt x="850" y="417"/>
                  </a:lnTo>
                  <a:lnTo>
                    <a:pt x="850" y="424"/>
                  </a:lnTo>
                  <a:lnTo>
                    <a:pt x="852" y="431"/>
                  </a:lnTo>
                  <a:lnTo>
                    <a:pt x="852" y="438"/>
                  </a:lnTo>
                  <a:lnTo>
                    <a:pt x="852" y="445"/>
                  </a:lnTo>
                  <a:lnTo>
                    <a:pt x="852" y="452"/>
                  </a:lnTo>
                  <a:lnTo>
                    <a:pt x="852" y="461"/>
                  </a:lnTo>
                  <a:lnTo>
                    <a:pt x="852" y="468"/>
                  </a:lnTo>
                  <a:lnTo>
                    <a:pt x="854" y="477"/>
                  </a:lnTo>
                  <a:lnTo>
                    <a:pt x="852" y="488"/>
                  </a:lnTo>
                  <a:lnTo>
                    <a:pt x="852" y="500"/>
                  </a:lnTo>
                  <a:lnTo>
                    <a:pt x="852" y="511"/>
                  </a:lnTo>
                  <a:lnTo>
                    <a:pt x="852" y="523"/>
                  </a:lnTo>
                  <a:lnTo>
                    <a:pt x="850" y="535"/>
                  </a:lnTo>
                  <a:lnTo>
                    <a:pt x="849" y="548"/>
                  </a:lnTo>
                  <a:lnTo>
                    <a:pt x="849" y="558"/>
                  </a:lnTo>
                  <a:lnTo>
                    <a:pt x="847" y="571"/>
                  </a:lnTo>
                  <a:lnTo>
                    <a:pt x="845" y="581"/>
                  </a:lnTo>
                  <a:lnTo>
                    <a:pt x="843" y="594"/>
                  </a:lnTo>
                  <a:lnTo>
                    <a:pt x="842" y="604"/>
                  </a:lnTo>
                  <a:lnTo>
                    <a:pt x="840" y="617"/>
                  </a:lnTo>
                  <a:lnTo>
                    <a:pt x="836" y="627"/>
                  </a:lnTo>
                  <a:lnTo>
                    <a:pt x="835" y="638"/>
                  </a:lnTo>
                  <a:lnTo>
                    <a:pt x="833" y="650"/>
                  </a:lnTo>
                  <a:lnTo>
                    <a:pt x="831" y="663"/>
                  </a:lnTo>
                  <a:lnTo>
                    <a:pt x="827" y="673"/>
                  </a:lnTo>
                  <a:lnTo>
                    <a:pt x="824" y="684"/>
                  </a:lnTo>
                  <a:lnTo>
                    <a:pt x="820" y="695"/>
                  </a:lnTo>
                  <a:lnTo>
                    <a:pt x="817" y="705"/>
                  </a:lnTo>
                  <a:lnTo>
                    <a:pt x="813" y="716"/>
                  </a:lnTo>
                  <a:lnTo>
                    <a:pt x="810" y="726"/>
                  </a:lnTo>
                  <a:lnTo>
                    <a:pt x="806" y="737"/>
                  </a:lnTo>
                  <a:lnTo>
                    <a:pt x="803" y="749"/>
                  </a:lnTo>
                  <a:lnTo>
                    <a:pt x="797" y="758"/>
                  </a:lnTo>
                  <a:lnTo>
                    <a:pt x="794" y="769"/>
                  </a:lnTo>
                  <a:lnTo>
                    <a:pt x="790" y="778"/>
                  </a:lnTo>
                  <a:lnTo>
                    <a:pt x="787" y="790"/>
                  </a:lnTo>
                  <a:lnTo>
                    <a:pt x="781" y="799"/>
                  </a:lnTo>
                  <a:lnTo>
                    <a:pt x="778" y="810"/>
                  </a:lnTo>
                  <a:lnTo>
                    <a:pt x="773" y="818"/>
                  </a:lnTo>
                  <a:lnTo>
                    <a:pt x="769" y="829"/>
                  </a:lnTo>
                  <a:lnTo>
                    <a:pt x="762" y="838"/>
                  </a:lnTo>
                  <a:lnTo>
                    <a:pt x="758" y="847"/>
                  </a:lnTo>
                  <a:lnTo>
                    <a:pt x="753" y="855"/>
                  </a:lnTo>
                  <a:lnTo>
                    <a:pt x="748" y="864"/>
                  </a:lnTo>
                  <a:lnTo>
                    <a:pt x="741" y="873"/>
                  </a:lnTo>
                  <a:lnTo>
                    <a:pt x="737" y="882"/>
                  </a:lnTo>
                  <a:lnTo>
                    <a:pt x="732" y="891"/>
                  </a:lnTo>
                  <a:lnTo>
                    <a:pt x="726" y="900"/>
                  </a:lnTo>
                  <a:lnTo>
                    <a:pt x="719" y="909"/>
                  </a:lnTo>
                  <a:lnTo>
                    <a:pt x="714" y="916"/>
                  </a:lnTo>
                  <a:lnTo>
                    <a:pt x="709" y="924"/>
                  </a:lnTo>
                  <a:lnTo>
                    <a:pt x="703" y="933"/>
                  </a:lnTo>
                  <a:lnTo>
                    <a:pt x="698" y="940"/>
                  </a:lnTo>
                  <a:lnTo>
                    <a:pt x="693" y="947"/>
                  </a:lnTo>
                  <a:lnTo>
                    <a:pt x="687" y="956"/>
                  </a:lnTo>
                  <a:lnTo>
                    <a:pt x="682" y="963"/>
                  </a:lnTo>
                  <a:lnTo>
                    <a:pt x="675" y="970"/>
                  </a:lnTo>
                  <a:lnTo>
                    <a:pt x="670" y="977"/>
                  </a:lnTo>
                  <a:lnTo>
                    <a:pt x="663" y="985"/>
                  </a:lnTo>
                  <a:lnTo>
                    <a:pt x="659" y="992"/>
                  </a:lnTo>
                  <a:lnTo>
                    <a:pt x="652" y="999"/>
                  </a:lnTo>
                  <a:lnTo>
                    <a:pt x="647" y="1006"/>
                  </a:lnTo>
                  <a:lnTo>
                    <a:pt x="640" y="1013"/>
                  </a:lnTo>
                  <a:lnTo>
                    <a:pt x="634" y="1018"/>
                  </a:lnTo>
                  <a:lnTo>
                    <a:pt x="629" y="1025"/>
                  </a:lnTo>
                  <a:lnTo>
                    <a:pt x="622" y="1031"/>
                  </a:lnTo>
                  <a:lnTo>
                    <a:pt x="617" y="1036"/>
                  </a:lnTo>
                  <a:lnTo>
                    <a:pt x="611" y="1041"/>
                  </a:lnTo>
                  <a:lnTo>
                    <a:pt x="606" y="1046"/>
                  </a:lnTo>
                  <a:lnTo>
                    <a:pt x="601" y="1052"/>
                  </a:lnTo>
                  <a:lnTo>
                    <a:pt x="594" y="1057"/>
                  </a:lnTo>
                  <a:lnTo>
                    <a:pt x="590" y="1062"/>
                  </a:lnTo>
                  <a:lnTo>
                    <a:pt x="583" y="1068"/>
                  </a:lnTo>
                  <a:lnTo>
                    <a:pt x="576" y="1071"/>
                  </a:lnTo>
                  <a:lnTo>
                    <a:pt x="569" y="1077"/>
                  </a:lnTo>
                  <a:lnTo>
                    <a:pt x="562" y="1084"/>
                  </a:lnTo>
                  <a:lnTo>
                    <a:pt x="555" y="1087"/>
                  </a:lnTo>
                  <a:lnTo>
                    <a:pt x="548" y="1094"/>
                  </a:lnTo>
                  <a:lnTo>
                    <a:pt x="542" y="1096"/>
                  </a:lnTo>
                  <a:lnTo>
                    <a:pt x="539" y="1098"/>
                  </a:lnTo>
                  <a:lnTo>
                    <a:pt x="535" y="1101"/>
                  </a:lnTo>
                  <a:lnTo>
                    <a:pt x="532" y="1105"/>
                  </a:lnTo>
                  <a:lnTo>
                    <a:pt x="526" y="1107"/>
                  </a:lnTo>
                  <a:lnTo>
                    <a:pt x="523" y="1110"/>
                  </a:lnTo>
                  <a:lnTo>
                    <a:pt x="517" y="1112"/>
                  </a:lnTo>
                  <a:lnTo>
                    <a:pt x="514" y="1115"/>
                  </a:lnTo>
                  <a:lnTo>
                    <a:pt x="509" y="1117"/>
                  </a:lnTo>
                  <a:lnTo>
                    <a:pt x="505" y="1119"/>
                  </a:lnTo>
                  <a:lnTo>
                    <a:pt x="500" y="1122"/>
                  </a:lnTo>
                  <a:lnTo>
                    <a:pt x="496" y="1126"/>
                  </a:lnTo>
                  <a:lnTo>
                    <a:pt x="491" y="1128"/>
                  </a:lnTo>
                  <a:lnTo>
                    <a:pt x="487" y="1131"/>
                  </a:lnTo>
                  <a:lnTo>
                    <a:pt x="482" y="1133"/>
                  </a:lnTo>
                  <a:lnTo>
                    <a:pt x="477" y="1137"/>
                  </a:lnTo>
                  <a:lnTo>
                    <a:pt x="471" y="1138"/>
                  </a:lnTo>
                  <a:lnTo>
                    <a:pt x="468" y="1142"/>
                  </a:lnTo>
                  <a:lnTo>
                    <a:pt x="462" y="1144"/>
                  </a:lnTo>
                  <a:lnTo>
                    <a:pt x="459" y="1147"/>
                  </a:lnTo>
                  <a:lnTo>
                    <a:pt x="452" y="1149"/>
                  </a:lnTo>
                  <a:lnTo>
                    <a:pt x="447" y="1153"/>
                  </a:lnTo>
                  <a:lnTo>
                    <a:pt x="441" y="1154"/>
                  </a:lnTo>
                  <a:lnTo>
                    <a:pt x="438" y="1156"/>
                  </a:lnTo>
                  <a:lnTo>
                    <a:pt x="431" y="1160"/>
                  </a:lnTo>
                  <a:lnTo>
                    <a:pt x="427" y="1161"/>
                  </a:lnTo>
                  <a:lnTo>
                    <a:pt x="422" y="1163"/>
                  </a:lnTo>
                  <a:lnTo>
                    <a:pt x="416" y="1167"/>
                  </a:lnTo>
                  <a:lnTo>
                    <a:pt x="411" y="1168"/>
                  </a:lnTo>
                  <a:lnTo>
                    <a:pt x="406" y="1170"/>
                  </a:lnTo>
                  <a:lnTo>
                    <a:pt x="400" y="1172"/>
                  </a:lnTo>
                  <a:lnTo>
                    <a:pt x="395" y="1174"/>
                  </a:lnTo>
                  <a:lnTo>
                    <a:pt x="388" y="1177"/>
                  </a:lnTo>
                  <a:lnTo>
                    <a:pt x="385" y="1179"/>
                  </a:lnTo>
                  <a:lnTo>
                    <a:pt x="379" y="1181"/>
                  </a:lnTo>
                  <a:lnTo>
                    <a:pt x="374" y="1183"/>
                  </a:lnTo>
                  <a:lnTo>
                    <a:pt x="367" y="1184"/>
                  </a:lnTo>
                  <a:lnTo>
                    <a:pt x="362" y="1186"/>
                  </a:lnTo>
                  <a:lnTo>
                    <a:pt x="356" y="1188"/>
                  </a:lnTo>
                  <a:lnTo>
                    <a:pt x="351" y="1190"/>
                  </a:lnTo>
                  <a:lnTo>
                    <a:pt x="344" y="1191"/>
                  </a:lnTo>
                  <a:lnTo>
                    <a:pt x="338" y="1193"/>
                  </a:lnTo>
                  <a:lnTo>
                    <a:pt x="333" y="1193"/>
                  </a:lnTo>
                  <a:lnTo>
                    <a:pt x="328" y="1197"/>
                  </a:lnTo>
                  <a:lnTo>
                    <a:pt x="323" y="1197"/>
                  </a:lnTo>
                  <a:lnTo>
                    <a:pt x="315" y="1199"/>
                  </a:lnTo>
                  <a:lnTo>
                    <a:pt x="310" y="1200"/>
                  </a:lnTo>
                  <a:lnTo>
                    <a:pt x="305" y="1202"/>
                  </a:lnTo>
                  <a:lnTo>
                    <a:pt x="300" y="1202"/>
                  </a:lnTo>
                  <a:lnTo>
                    <a:pt x="294" y="1204"/>
                  </a:lnTo>
                  <a:lnTo>
                    <a:pt x="287" y="1204"/>
                  </a:lnTo>
                  <a:lnTo>
                    <a:pt x="282" y="1206"/>
                  </a:lnTo>
                  <a:lnTo>
                    <a:pt x="276" y="1206"/>
                  </a:lnTo>
                  <a:lnTo>
                    <a:pt x="271" y="1206"/>
                  </a:lnTo>
                  <a:lnTo>
                    <a:pt x="266" y="1206"/>
                  </a:lnTo>
                  <a:lnTo>
                    <a:pt x="261" y="1207"/>
                  </a:lnTo>
                  <a:lnTo>
                    <a:pt x="253" y="1207"/>
                  </a:lnTo>
                  <a:lnTo>
                    <a:pt x="248" y="1207"/>
                  </a:lnTo>
                  <a:lnTo>
                    <a:pt x="243" y="1207"/>
                  </a:lnTo>
                  <a:lnTo>
                    <a:pt x="237" y="1207"/>
                  </a:lnTo>
                  <a:lnTo>
                    <a:pt x="232" y="1207"/>
                  </a:lnTo>
                  <a:lnTo>
                    <a:pt x="227" y="1207"/>
                  </a:lnTo>
                  <a:lnTo>
                    <a:pt x="222" y="1207"/>
                  </a:lnTo>
                  <a:lnTo>
                    <a:pt x="216" y="1207"/>
                  </a:lnTo>
                  <a:lnTo>
                    <a:pt x="209" y="1206"/>
                  </a:lnTo>
                  <a:lnTo>
                    <a:pt x="206" y="1206"/>
                  </a:lnTo>
                  <a:lnTo>
                    <a:pt x="199" y="1206"/>
                  </a:lnTo>
                  <a:lnTo>
                    <a:pt x="193" y="1206"/>
                  </a:lnTo>
                  <a:lnTo>
                    <a:pt x="188" y="1206"/>
                  </a:lnTo>
                  <a:lnTo>
                    <a:pt x="183" y="1206"/>
                  </a:lnTo>
                  <a:lnTo>
                    <a:pt x="177" y="1204"/>
                  </a:lnTo>
                  <a:lnTo>
                    <a:pt x="172" y="1204"/>
                  </a:lnTo>
                  <a:lnTo>
                    <a:pt x="167" y="1202"/>
                  </a:lnTo>
                  <a:lnTo>
                    <a:pt x="161" y="1202"/>
                  </a:lnTo>
                  <a:lnTo>
                    <a:pt x="156" y="1202"/>
                  </a:lnTo>
                  <a:lnTo>
                    <a:pt x="152" y="1202"/>
                  </a:lnTo>
                  <a:lnTo>
                    <a:pt x="147" y="1200"/>
                  </a:lnTo>
                  <a:lnTo>
                    <a:pt x="142" y="1199"/>
                  </a:lnTo>
                  <a:lnTo>
                    <a:pt x="137" y="1199"/>
                  </a:lnTo>
                  <a:lnTo>
                    <a:pt x="131" y="1197"/>
                  </a:lnTo>
                  <a:lnTo>
                    <a:pt x="128" y="1195"/>
                  </a:lnTo>
                  <a:lnTo>
                    <a:pt x="122" y="1195"/>
                  </a:lnTo>
                  <a:lnTo>
                    <a:pt x="117" y="1193"/>
                  </a:lnTo>
                  <a:lnTo>
                    <a:pt x="113" y="1193"/>
                  </a:lnTo>
                  <a:lnTo>
                    <a:pt x="108" y="1190"/>
                  </a:lnTo>
                  <a:lnTo>
                    <a:pt x="103" y="1190"/>
                  </a:lnTo>
                  <a:lnTo>
                    <a:pt x="99" y="1188"/>
                  </a:lnTo>
                  <a:lnTo>
                    <a:pt x="94" y="1186"/>
                  </a:lnTo>
                  <a:lnTo>
                    <a:pt x="90" y="1184"/>
                  </a:lnTo>
                  <a:lnTo>
                    <a:pt x="85" y="1183"/>
                  </a:lnTo>
                  <a:lnTo>
                    <a:pt x="82" y="1181"/>
                  </a:lnTo>
                  <a:lnTo>
                    <a:pt x="76" y="1179"/>
                  </a:lnTo>
                  <a:lnTo>
                    <a:pt x="73" y="1177"/>
                  </a:lnTo>
                  <a:lnTo>
                    <a:pt x="67" y="1176"/>
                  </a:lnTo>
                  <a:lnTo>
                    <a:pt x="64" y="1174"/>
                  </a:lnTo>
                  <a:lnTo>
                    <a:pt x="60" y="1172"/>
                  </a:lnTo>
                  <a:lnTo>
                    <a:pt x="51" y="1168"/>
                  </a:lnTo>
                  <a:lnTo>
                    <a:pt x="46" y="1165"/>
                  </a:lnTo>
                  <a:lnTo>
                    <a:pt x="37" y="1160"/>
                  </a:lnTo>
                  <a:lnTo>
                    <a:pt x="32" y="1154"/>
                  </a:lnTo>
                  <a:lnTo>
                    <a:pt x="25" y="1149"/>
                  </a:lnTo>
                  <a:lnTo>
                    <a:pt x="20" y="1145"/>
                  </a:lnTo>
                  <a:lnTo>
                    <a:pt x="12" y="1140"/>
                  </a:lnTo>
                  <a:lnTo>
                    <a:pt x="9" y="1135"/>
                  </a:lnTo>
                  <a:lnTo>
                    <a:pt x="4" y="1130"/>
                  </a:lnTo>
                  <a:lnTo>
                    <a:pt x="0" y="1124"/>
                  </a:lnTo>
                  <a:lnTo>
                    <a:pt x="4" y="1131"/>
                  </a:lnTo>
                  <a:lnTo>
                    <a:pt x="5" y="1137"/>
                  </a:lnTo>
                  <a:lnTo>
                    <a:pt x="11" y="1142"/>
                  </a:lnTo>
                  <a:lnTo>
                    <a:pt x="16" y="1149"/>
                  </a:lnTo>
                  <a:lnTo>
                    <a:pt x="21" y="1154"/>
                  </a:lnTo>
                  <a:lnTo>
                    <a:pt x="27" y="1160"/>
                  </a:lnTo>
                  <a:lnTo>
                    <a:pt x="32" y="1165"/>
                  </a:lnTo>
                  <a:lnTo>
                    <a:pt x="39" y="1168"/>
                  </a:lnTo>
                  <a:lnTo>
                    <a:pt x="46" y="1174"/>
                  </a:lnTo>
                  <a:lnTo>
                    <a:pt x="53" y="1177"/>
                  </a:lnTo>
                  <a:lnTo>
                    <a:pt x="60" y="1183"/>
                  </a:lnTo>
                  <a:lnTo>
                    <a:pt x="64" y="1184"/>
                  </a:lnTo>
                  <a:lnTo>
                    <a:pt x="67" y="1186"/>
                  </a:lnTo>
                  <a:lnTo>
                    <a:pt x="73" y="1190"/>
                  </a:lnTo>
                  <a:lnTo>
                    <a:pt x="76" y="1191"/>
                  </a:lnTo>
                  <a:lnTo>
                    <a:pt x="80" y="1193"/>
                  </a:lnTo>
                  <a:lnTo>
                    <a:pt x="85" y="1193"/>
                  </a:lnTo>
                  <a:lnTo>
                    <a:pt x="89" y="1195"/>
                  </a:lnTo>
                  <a:lnTo>
                    <a:pt x="94" y="1199"/>
                  </a:lnTo>
                  <a:lnTo>
                    <a:pt x="98" y="1199"/>
                  </a:lnTo>
                  <a:lnTo>
                    <a:pt x="103" y="1202"/>
                  </a:lnTo>
                  <a:lnTo>
                    <a:pt x="106" y="1202"/>
                  </a:lnTo>
                  <a:lnTo>
                    <a:pt x="112" y="1206"/>
                  </a:lnTo>
                  <a:lnTo>
                    <a:pt x="117" y="1206"/>
                  </a:lnTo>
                  <a:lnTo>
                    <a:pt x="121" y="1207"/>
                  </a:lnTo>
                  <a:lnTo>
                    <a:pt x="126" y="1209"/>
                  </a:lnTo>
                  <a:lnTo>
                    <a:pt x="131" y="1209"/>
                  </a:lnTo>
                  <a:lnTo>
                    <a:pt x="135" y="1211"/>
                  </a:lnTo>
                  <a:lnTo>
                    <a:pt x="140" y="1213"/>
                  </a:lnTo>
                  <a:lnTo>
                    <a:pt x="145" y="1213"/>
                  </a:lnTo>
                  <a:lnTo>
                    <a:pt x="151" y="1214"/>
                  </a:lnTo>
                  <a:lnTo>
                    <a:pt x="156" y="1214"/>
                  </a:lnTo>
                  <a:lnTo>
                    <a:pt x="161" y="1216"/>
                  </a:lnTo>
                  <a:lnTo>
                    <a:pt x="165" y="1216"/>
                  </a:lnTo>
                  <a:lnTo>
                    <a:pt x="172" y="1218"/>
                  </a:lnTo>
                  <a:lnTo>
                    <a:pt x="177" y="1218"/>
                  </a:lnTo>
                  <a:lnTo>
                    <a:pt x="183" y="1218"/>
                  </a:lnTo>
                  <a:lnTo>
                    <a:pt x="188" y="1220"/>
                  </a:lnTo>
                  <a:lnTo>
                    <a:pt x="193" y="1220"/>
                  </a:lnTo>
                  <a:lnTo>
                    <a:pt x="199" y="1220"/>
                  </a:lnTo>
                  <a:lnTo>
                    <a:pt x="204" y="1220"/>
                  </a:lnTo>
                  <a:lnTo>
                    <a:pt x="209" y="1220"/>
                  </a:lnTo>
                  <a:lnTo>
                    <a:pt x="214" y="1222"/>
                  </a:lnTo>
                  <a:lnTo>
                    <a:pt x="220" y="1222"/>
                  </a:lnTo>
                  <a:lnTo>
                    <a:pt x="225" y="1222"/>
                  </a:lnTo>
                  <a:lnTo>
                    <a:pt x="230" y="1222"/>
                  </a:lnTo>
                  <a:lnTo>
                    <a:pt x="237" y="1222"/>
                  </a:lnTo>
                  <a:lnTo>
                    <a:pt x="241" y="1220"/>
                  </a:lnTo>
                  <a:lnTo>
                    <a:pt x="248" y="1220"/>
                  </a:lnTo>
                  <a:lnTo>
                    <a:pt x="253" y="1220"/>
                  </a:lnTo>
                  <a:lnTo>
                    <a:pt x="259" y="1220"/>
                  </a:lnTo>
                  <a:lnTo>
                    <a:pt x="264" y="1218"/>
                  </a:lnTo>
                  <a:lnTo>
                    <a:pt x="271" y="1218"/>
                  </a:lnTo>
                  <a:lnTo>
                    <a:pt x="276" y="1218"/>
                  </a:lnTo>
                  <a:lnTo>
                    <a:pt x="282" y="1218"/>
                  </a:lnTo>
                  <a:lnTo>
                    <a:pt x="287" y="1216"/>
                  </a:lnTo>
                  <a:lnTo>
                    <a:pt x="294" y="1216"/>
                  </a:lnTo>
                  <a:lnTo>
                    <a:pt x="300" y="1214"/>
                  </a:lnTo>
                  <a:lnTo>
                    <a:pt x="305" y="1214"/>
                  </a:lnTo>
                  <a:lnTo>
                    <a:pt x="310" y="1213"/>
                  </a:lnTo>
                  <a:lnTo>
                    <a:pt x="315" y="1211"/>
                  </a:lnTo>
                  <a:lnTo>
                    <a:pt x="323" y="1211"/>
                  </a:lnTo>
                  <a:lnTo>
                    <a:pt x="328" y="1209"/>
                  </a:lnTo>
                  <a:lnTo>
                    <a:pt x="333" y="1207"/>
                  </a:lnTo>
                  <a:lnTo>
                    <a:pt x="338" y="1207"/>
                  </a:lnTo>
                  <a:lnTo>
                    <a:pt x="344" y="1206"/>
                  </a:lnTo>
                  <a:lnTo>
                    <a:pt x="351" y="1204"/>
                  </a:lnTo>
                  <a:lnTo>
                    <a:pt x="356" y="1202"/>
                  </a:lnTo>
                  <a:lnTo>
                    <a:pt x="362" y="1202"/>
                  </a:lnTo>
                  <a:lnTo>
                    <a:pt x="367" y="1199"/>
                  </a:lnTo>
                  <a:lnTo>
                    <a:pt x="374" y="1199"/>
                  </a:lnTo>
                  <a:lnTo>
                    <a:pt x="377" y="1197"/>
                  </a:lnTo>
                  <a:lnTo>
                    <a:pt x="385" y="1193"/>
                  </a:lnTo>
                  <a:lnTo>
                    <a:pt x="388" y="1191"/>
                  </a:lnTo>
                  <a:lnTo>
                    <a:pt x="395" y="1190"/>
                  </a:lnTo>
                  <a:lnTo>
                    <a:pt x="400" y="1188"/>
                  </a:lnTo>
                  <a:lnTo>
                    <a:pt x="406" y="1186"/>
                  </a:lnTo>
                  <a:lnTo>
                    <a:pt x="411" y="1184"/>
                  </a:lnTo>
                  <a:lnTo>
                    <a:pt x="416" y="1183"/>
                  </a:lnTo>
                  <a:lnTo>
                    <a:pt x="422" y="1181"/>
                  </a:lnTo>
                  <a:lnTo>
                    <a:pt x="427" y="1177"/>
                  </a:lnTo>
                  <a:lnTo>
                    <a:pt x="432" y="1176"/>
                  </a:lnTo>
                  <a:lnTo>
                    <a:pt x="438" y="1174"/>
                  </a:lnTo>
                  <a:lnTo>
                    <a:pt x="443" y="1172"/>
                  </a:lnTo>
                  <a:lnTo>
                    <a:pt x="448" y="1168"/>
                  </a:lnTo>
                  <a:lnTo>
                    <a:pt x="454" y="1167"/>
                  </a:lnTo>
                  <a:lnTo>
                    <a:pt x="459" y="1165"/>
                  </a:lnTo>
                  <a:lnTo>
                    <a:pt x="464" y="1161"/>
                  </a:lnTo>
                  <a:lnTo>
                    <a:pt x="470" y="1160"/>
                  </a:lnTo>
                  <a:lnTo>
                    <a:pt x="475" y="1156"/>
                  </a:lnTo>
                  <a:lnTo>
                    <a:pt x="480" y="1154"/>
                  </a:lnTo>
                  <a:lnTo>
                    <a:pt x="484" y="1151"/>
                  </a:lnTo>
                  <a:lnTo>
                    <a:pt x="489" y="1149"/>
                  </a:lnTo>
                  <a:lnTo>
                    <a:pt x="494" y="1145"/>
                  </a:lnTo>
                  <a:lnTo>
                    <a:pt x="500" y="1144"/>
                  </a:lnTo>
                  <a:lnTo>
                    <a:pt x="503" y="1140"/>
                  </a:lnTo>
                  <a:lnTo>
                    <a:pt x="509" y="1138"/>
                  </a:lnTo>
                  <a:lnTo>
                    <a:pt x="512" y="1135"/>
                  </a:lnTo>
                  <a:lnTo>
                    <a:pt x="517" y="1131"/>
                  </a:lnTo>
                  <a:lnTo>
                    <a:pt x="523" y="1130"/>
                  </a:lnTo>
                  <a:lnTo>
                    <a:pt x="528" y="1126"/>
                  </a:lnTo>
                  <a:lnTo>
                    <a:pt x="532" y="1124"/>
                  </a:lnTo>
                  <a:lnTo>
                    <a:pt x="537" y="1121"/>
                  </a:lnTo>
                  <a:lnTo>
                    <a:pt x="540" y="1117"/>
                  </a:lnTo>
                  <a:lnTo>
                    <a:pt x="544" y="1115"/>
                  </a:lnTo>
                  <a:lnTo>
                    <a:pt x="549" y="1112"/>
                  </a:lnTo>
                  <a:lnTo>
                    <a:pt x="553" y="1108"/>
                  </a:lnTo>
                  <a:lnTo>
                    <a:pt x="556" y="1107"/>
                  </a:lnTo>
                  <a:lnTo>
                    <a:pt x="562" y="1103"/>
                  </a:lnTo>
                  <a:lnTo>
                    <a:pt x="565" y="1099"/>
                  </a:lnTo>
                  <a:lnTo>
                    <a:pt x="569" y="1098"/>
                  </a:lnTo>
                  <a:lnTo>
                    <a:pt x="578" y="1091"/>
                  </a:lnTo>
                  <a:lnTo>
                    <a:pt x="585" y="1085"/>
                  </a:lnTo>
                  <a:lnTo>
                    <a:pt x="592" y="1080"/>
                  </a:lnTo>
                  <a:lnTo>
                    <a:pt x="599" y="1075"/>
                  </a:lnTo>
                  <a:lnTo>
                    <a:pt x="604" y="1069"/>
                  </a:lnTo>
                  <a:lnTo>
                    <a:pt x="610" y="1064"/>
                  </a:lnTo>
                  <a:lnTo>
                    <a:pt x="615" y="1059"/>
                  </a:lnTo>
                  <a:lnTo>
                    <a:pt x="620" y="1054"/>
                  </a:lnTo>
                  <a:lnTo>
                    <a:pt x="625" y="1048"/>
                  </a:lnTo>
                  <a:lnTo>
                    <a:pt x="631" y="1043"/>
                  </a:lnTo>
                  <a:lnTo>
                    <a:pt x="636" y="1038"/>
                  </a:lnTo>
                  <a:lnTo>
                    <a:pt x="641" y="1032"/>
                  </a:lnTo>
                  <a:lnTo>
                    <a:pt x="647" y="1025"/>
                  </a:lnTo>
                  <a:lnTo>
                    <a:pt x="652" y="1020"/>
                  </a:lnTo>
                  <a:lnTo>
                    <a:pt x="657" y="1013"/>
                  </a:lnTo>
                  <a:lnTo>
                    <a:pt x="663" y="1008"/>
                  </a:lnTo>
                  <a:lnTo>
                    <a:pt x="666" y="1000"/>
                  </a:lnTo>
                  <a:lnTo>
                    <a:pt x="673" y="995"/>
                  </a:lnTo>
                  <a:lnTo>
                    <a:pt x="679" y="990"/>
                  </a:lnTo>
                  <a:lnTo>
                    <a:pt x="684" y="983"/>
                  </a:lnTo>
                  <a:lnTo>
                    <a:pt x="687" y="976"/>
                  </a:lnTo>
                  <a:lnTo>
                    <a:pt x="695" y="970"/>
                  </a:lnTo>
                  <a:lnTo>
                    <a:pt x="698" y="963"/>
                  </a:lnTo>
                  <a:lnTo>
                    <a:pt x="705" y="956"/>
                  </a:lnTo>
                  <a:lnTo>
                    <a:pt x="709" y="949"/>
                  </a:lnTo>
                  <a:lnTo>
                    <a:pt x="714" y="942"/>
                  </a:lnTo>
                  <a:lnTo>
                    <a:pt x="719" y="935"/>
                  </a:lnTo>
                  <a:lnTo>
                    <a:pt x="725" y="930"/>
                  </a:lnTo>
                  <a:lnTo>
                    <a:pt x="728" y="921"/>
                  </a:lnTo>
                  <a:lnTo>
                    <a:pt x="734" y="914"/>
                  </a:lnTo>
                  <a:lnTo>
                    <a:pt x="739" y="907"/>
                  </a:lnTo>
                  <a:lnTo>
                    <a:pt x="744" y="900"/>
                  </a:lnTo>
                  <a:lnTo>
                    <a:pt x="749" y="891"/>
                  </a:lnTo>
                  <a:lnTo>
                    <a:pt x="753" y="884"/>
                  </a:lnTo>
                  <a:lnTo>
                    <a:pt x="758" y="877"/>
                  </a:lnTo>
                  <a:lnTo>
                    <a:pt x="764" y="868"/>
                  </a:lnTo>
                  <a:lnTo>
                    <a:pt x="767" y="861"/>
                  </a:lnTo>
                  <a:lnTo>
                    <a:pt x="773" y="852"/>
                  </a:lnTo>
                  <a:lnTo>
                    <a:pt x="776" y="843"/>
                  </a:lnTo>
                  <a:lnTo>
                    <a:pt x="781" y="836"/>
                  </a:lnTo>
                  <a:lnTo>
                    <a:pt x="785" y="827"/>
                  </a:lnTo>
                  <a:lnTo>
                    <a:pt x="788" y="818"/>
                  </a:lnTo>
                  <a:lnTo>
                    <a:pt x="794" y="810"/>
                  </a:lnTo>
                  <a:lnTo>
                    <a:pt x="797" y="801"/>
                  </a:lnTo>
                  <a:lnTo>
                    <a:pt x="801" y="792"/>
                  </a:lnTo>
                  <a:lnTo>
                    <a:pt x="804" y="783"/>
                  </a:lnTo>
                  <a:lnTo>
                    <a:pt x="808" y="772"/>
                  </a:lnTo>
                  <a:lnTo>
                    <a:pt x="813" y="764"/>
                  </a:lnTo>
                  <a:lnTo>
                    <a:pt x="817" y="755"/>
                  </a:lnTo>
                  <a:lnTo>
                    <a:pt x="820" y="746"/>
                  </a:lnTo>
                  <a:lnTo>
                    <a:pt x="824" y="735"/>
                  </a:lnTo>
                  <a:lnTo>
                    <a:pt x="827" y="726"/>
                  </a:lnTo>
                  <a:lnTo>
                    <a:pt x="831" y="716"/>
                  </a:lnTo>
                  <a:lnTo>
                    <a:pt x="833" y="707"/>
                  </a:lnTo>
                  <a:lnTo>
                    <a:pt x="836" y="696"/>
                  </a:lnTo>
                  <a:lnTo>
                    <a:pt x="840" y="688"/>
                  </a:lnTo>
                  <a:lnTo>
                    <a:pt x="842" y="675"/>
                  </a:lnTo>
                  <a:lnTo>
                    <a:pt x="843" y="666"/>
                  </a:lnTo>
                  <a:lnTo>
                    <a:pt x="847" y="656"/>
                  </a:lnTo>
                  <a:lnTo>
                    <a:pt x="850" y="645"/>
                  </a:lnTo>
                  <a:lnTo>
                    <a:pt x="852" y="634"/>
                  </a:lnTo>
                  <a:lnTo>
                    <a:pt x="854" y="624"/>
                  </a:lnTo>
                  <a:lnTo>
                    <a:pt x="856" y="613"/>
                  </a:lnTo>
                  <a:lnTo>
                    <a:pt x="859" y="601"/>
                  </a:lnTo>
                  <a:lnTo>
                    <a:pt x="859" y="590"/>
                  </a:lnTo>
                  <a:lnTo>
                    <a:pt x="861" y="580"/>
                  </a:lnTo>
                  <a:lnTo>
                    <a:pt x="863" y="567"/>
                  </a:lnTo>
                  <a:lnTo>
                    <a:pt x="865" y="557"/>
                  </a:lnTo>
                  <a:lnTo>
                    <a:pt x="865" y="548"/>
                  </a:lnTo>
                  <a:lnTo>
                    <a:pt x="865" y="537"/>
                  </a:lnTo>
                  <a:lnTo>
                    <a:pt x="865" y="528"/>
                  </a:lnTo>
                  <a:lnTo>
                    <a:pt x="865" y="520"/>
                  </a:lnTo>
                  <a:lnTo>
                    <a:pt x="865" y="511"/>
                  </a:lnTo>
                  <a:lnTo>
                    <a:pt x="865" y="502"/>
                  </a:lnTo>
                  <a:lnTo>
                    <a:pt x="865" y="493"/>
                  </a:lnTo>
                  <a:lnTo>
                    <a:pt x="866" y="484"/>
                  </a:lnTo>
                  <a:lnTo>
                    <a:pt x="865" y="475"/>
                  </a:lnTo>
                  <a:lnTo>
                    <a:pt x="865" y="466"/>
                  </a:lnTo>
                  <a:lnTo>
                    <a:pt x="865" y="458"/>
                  </a:lnTo>
                  <a:lnTo>
                    <a:pt x="865" y="449"/>
                  </a:lnTo>
                  <a:lnTo>
                    <a:pt x="865" y="442"/>
                  </a:lnTo>
                  <a:lnTo>
                    <a:pt x="865" y="433"/>
                  </a:lnTo>
                  <a:lnTo>
                    <a:pt x="865" y="424"/>
                  </a:lnTo>
                  <a:lnTo>
                    <a:pt x="865" y="417"/>
                  </a:lnTo>
                  <a:lnTo>
                    <a:pt x="863" y="408"/>
                  </a:lnTo>
                  <a:lnTo>
                    <a:pt x="863" y="399"/>
                  </a:lnTo>
                  <a:lnTo>
                    <a:pt x="861" y="392"/>
                  </a:lnTo>
                  <a:lnTo>
                    <a:pt x="861" y="383"/>
                  </a:lnTo>
                  <a:lnTo>
                    <a:pt x="859" y="375"/>
                  </a:lnTo>
                  <a:lnTo>
                    <a:pt x="859" y="367"/>
                  </a:lnTo>
                  <a:lnTo>
                    <a:pt x="859" y="360"/>
                  </a:lnTo>
                  <a:lnTo>
                    <a:pt x="858" y="353"/>
                  </a:lnTo>
                  <a:lnTo>
                    <a:pt x="856" y="344"/>
                  </a:lnTo>
                  <a:lnTo>
                    <a:pt x="856" y="337"/>
                  </a:lnTo>
                  <a:lnTo>
                    <a:pt x="854" y="329"/>
                  </a:lnTo>
                  <a:lnTo>
                    <a:pt x="852" y="322"/>
                  </a:lnTo>
                  <a:lnTo>
                    <a:pt x="850" y="313"/>
                  </a:lnTo>
                  <a:lnTo>
                    <a:pt x="849" y="307"/>
                  </a:lnTo>
                  <a:lnTo>
                    <a:pt x="847" y="299"/>
                  </a:lnTo>
                  <a:lnTo>
                    <a:pt x="847" y="293"/>
                  </a:lnTo>
                  <a:lnTo>
                    <a:pt x="843" y="284"/>
                  </a:lnTo>
                  <a:lnTo>
                    <a:pt x="842" y="277"/>
                  </a:lnTo>
                  <a:lnTo>
                    <a:pt x="840" y="268"/>
                  </a:lnTo>
                  <a:lnTo>
                    <a:pt x="836" y="261"/>
                  </a:lnTo>
                  <a:lnTo>
                    <a:pt x="835" y="254"/>
                  </a:lnTo>
                  <a:lnTo>
                    <a:pt x="831" y="247"/>
                  </a:lnTo>
                  <a:lnTo>
                    <a:pt x="827" y="238"/>
                  </a:lnTo>
                  <a:lnTo>
                    <a:pt x="826" y="233"/>
                  </a:lnTo>
                  <a:lnTo>
                    <a:pt x="822" y="226"/>
                  </a:lnTo>
                  <a:lnTo>
                    <a:pt x="819" y="219"/>
                  </a:lnTo>
                  <a:lnTo>
                    <a:pt x="815" y="210"/>
                  </a:lnTo>
                  <a:lnTo>
                    <a:pt x="812" y="205"/>
                  </a:lnTo>
                  <a:lnTo>
                    <a:pt x="806" y="198"/>
                  </a:lnTo>
                  <a:lnTo>
                    <a:pt x="803" y="191"/>
                  </a:lnTo>
                  <a:lnTo>
                    <a:pt x="799" y="182"/>
                  </a:lnTo>
                  <a:lnTo>
                    <a:pt x="796" y="177"/>
                  </a:lnTo>
                  <a:lnTo>
                    <a:pt x="790" y="169"/>
                  </a:lnTo>
                  <a:lnTo>
                    <a:pt x="787" y="162"/>
                  </a:lnTo>
                  <a:lnTo>
                    <a:pt x="781" y="154"/>
                  </a:lnTo>
                  <a:lnTo>
                    <a:pt x="776" y="148"/>
                  </a:lnTo>
                  <a:lnTo>
                    <a:pt x="769" y="141"/>
                  </a:lnTo>
                  <a:lnTo>
                    <a:pt x="765" y="132"/>
                  </a:lnTo>
                  <a:lnTo>
                    <a:pt x="758" y="127"/>
                  </a:lnTo>
                  <a:lnTo>
                    <a:pt x="753" y="120"/>
                  </a:lnTo>
                  <a:lnTo>
                    <a:pt x="748" y="113"/>
                  </a:lnTo>
                  <a:lnTo>
                    <a:pt x="741" y="106"/>
                  </a:lnTo>
                  <a:lnTo>
                    <a:pt x="735" y="99"/>
                  </a:lnTo>
                  <a:lnTo>
                    <a:pt x="728" y="92"/>
                  </a:lnTo>
                  <a:lnTo>
                    <a:pt x="721" y="85"/>
                  </a:lnTo>
                  <a:lnTo>
                    <a:pt x="714" y="78"/>
                  </a:lnTo>
                  <a:lnTo>
                    <a:pt x="707" y="70"/>
                  </a:lnTo>
                  <a:lnTo>
                    <a:pt x="700" y="65"/>
                  </a:lnTo>
                  <a:lnTo>
                    <a:pt x="617" y="0"/>
                  </a:lnTo>
                  <a:lnTo>
                    <a:pt x="617" y="0"/>
                  </a:lnTo>
                  <a:close/>
                </a:path>
              </a:pathLst>
            </a:custGeom>
            <a:solidFill>
              <a:srgbClr val="000000">
                <a:alpha val="100000"/>
              </a:srgbClr>
            </a:solidFill>
            <a:ln w="9525">
              <a:noFill/>
            </a:ln>
          </p:spPr>
          <p:txBody>
            <a:bodyPr/>
            <a:p>
              <a:endParaRPr lang="zh-CN" altLang="en-US"/>
            </a:p>
          </p:txBody>
        </p:sp>
        <p:sp>
          <p:nvSpPr>
            <p:cNvPr id="26689" name="Freeform 20"/>
            <p:cNvSpPr/>
            <p:nvPr/>
          </p:nvSpPr>
          <p:spPr>
            <a:xfrm>
              <a:off x="622" y="2757"/>
              <a:ext cx="359" cy="466"/>
            </a:xfrm>
            <a:custGeom>
              <a:avLst/>
              <a:gdLst/>
              <a:ahLst/>
              <a:cxnLst>
                <a:cxn ang="0">
                  <a:pos x="334" y="34"/>
                </a:cxn>
                <a:cxn ang="0">
                  <a:pos x="309" y="21"/>
                </a:cxn>
                <a:cxn ang="0">
                  <a:pos x="284" y="11"/>
                </a:cxn>
                <a:cxn ang="0">
                  <a:pos x="259" y="5"/>
                </a:cxn>
                <a:cxn ang="0">
                  <a:pos x="233" y="5"/>
                </a:cxn>
                <a:cxn ang="0">
                  <a:pos x="206" y="7"/>
                </a:cxn>
                <a:cxn ang="0">
                  <a:pos x="180" y="14"/>
                </a:cxn>
                <a:cxn ang="0">
                  <a:pos x="152" y="25"/>
                </a:cxn>
                <a:cxn ang="0">
                  <a:pos x="126" y="40"/>
                </a:cxn>
                <a:cxn ang="0">
                  <a:pos x="106" y="53"/>
                </a:cxn>
                <a:cxn ang="0">
                  <a:pos x="90" y="66"/>
                </a:cxn>
                <a:cxn ang="0">
                  <a:pos x="74" y="83"/>
                </a:cxn>
                <a:cxn ang="0">
                  <a:pos x="64" y="97"/>
                </a:cxn>
                <a:cxn ang="0">
                  <a:pos x="56" y="111"/>
                </a:cxn>
                <a:cxn ang="0">
                  <a:pos x="48" y="126"/>
                </a:cxn>
                <a:cxn ang="0">
                  <a:pos x="39" y="145"/>
                </a:cxn>
                <a:cxn ang="0">
                  <a:pos x="33" y="157"/>
                </a:cxn>
                <a:cxn ang="0">
                  <a:pos x="28" y="171"/>
                </a:cxn>
                <a:cxn ang="0">
                  <a:pos x="23" y="186"/>
                </a:cxn>
                <a:cxn ang="0">
                  <a:pos x="18" y="202"/>
                </a:cxn>
                <a:cxn ang="0">
                  <a:pos x="13" y="218"/>
                </a:cxn>
                <a:cxn ang="0">
                  <a:pos x="9" y="236"/>
                </a:cxn>
                <a:cxn ang="0">
                  <a:pos x="6" y="254"/>
                </a:cxn>
                <a:cxn ang="0">
                  <a:pos x="5" y="271"/>
                </a:cxn>
                <a:cxn ang="0">
                  <a:pos x="5" y="290"/>
                </a:cxn>
                <a:cxn ang="0">
                  <a:pos x="7" y="313"/>
                </a:cxn>
                <a:cxn ang="0">
                  <a:pos x="10" y="335"/>
                </a:cxn>
                <a:cxn ang="0">
                  <a:pos x="16" y="358"/>
                </a:cxn>
                <a:cxn ang="0">
                  <a:pos x="24" y="379"/>
                </a:cxn>
                <a:cxn ang="0">
                  <a:pos x="34" y="399"/>
                </a:cxn>
                <a:cxn ang="0">
                  <a:pos x="45" y="419"/>
                </a:cxn>
                <a:cxn ang="0">
                  <a:pos x="59" y="438"/>
                </a:cxn>
                <a:cxn ang="0">
                  <a:pos x="75" y="454"/>
                </a:cxn>
                <a:cxn ang="0">
                  <a:pos x="85" y="465"/>
                </a:cxn>
                <a:cxn ang="0">
                  <a:pos x="67" y="453"/>
                </a:cxn>
                <a:cxn ang="0">
                  <a:pos x="53" y="438"/>
                </a:cxn>
                <a:cxn ang="0">
                  <a:pos x="39" y="419"/>
                </a:cxn>
                <a:cxn ang="0">
                  <a:pos x="28" y="399"/>
                </a:cxn>
                <a:cxn ang="0">
                  <a:pos x="18" y="376"/>
                </a:cxn>
                <a:cxn ang="0">
                  <a:pos x="10" y="354"/>
                </a:cxn>
                <a:cxn ang="0">
                  <a:pos x="4" y="330"/>
                </a:cxn>
                <a:cxn ang="0">
                  <a:pos x="0" y="307"/>
                </a:cxn>
                <a:cxn ang="0">
                  <a:pos x="0" y="284"/>
                </a:cxn>
                <a:cxn ang="0">
                  <a:pos x="2" y="258"/>
                </a:cxn>
                <a:cxn ang="0">
                  <a:pos x="6" y="228"/>
                </a:cxn>
                <a:cxn ang="0">
                  <a:pos x="14" y="198"/>
                </a:cxn>
                <a:cxn ang="0">
                  <a:pos x="23" y="168"/>
                </a:cxn>
                <a:cxn ang="0">
                  <a:pos x="36" y="138"/>
                </a:cxn>
                <a:cxn ang="0">
                  <a:pos x="50" y="110"/>
                </a:cxn>
                <a:cxn ang="0">
                  <a:pos x="68" y="84"/>
                </a:cxn>
                <a:cxn ang="0">
                  <a:pos x="88" y="60"/>
                </a:cxn>
                <a:cxn ang="0">
                  <a:pos x="111" y="43"/>
                </a:cxn>
                <a:cxn ang="0">
                  <a:pos x="144" y="24"/>
                </a:cxn>
                <a:cxn ang="0">
                  <a:pos x="179" y="10"/>
                </a:cxn>
                <a:cxn ang="0">
                  <a:pos x="211" y="2"/>
                </a:cxn>
                <a:cxn ang="0">
                  <a:pos x="240" y="0"/>
                </a:cxn>
                <a:cxn ang="0">
                  <a:pos x="267" y="3"/>
                </a:cxn>
                <a:cxn ang="0">
                  <a:pos x="291" y="10"/>
                </a:cxn>
                <a:cxn ang="0">
                  <a:pos x="313" y="19"/>
                </a:cxn>
                <a:cxn ang="0">
                  <a:pos x="333" y="30"/>
                </a:cxn>
                <a:cxn ang="0">
                  <a:pos x="351" y="43"/>
                </a:cxn>
              </a:cxnLst>
              <a:pathLst>
                <a:path w="921" h="1195">
                  <a:moveTo>
                    <a:pt x="921" y="125"/>
                  </a:moveTo>
                  <a:lnTo>
                    <a:pt x="901" y="122"/>
                  </a:lnTo>
                  <a:lnTo>
                    <a:pt x="891" y="115"/>
                  </a:lnTo>
                  <a:lnTo>
                    <a:pt x="882" y="106"/>
                  </a:lnTo>
                  <a:lnTo>
                    <a:pt x="873" y="101"/>
                  </a:lnTo>
                  <a:lnTo>
                    <a:pt x="866" y="94"/>
                  </a:lnTo>
                  <a:lnTo>
                    <a:pt x="857" y="88"/>
                  </a:lnTo>
                  <a:lnTo>
                    <a:pt x="848" y="81"/>
                  </a:lnTo>
                  <a:lnTo>
                    <a:pt x="839" y="76"/>
                  </a:lnTo>
                  <a:lnTo>
                    <a:pt x="830" y="72"/>
                  </a:lnTo>
                  <a:lnTo>
                    <a:pt x="820" y="65"/>
                  </a:lnTo>
                  <a:lnTo>
                    <a:pt x="813" y="62"/>
                  </a:lnTo>
                  <a:lnTo>
                    <a:pt x="802" y="56"/>
                  </a:lnTo>
                  <a:lnTo>
                    <a:pt x="793" y="53"/>
                  </a:lnTo>
                  <a:lnTo>
                    <a:pt x="784" y="48"/>
                  </a:lnTo>
                  <a:lnTo>
                    <a:pt x="776" y="44"/>
                  </a:lnTo>
                  <a:lnTo>
                    <a:pt x="767" y="41"/>
                  </a:lnTo>
                  <a:lnTo>
                    <a:pt x="758" y="37"/>
                  </a:lnTo>
                  <a:lnTo>
                    <a:pt x="749" y="33"/>
                  </a:lnTo>
                  <a:lnTo>
                    <a:pt x="738" y="30"/>
                  </a:lnTo>
                  <a:lnTo>
                    <a:pt x="729" y="28"/>
                  </a:lnTo>
                  <a:lnTo>
                    <a:pt x="721" y="25"/>
                  </a:lnTo>
                  <a:lnTo>
                    <a:pt x="712" y="23"/>
                  </a:lnTo>
                  <a:lnTo>
                    <a:pt x="703" y="21"/>
                  </a:lnTo>
                  <a:lnTo>
                    <a:pt x="692" y="19"/>
                  </a:lnTo>
                  <a:lnTo>
                    <a:pt x="683" y="18"/>
                  </a:lnTo>
                  <a:lnTo>
                    <a:pt x="673" y="16"/>
                  </a:lnTo>
                  <a:lnTo>
                    <a:pt x="664" y="14"/>
                  </a:lnTo>
                  <a:lnTo>
                    <a:pt x="655" y="12"/>
                  </a:lnTo>
                  <a:lnTo>
                    <a:pt x="646" y="12"/>
                  </a:lnTo>
                  <a:lnTo>
                    <a:pt x="636" y="12"/>
                  </a:lnTo>
                  <a:lnTo>
                    <a:pt x="627" y="12"/>
                  </a:lnTo>
                  <a:lnTo>
                    <a:pt x="616" y="12"/>
                  </a:lnTo>
                  <a:lnTo>
                    <a:pt x="607" y="12"/>
                  </a:lnTo>
                  <a:lnTo>
                    <a:pt x="598" y="12"/>
                  </a:lnTo>
                  <a:lnTo>
                    <a:pt x="588" y="12"/>
                  </a:lnTo>
                  <a:lnTo>
                    <a:pt x="579" y="12"/>
                  </a:lnTo>
                  <a:lnTo>
                    <a:pt x="568" y="14"/>
                  </a:lnTo>
                  <a:lnTo>
                    <a:pt x="558" y="14"/>
                  </a:lnTo>
                  <a:lnTo>
                    <a:pt x="549" y="16"/>
                  </a:lnTo>
                  <a:lnTo>
                    <a:pt x="540" y="16"/>
                  </a:lnTo>
                  <a:lnTo>
                    <a:pt x="529" y="19"/>
                  </a:lnTo>
                  <a:lnTo>
                    <a:pt x="520" y="21"/>
                  </a:lnTo>
                  <a:lnTo>
                    <a:pt x="510" y="23"/>
                  </a:lnTo>
                  <a:lnTo>
                    <a:pt x="501" y="25"/>
                  </a:lnTo>
                  <a:lnTo>
                    <a:pt x="490" y="28"/>
                  </a:lnTo>
                  <a:lnTo>
                    <a:pt x="481" y="30"/>
                  </a:lnTo>
                  <a:lnTo>
                    <a:pt x="471" y="33"/>
                  </a:lnTo>
                  <a:lnTo>
                    <a:pt x="462" y="37"/>
                  </a:lnTo>
                  <a:lnTo>
                    <a:pt x="451" y="41"/>
                  </a:lnTo>
                  <a:lnTo>
                    <a:pt x="441" y="44"/>
                  </a:lnTo>
                  <a:lnTo>
                    <a:pt x="432" y="48"/>
                  </a:lnTo>
                  <a:lnTo>
                    <a:pt x="421" y="51"/>
                  </a:lnTo>
                  <a:lnTo>
                    <a:pt x="412" y="55"/>
                  </a:lnTo>
                  <a:lnTo>
                    <a:pt x="402" y="60"/>
                  </a:lnTo>
                  <a:lnTo>
                    <a:pt x="391" y="63"/>
                  </a:lnTo>
                  <a:lnTo>
                    <a:pt x="382" y="69"/>
                  </a:lnTo>
                  <a:lnTo>
                    <a:pt x="372" y="74"/>
                  </a:lnTo>
                  <a:lnTo>
                    <a:pt x="361" y="78"/>
                  </a:lnTo>
                  <a:lnTo>
                    <a:pt x="352" y="85"/>
                  </a:lnTo>
                  <a:lnTo>
                    <a:pt x="341" y="90"/>
                  </a:lnTo>
                  <a:lnTo>
                    <a:pt x="333" y="95"/>
                  </a:lnTo>
                  <a:lnTo>
                    <a:pt x="322" y="102"/>
                  </a:lnTo>
                  <a:lnTo>
                    <a:pt x="313" y="108"/>
                  </a:lnTo>
                  <a:lnTo>
                    <a:pt x="302" y="115"/>
                  </a:lnTo>
                  <a:lnTo>
                    <a:pt x="292" y="122"/>
                  </a:lnTo>
                  <a:lnTo>
                    <a:pt x="287" y="124"/>
                  </a:lnTo>
                  <a:lnTo>
                    <a:pt x="281" y="127"/>
                  </a:lnTo>
                  <a:lnTo>
                    <a:pt x="276" y="131"/>
                  </a:lnTo>
                  <a:lnTo>
                    <a:pt x="271" y="136"/>
                  </a:lnTo>
                  <a:lnTo>
                    <a:pt x="265" y="140"/>
                  </a:lnTo>
                  <a:lnTo>
                    <a:pt x="260" y="143"/>
                  </a:lnTo>
                  <a:lnTo>
                    <a:pt x="255" y="148"/>
                  </a:lnTo>
                  <a:lnTo>
                    <a:pt x="249" y="154"/>
                  </a:lnTo>
                  <a:lnTo>
                    <a:pt x="244" y="157"/>
                  </a:lnTo>
                  <a:lnTo>
                    <a:pt x="237" y="163"/>
                  </a:lnTo>
                  <a:lnTo>
                    <a:pt x="232" y="168"/>
                  </a:lnTo>
                  <a:lnTo>
                    <a:pt x="226" y="173"/>
                  </a:lnTo>
                  <a:lnTo>
                    <a:pt x="221" y="180"/>
                  </a:lnTo>
                  <a:lnTo>
                    <a:pt x="216" y="185"/>
                  </a:lnTo>
                  <a:lnTo>
                    <a:pt x="209" y="193"/>
                  </a:lnTo>
                  <a:lnTo>
                    <a:pt x="203" y="200"/>
                  </a:lnTo>
                  <a:lnTo>
                    <a:pt x="198" y="205"/>
                  </a:lnTo>
                  <a:lnTo>
                    <a:pt x="191" y="214"/>
                  </a:lnTo>
                  <a:lnTo>
                    <a:pt x="186" y="221"/>
                  </a:lnTo>
                  <a:lnTo>
                    <a:pt x="180" y="228"/>
                  </a:lnTo>
                  <a:lnTo>
                    <a:pt x="177" y="231"/>
                  </a:lnTo>
                  <a:lnTo>
                    <a:pt x="173" y="237"/>
                  </a:lnTo>
                  <a:lnTo>
                    <a:pt x="170" y="240"/>
                  </a:lnTo>
                  <a:lnTo>
                    <a:pt x="168" y="246"/>
                  </a:lnTo>
                  <a:lnTo>
                    <a:pt x="164" y="249"/>
                  </a:lnTo>
                  <a:lnTo>
                    <a:pt x="163" y="254"/>
                  </a:lnTo>
                  <a:lnTo>
                    <a:pt x="159" y="260"/>
                  </a:lnTo>
                  <a:lnTo>
                    <a:pt x="157" y="265"/>
                  </a:lnTo>
                  <a:lnTo>
                    <a:pt x="154" y="269"/>
                  </a:lnTo>
                  <a:lnTo>
                    <a:pt x="150" y="274"/>
                  </a:lnTo>
                  <a:lnTo>
                    <a:pt x="147" y="279"/>
                  </a:lnTo>
                  <a:lnTo>
                    <a:pt x="143" y="285"/>
                  </a:lnTo>
                  <a:lnTo>
                    <a:pt x="139" y="290"/>
                  </a:lnTo>
                  <a:lnTo>
                    <a:pt x="138" y="295"/>
                  </a:lnTo>
                  <a:lnTo>
                    <a:pt x="134" y="300"/>
                  </a:lnTo>
                  <a:lnTo>
                    <a:pt x="132" y="307"/>
                  </a:lnTo>
                  <a:lnTo>
                    <a:pt x="129" y="313"/>
                  </a:lnTo>
                  <a:lnTo>
                    <a:pt x="125" y="318"/>
                  </a:lnTo>
                  <a:lnTo>
                    <a:pt x="122" y="323"/>
                  </a:lnTo>
                  <a:lnTo>
                    <a:pt x="118" y="330"/>
                  </a:lnTo>
                  <a:lnTo>
                    <a:pt x="115" y="338"/>
                  </a:lnTo>
                  <a:lnTo>
                    <a:pt x="113" y="343"/>
                  </a:lnTo>
                  <a:lnTo>
                    <a:pt x="109" y="350"/>
                  </a:lnTo>
                  <a:lnTo>
                    <a:pt x="108" y="357"/>
                  </a:lnTo>
                  <a:lnTo>
                    <a:pt x="102" y="364"/>
                  </a:lnTo>
                  <a:lnTo>
                    <a:pt x="99" y="371"/>
                  </a:lnTo>
                  <a:lnTo>
                    <a:pt x="97" y="376"/>
                  </a:lnTo>
                  <a:lnTo>
                    <a:pt x="95" y="380"/>
                  </a:lnTo>
                  <a:lnTo>
                    <a:pt x="92" y="385"/>
                  </a:lnTo>
                  <a:lnTo>
                    <a:pt x="92" y="389"/>
                  </a:lnTo>
                  <a:lnTo>
                    <a:pt x="88" y="394"/>
                  </a:lnTo>
                  <a:lnTo>
                    <a:pt x="86" y="398"/>
                  </a:lnTo>
                  <a:lnTo>
                    <a:pt x="85" y="403"/>
                  </a:lnTo>
                  <a:lnTo>
                    <a:pt x="83" y="408"/>
                  </a:lnTo>
                  <a:lnTo>
                    <a:pt x="81" y="412"/>
                  </a:lnTo>
                  <a:lnTo>
                    <a:pt x="79" y="417"/>
                  </a:lnTo>
                  <a:lnTo>
                    <a:pt x="77" y="422"/>
                  </a:lnTo>
                  <a:lnTo>
                    <a:pt x="76" y="428"/>
                  </a:lnTo>
                  <a:lnTo>
                    <a:pt x="74" y="433"/>
                  </a:lnTo>
                  <a:lnTo>
                    <a:pt x="72" y="438"/>
                  </a:lnTo>
                  <a:lnTo>
                    <a:pt x="69" y="444"/>
                  </a:lnTo>
                  <a:lnTo>
                    <a:pt x="67" y="449"/>
                  </a:lnTo>
                  <a:lnTo>
                    <a:pt x="65" y="454"/>
                  </a:lnTo>
                  <a:lnTo>
                    <a:pt x="63" y="460"/>
                  </a:lnTo>
                  <a:lnTo>
                    <a:pt x="62" y="465"/>
                  </a:lnTo>
                  <a:lnTo>
                    <a:pt x="60" y="472"/>
                  </a:lnTo>
                  <a:lnTo>
                    <a:pt x="58" y="477"/>
                  </a:lnTo>
                  <a:lnTo>
                    <a:pt x="54" y="483"/>
                  </a:lnTo>
                  <a:lnTo>
                    <a:pt x="53" y="488"/>
                  </a:lnTo>
                  <a:lnTo>
                    <a:pt x="51" y="493"/>
                  </a:lnTo>
                  <a:lnTo>
                    <a:pt x="49" y="500"/>
                  </a:lnTo>
                  <a:lnTo>
                    <a:pt x="47" y="506"/>
                  </a:lnTo>
                  <a:lnTo>
                    <a:pt x="47" y="513"/>
                  </a:lnTo>
                  <a:lnTo>
                    <a:pt x="46" y="518"/>
                  </a:lnTo>
                  <a:lnTo>
                    <a:pt x="44" y="525"/>
                  </a:lnTo>
                  <a:lnTo>
                    <a:pt x="40" y="530"/>
                  </a:lnTo>
                  <a:lnTo>
                    <a:pt x="38" y="536"/>
                  </a:lnTo>
                  <a:lnTo>
                    <a:pt x="38" y="543"/>
                  </a:lnTo>
                  <a:lnTo>
                    <a:pt x="35" y="548"/>
                  </a:lnTo>
                  <a:lnTo>
                    <a:pt x="35" y="555"/>
                  </a:lnTo>
                  <a:lnTo>
                    <a:pt x="33" y="560"/>
                  </a:lnTo>
                  <a:lnTo>
                    <a:pt x="31" y="567"/>
                  </a:lnTo>
                  <a:lnTo>
                    <a:pt x="30" y="573"/>
                  </a:lnTo>
                  <a:lnTo>
                    <a:pt x="28" y="580"/>
                  </a:lnTo>
                  <a:lnTo>
                    <a:pt x="26" y="585"/>
                  </a:lnTo>
                  <a:lnTo>
                    <a:pt x="26" y="592"/>
                  </a:lnTo>
                  <a:lnTo>
                    <a:pt x="24" y="599"/>
                  </a:lnTo>
                  <a:lnTo>
                    <a:pt x="23" y="605"/>
                  </a:lnTo>
                  <a:lnTo>
                    <a:pt x="23" y="612"/>
                  </a:lnTo>
                  <a:lnTo>
                    <a:pt x="21" y="619"/>
                  </a:lnTo>
                  <a:lnTo>
                    <a:pt x="19" y="624"/>
                  </a:lnTo>
                  <a:lnTo>
                    <a:pt x="19" y="631"/>
                  </a:lnTo>
                  <a:lnTo>
                    <a:pt x="17" y="638"/>
                  </a:lnTo>
                  <a:lnTo>
                    <a:pt x="17" y="643"/>
                  </a:lnTo>
                  <a:lnTo>
                    <a:pt x="15" y="651"/>
                  </a:lnTo>
                  <a:lnTo>
                    <a:pt x="15" y="658"/>
                  </a:lnTo>
                  <a:lnTo>
                    <a:pt x="15" y="663"/>
                  </a:lnTo>
                  <a:lnTo>
                    <a:pt x="15" y="670"/>
                  </a:lnTo>
                  <a:lnTo>
                    <a:pt x="14" y="675"/>
                  </a:lnTo>
                  <a:lnTo>
                    <a:pt x="14" y="682"/>
                  </a:lnTo>
                  <a:lnTo>
                    <a:pt x="12" y="689"/>
                  </a:lnTo>
                  <a:lnTo>
                    <a:pt x="12" y="695"/>
                  </a:lnTo>
                  <a:lnTo>
                    <a:pt x="12" y="702"/>
                  </a:lnTo>
                  <a:lnTo>
                    <a:pt x="12" y="709"/>
                  </a:lnTo>
                  <a:lnTo>
                    <a:pt x="12" y="714"/>
                  </a:lnTo>
                  <a:lnTo>
                    <a:pt x="12" y="721"/>
                  </a:lnTo>
                  <a:lnTo>
                    <a:pt x="12" y="728"/>
                  </a:lnTo>
                  <a:lnTo>
                    <a:pt x="12" y="737"/>
                  </a:lnTo>
                  <a:lnTo>
                    <a:pt x="12" y="744"/>
                  </a:lnTo>
                  <a:lnTo>
                    <a:pt x="12" y="753"/>
                  </a:lnTo>
                  <a:lnTo>
                    <a:pt x="12" y="762"/>
                  </a:lnTo>
                  <a:lnTo>
                    <a:pt x="14" y="769"/>
                  </a:lnTo>
                  <a:lnTo>
                    <a:pt x="14" y="778"/>
                  </a:lnTo>
                  <a:lnTo>
                    <a:pt x="15" y="787"/>
                  </a:lnTo>
                  <a:lnTo>
                    <a:pt x="15" y="794"/>
                  </a:lnTo>
                  <a:lnTo>
                    <a:pt x="17" y="803"/>
                  </a:lnTo>
                  <a:lnTo>
                    <a:pt x="17" y="810"/>
                  </a:lnTo>
                  <a:lnTo>
                    <a:pt x="19" y="818"/>
                  </a:lnTo>
                  <a:lnTo>
                    <a:pt x="21" y="827"/>
                  </a:lnTo>
                  <a:lnTo>
                    <a:pt x="23" y="834"/>
                  </a:lnTo>
                  <a:lnTo>
                    <a:pt x="23" y="843"/>
                  </a:lnTo>
                  <a:lnTo>
                    <a:pt x="26" y="852"/>
                  </a:lnTo>
                  <a:lnTo>
                    <a:pt x="26" y="859"/>
                  </a:lnTo>
                  <a:lnTo>
                    <a:pt x="28" y="868"/>
                  </a:lnTo>
                  <a:lnTo>
                    <a:pt x="30" y="875"/>
                  </a:lnTo>
                  <a:lnTo>
                    <a:pt x="33" y="884"/>
                  </a:lnTo>
                  <a:lnTo>
                    <a:pt x="35" y="893"/>
                  </a:lnTo>
                  <a:lnTo>
                    <a:pt x="37" y="900"/>
                  </a:lnTo>
                  <a:lnTo>
                    <a:pt x="38" y="909"/>
                  </a:lnTo>
                  <a:lnTo>
                    <a:pt x="42" y="918"/>
                  </a:lnTo>
                  <a:lnTo>
                    <a:pt x="44" y="925"/>
                  </a:lnTo>
                  <a:lnTo>
                    <a:pt x="47" y="932"/>
                  </a:lnTo>
                  <a:lnTo>
                    <a:pt x="49" y="940"/>
                  </a:lnTo>
                  <a:lnTo>
                    <a:pt x="53" y="948"/>
                  </a:lnTo>
                  <a:lnTo>
                    <a:pt x="54" y="955"/>
                  </a:lnTo>
                  <a:lnTo>
                    <a:pt x="60" y="963"/>
                  </a:lnTo>
                  <a:lnTo>
                    <a:pt x="62" y="971"/>
                  </a:lnTo>
                  <a:lnTo>
                    <a:pt x="65" y="979"/>
                  </a:lnTo>
                  <a:lnTo>
                    <a:pt x="69" y="986"/>
                  </a:lnTo>
                  <a:lnTo>
                    <a:pt x="72" y="994"/>
                  </a:lnTo>
                  <a:lnTo>
                    <a:pt x="76" y="1002"/>
                  </a:lnTo>
                  <a:lnTo>
                    <a:pt x="79" y="1009"/>
                  </a:lnTo>
                  <a:lnTo>
                    <a:pt x="83" y="1017"/>
                  </a:lnTo>
                  <a:lnTo>
                    <a:pt x="86" y="1024"/>
                  </a:lnTo>
                  <a:lnTo>
                    <a:pt x="90" y="1032"/>
                  </a:lnTo>
                  <a:lnTo>
                    <a:pt x="95" y="1040"/>
                  </a:lnTo>
                  <a:lnTo>
                    <a:pt x="99" y="1047"/>
                  </a:lnTo>
                  <a:lnTo>
                    <a:pt x="102" y="1054"/>
                  </a:lnTo>
                  <a:lnTo>
                    <a:pt x="108" y="1061"/>
                  </a:lnTo>
                  <a:lnTo>
                    <a:pt x="111" y="1068"/>
                  </a:lnTo>
                  <a:lnTo>
                    <a:pt x="116" y="1075"/>
                  </a:lnTo>
                  <a:lnTo>
                    <a:pt x="120" y="1082"/>
                  </a:lnTo>
                  <a:lnTo>
                    <a:pt x="125" y="1089"/>
                  </a:lnTo>
                  <a:lnTo>
                    <a:pt x="131" y="1096"/>
                  </a:lnTo>
                  <a:lnTo>
                    <a:pt x="136" y="1103"/>
                  </a:lnTo>
                  <a:lnTo>
                    <a:pt x="141" y="1110"/>
                  </a:lnTo>
                  <a:lnTo>
                    <a:pt x="145" y="1116"/>
                  </a:lnTo>
                  <a:lnTo>
                    <a:pt x="152" y="1123"/>
                  </a:lnTo>
                  <a:lnTo>
                    <a:pt x="157" y="1128"/>
                  </a:lnTo>
                  <a:lnTo>
                    <a:pt x="163" y="1135"/>
                  </a:lnTo>
                  <a:lnTo>
                    <a:pt x="168" y="1142"/>
                  </a:lnTo>
                  <a:lnTo>
                    <a:pt x="175" y="1147"/>
                  </a:lnTo>
                  <a:lnTo>
                    <a:pt x="180" y="1154"/>
                  </a:lnTo>
                  <a:lnTo>
                    <a:pt x="186" y="1160"/>
                  </a:lnTo>
                  <a:lnTo>
                    <a:pt x="193" y="1165"/>
                  </a:lnTo>
                  <a:lnTo>
                    <a:pt x="198" y="1172"/>
                  </a:lnTo>
                  <a:lnTo>
                    <a:pt x="205" y="1177"/>
                  </a:lnTo>
                  <a:lnTo>
                    <a:pt x="210" y="1183"/>
                  </a:lnTo>
                  <a:lnTo>
                    <a:pt x="217" y="1188"/>
                  </a:lnTo>
                  <a:lnTo>
                    <a:pt x="225" y="1195"/>
                  </a:lnTo>
                  <a:lnTo>
                    <a:pt x="221" y="1193"/>
                  </a:lnTo>
                  <a:lnTo>
                    <a:pt x="217" y="1193"/>
                  </a:lnTo>
                  <a:lnTo>
                    <a:pt x="210" y="1188"/>
                  </a:lnTo>
                  <a:lnTo>
                    <a:pt x="205" y="1184"/>
                  </a:lnTo>
                  <a:lnTo>
                    <a:pt x="198" y="1179"/>
                  </a:lnTo>
                  <a:lnTo>
                    <a:pt x="193" y="1176"/>
                  </a:lnTo>
                  <a:lnTo>
                    <a:pt x="186" y="1170"/>
                  </a:lnTo>
                  <a:lnTo>
                    <a:pt x="180" y="1167"/>
                  </a:lnTo>
                  <a:lnTo>
                    <a:pt x="173" y="1162"/>
                  </a:lnTo>
                  <a:lnTo>
                    <a:pt x="170" y="1156"/>
                  </a:lnTo>
                  <a:lnTo>
                    <a:pt x="163" y="1151"/>
                  </a:lnTo>
                  <a:lnTo>
                    <a:pt x="157" y="1146"/>
                  </a:lnTo>
                  <a:lnTo>
                    <a:pt x="152" y="1139"/>
                  </a:lnTo>
                  <a:lnTo>
                    <a:pt x="147" y="1133"/>
                  </a:lnTo>
                  <a:lnTo>
                    <a:pt x="141" y="1128"/>
                  </a:lnTo>
                  <a:lnTo>
                    <a:pt x="136" y="1123"/>
                  </a:lnTo>
                  <a:lnTo>
                    <a:pt x="131" y="1116"/>
                  </a:lnTo>
                  <a:lnTo>
                    <a:pt x="125" y="1110"/>
                  </a:lnTo>
                  <a:lnTo>
                    <a:pt x="120" y="1101"/>
                  </a:lnTo>
                  <a:lnTo>
                    <a:pt x="115" y="1096"/>
                  </a:lnTo>
                  <a:lnTo>
                    <a:pt x="109" y="1089"/>
                  </a:lnTo>
                  <a:lnTo>
                    <a:pt x="106" y="1082"/>
                  </a:lnTo>
                  <a:lnTo>
                    <a:pt x="101" y="1075"/>
                  </a:lnTo>
                  <a:lnTo>
                    <a:pt x="97" y="1068"/>
                  </a:lnTo>
                  <a:lnTo>
                    <a:pt x="92" y="1061"/>
                  </a:lnTo>
                  <a:lnTo>
                    <a:pt x="88" y="1054"/>
                  </a:lnTo>
                  <a:lnTo>
                    <a:pt x="83" y="1045"/>
                  </a:lnTo>
                  <a:lnTo>
                    <a:pt x="79" y="1038"/>
                  </a:lnTo>
                  <a:lnTo>
                    <a:pt x="76" y="1031"/>
                  </a:lnTo>
                  <a:lnTo>
                    <a:pt x="72" y="1024"/>
                  </a:lnTo>
                  <a:lnTo>
                    <a:pt x="67" y="1015"/>
                  </a:lnTo>
                  <a:lnTo>
                    <a:pt x="63" y="1008"/>
                  </a:lnTo>
                  <a:lnTo>
                    <a:pt x="60" y="999"/>
                  </a:lnTo>
                  <a:lnTo>
                    <a:pt x="56" y="992"/>
                  </a:lnTo>
                  <a:lnTo>
                    <a:pt x="53" y="983"/>
                  </a:lnTo>
                  <a:lnTo>
                    <a:pt x="49" y="974"/>
                  </a:lnTo>
                  <a:lnTo>
                    <a:pt x="46" y="965"/>
                  </a:lnTo>
                  <a:lnTo>
                    <a:pt x="44" y="958"/>
                  </a:lnTo>
                  <a:lnTo>
                    <a:pt x="38" y="949"/>
                  </a:lnTo>
                  <a:lnTo>
                    <a:pt x="37" y="940"/>
                  </a:lnTo>
                  <a:lnTo>
                    <a:pt x="33" y="933"/>
                  </a:lnTo>
                  <a:lnTo>
                    <a:pt x="31" y="925"/>
                  </a:lnTo>
                  <a:lnTo>
                    <a:pt x="28" y="916"/>
                  </a:lnTo>
                  <a:lnTo>
                    <a:pt x="26" y="907"/>
                  </a:lnTo>
                  <a:lnTo>
                    <a:pt x="23" y="898"/>
                  </a:lnTo>
                  <a:lnTo>
                    <a:pt x="21" y="889"/>
                  </a:lnTo>
                  <a:lnTo>
                    <a:pt x="19" y="880"/>
                  </a:lnTo>
                  <a:lnTo>
                    <a:pt x="17" y="872"/>
                  </a:lnTo>
                  <a:lnTo>
                    <a:pt x="15" y="863"/>
                  </a:lnTo>
                  <a:lnTo>
                    <a:pt x="14" y="856"/>
                  </a:lnTo>
                  <a:lnTo>
                    <a:pt x="10" y="847"/>
                  </a:lnTo>
                  <a:lnTo>
                    <a:pt x="8" y="838"/>
                  </a:lnTo>
                  <a:lnTo>
                    <a:pt x="7" y="829"/>
                  </a:lnTo>
                  <a:lnTo>
                    <a:pt x="7" y="820"/>
                  </a:lnTo>
                  <a:lnTo>
                    <a:pt x="5" y="811"/>
                  </a:lnTo>
                  <a:lnTo>
                    <a:pt x="3" y="803"/>
                  </a:lnTo>
                  <a:lnTo>
                    <a:pt x="1" y="794"/>
                  </a:lnTo>
                  <a:lnTo>
                    <a:pt x="1" y="787"/>
                  </a:lnTo>
                  <a:lnTo>
                    <a:pt x="1" y="778"/>
                  </a:lnTo>
                  <a:lnTo>
                    <a:pt x="1" y="769"/>
                  </a:lnTo>
                  <a:lnTo>
                    <a:pt x="0" y="760"/>
                  </a:lnTo>
                  <a:lnTo>
                    <a:pt x="0" y="753"/>
                  </a:lnTo>
                  <a:lnTo>
                    <a:pt x="0" y="744"/>
                  </a:lnTo>
                  <a:lnTo>
                    <a:pt x="0" y="735"/>
                  </a:lnTo>
                  <a:lnTo>
                    <a:pt x="0" y="728"/>
                  </a:lnTo>
                  <a:lnTo>
                    <a:pt x="1" y="719"/>
                  </a:lnTo>
                  <a:lnTo>
                    <a:pt x="1" y="711"/>
                  </a:lnTo>
                  <a:lnTo>
                    <a:pt x="1" y="700"/>
                  </a:lnTo>
                  <a:lnTo>
                    <a:pt x="1" y="691"/>
                  </a:lnTo>
                  <a:lnTo>
                    <a:pt x="3" y="681"/>
                  </a:lnTo>
                  <a:lnTo>
                    <a:pt x="3" y="670"/>
                  </a:lnTo>
                  <a:lnTo>
                    <a:pt x="5" y="661"/>
                  </a:lnTo>
                  <a:lnTo>
                    <a:pt x="5" y="649"/>
                  </a:lnTo>
                  <a:lnTo>
                    <a:pt x="7" y="640"/>
                  </a:lnTo>
                  <a:lnTo>
                    <a:pt x="8" y="629"/>
                  </a:lnTo>
                  <a:lnTo>
                    <a:pt x="10" y="619"/>
                  </a:lnTo>
                  <a:lnTo>
                    <a:pt x="12" y="608"/>
                  </a:lnTo>
                  <a:lnTo>
                    <a:pt x="14" y="596"/>
                  </a:lnTo>
                  <a:lnTo>
                    <a:pt x="15" y="585"/>
                  </a:lnTo>
                  <a:lnTo>
                    <a:pt x="17" y="574"/>
                  </a:lnTo>
                  <a:lnTo>
                    <a:pt x="21" y="564"/>
                  </a:lnTo>
                  <a:lnTo>
                    <a:pt x="23" y="553"/>
                  </a:lnTo>
                  <a:lnTo>
                    <a:pt x="26" y="543"/>
                  </a:lnTo>
                  <a:lnTo>
                    <a:pt x="28" y="530"/>
                  </a:lnTo>
                  <a:lnTo>
                    <a:pt x="30" y="520"/>
                  </a:lnTo>
                  <a:lnTo>
                    <a:pt x="35" y="509"/>
                  </a:lnTo>
                  <a:lnTo>
                    <a:pt x="37" y="497"/>
                  </a:lnTo>
                  <a:lnTo>
                    <a:pt x="40" y="486"/>
                  </a:lnTo>
                  <a:lnTo>
                    <a:pt x="44" y="475"/>
                  </a:lnTo>
                  <a:lnTo>
                    <a:pt x="47" y="465"/>
                  </a:lnTo>
                  <a:lnTo>
                    <a:pt x="51" y="452"/>
                  </a:lnTo>
                  <a:lnTo>
                    <a:pt x="54" y="442"/>
                  </a:lnTo>
                  <a:lnTo>
                    <a:pt x="60" y="431"/>
                  </a:lnTo>
                  <a:lnTo>
                    <a:pt x="63" y="419"/>
                  </a:lnTo>
                  <a:lnTo>
                    <a:pt x="67" y="408"/>
                  </a:lnTo>
                  <a:lnTo>
                    <a:pt x="72" y="398"/>
                  </a:lnTo>
                  <a:lnTo>
                    <a:pt x="77" y="387"/>
                  </a:lnTo>
                  <a:lnTo>
                    <a:pt x="83" y="376"/>
                  </a:lnTo>
                  <a:lnTo>
                    <a:pt x="86" y="366"/>
                  </a:lnTo>
                  <a:lnTo>
                    <a:pt x="92" y="355"/>
                  </a:lnTo>
                  <a:lnTo>
                    <a:pt x="97" y="345"/>
                  </a:lnTo>
                  <a:lnTo>
                    <a:pt x="102" y="332"/>
                  </a:lnTo>
                  <a:lnTo>
                    <a:pt x="108" y="322"/>
                  </a:lnTo>
                  <a:lnTo>
                    <a:pt x="113" y="313"/>
                  </a:lnTo>
                  <a:lnTo>
                    <a:pt x="118" y="302"/>
                  </a:lnTo>
                  <a:lnTo>
                    <a:pt x="125" y="292"/>
                  </a:lnTo>
                  <a:lnTo>
                    <a:pt x="129" y="281"/>
                  </a:lnTo>
                  <a:lnTo>
                    <a:pt x="136" y="272"/>
                  </a:lnTo>
                  <a:lnTo>
                    <a:pt x="141" y="262"/>
                  </a:lnTo>
                  <a:lnTo>
                    <a:pt x="148" y="253"/>
                  </a:lnTo>
                  <a:lnTo>
                    <a:pt x="155" y="242"/>
                  </a:lnTo>
                  <a:lnTo>
                    <a:pt x="161" y="233"/>
                  </a:lnTo>
                  <a:lnTo>
                    <a:pt x="168" y="224"/>
                  </a:lnTo>
                  <a:lnTo>
                    <a:pt x="175" y="216"/>
                  </a:lnTo>
                  <a:lnTo>
                    <a:pt x="182" y="207"/>
                  </a:lnTo>
                  <a:lnTo>
                    <a:pt x="189" y="198"/>
                  </a:lnTo>
                  <a:lnTo>
                    <a:pt x="196" y="189"/>
                  </a:lnTo>
                  <a:lnTo>
                    <a:pt x="203" y="180"/>
                  </a:lnTo>
                  <a:lnTo>
                    <a:pt x="210" y="173"/>
                  </a:lnTo>
                  <a:lnTo>
                    <a:pt x="219" y="164"/>
                  </a:lnTo>
                  <a:lnTo>
                    <a:pt x="226" y="155"/>
                  </a:lnTo>
                  <a:lnTo>
                    <a:pt x="235" y="150"/>
                  </a:lnTo>
                  <a:lnTo>
                    <a:pt x="242" y="143"/>
                  </a:lnTo>
                  <a:lnTo>
                    <a:pt x="251" y="136"/>
                  </a:lnTo>
                  <a:lnTo>
                    <a:pt x="258" y="129"/>
                  </a:lnTo>
                  <a:lnTo>
                    <a:pt x="267" y="122"/>
                  </a:lnTo>
                  <a:lnTo>
                    <a:pt x="276" y="115"/>
                  </a:lnTo>
                  <a:lnTo>
                    <a:pt x="285" y="109"/>
                  </a:lnTo>
                  <a:lnTo>
                    <a:pt x="294" y="104"/>
                  </a:lnTo>
                  <a:lnTo>
                    <a:pt x="302" y="99"/>
                  </a:lnTo>
                  <a:lnTo>
                    <a:pt x="317" y="90"/>
                  </a:lnTo>
                  <a:lnTo>
                    <a:pt x="329" y="83"/>
                  </a:lnTo>
                  <a:lnTo>
                    <a:pt x="343" y="74"/>
                  </a:lnTo>
                  <a:lnTo>
                    <a:pt x="357" y="69"/>
                  </a:lnTo>
                  <a:lnTo>
                    <a:pt x="370" y="62"/>
                  </a:lnTo>
                  <a:lnTo>
                    <a:pt x="384" y="55"/>
                  </a:lnTo>
                  <a:lnTo>
                    <a:pt x="396" y="49"/>
                  </a:lnTo>
                  <a:lnTo>
                    <a:pt x="411" y="44"/>
                  </a:lnTo>
                  <a:lnTo>
                    <a:pt x="423" y="39"/>
                  </a:lnTo>
                  <a:lnTo>
                    <a:pt x="435" y="33"/>
                  </a:lnTo>
                  <a:lnTo>
                    <a:pt x="448" y="30"/>
                  </a:lnTo>
                  <a:lnTo>
                    <a:pt x="460" y="26"/>
                  </a:lnTo>
                  <a:lnTo>
                    <a:pt x="471" y="21"/>
                  </a:lnTo>
                  <a:lnTo>
                    <a:pt x="483" y="19"/>
                  </a:lnTo>
                  <a:lnTo>
                    <a:pt x="496" y="16"/>
                  </a:lnTo>
                  <a:lnTo>
                    <a:pt x="508" y="12"/>
                  </a:lnTo>
                  <a:lnTo>
                    <a:pt x="519" y="10"/>
                  </a:lnTo>
                  <a:lnTo>
                    <a:pt x="529" y="7"/>
                  </a:lnTo>
                  <a:lnTo>
                    <a:pt x="542" y="5"/>
                  </a:lnTo>
                  <a:lnTo>
                    <a:pt x="552" y="3"/>
                  </a:lnTo>
                  <a:lnTo>
                    <a:pt x="563" y="3"/>
                  </a:lnTo>
                  <a:lnTo>
                    <a:pt x="574" y="2"/>
                  </a:lnTo>
                  <a:lnTo>
                    <a:pt x="584" y="2"/>
                  </a:lnTo>
                  <a:lnTo>
                    <a:pt x="595" y="2"/>
                  </a:lnTo>
                  <a:lnTo>
                    <a:pt x="605" y="0"/>
                  </a:lnTo>
                  <a:lnTo>
                    <a:pt x="616" y="0"/>
                  </a:lnTo>
                  <a:lnTo>
                    <a:pt x="627" y="0"/>
                  </a:lnTo>
                  <a:lnTo>
                    <a:pt x="637" y="2"/>
                  </a:lnTo>
                  <a:lnTo>
                    <a:pt x="646" y="2"/>
                  </a:lnTo>
                  <a:lnTo>
                    <a:pt x="657" y="3"/>
                  </a:lnTo>
                  <a:lnTo>
                    <a:pt x="666" y="3"/>
                  </a:lnTo>
                  <a:lnTo>
                    <a:pt x="676" y="7"/>
                  </a:lnTo>
                  <a:lnTo>
                    <a:pt x="685" y="7"/>
                  </a:lnTo>
                  <a:lnTo>
                    <a:pt x="694" y="9"/>
                  </a:lnTo>
                  <a:lnTo>
                    <a:pt x="703" y="12"/>
                  </a:lnTo>
                  <a:lnTo>
                    <a:pt x="713" y="14"/>
                  </a:lnTo>
                  <a:lnTo>
                    <a:pt x="722" y="16"/>
                  </a:lnTo>
                  <a:lnTo>
                    <a:pt x="731" y="18"/>
                  </a:lnTo>
                  <a:lnTo>
                    <a:pt x="738" y="21"/>
                  </a:lnTo>
                  <a:lnTo>
                    <a:pt x="747" y="25"/>
                  </a:lnTo>
                  <a:lnTo>
                    <a:pt x="756" y="26"/>
                  </a:lnTo>
                  <a:lnTo>
                    <a:pt x="763" y="30"/>
                  </a:lnTo>
                  <a:lnTo>
                    <a:pt x="772" y="32"/>
                  </a:lnTo>
                  <a:lnTo>
                    <a:pt x="781" y="37"/>
                  </a:lnTo>
                  <a:lnTo>
                    <a:pt x="788" y="41"/>
                  </a:lnTo>
                  <a:lnTo>
                    <a:pt x="797" y="44"/>
                  </a:lnTo>
                  <a:lnTo>
                    <a:pt x="804" y="48"/>
                  </a:lnTo>
                  <a:lnTo>
                    <a:pt x="813" y="53"/>
                  </a:lnTo>
                  <a:lnTo>
                    <a:pt x="820" y="56"/>
                  </a:lnTo>
                  <a:lnTo>
                    <a:pt x="827" y="60"/>
                  </a:lnTo>
                  <a:lnTo>
                    <a:pt x="834" y="63"/>
                  </a:lnTo>
                  <a:lnTo>
                    <a:pt x="841" y="69"/>
                  </a:lnTo>
                  <a:lnTo>
                    <a:pt x="848" y="72"/>
                  </a:lnTo>
                  <a:lnTo>
                    <a:pt x="855" y="78"/>
                  </a:lnTo>
                  <a:lnTo>
                    <a:pt x="862" y="81"/>
                  </a:lnTo>
                  <a:lnTo>
                    <a:pt x="869" y="86"/>
                  </a:lnTo>
                  <a:lnTo>
                    <a:pt x="875" y="90"/>
                  </a:lnTo>
                  <a:lnTo>
                    <a:pt x="882" y="95"/>
                  </a:lnTo>
                  <a:lnTo>
                    <a:pt x="889" y="101"/>
                  </a:lnTo>
                  <a:lnTo>
                    <a:pt x="894" y="106"/>
                  </a:lnTo>
                  <a:lnTo>
                    <a:pt x="901" y="109"/>
                  </a:lnTo>
                  <a:lnTo>
                    <a:pt x="907" y="115"/>
                  </a:lnTo>
                  <a:lnTo>
                    <a:pt x="914" y="120"/>
                  </a:lnTo>
                  <a:lnTo>
                    <a:pt x="921" y="125"/>
                  </a:lnTo>
                  <a:lnTo>
                    <a:pt x="921" y="125"/>
                  </a:lnTo>
                  <a:close/>
                </a:path>
              </a:pathLst>
            </a:custGeom>
            <a:solidFill>
              <a:srgbClr val="000000">
                <a:alpha val="100000"/>
              </a:srgbClr>
            </a:solidFill>
            <a:ln w="9525">
              <a:noFill/>
            </a:ln>
          </p:spPr>
          <p:txBody>
            <a:bodyPr/>
            <a:p>
              <a:endParaRPr lang="zh-CN" altLang="en-US"/>
            </a:p>
          </p:txBody>
        </p:sp>
        <p:sp>
          <p:nvSpPr>
            <p:cNvPr id="26690" name="Freeform 21"/>
            <p:cNvSpPr/>
            <p:nvPr/>
          </p:nvSpPr>
          <p:spPr>
            <a:xfrm>
              <a:off x="647" y="3286"/>
              <a:ext cx="45" cy="47"/>
            </a:xfrm>
            <a:custGeom>
              <a:avLst/>
              <a:gdLst/>
              <a:ahLst/>
              <a:cxnLst>
                <a:cxn ang="0">
                  <a:pos x="19" y="0"/>
                </a:cxn>
                <a:cxn ang="0">
                  <a:pos x="23" y="0"/>
                </a:cxn>
                <a:cxn ang="0">
                  <a:pos x="24" y="2"/>
                </a:cxn>
                <a:cxn ang="0">
                  <a:pos x="22" y="3"/>
                </a:cxn>
                <a:cxn ang="0">
                  <a:pos x="16" y="4"/>
                </a:cxn>
                <a:cxn ang="0">
                  <a:pos x="12" y="6"/>
                </a:cxn>
                <a:cxn ang="0">
                  <a:pos x="8" y="9"/>
                </a:cxn>
                <a:cxn ang="0">
                  <a:pos x="5" y="14"/>
                </a:cxn>
                <a:cxn ang="0">
                  <a:pos x="4" y="19"/>
                </a:cxn>
                <a:cxn ang="0">
                  <a:pos x="4" y="24"/>
                </a:cxn>
                <a:cxn ang="0">
                  <a:pos x="5" y="29"/>
                </a:cxn>
                <a:cxn ang="0">
                  <a:pos x="7" y="34"/>
                </a:cxn>
                <a:cxn ang="0">
                  <a:pos x="11" y="39"/>
                </a:cxn>
                <a:cxn ang="0">
                  <a:pos x="16" y="42"/>
                </a:cxn>
                <a:cxn ang="0">
                  <a:pos x="20" y="43"/>
                </a:cxn>
                <a:cxn ang="0">
                  <a:pos x="24" y="43"/>
                </a:cxn>
                <a:cxn ang="0">
                  <a:pos x="28" y="43"/>
                </a:cxn>
                <a:cxn ang="0">
                  <a:pos x="33" y="42"/>
                </a:cxn>
                <a:cxn ang="0">
                  <a:pos x="38" y="39"/>
                </a:cxn>
                <a:cxn ang="0">
                  <a:pos x="40" y="34"/>
                </a:cxn>
                <a:cxn ang="0">
                  <a:pos x="41" y="32"/>
                </a:cxn>
                <a:cxn ang="0">
                  <a:pos x="42" y="28"/>
                </a:cxn>
                <a:cxn ang="0">
                  <a:pos x="41" y="25"/>
                </a:cxn>
                <a:cxn ang="0">
                  <a:pos x="40" y="20"/>
                </a:cxn>
                <a:cxn ang="0">
                  <a:pos x="36" y="14"/>
                </a:cxn>
                <a:cxn ang="0">
                  <a:pos x="32" y="9"/>
                </a:cxn>
                <a:cxn ang="0">
                  <a:pos x="31" y="6"/>
                </a:cxn>
                <a:cxn ang="0">
                  <a:pos x="34" y="7"/>
                </a:cxn>
                <a:cxn ang="0">
                  <a:pos x="38" y="10"/>
                </a:cxn>
                <a:cxn ang="0">
                  <a:pos x="42" y="16"/>
                </a:cxn>
                <a:cxn ang="0">
                  <a:pos x="44" y="21"/>
                </a:cxn>
                <a:cxn ang="0">
                  <a:pos x="45" y="27"/>
                </a:cxn>
                <a:cxn ang="0">
                  <a:pos x="45" y="33"/>
                </a:cxn>
                <a:cxn ang="0">
                  <a:pos x="42" y="39"/>
                </a:cxn>
                <a:cxn ang="0">
                  <a:pos x="39" y="43"/>
                </a:cxn>
                <a:cxn ang="0">
                  <a:pos x="35" y="45"/>
                </a:cxn>
                <a:cxn ang="0">
                  <a:pos x="31" y="46"/>
                </a:cxn>
                <a:cxn ang="0">
                  <a:pos x="27" y="47"/>
                </a:cxn>
                <a:cxn ang="0">
                  <a:pos x="23" y="47"/>
                </a:cxn>
                <a:cxn ang="0">
                  <a:pos x="20" y="47"/>
                </a:cxn>
                <a:cxn ang="0">
                  <a:pos x="15" y="45"/>
                </a:cxn>
                <a:cxn ang="0">
                  <a:pos x="12" y="43"/>
                </a:cxn>
                <a:cxn ang="0">
                  <a:pos x="9" y="42"/>
                </a:cxn>
                <a:cxn ang="0">
                  <a:pos x="6" y="39"/>
                </a:cxn>
                <a:cxn ang="0">
                  <a:pos x="4" y="36"/>
                </a:cxn>
                <a:cxn ang="0">
                  <a:pos x="2" y="33"/>
                </a:cxn>
                <a:cxn ang="0">
                  <a:pos x="1" y="29"/>
                </a:cxn>
                <a:cxn ang="0">
                  <a:pos x="0" y="25"/>
                </a:cxn>
                <a:cxn ang="0">
                  <a:pos x="0" y="22"/>
                </a:cxn>
                <a:cxn ang="0">
                  <a:pos x="0" y="18"/>
                </a:cxn>
                <a:cxn ang="0">
                  <a:pos x="2" y="15"/>
                </a:cxn>
                <a:cxn ang="0">
                  <a:pos x="3" y="12"/>
                </a:cxn>
                <a:cxn ang="0">
                  <a:pos x="4" y="8"/>
                </a:cxn>
                <a:cxn ang="0">
                  <a:pos x="7" y="5"/>
                </a:cxn>
                <a:cxn ang="0">
                  <a:pos x="11" y="3"/>
                </a:cxn>
                <a:cxn ang="0">
                  <a:pos x="13" y="1"/>
                </a:cxn>
                <a:cxn ang="0">
                  <a:pos x="16" y="0"/>
                </a:cxn>
                <a:cxn ang="0">
                  <a:pos x="17" y="0"/>
                </a:cxn>
              </a:cxnLst>
              <a:pathLst>
                <a:path w="115" h="120">
                  <a:moveTo>
                    <a:pt x="43" y="0"/>
                  </a:moveTo>
                  <a:lnTo>
                    <a:pt x="48" y="0"/>
                  </a:lnTo>
                  <a:lnTo>
                    <a:pt x="53" y="0"/>
                  </a:lnTo>
                  <a:lnTo>
                    <a:pt x="59" y="0"/>
                  </a:lnTo>
                  <a:lnTo>
                    <a:pt x="64" y="3"/>
                  </a:lnTo>
                  <a:lnTo>
                    <a:pt x="62" y="5"/>
                  </a:lnTo>
                  <a:lnTo>
                    <a:pt x="62" y="8"/>
                  </a:lnTo>
                  <a:lnTo>
                    <a:pt x="55" y="8"/>
                  </a:lnTo>
                  <a:lnTo>
                    <a:pt x="48" y="8"/>
                  </a:lnTo>
                  <a:lnTo>
                    <a:pt x="41" y="10"/>
                  </a:lnTo>
                  <a:lnTo>
                    <a:pt x="36" y="14"/>
                  </a:lnTo>
                  <a:lnTo>
                    <a:pt x="30" y="15"/>
                  </a:lnTo>
                  <a:lnTo>
                    <a:pt x="25" y="21"/>
                  </a:lnTo>
                  <a:lnTo>
                    <a:pt x="20" y="24"/>
                  </a:lnTo>
                  <a:lnTo>
                    <a:pt x="18" y="31"/>
                  </a:lnTo>
                  <a:lnTo>
                    <a:pt x="13" y="37"/>
                  </a:lnTo>
                  <a:lnTo>
                    <a:pt x="11" y="42"/>
                  </a:lnTo>
                  <a:lnTo>
                    <a:pt x="9" y="49"/>
                  </a:lnTo>
                  <a:lnTo>
                    <a:pt x="9" y="54"/>
                  </a:lnTo>
                  <a:lnTo>
                    <a:pt x="9" y="61"/>
                  </a:lnTo>
                  <a:lnTo>
                    <a:pt x="9" y="67"/>
                  </a:lnTo>
                  <a:lnTo>
                    <a:pt x="13" y="74"/>
                  </a:lnTo>
                  <a:lnTo>
                    <a:pt x="16" y="81"/>
                  </a:lnTo>
                  <a:lnTo>
                    <a:pt x="18" y="88"/>
                  </a:lnTo>
                  <a:lnTo>
                    <a:pt x="22" y="93"/>
                  </a:lnTo>
                  <a:lnTo>
                    <a:pt x="27" y="99"/>
                  </a:lnTo>
                  <a:lnTo>
                    <a:pt x="34" y="104"/>
                  </a:lnTo>
                  <a:lnTo>
                    <a:pt x="41" y="107"/>
                  </a:lnTo>
                  <a:lnTo>
                    <a:pt x="48" y="109"/>
                  </a:lnTo>
                  <a:lnTo>
                    <a:pt x="52" y="111"/>
                  </a:lnTo>
                  <a:lnTo>
                    <a:pt x="55" y="111"/>
                  </a:lnTo>
                  <a:lnTo>
                    <a:pt x="61" y="111"/>
                  </a:lnTo>
                  <a:lnTo>
                    <a:pt x="64" y="111"/>
                  </a:lnTo>
                  <a:lnTo>
                    <a:pt x="71" y="111"/>
                  </a:lnTo>
                  <a:lnTo>
                    <a:pt x="78" y="109"/>
                  </a:lnTo>
                  <a:lnTo>
                    <a:pt x="85" y="107"/>
                  </a:lnTo>
                  <a:lnTo>
                    <a:pt x="92" y="104"/>
                  </a:lnTo>
                  <a:lnTo>
                    <a:pt x="98" y="99"/>
                  </a:lnTo>
                  <a:lnTo>
                    <a:pt x="103" y="91"/>
                  </a:lnTo>
                  <a:lnTo>
                    <a:pt x="103" y="88"/>
                  </a:lnTo>
                  <a:lnTo>
                    <a:pt x="105" y="84"/>
                  </a:lnTo>
                  <a:lnTo>
                    <a:pt x="105" y="81"/>
                  </a:lnTo>
                  <a:lnTo>
                    <a:pt x="107" y="77"/>
                  </a:lnTo>
                  <a:lnTo>
                    <a:pt x="107" y="72"/>
                  </a:lnTo>
                  <a:lnTo>
                    <a:pt x="107" y="69"/>
                  </a:lnTo>
                  <a:lnTo>
                    <a:pt x="105" y="63"/>
                  </a:lnTo>
                  <a:lnTo>
                    <a:pt x="105" y="60"/>
                  </a:lnTo>
                  <a:lnTo>
                    <a:pt x="101" y="51"/>
                  </a:lnTo>
                  <a:lnTo>
                    <a:pt x="98" y="44"/>
                  </a:lnTo>
                  <a:lnTo>
                    <a:pt x="92" y="37"/>
                  </a:lnTo>
                  <a:lnTo>
                    <a:pt x="89" y="30"/>
                  </a:lnTo>
                  <a:lnTo>
                    <a:pt x="82" y="24"/>
                  </a:lnTo>
                  <a:lnTo>
                    <a:pt x="78" y="19"/>
                  </a:lnTo>
                  <a:lnTo>
                    <a:pt x="80" y="15"/>
                  </a:lnTo>
                  <a:lnTo>
                    <a:pt x="82" y="14"/>
                  </a:lnTo>
                  <a:lnTo>
                    <a:pt x="87" y="17"/>
                  </a:lnTo>
                  <a:lnTo>
                    <a:pt x="92" y="21"/>
                  </a:lnTo>
                  <a:lnTo>
                    <a:pt x="98" y="26"/>
                  </a:lnTo>
                  <a:lnTo>
                    <a:pt x="103" y="33"/>
                  </a:lnTo>
                  <a:lnTo>
                    <a:pt x="107" y="40"/>
                  </a:lnTo>
                  <a:lnTo>
                    <a:pt x="110" y="47"/>
                  </a:lnTo>
                  <a:lnTo>
                    <a:pt x="112" y="54"/>
                  </a:lnTo>
                  <a:lnTo>
                    <a:pt x="114" y="63"/>
                  </a:lnTo>
                  <a:lnTo>
                    <a:pt x="114" y="69"/>
                  </a:lnTo>
                  <a:lnTo>
                    <a:pt x="115" y="77"/>
                  </a:lnTo>
                  <a:lnTo>
                    <a:pt x="114" y="83"/>
                  </a:lnTo>
                  <a:lnTo>
                    <a:pt x="112" y="91"/>
                  </a:lnTo>
                  <a:lnTo>
                    <a:pt x="108" y="99"/>
                  </a:lnTo>
                  <a:lnTo>
                    <a:pt x="105" y="104"/>
                  </a:lnTo>
                  <a:lnTo>
                    <a:pt x="100" y="109"/>
                  </a:lnTo>
                  <a:lnTo>
                    <a:pt x="94" y="116"/>
                  </a:lnTo>
                  <a:lnTo>
                    <a:pt x="89" y="116"/>
                  </a:lnTo>
                  <a:lnTo>
                    <a:pt x="84" y="118"/>
                  </a:lnTo>
                  <a:lnTo>
                    <a:pt x="78" y="118"/>
                  </a:lnTo>
                  <a:lnTo>
                    <a:pt x="75" y="120"/>
                  </a:lnTo>
                  <a:lnTo>
                    <a:pt x="69" y="120"/>
                  </a:lnTo>
                  <a:lnTo>
                    <a:pt x="64" y="120"/>
                  </a:lnTo>
                  <a:lnTo>
                    <a:pt x="59" y="120"/>
                  </a:lnTo>
                  <a:lnTo>
                    <a:pt x="55" y="120"/>
                  </a:lnTo>
                  <a:lnTo>
                    <a:pt x="50" y="120"/>
                  </a:lnTo>
                  <a:lnTo>
                    <a:pt x="45" y="118"/>
                  </a:lnTo>
                  <a:lnTo>
                    <a:pt x="39" y="116"/>
                  </a:lnTo>
                  <a:lnTo>
                    <a:pt x="36" y="114"/>
                  </a:lnTo>
                  <a:lnTo>
                    <a:pt x="30" y="111"/>
                  </a:lnTo>
                  <a:lnTo>
                    <a:pt x="27" y="109"/>
                  </a:lnTo>
                  <a:lnTo>
                    <a:pt x="23" y="107"/>
                  </a:lnTo>
                  <a:lnTo>
                    <a:pt x="20" y="104"/>
                  </a:lnTo>
                  <a:lnTo>
                    <a:pt x="16" y="99"/>
                  </a:lnTo>
                  <a:lnTo>
                    <a:pt x="13" y="95"/>
                  </a:lnTo>
                  <a:lnTo>
                    <a:pt x="11" y="91"/>
                  </a:lnTo>
                  <a:lnTo>
                    <a:pt x="9" y="88"/>
                  </a:lnTo>
                  <a:lnTo>
                    <a:pt x="6" y="83"/>
                  </a:lnTo>
                  <a:lnTo>
                    <a:pt x="4" y="79"/>
                  </a:lnTo>
                  <a:lnTo>
                    <a:pt x="2" y="74"/>
                  </a:lnTo>
                  <a:lnTo>
                    <a:pt x="2" y="70"/>
                  </a:lnTo>
                  <a:lnTo>
                    <a:pt x="0" y="65"/>
                  </a:lnTo>
                  <a:lnTo>
                    <a:pt x="0" y="60"/>
                  </a:lnTo>
                  <a:lnTo>
                    <a:pt x="0" y="56"/>
                  </a:lnTo>
                  <a:lnTo>
                    <a:pt x="0" y="51"/>
                  </a:lnTo>
                  <a:lnTo>
                    <a:pt x="0" y="46"/>
                  </a:lnTo>
                  <a:lnTo>
                    <a:pt x="2" y="42"/>
                  </a:lnTo>
                  <a:lnTo>
                    <a:pt x="4" y="38"/>
                  </a:lnTo>
                  <a:lnTo>
                    <a:pt x="6" y="33"/>
                  </a:lnTo>
                  <a:lnTo>
                    <a:pt x="7" y="30"/>
                  </a:lnTo>
                  <a:lnTo>
                    <a:pt x="9" y="24"/>
                  </a:lnTo>
                  <a:lnTo>
                    <a:pt x="11" y="21"/>
                  </a:lnTo>
                  <a:lnTo>
                    <a:pt x="14" y="17"/>
                  </a:lnTo>
                  <a:lnTo>
                    <a:pt x="18" y="14"/>
                  </a:lnTo>
                  <a:lnTo>
                    <a:pt x="22" y="10"/>
                  </a:lnTo>
                  <a:lnTo>
                    <a:pt x="27" y="8"/>
                  </a:lnTo>
                  <a:lnTo>
                    <a:pt x="32" y="5"/>
                  </a:lnTo>
                  <a:lnTo>
                    <a:pt x="34" y="3"/>
                  </a:lnTo>
                  <a:lnTo>
                    <a:pt x="38" y="1"/>
                  </a:lnTo>
                  <a:lnTo>
                    <a:pt x="41" y="0"/>
                  </a:lnTo>
                  <a:lnTo>
                    <a:pt x="43" y="0"/>
                  </a:lnTo>
                  <a:lnTo>
                    <a:pt x="43" y="0"/>
                  </a:lnTo>
                  <a:close/>
                </a:path>
              </a:pathLst>
            </a:custGeom>
            <a:solidFill>
              <a:srgbClr val="000000">
                <a:alpha val="100000"/>
              </a:srgbClr>
            </a:solidFill>
            <a:ln w="9525">
              <a:noFill/>
            </a:ln>
          </p:spPr>
          <p:txBody>
            <a:bodyPr/>
            <a:p>
              <a:endParaRPr lang="zh-CN" altLang="en-US"/>
            </a:p>
          </p:txBody>
        </p:sp>
        <p:sp>
          <p:nvSpPr>
            <p:cNvPr id="26691" name="Freeform 22"/>
            <p:cNvSpPr/>
            <p:nvPr/>
          </p:nvSpPr>
          <p:spPr>
            <a:xfrm>
              <a:off x="667" y="3286"/>
              <a:ext cx="14" cy="8"/>
            </a:xfrm>
            <a:custGeom>
              <a:avLst/>
              <a:gdLst/>
              <a:ahLst/>
              <a:cxnLst>
                <a:cxn ang="0">
                  <a:pos x="1" y="0"/>
                </a:cxn>
                <a:cxn ang="0">
                  <a:pos x="3" y="0"/>
                </a:cxn>
                <a:cxn ang="0">
                  <a:pos x="5" y="0"/>
                </a:cxn>
                <a:cxn ang="0">
                  <a:pos x="6" y="0"/>
                </a:cxn>
                <a:cxn ang="0">
                  <a:pos x="8" y="2"/>
                </a:cxn>
                <a:cxn ang="0">
                  <a:pos x="10" y="3"/>
                </a:cxn>
                <a:cxn ang="0">
                  <a:pos x="12" y="4"/>
                </a:cxn>
                <a:cxn ang="0">
                  <a:pos x="13" y="5"/>
                </a:cxn>
                <a:cxn ang="0">
                  <a:pos x="14" y="7"/>
                </a:cxn>
                <a:cxn ang="0">
                  <a:pos x="13" y="7"/>
                </a:cxn>
                <a:cxn ang="0">
                  <a:pos x="11" y="8"/>
                </a:cxn>
                <a:cxn ang="0">
                  <a:pos x="9" y="6"/>
                </a:cxn>
                <a:cxn ang="0">
                  <a:pos x="6" y="5"/>
                </a:cxn>
                <a:cxn ang="0">
                  <a:pos x="4" y="3"/>
                </a:cxn>
                <a:cxn ang="0">
                  <a:pos x="1" y="3"/>
                </a:cxn>
                <a:cxn ang="0">
                  <a:pos x="0" y="3"/>
                </a:cxn>
                <a:cxn ang="0">
                  <a:pos x="0" y="2"/>
                </a:cxn>
                <a:cxn ang="0">
                  <a:pos x="0" y="0"/>
                </a:cxn>
                <a:cxn ang="0">
                  <a:pos x="1" y="0"/>
                </a:cxn>
                <a:cxn ang="0">
                  <a:pos x="1" y="0"/>
                </a:cxn>
              </a:cxnLst>
              <a:pathLst>
                <a:path w="35" h="21">
                  <a:moveTo>
                    <a:pt x="3" y="0"/>
                  </a:moveTo>
                  <a:lnTo>
                    <a:pt x="7" y="0"/>
                  </a:lnTo>
                  <a:lnTo>
                    <a:pt x="12" y="0"/>
                  </a:lnTo>
                  <a:lnTo>
                    <a:pt x="16" y="1"/>
                  </a:lnTo>
                  <a:lnTo>
                    <a:pt x="21" y="5"/>
                  </a:lnTo>
                  <a:lnTo>
                    <a:pt x="24" y="7"/>
                  </a:lnTo>
                  <a:lnTo>
                    <a:pt x="30" y="10"/>
                  </a:lnTo>
                  <a:lnTo>
                    <a:pt x="32" y="14"/>
                  </a:lnTo>
                  <a:lnTo>
                    <a:pt x="35" y="19"/>
                  </a:lnTo>
                  <a:lnTo>
                    <a:pt x="32" y="19"/>
                  </a:lnTo>
                  <a:lnTo>
                    <a:pt x="28" y="21"/>
                  </a:lnTo>
                  <a:lnTo>
                    <a:pt x="23" y="15"/>
                  </a:lnTo>
                  <a:lnTo>
                    <a:pt x="16" y="12"/>
                  </a:lnTo>
                  <a:lnTo>
                    <a:pt x="10" y="8"/>
                  </a:lnTo>
                  <a:lnTo>
                    <a:pt x="3" y="8"/>
                  </a:lnTo>
                  <a:lnTo>
                    <a:pt x="0" y="7"/>
                  </a:lnTo>
                  <a:lnTo>
                    <a:pt x="0" y="5"/>
                  </a:lnTo>
                  <a:lnTo>
                    <a:pt x="0" y="1"/>
                  </a:lnTo>
                  <a:lnTo>
                    <a:pt x="3" y="0"/>
                  </a:lnTo>
                  <a:lnTo>
                    <a:pt x="3" y="0"/>
                  </a:lnTo>
                  <a:close/>
                </a:path>
              </a:pathLst>
            </a:custGeom>
            <a:solidFill>
              <a:srgbClr val="000000">
                <a:alpha val="100000"/>
              </a:srgbClr>
            </a:solidFill>
            <a:ln w="9525">
              <a:noFill/>
            </a:ln>
          </p:spPr>
          <p:txBody>
            <a:bodyPr/>
            <a:p>
              <a:endParaRPr lang="zh-CN" altLang="en-US"/>
            </a:p>
          </p:txBody>
        </p:sp>
        <p:sp>
          <p:nvSpPr>
            <p:cNvPr id="26692" name="Freeform 23"/>
            <p:cNvSpPr/>
            <p:nvPr/>
          </p:nvSpPr>
          <p:spPr>
            <a:xfrm>
              <a:off x="704" y="3216"/>
              <a:ext cx="13" cy="9"/>
            </a:xfrm>
            <a:custGeom>
              <a:avLst/>
              <a:gdLst/>
              <a:ahLst/>
              <a:cxnLst>
                <a:cxn ang="0">
                  <a:pos x="0" y="0"/>
                </a:cxn>
                <a:cxn ang="0">
                  <a:pos x="3" y="1"/>
                </a:cxn>
                <a:cxn ang="0">
                  <a:pos x="6" y="2"/>
                </a:cxn>
                <a:cxn ang="0">
                  <a:pos x="9" y="4"/>
                </a:cxn>
                <a:cxn ang="0">
                  <a:pos x="12" y="5"/>
                </a:cxn>
                <a:cxn ang="0">
                  <a:pos x="13" y="7"/>
                </a:cxn>
                <a:cxn ang="0">
                  <a:pos x="13" y="8"/>
                </a:cxn>
                <a:cxn ang="0">
                  <a:pos x="12" y="8"/>
                </a:cxn>
                <a:cxn ang="0">
                  <a:pos x="12" y="9"/>
                </a:cxn>
                <a:cxn ang="0">
                  <a:pos x="9" y="7"/>
                </a:cxn>
                <a:cxn ang="0">
                  <a:pos x="7" y="6"/>
                </a:cxn>
                <a:cxn ang="0">
                  <a:pos x="4" y="5"/>
                </a:cxn>
                <a:cxn ang="0">
                  <a:pos x="3" y="2"/>
                </a:cxn>
                <a:cxn ang="0">
                  <a:pos x="0" y="2"/>
                </a:cxn>
                <a:cxn ang="0">
                  <a:pos x="0" y="1"/>
                </a:cxn>
                <a:cxn ang="0">
                  <a:pos x="0" y="1"/>
                </a:cxn>
                <a:cxn ang="0">
                  <a:pos x="0" y="0"/>
                </a:cxn>
                <a:cxn ang="0">
                  <a:pos x="0" y="0"/>
                </a:cxn>
              </a:cxnLst>
              <a:pathLst>
                <a:path w="33" h="23">
                  <a:moveTo>
                    <a:pt x="1" y="0"/>
                  </a:moveTo>
                  <a:lnTo>
                    <a:pt x="8" y="2"/>
                  </a:lnTo>
                  <a:lnTo>
                    <a:pt x="16" y="4"/>
                  </a:lnTo>
                  <a:lnTo>
                    <a:pt x="23" y="9"/>
                  </a:lnTo>
                  <a:lnTo>
                    <a:pt x="30" y="14"/>
                  </a:lnTo>
                  <a:lnTo>
                    <a:pt x="33" y="18"/>
                  </a:lnTo>
                  <a:lnTo>
                    <a:pt x="33" y="21"/>
                  </a:lnTo>
                  <a:lnTo>
                    <a:pt x="31" y="21"/>
                  </a:lnTo>
                  <a:lnTo>
                    <a:pt x="30" y="23"/>
                  </a:lnTo>
                  <a:lnTo>
                    <a:pt x="24" y="18"/>
                  </a:lnTo>
                  <a:lnTo>
                    <a:pt x="17" y="16"/>
                  </a:lnTo>
                  <a:lnTo>
                    <a:pt x="10" y="13"/>
                  </a:lnTo>
                  <a:lnTo>
                    <a:pt x="7" y="5"/>
                  </a:lnTo>
                  <a:lnTo>
                    <a:pt x="1" y="4"/>
                  </a:lnTo>
                  <a:lnTo>
                    <a:pt x="0" y="2"/>
                  </a:lnTo>
                  <a:lnTo>
                    <a:pt x="0" y="2"/>
                  </a:lnTo>
                  <a:lnTo>
                    <a:pt x="1" y="0"/>
                  </a:lnTo>
                  <a:lnTo>
                    <a:pt x="1" y="0"/>
                  </a:lnTo>
                  <a:close/>
                </a:path>
              </a:pathLst>
            </a:custGeom>
            <a:solidFill>
              <a:srgbClr val="000000">
                <a:alpha val="100000"/>
              </a:srgbClr>
            </a:solidFill>
            <a:ln w="9525">
              <a:noFill/>
            </a:ln>
          </p:spPr>
          <p:txBody>
            <a:bodyPr/>
            <a:p>
              <a:endParaRPr lang="zh-CN" altLang="en-US"/>
            </a:p>
          </p:txBody>
        </p:sp>
      </p:grpSp>
      <p:grpSp>
        <p:nvGrpSpPr>
          <p:cNvPr id="26636" name="Group 24"/>
          <p:cNvGrpSpPr/>
          <p:nvPr/>
        </p:nvGrpSpPr>
        <p:grpSpPr>
          <a:xfrm>
            <a:off x="741363" y="3938588"/>
            <a:ext cx="854075" cy="1279525"/>
            <a:chOff x="438" y="3226"/>
            <a:chExt cx="397" cy="594"/>
          </a:xfrm>
        </p:grpSpPr>
        <p:sp>
          <p:nvSpPr>
            <p:cNvPr id="26653" name="Freeform 25"/>
            <p:cNvSpPr/>
            <p:nvPr/>
          </p:nvSpPr>
          <p:spPr>
            <a:xfrm>
              <a:off x="438" y="3226"/>
              <a:ext cx="397" cy="594"/>
            </a:xfrm>
            <a:custGeom>
              <a:avLst/>
              <a:gdLst/>
              <a:ahLst/>
              <a:cxnLst>
                <a:cxn ang="0">
                  <a:pos x="240" y="38"/>
                </a:cxn>
                <a:cxn ang="0">
                  <a:pos x="232" y="83"/>
                </a:cxn>
                <a:cxn ang="0">
                  <a:pos x="191" y="91"/>
                </a:cxn>
                <a:cxn ang="0">
                  <a:pos x="156" y="159"/>
                </a:cxn>
                <a:cxn ang="0">
                  <a:pos x="101" y="227"/>
                </a:cxn>
                <a:cxn ang="0">
                  <a:pos x="46" y="294"/>
                </a:cxn>
                <a:cxn ang="0">
                  <a:pos x="21" y="362"/>
                </a:cxn>
                <a:cxn ang="0">
                  <a:pos x="56" y="397"/>
                </a:cxn>
                <a:cxn ang="0">
                  <a:pos x="123" y="303"/>
                </a:cxn>
                <a:cxn ang="0">
                  <a:pos x="121" y="236"/>
                </a:cxn>
                <a:cxn ang="0">
                  <a:pos x="162" y="176"/>
                </a:cxn>
                <a:cxn ang="0">
                  <a:pos x="204" y="194"/>
                </a:cxn>
                <a:cxn ang="0">
                  <a:pos x="203" y="256"/>
                </a:cxn>
                <a:cxn ang="0">
                  <a:pos x="185" y="319"/>
                </a:cxn>
                <a:cxn ang="0">
                  <a:pos x="189" y="337"/>
                </a:cxn>
                <a:cxn ang="0">
                  <a:pos x="224" y="305"/>
                </a:cxn>
                <a:cxn ang="0">
                  <a:pos x="244" y="354"/>
                </a:cxn>
                <a:cxn ang="0">
                  <a:pos x="246" y="379"/>
                </a:cxn>
                <a:cxn ang="0">
                  <a:pos x="253" y="294"/>
                </a:cxn>
                <a:cxn ang="0">
                  <a:pos x="265" y="211"/>
                </a:cxn>
                <a:cxn ang="0">
                  <a:pos x="271" y="126"/>
                </a:cxn>
                <a:cxn ang="0">
                  <a:pos x="321" y="145"/>
                </a:cxn>
                <a:cxn ang="0">
                  <a:pos x="304" y="108"/>
                </a:cxn>
                <a:cxn ang="0">
                  <a:pos x="271" y="50"/>
                </a:cxn>
                <a:cxn ang="0">
                  <a:pos x="329" y="79"/>
                </a:cxn>
                <a:cxn ang="0">
                  <a:pos x="362" y="134"/>
                </a:cxn>
                <a:cxn ang="0">
                  <a:pos x="382" y="198"/>
                </a:cxn>
                <a:cxn ang="0">
                  <a:pos x="396" y="259"/>
                </a:cxn>
                <a:cxn ang="0">
                  <a:pos x="362" y="276"/>
                </a:cxn>
                <a:cxn ang="0">
                  <a:pos x="343" y="231"/>
                </a:cxn>
                <a:cxn ang="0">
                  <a:pos x="304" y="177"/>
                </a:cxn>
                <a:cxn ang="0">
                  <a:pos x="286" y="284"/>
                </a:cxn>
                <a:cxn ang="0">
                  <a:pos x="282" y="400"/>
                </a:cxn>
                <a:cxn ang="0">
                  <a:pos x="303" y="512"/>
                </a:cxn>
                <a:cxn ang="0">
                  <a:pos x="308" y="577"/>
                </a:cxn>
                <a:cxn ang="0">
                  <a:pos x="279" y="585"/>
                </a:cxn>
                <a:cxn ang="0">
                  <a:pos x="267" y="532"/>
                </a:cxn>
                <a:cxn ang="0">
                  <a:pos x="245" y="475"/>
                </a:cxn>
                <a:cxn ang="0">
                  <a:pos x="224" y="424"/>
                </a:cxn>
                <a:cxn ang="0">
                  <a:pos x="216" y="363"/>
                </a:cxn>
                <a:cxn ang="0">
                  <a:pos x="203" y="398"/>
                </a:cxn>
                <a:cxn ang="0">
                  <a:pos x="200" y="460"/>
                </a:cxn>
                <a:cxn ang="0">
                  <a:pos x="190" y="510"/>
                </a:cxn>
                <a:cxn ang="0">
                  <a:pos x="176" y="552"/>
                </a:cxn>
                <a:cxn ang="0">
                  <a:pos x="144" y="589"/>
                </a:cxn>
                <a:cxn ang="0">
                  <a:pos x="129" y="562"/>
                </a:cxn>
                <a:cxn ang="0">
                  <a:pos x="141" y="483"/>
                </a:cxn>
                <a:cxn ang="0">
                  <a:pos x="143" y="391"/>
                </a:cxn>
                <a:cxn ang="0">
                  <a:pos x="153" y="311"/>
                </a:cxn>
                <a:cxn ang="0">
                  <a:pos x="175" y="243"/>
                </a:cxn>
                <a:cxn ang="0">
                  <a:pos x="158" y="214"/>
                </a:cxn>
                <a:cxn ang="0">
                  <a:pos x="146" y="272"/>
                </a:cxn>
                <a:cxn ang="0">
                  <a:pos x="147" y="327"/>
                </a:cxn>
                <a:cxn ang="0">
                  <a:pos x="97" y="390"/>
                </a:cxn>
                <a:cxn ang="0">
                  <a:pos x="54" y="411"/>
                </a:cxn>
                <a:cxn ang="0">
                  <a:pos x="3" y="390"/>
                </a:cxn>
                <a:cxn ang="0">
                  <a:pos x="3" y="334"/>
                </a:cxn>
                <a:cxn ang="0">
                  <a:pos x="15" y="283"/>
                </a:cxn>
                <a:cxn ang="0">
                  <a:pos x="66" y="224"/>
                </a:cxn>
                <a:cxn ang="0">
                  <a:pos x="113" y="174"/>
                </a:cxn>
                <a:cxn ang="0">
                  <a:pos x="151" y="107"/>
                </a:cxn>
                <a:cxn ang="0">
                  <a:pos x="175" y="62"/>
                </a:cxn>
                <a:cxn ang="0">
                  <a:pos x="205" y="42"/>
                </a:cxn>
              </a:cxnLst>
              <a:pathLst>
                <a:path w="793" h="1188">
                  <a:moveTo>
                    <a:pt x="451" y="0"/>
                  </a:moveTo>
                  <a:lnTo>
                    <a:pt x="457" y="0"/>
                  </a:lnTo>
                  <a:lnTo>
                    <a:pt x="462" y="4"/>
                  </a:lnTo>
                  <a:lnTo>
                    <a:pt x="467" y="5"/>
                  </a:lnTo>
                  <a:lnTo>
                    <a:pt x="473" y="9"/>
                  </a:lnTo>
                  <a:lnTo>
                    <a:pt x="474" y="11"/>
                  </a:lnTo>
                  <a:lnTo>
                    <a:pt x="478" y="14"/>
                  </a:lnTo>
                  <a:lnTo>
                    <a:pt x="480" y="18"/>
                  </a:lnTo>
                  <a:lnTo>
                    <a:pt x="481" y="23"/>
                  </a:lnTo>
                  <a:lnTo>
                    <a:pt x="483" y="27"/>
                  </a:lnTo>
                  <a:lnTo>
                    <a:pt x="485" y="30"/>
                  </a:lnTo>
                  <a:lnTo>
                    <a:pt x="485" y="35"/>
                  </a:lnTo>
                  <a:lnTo>
                    <a:pt x="485" y="41"/>
                  </a:lnTo>
                  <a:lnTo>
                    <a:pt x="485" y="44"/>
                  </a:lnTo>
                  <a:lnTo>
                    <a:pt x="485" y="50"/>
                  </a:lnTo>
                  <a:lnTo>
                    <a:pt x="483" y="55"/>
                  </a:lnTo>
                  <a:lnTo>
                    <a:pt x="483" y="62"/>
                  </a:lnTo>
                  <a:lnTo>
                    <a:pt x="481" y="66"/>
                  </a:lnTo>
                  <a:lnTo>
                    <a:pt x="481" y="71"/>
                  </a:lnTo>
                  <a:lnTo>
                    <a:pt x="480" y="76"/>
                  </a:lnTo>
                  <a:lnTo>
                    <a:pt x="480" y="81"/>
                  </a:lnTo>
                  <a:lnTo>
                    <a:pt x="478" y="87"/>
                  </a:lnTo>
                  <a:lnTo>
                    <a:pt x="478" y="92"/>
                  </a:lnTo>
                  <a:lnTo>
                    <a:pt x="478" y="97"/>
                  </a:lnTo>
                  <a:lnTo>
                    <a:pt x="478" y="103"/>
                  </a:lnTo>
                  <a:lnTo>
                    <a:pt x="478" y="108"/>
                  </a:lnTo>
                  <a:lnTo>
                    <a:pt x="478" y="112"/>
                  </a:lnTo>
                  <a:lnTo>
                    <a:pt x="478" y="117"/>
                  </a:lnTo>
                  <a:lnTo>
                    <a:pt x="480" y="122"/>
                  </a:lnTo>
                  <a:lnTo>
                    <a:pt x="481" y="127"/>
                  </a:lnTo>
                  <a:lnTo>
                    <a:pt x="485" y="131"/>
                  </a:lnTo>
                  <a:lnTo>
                    <a:pt x="487" y="136"/>
                  </a:lnTo>
                  <a:lnTo>
                    <a:pt x="490" y="140"/>
                  </a:lnTo>
                  <a:lnTo>
                    <a:pt x="487" y="145"/>
                  </a:lnTo>
                  <a:lnTo>
                    <a:pt x="485" y="149"/>
                  </a:lnTo>
                  <a:lnTo>
                    <a:pt x="481" y="152"/>
                  </a:lnTo>
                  <a:lnTo>
                    <a:pt x="478" y="157"/>
                  </a:lnTo>
                  <a:lnTo>
                    <a:pt x="473" y="159"/>
                  </a:lnTo>
                  <a:lnTo>
                    <a:pt x="469" y="161"/>
                  </a:lnTo>
                  <a:lnTo>
                    <a:pt x="464" y="165"/>
                  </a:lnTo>
                  <a:lnTo>
                    <a:pt x="460" y="166"/>
                  </a:lnTo>
                  <a:lnTo>
                    <a:pt x="457" y="166"/>
                  </a:lnTo>
                  <a:lnTo>
                    <a:pt x="451" y="168"/>
                  </a:lnTo>
                  <a:lnTo>
                    <a:pt x="448" y="168"/>
                  </a:lnTo>
                  <a:lnTo>
                    <a:pt x="442" y="168"/>
                  </a:lnTo>
                  <a:lnTo>
                    <a:pt x="439" y="168"/>
                  </a:lnTo>
                  <a:lnTo>
                    <a:pt x="434" y="168"/>
                  </a:lnTo>
                  <a:lnTo>
                    <a:pt x="430" y="168"/>
                  </a:lnTo>
                  <a:lnTo>
                    <a:pt x="425" y="170"/>
                  </a:lnTo>
                  <a:lnTo>
                    <a:pt x="419" y="170"/>
                  </a:lnTo>
                  <a:lnTo>
                    <a:pt x="416" y="170"/>
                  </a:lnTo>
                  <a:lnTo>
                    <a:pt x="411" y="170"/>
                  </a:lnTo>
                  <a:lnTo>
                    <a:pt x="407" y="170"/>
                  </a:lnTo>
                  <a:lnTo>
                    <a:pt x="404" y="170"/>
                  </a:lnTo>
                  <a:lnTo>
                    <a:pt x="398" y="172"/>
                  </a:lnTo>
                  <a:lnTo>
                    <a:pt x="395" y="173"/>
                  </a:lnTo>
                  <a:lnTo>
                    <a:pt x="391" y="175"/>
                  </a:lnTo>
                  <a:lnTo>
                    <a:pt x="388" y="177"/>
                  </a:lnTo>
                  <a:lnTo>
                    <a:pt x="386" y="180"/>
                  </a:lnTo>
                  <a:lnTo>
                    <a:pt x="382" y="182"/>
                  </a:lnTo>
                  <a:lnTo>
                    <a:pt x="380" y="188"/>
                  </a:lnTo>
                  <a:lnTo>
                    <a:pt x="379" y="191"/>
                  </a:lnTo>
                  <a:lnTo>
                    <a:pt x="377" y="198"/>
                  </a:lnTo>
                  <a:lnTo>
                    <a:pt x="375" y="203"/>
                  </a:lnTo>
                  <a:lnTo>
                    <a:pt x="375" y="211"/>
                  </a:lnTo>
                  <a:lnTo>
                    <a:pt x="372" y="218"/>
                  </a:lnTo>
                  <a:lnTo>
                    <a:pt x="368" y="225"/>
                  </a:lnTo>
                  <a:lnTo>
                    <a:pt x="365" y="232"/>
                  </a:lnTo>
                  <a:lnTo>
                    <a:pt x="361" y="239"/>
                  </a:lnTo>
                  <a:lnTo>
                    <a:pt x="356" y="248"/>
                  </a:lnTo>
                  <a:lnTo>
                    <a:pt x="352" y="255"/>
                  </a:lnTo>
                  <a:lnTo>
                    <a:pt x="349" y="262"/>
                  </a:lnTo>
                  <a:lnTo>
                    <a:pt x="345" y="269"/>
                  </a:lnTo>
                  <a:lnTo>
                    <a:pt x="340" y="276"/>
                  </a:lnTo>
                  <a:lnTo>
                    <a:pt x="334" y="283"/>
                  </a:lnTo>
                  <a:lnTo>
                    <a:pt x="331" y="290"/>
                  </a:lnTo>
                  <a:lnTo>
                    <a:pt x="326" y="297"/>
                  </a:lnTo>
                  <a:lnTo>
                    <a:pt x="322" y="304"/>
                  </a:lnTo>
                  <a:lnTo>
                    <a:pt x="317" y="311"/>
                  </a:lnTo>
                  <a:lnTo>
                    <a:pt x="311" y="318"/>
                  </a:lnTo>
                  <a:lnTo>
                    <a:pt x="308" y="325"/>
                  </a:lnTo>
                  <a:lnTo>
                    <a:pt x="301" y="333"/>
                  </a:lnTo>
                  <a:lnTo>
                    <a:pt x="297" y="338"/>
                  </a:lnTo>
                  <a:lnTo>
                    <a:pt x="290" y="345"/>
                  </a:lnTo>
                  <a:lnTo>
                    <a:pt x="285" y="352"/>
                  </a:lnTo>
                  <a:lnTo>
                    <a:pt x="279" y="359"/>
                  </a:lnTo>
                  <a:lnTo>
                    <a:pt x="274" y="366"/>
                  </a:lnTo>
                  <a:lnTo>
                    <a:pt x="269" y="371"/>
                  </a:lnTo>
                  <a:lnTo>
                    <a:pt x="264" y="379"/>
                  </a:lnTo>
                  <a:lnTo>
                    <a:pt x="258" y="386"/>
                  </a:lnTo>
                  <a:lnTo>
                    <a:pt x="253" y="393"/>
                  </a:lnTo>
                  <a:lnTo>
                    <a:pt x="248" y="400"/>
                  </a:lnTo>
                  <a:lnTo>
                    <a:pt x="242" y="407"/>
                  </a:lnTo>
                  <a:lnTo>
                    <a:pt x="235" y="412"/>
                  </a:lnTo>
                  <a:lnTo>
                    <a:pt x="230" y="419"/>
                  </a:lnTo>
                  <a:lnTo>
                    <a:pt x="225" y="426"/>
                  </a:lnTo>
                  <a:lnTo>
                    <a:pt x="219" y="433"/>
                  </a:lnTo>
                  <a:lnTo>
                    <a:pt x="212" y="440"/>
                  </a:lnTo>
                  <a:lnTo>
                    <a:pt x="207" y="446"/>
                  </a:lnTo>
                  <a:lnTo>
                    <a:pt x="202" y="453"/>
                  </a:lnTo>
                  <a:lnTo>
                    <a:pt x="196" y="460"/>
                  </a:lnTo>
                  <a:lnTo>
                    <a:pt x="189" y="465"/>
                  </a:lnTo>
                  <a:lnTo>
                    <a:pt x="184" y="472"/>
                  </a:lnTo>
                  <a:lnTo>
                    <a:pt x="179" y="479"/>
                  </a:lnTo>
                  <a:lnTo>
                    <a:pt x="173" y="486"/>
                  </a:lnTo>
                  <a:lnTo>
                    <a:pt x="166" y="493"/>
                  </a:lnTo>
                  <a:lnTo>
                    <a:pt x="161" y="499"/>
                  </a:lnTo>
                  <a:lnTo>
                    <a:pt x="155" y="506"/>
                  </a:lnTo>
                  <a:lnTo>
                    <a:pt x="150" y="513"/>
                  </a:lnTo>
                  <a:lnTo>
                    <a:pt x="145" y="518"/>
                  </a:lnTo>
                  <a:lnTo>
                    <a:pt x="140" y="527"/>
                  </a:lnTo>
                  <a:lnTo>
                    <a:pt x="132" y="532"/>
                  </a:lnTo>
                  <a:lnTo>
                    <a:pt x="129" y="539"/>
                  </a:lnTo>
                  <a:lnTo>
                    <a:pt x="122" y="546"/>
                  </a:lnTo>
                  <a:lnTo>
                    <a:pt x="116" y="554"/>
                  </a:lnTo>
                  <a:lnTo>
                    <a:pt x="111" y="559"/>
                  </a:lnTo>
                  <a:lnTo>
                    <a:pt x="106" y="568"/>
                  </a:lnTo>
                  <a:lnTo>
                    <a:pt x="101" y="573"/>
                  </a:lnTo>
                  <a:lnTo>
                    <a:pt x="97" y="580"/>
                  </a:lnTo>
                  <a:lnTo>
                    <a:pt x="92" y="587"/>
                  </a:lnTo>
                  <a:lnTo>
                    <a:pt x="88" y="594"/>
                  </a:lnTo>
                  <a:lnTo>
                    <a:pt x="83" y="601"/>
                  </a:lnTo>
                  <a:lnTo>
                    <a:pt x="78" y="608"/>
                  </a:lnTo>
                  <a:lnTo>
                    <a:pt x="72" y="615"/>
                  </a:lnTo>
                  <a:lnTo>
                    <a:pt x="69" y="623"/>
                  </a:lnTo>
                  <a:lnTo>
                    <a:pt x="63" y="630"/>
                  </a:lnTo>
                  <a:lnTo>
                    <a:pt x="60" y="637"/>
                  </a:lnTo>
                  <a:lnTo>
                    <a:pt x="56" y="644"/>
                  </a:lnTo>
                  <a:lnTo>
                    <a:pt x="53" y="653"/>
                  </a:lnTo>
                  <a:lnTo>
                    <a:pt x="51" y="658"/>
                  </a:lnTo>
                  <a:lnTo>
                    <a:pt x="47" y="663"/>
                  </a:lnTo>
                  <a:lnTo>
                    <a:pt x="47" y="670"/>
                  </a:lnTo>
                  <a:lnTo>
                    <a:pt x="46" y="676"/>
                  </a:lnTo>
                  <a:lnTo>
                    <a:pt x="44" y="683"/>
                  </a:lnTo>
                  <a:lnTo>
                    <a:pt x="44" y="690"/>
                  </a:lnTo>
                  <a:lnTo>
                    <a:pt x="42" y="697"/>
                  </a:lnTo>
                  <a:lnTo>
                    <a:pt x="42" y="704"/>
                  </a:lnTo>
                  <a:lnTo>
                    <a:pt x="42" y="711"/>
                  </a:lnTo>
                  <a:lnTo>
                    <a:pt x="42" y="716"/>
                  </a:lnTo>
                  <a:lnTo>
                    <a:pt x="42" y="723"/>
                  </a:lnTo>
                  <a:lnTo>
                    <a:pt x="42" y="730"/>
                  </a:lnTo>
                  <a:lnTo>
                    <a:pt x="44" y="737"/>
                  </a:lnTo>
                  <a:lnTo>
                    <a:pt x="44" y="745"/>
                  </a:lnTo>
                  <a:lnTo>
                    <a:pt x="46" y="750"/>
                  </a:lnTo>
                  <a:lnTo>
                    <a:pt x="47" y="757"/>
                  </a:lnTo>
                  <a:lnTo>
                    <a:pt x="49" y="762"/>
                  </a:lnTo>
                  <a:lnTo>
                    <a:pt x="51" y="768"/>
                  </a:lnTo>
                  <a:lnTo>
                    <a:pt x="53" y="773"/>
                  </a:lnTo>
                  <a:lnTo>
                    <a:pt x="56" y="778"/>
                  </a:lnTo>
                  <a:lnTo>
                    <a:pt x="60" y="782"/>
                  </a:lnTo>
                  <a:lnTo>
                    <a:pt x="63" y="785"/>
                  </a:lnTo>
                  <a:lnTo>
                    <a:pt x="67" y="789"/>
                  </a:lnTo>
                  <a:lnTo>
                    <a:pt x="72" y="792"/>
                  </a:lnTo>
                  <a:lnTo>
                    <a:pt x="76" y="794"/>
                  </a:lnTo>
                  <a:lnTo>
                    <a:pt x="83" y="796"/>
                  </a:lnTo>
                  <a:lnTo>
                    <a:pt x="88" y="796"/>
                  </a:lnTo>
                  <a:lnTo>
                    <a:pt x="95" y="798"/>
                  </a:lnTo>
                  <a:lnTo>
                    <a:pt x="101" y="796"/>
                  </a:lnTo>
                  <a:lnTo>
                    <a:pt x="108" y="794"/>
                  </a:lnTo>
                  <a:lnTo>
                    <a:pt x="111" y="794"/>
                  </a:lnTo>
                  <a:lnTo>
                    <a:pt x="115" y="792"/>
                  </a:lnTo>
                  <a:lnTo>
                    <a:pt x="120" y="790"/>
                  </a:lnTo>
                  <a:lnTo>
                    <a:pt x="124" y="790"/>
                  </a:lnTo>
                  <a:lnTo>
                    <a:pt x="248" y="707"/>
                  </a:lnTo>
                  <a:lnTo>
                    <a:pt x="249" y="700"/>
                  </a:lnTo>
                  <a:lnTo>
                    <a:pt x="249" y="695"/>
                  </a:lnTo>
                  <a:lnTo>
                    <a:pt x="249" y="688"/>
                  </a:lnTo>
                  <a:lnTo>
                    <a:pt x="251" y="683"/>
                  </a:lnTo>
                  <a:lnTo>
                    <a:pt x="251" y="676"/>
                  </a:lnTo>
                  <a:lnTo>
                    <a:pt x="251" y="668"/>
                  </a:lnTo>
                  <a:lnTo>
                    <a:pt x="251" y="663"/>
                  </a:lnTo>
                  <a:lnTo>
                    <a:pt x="251" y="656"/>
                  </a:lnTo>
                  <a:lnTo>
                    <a:pt x="251" y="651"/>
                  </a:lnTo>
                  <a:lnTo>
                    <a:pt x="249" y="644"/>
                  </a:lnTo>
                  <a:lnTo>
                    <a:pt x="249" y="637"/>
                  </a:lnTo>
                  <a:lnTo>
                    <a:pt x="249" y="631"/>
                  </a:lnTo>
                  <a:lnTo>
                    <a:pt x="248" y="624"/>
                  </a:lnTo>
                  <a:lnTo>
                    <a:pt x="248" y="617"/>
                  </a:lnTo>
                  <a:lnTo>
                    <a:pt x="246" y="612"/>
                  </a:lnTo>
                  <a:lnTo>
                    <a:pt x="246" y="605"/>
                  </a:lnTo>
                  <a:lnTo>
                    <a:pt x="244" y="598"/>
                  </a:lnTo>
                  <a:lnTo>
                    <a:pt x="244" y="592"/>
                  </a:lnTo>
                  <a:lnTo>
                    <a:pt x="242" y="585"/>
                  </a:lnTo>
                  <a:lnTo>
                    <a:pt x="241" y="578"/>
                  </a:lnTo>
                  <a:lnTo>
                    <a:pt x="239" y="571"/>
                  </a:lnTo>
                  <a:lnTo>
                    <a:pt x="239" y="566"/>
                  </a:lnTo>
                  <a:lnTo>
                    <a:pt x="237" y="559"/>
                  </a:lnTo>
                  <a:lnTo>
                    <a:pt x="237" y="552"/>
                  </a:lnTo>
                  <a:lnTo>
                    <a:pt x="235" y="545"/>
                  </a:lnTo>
                  <a:lnTo>
                    <a:pt x="235" y="539"/>
                  </a:lnTo>
                  <a:lnTo>
                    <a:pt x="233" y="531"/>
                  </a:lnTo>
                  <a:lnTo>
                    <a:pt x="233" y="525"/>
                  </a:lnTo>
                  <a:lnTo>
                    <a:pt x="232" y="518"/>
                  </a:lnTo>
                  <a:lnTo>
                    <a:pt x="232" y="511"/>
                  </a:lnTo>
                  <a:lnTo>
                    <a:pt x="232" y="504"/>
                  </a:lnTo>
                  <a:lnTo>
                    <a:pt x="232" y="499"/>
                  </a:lnTo>
                  <a:lnTo>
                    <a:pt x="233" y="492"/>
                  </a:lnTo>
                  <a:lnTo>
                    <a:pt x="235" y="485"/>
                  </a:lnTo>
                  <a:lnTo>
                    <a:pt x="239" y="478"/>
                  </a:lnTo>
                  <a:lnTo>
                    <a:pt x="242" y="472"/>
                  </a:lnTo>
                  <a:lnTo>
                    <a:pt x="244" y="465"/>
                  </a:lnTo>
                  <a:lnTo>
                    <a:pt x="248" y="460"/>
                  </a:lnTo>
                  <a:lnTo>
                    <a:pt x="251" y="453"/>
                  </a:lnTo>
                  <a:lnTo>
                    <a:pt x="256" y="447"/>
                  </a:lnTo>
                  <a:lnTo>
                    <a:pt x="258" y="440"/>
                  </a:lnTo>
                  <a:lnTo>
                    <a:pt x="262" y="435"/>
                  </a:lnTo>
                  <a:lnTo>
                    <a:pt x="265" y="428"/>
                  </a:lnTo>
                  <a:lnTo>
                    <a:pt x="271" y="421"/>
                  </a:lnTo>
                  <a:lnTo>
                    <a:pt x="274" y="416"/>
                  </a:lnTo>
                  <a:lnTo>
                    <a:pt x="278" y="409"/>
                  </a:lnTo>
                  <a:lnTo>
                    <a:pt x="283" y="403"/>
                  </a:lnTo>
                  <a:lnTo>
                    <a:pt x="287" y="398"/>
                  </a:lnTo>
                  <a:lnTo>
                    <a:pt x="290" y="391"/>
                  </a:lnTo>
                  <a:lnTo>
                    <a:pt x="295" y="384"/>
                  </a:lnTo>
                  <a:lnTo>
                    <a:pt x="299" y="379"/>
                  </a:lnTo>
                  <a:lnTo>
                    <a:pt x="304" y="373"/>
                  </a:lnTo>
                  <a:lnTo>
                    <a:pt x="308" y="366"/>
                  </a:lnTo>
                  <a:lnTo>
                    <a:pt x="313" y="363"/>
                  </a:lnTo>
                  <a:lnTo>
                    <a:pt x="318" y="357"/>
                  </a:lnTo>
                  <a:lnTo>
                    <a:pt x="324" y="352"/>
                  </a:lnTo>
                  <a:lnTo>
                    <a:pt x="327" y="347"/>
                  </a:lnTo>
                  <a:lnTo>
                    <a:pt x="334" y="341"/>
                  </a:lnTo>
                  <a:lnTo>
                    <a:pt x="338" y="338"/>
                  </a:lnTo>
                  <a:lnTo>
                    <a:pt x="343" y="334"/>
                  </a:lnTo>
                  <a:lnTo>
                    <a:pt x="349" y="329"/>
                  </a:lnTo>
                  <a:lnTo>
                    <a:pt x="354" y="325"/>
                  </a:lnTo>
                  <a:lnTo>
                    <a:pt x="359" y="322"/>
                  </a:lnTo>
                  <a:lnTo>
                    <a:pt x="366" y="318"/>
                  </a:lnTo>
                  <a:lnTo>
                    <a:pt x="370" y="324"/>
                  </a:lnTo>
                  <a:lnTo>
                    <a:pt x="375" y="329"/>
                  </a:lnTo>
                  <a:lnTo>
                    <a:pt x="379" y="334"/>
                  </a:lnTo>
                  <a:lnTo>
                    <a:pt x="384" y="341"/>
                  </a:lnTo>
                  <a:lnTo>
                    <a:pt x="388" y="345"/>
                  </a:lnTo>
                  <a:lnTo>
                    <a:pt x="391" y="352"/>
                  </a:lnTo>
                  <a:lnTo>
                    <a:pt x="395" y="357"/>
                  </a:lnTo>
                  <a:lnTo>
                    <a:pt x="398" y="364"/>
                  </a:lnTo>
                  <a:lnTo>
                    <a:pt x="400" y="370"/>
                  </a:lnTo>
                  <a:lnTo>
                    <a:pt x="402" y="375"/>
                  </a:lnTo>
                  <a:lnTo>
                    <a:pt x="404" y="382"/>
                  </a:lnTo>
                  <a:lnTo>
                    <a:pt x="407" y="387"/>
                  </a:lnTo>
                  <a:lnTo>
                    <a:pt x="407" y="394"/>
                  </a:lnTo>
                  <a:lnTo>
                    <a:pt x="409" y="400"/>
                  </a:lnTo>
                  <a:lnTo>
                    <a:pt x="411" y="405"/>
                  </a:lnTo>
                  <a:lnTo>
                    <a:pt x="412" y="412"/>
                  </a:lnTo>
                  <a:lnTo>
                    <a:pt x="412" y="417"/>
                  </a:lnTo>
                  <a:lnTo>
                    <a:pt x="412" y="424"/>
                  </a:lnTo>
                  <a:lnTo>
                    <a:pt x="412" y="430"/>
                  </a:lnTo>
                  <a:lnTo>
                    <a:pt x="414" y="435"/>
                  </a:lnTo>
                  <a:lnTo>
                    <a:pt x="412" y="442"/>
                  </a:lnTo>
                  <a:lnTo>
                    <a:pt x="412" y="447"/>
                  </a:lnTo>
                  <a:lnTo>
                    <a:pt x="412" y="455"/>
                  </a:lnTo>
                  <a:lnTo>
                    <a:pt x="412" y="460"/>
                  </a:lnTo>
                  <a:lnTo>
                    <a:pt x="412" y="467"/>
                  </a:lnTo>
                  <a:lnTo>
                    <a:pt x="411" y="474"/>
                  </a:lnTo>
                  <a:lnTo>
                    <a:pt x="411" y="479"/>
                  </a:lnTo>
                  <a:lnTo>
                    <a:pt x="411" y="485"/>
                  </a:lnTo>
                  <a:lnTo>
                    <a:pt x="409" y="492"/>
                  </a:lnTo>
                  <a:lnTo>
                    <a:pt x="407" y="499"/>
                  </a:lnTo>
                  <a:lnTo>
                    <a:pt x="407" y="504"/>
                  </a:lnTo>
                  <a:lnTo>
                    <a:pt x="405" y="511"/>
                  </a:lnTo>
                  <a:lnTo>
                    <a:pt x="404" y="516"/>
                  </a:lnTo>
                  <a:lnTo>
                    <a:pt x="402" y="523"/>
                  </a:lnTo>
                  <a:lnTo>
                    <a:pt x="400" y="529"/>
                  </a:lnTo>
                  <a:lnTo>
                    <a:pt x="398" y="536"/>
                  </a:lnTo>
                  <a:lnTo>
                    <a:pt x="396" y="541"/>
                  </a:lnTo>
                  <a:lnTo>
                    <a:pt x="395" y="548"/>
                  </a:lnTo>
                  <a:lnTo>
                    <a:pt x="393" y="555"/>
                  </a:lnTo>
                  <a:lnTo>
                    <a:pt x="391" y="561"/>
                  </a:lnTo>
                  <a:lnTo>
                    <a:pt x="389" y="568"/>
                  </a:lnTo>
                  <a:lnTo>
                    <a:pt x="388" y="573"/>
                  </a:lnTo>
                  <a:lnTo>
                    <a:pt x="386" y="580"/>
                  </a:lnTo>
                  <a:lnTo>
                    <a:pt x="384" y="585"/>
                  </a:lnTo>
                  <a:lnTo>
                    <a:pt x="382" y="592"/>
                  </a:lnTo>
                  <a:lnTo>
                    <a:pt x="380" y="598"/>
                  </a:lnTo>
                  <a:lnTo>
                    <a:pt x="379" y="605"/>
                  </a:lnTo>
                  <a:lnTo>
                    <a:pt x="379" y="612"/>
                  </a:lnTo>
                  <a:lnTo>
                    <a:pt x="375" y="617"/>
                  </a:lnTo>
                  <a:lnTo>
                    <a:pt x="373" y="624"/>
                  </a:lnTo>
                  <a:lnTo>
                    <a:pt x="372" y="630"/>
                  </a:lnTo>
                  <a:lnTo>
                    <a:pt x="370" y="637"/>
                  </a:lnTo>
                  <a:lnTo>
                    <a:pt x="370" y="642"/>
                  </a:lnTo>
                  <a:lnTo>
                    <a:pt x="368" y="649"/>
                  </a:lnTo>
                  <a:lnTo>
                    <a:pt x="366" y="654"/>
                  </a:lnTo>
                  <a:lnTo>
                    <a:pt x="366" y="661"/>
                  </a:lnTo>
                  <a:lnTo>
                    <a:pt x="365" y="667"/>
                  </a:lnTo>
                  <a:lnTo>
                    <a:pt x="365" y="674"/>
                  </a:lnTo>
                  <a:lnTo>
                    <a:pt x="363" y="679"/>
                  </a:lnTo>
                  <a:lnTo>
                    <a:pt x="363" y="686"/>
                  </a:lnTo>
                  <a:lnTo>
                    <a:pt x="363" y="691"/>
                  </a:lnTo>
                  <a:lnTo>
                    <a:pt x="363" y="699"/>
                  </a:lnTo>
                  <a:lnTo>
                    <a:pt x="363" y="706"/>
                  </a:lnTo>
                  <a:lnTo>
                    <a:pt x="363" y="711"/>
                  </a:lnTo>
                  <a:lnTo>
                    <a:pt x="363" y="707"/>
                  </a:lnTo>
                  <a:lnTo>
                    <a:pt x="365" y="704"/>
                  </a:lnTo>
                  <a:lnTo>
                    <a:pt x="366" y="699"/>
                  </a:lnTo>
                  <a:lnTo>
                    <a:pt x="368" y="695"/>
                  </a:lnTo>
                  <a:lnTo>
                    <a:pt x="370" y="688"/>
                  </a:lnTo>
                  <a:lnTo>
                    <a:pt x="373" y="683"/>
                  </a:lnTo>
                  <a:lnTo>
                    <a:pt x="375" y="679"/>
                  </a:lnTo>
                  <a:lnTo>
                    <a:pt x="377" y="674"/>
                  </a:lnTo>
                  <a:lnTo>
                    <a:pt x="379" y="667"/>
                  </a:lnTo>
                  <a:lnTo>
                    <a:pt x="382" y="661"/>
                  </a:lnTo>
                  <a:lnTo>
                    <a:pt x="384" y="654"/>
                  </a:lnTo>
                  <a:lnTo>
                    <a:pt x="388" y="651"/>
                  </a:lnTo>
                  <a:lnTo>
                    <a:pt x="389" y="644"/>
                  </a:lnTo>
                  <a:lnTo>
                    <a:pt x="393" y="638"/>
                  </a:lnTo>
                  <a:lnTo>
                    <a:pt x="396" y="633"/>
                  </a:lnTo>
                  <a:lnTo>
                    <a:pt x="400" y="630"/>
                  </a:lnTo>
                  <a:lnTo>
                    <a:pt x="404" y="624"/>
                  </a:lnTo>
                  <a:lnTo>
                    <a:pt x="407" y="621"/>
                  </a:lnTo>
                  <a:lnTo>
                    <a:pt x="409" y="617"/>
                  </a:lnTo>
                  <a:lnTo>
                    <a:pt x="414" y="614"/>
                  </a:lnTo>
                  <a:lnTo>
                    <a:pt x="416" y="610"/>
                  </a:lnTo>
                  <a:lnTo>
                    <a:pt x="421" y="608"/>
                  </a:lnTo>
                  <a:lnTo>
                    <a:pt x="425" y="607"/>
                  </a:lnTo>
                  <a:lnTo>
                    <a:pt x="430" y="607"/>
                  </a:lnTo>
                  <a:lnTo>
                    <a:pt x="434" y="605"/>
                  </a:lnTo>
                  <a:lnTo>
                    <a:pt x="439" y="607"/>
                  </a:lnTo>
                  <a:lnTo>
                    <a:pt x="442" y="607"/>
                  </a:lnTo>
                  <a:lnTo>
                    <a:pt x="448" y="610"/>
                  </a:lnTo>
                  <a:lnTo>
                    <a:pt x="453" y="612"/>
                  </a:lnTo>
                  <a:lnTo>
                    <a:pt x="458" y="617"/>
                  </a:lnTo>
                  <a:lnTo>
                    <a:pt x="464" y="621"/>
                  </a:lnTo>
                  <a:lnTo>
                    <a:pt x="469" y="630"/>
                  </a:lnTo>
                  <a:lnTo>
                    <a:pt x="471" y="633"/>
                  </a:lnTo>
                  <a:lnTo>
                    <a:pt x="473" y="638"/>
                  </a:lnTo>
                  <a:lnTo>
                    <a:pt x="473" y="642"/>
                  </a:lnTo>
                  <a:lnTo>
                    <a:pt x="474" y="647"/>
                  </a:lnTo>
                  <a:lnTo>
                    <a:pt x="476" y="653"/>
                  </a:lnTo>
                  <a:lnTo>
                    <a:pt x="478" y="658"/>
                  </a:lnTo>
                  <a:lnTo>
                    <a:pt x="478" y="663"/>
                  </a:lnTo>
                  <a:lnTo>
                    <a:pt x="480" y="667"/>
                  </a:lnTo>
                  <a:lnTo>
                    <a:pt x="480" y="672"/>
                  </a:lnTo>
                  <a:lnTo>
                    <a:pt x="481" y="677"/>
                  </a:lnTo>
                  <a:lnTo>
                    <a:pt x="481" y="683"/>
                  </a:lnTo>
                  <a:lnTo>
                    <a:pt x="483" y="686"/>
                  </a:lnTo>
                  <a:lnTo>
                    <a:pt x="483" y="691"/>
                  </a:lnTo>
                  <a:lnTo>
                    <a:pt x="485" y="697"/>
                  </a:lnTo>
                  <a:lnTo>
                    <a:pt x="485" y="702"/>
                  </a:lnTo>
                  <a:lnTo>
                    <a:pt x="487" y="707"/>
                  </a:lnTo>
                  <a:lnTo>
                    <a:pt x="487" y="711"/>
                  </a:lnTo>
                  <a:lnTo>
                    <a:pt x="487" y="716"/>
                  </a:lnTo>
                  <a:lnTo>
                    <a:pt x="489" y="722"/>
                  </a:lnTo>
                  <a:lnTo>
                    <a:pt x="489" y="727"/>
                  </a:lnTo>
                  <a:lnTo>
                    <a:pt x="489" y="732"/>
                  </a:lnTo>
                  <a:lnTo>
                    <a:pt x="489" y="737"/>
                  </a:lnTo>
                  <a:lnTo>
                    <a:pt x="490" y="743"/>
                  </a:lnTo>
                  <a:lnTo>
                    <a:pt x="490" y="748"/>
                  </a:lnTo>
                  <a:lnTo>
                    <a:pt x="490" y="753"/>
                  </a:lnTo>
                  <a:lnTo>
                    <a:pt x="492" y="759"/>
                  </a:lnTo>
                  <a:lnTo>
                    <a:pt x="492" y="764"/>
                  </a:lnTo>
                  <a:lnTo>
                    <a:pt x="492" y="769"/>
                  </a:lnTo>
                  <a:lnTo>
                    <a:pt x="492" y="775"/>
                  </a:lnTo>
                  <a:lnTo>
                    <a:pt x="492" y="780"/>
                  </a:lnTo>
                  <a:lnTo>
                    <a:pt x="494" y="785"/>
                  </a:lnTo>
                  <a:lnTo>
                    <a:pt x="494" y="792"/>
                  </a:lnTo>
                  <a:lnTo>
                    <a:pt x="494" y="782"/>
                  </a:lnTo>
                  <a:lnTo>
                    <a:pt x="492" y="773"/>
                  </a:lnTo>
                  <a:lnTo>
                    <a:pt x="492" y="766"/>
                  </a:lnTo>
                  <a:lnTo>
                    <a:pt x="492" y="757"/>
                  </a:lnTo>
                  <a:lnTo>
                    <a:pt x="492" y="748"/>
                  </a:lnTo>
                  <a:lnTo>
                    <a:pt x="492" y="739"/>
                  </a:lnTo>
                  <a:lnTo>
                    <a:pt x="492" y="730"/>
                  </a:lnTo>
                  <a:lnTo>
                    <a:pt x="494" y="722"/>
                  </a:lnTo>
                  <a:lnTo>
                    <a:pt x="494" y="713"/>
                  </a:lnTo>
                  <a:lnTo>
                    <a:pt x="494" y="704"/>
                  </a:lnTo>
                  <a:lnTo>
                    <a:pt x="494" y="695"/>
                  </a:lnTo>
                  <a:lnTo>
                    <a:pt x="496" y="688"/>
                  </a:lnTo>
                  <a:lnTo>
                    <a:pt x="496" y="679"/>
                  </a:lnTo>
                  <a:lnTo>
                    <a:pt x="497" y="670"/>
                  </a:lnTo>
                  <a:lnTo>
                    <a:pt x="497" y="663"/>
                  </a:lnTo>
                  <a:lnTo>
                    <a:pt x="499" y="654"/>
                  </a:lnTo>
                  <a:lnTo>
                    <a:pt x="499" y="646"/>
                  </a:lnTo>
                  <a:lnTo>
                    <a:pt x="501" y="637"/>
                  </a:lnTo>
                  <a:lnTo>
                    <a:pt x="501" y="628"/>
                  </a:lnTo>
                  <a:lnTo>
                    <a:pt x="501" y="621"/>
                  </a:lnTo>
                  <a:lnTo>
                    <a:pt x="503" y="612"/>
                  </a:lnTo>
                  <a:lnTo>
                    <a:pt x="504" y="603"/>
                  </a:lnTo>
                  <a:lnTo>
                    <a:pt x="504" y="596"/>
                  </a:lnTo>
                  <a:lnTo>
                    <a:pt x="506" y="587"/>
                  </a:lnTo>
                  <a:lnTo>
                    <a:pt x="506" y="578"/>
                  </a:lnTo>
                  <a:lnTo>
                    <a:pt x="508" y="569"/>
                  </a:lnTo>
                  <a:lnTo>
                    <a:pt x="510" y="562"/>
                  </a:lnTo>
                  <a:lnTo>
                    <a:pt x="512" y="554"/>
                  </a:lnTo>
                  <a:lnTo>
                    <a:pt x="512" y="545"/>
                  </a:lnTo>
                  <a:lnTo>
                    <a:pt x="513" y="538"/>
                  </a:lnTo>
                  <a:lnTo>
                    <a:pt x="513" y="529"/>
                  </a:lnTo>
                  <a:lnTo>
                    <a:pt x="517" y="522"/>
                  </a:lnTo>
                  <a:lnTo>
                    <a:pt x="517" y="513"/>
                  </a:lnTo>
                  <a:lnTo>
                    <a:pt x="519" y="504"/>
                  </a:lnTo>
                  <a:lnTo>
                    <a:pt x="519" y="495"/>
                  </a:lnTo>
                  <a:lnTo>
                    <a:pt x="520" y="488"/>
                  </a:lnTo>
                  <a:lnTo>
                    <a:pt x="522" y="479"/>
                  </a:lnTo>
                  <a:lnTo>
                    <a:pt x="522" y="470"/>
                  </a:lnTo>
                  <a:lnTo>
                    <a:pt x="524" y="462"/>
                  </a:lnTo>
                  <a:lnTo>
                    <a:pt x="526" y="455"/>
                  </a:lnTo>
                  <a:lnTo>
                    <a:pt x="526" y="446"/>
                  </a:lnTo>
                  <a:lnTo>
                    <a:pt x="528" y="437"/>
                  </a:lnTo>
                  <a:lnTo>
                    <a:pt x="528" y="428"/>
                  </a:lnTo>
                  <a:lnTo>
                    <a:pt x="529" y="421"/>
                  </a:lnTo>
                  <a:lnTo>
                    <a:pt x="531" y="412"/>
                  </a:lnTo>
                  <a:lnTo>
                    <a:pt x="531" y="403"/>
                  </a:lnTo>
                  <a:lnTo>
                    <a:pt x="533" y="396"/>
                  </a:lnTo>
                  <a:lnTo>
                    <a:pt x="535" y="387"/>
                  </a:lnTo>
                  <a:lnTo>
                    <a:pt x="535" y="379"/>
                  </a:lnTo>
                  <a:lnTo>
                    <a:pt x="535" y="370"/>
                  </a:lnTo>
                  <a:lnTo>
                    <a:pt x="535" y="363"/>
                  </a:lnTo>
                  <a:lnTo>
                    <a:pt x="536" y="354"/>
                  </a:lnTo>
                  <a:lnTo>
                    <a:pt x="536" y="345"/>
                  </a:lnTo>
                  <a:lnTo>
                    <a:pt x="538" y="336"/>
                  </a:lnTo>
                  <a:lnTo>
                    <a:pt x="538" y="327"/>
                  </a:lnTo>
                  <a:lnTo>
                    <a:pt x="540" y="320"/>
                  </a:lnTo>
                  <a:lnTo>
                    <a:pt x="540" y="311"/>
                  </a:lnTo>
                  <a:lnTo>
                    <a:pt x="540" y="302"/>
                  </a:lnTo>
                  <a:lnTo>
                    <a:pt x="540" y="294"/>
                  </a:lnTo>
                  <a:lnTo>
                    <a:pt x="540" y="285"/>
                  </a:lnTo>
                  <a:lnTo>
                    <a:pt x="540" y="276"/>
                  </a:lnTo>
                  <a:lnTo>
                    <a:pt x="540" y="267"/>
                  </a:lnTo>
                  <a:lnTo>
                    <a:pt x="540" y="260"/>
                  </a:lnTo>
                  <a:lnTo>
                    <a:pt x="542" y="251"/>
                  </a:lnTo>
                  <a:lnTo>
                    <a:pt x="545" y="248"/>
                  </a:lnTo>
                  <a:lnTo>
                    <a:pt x="551" y="244"/>
                  </a:lnTo>
                  <a:lnTo>
                    <a:pt x="556" y="241"/>
                  </a:lnTo>
                  <a:lnTo>
                    <a:pt x="559" y="239"/>
                  </a:lnTo>
                  <a:lnTo>
                    <a:pt x="565" y="235"/>
                  </a:lnTo>
                  <a:lnTo>
                    <a:pt x="570" y="232"/>
                  </a:lnTo>
                  <a:lnTo>
                    <a:pt x="575" y="228"/>
                  </a:lnTo>
                  <a:lnTo>
                    <a:pt x="582" y="226"/>
                  </a:lnTo>
                  <a:lnTo>
                    <a:pt x="588" y="230"/>
                  </a:lnTo>
                  <a:lnTo>
                    <a:pt x="593" y="235"/>
                  </a:lnTo>
                  <a:lnTo>
                    <a:pt x="598" y="241"/>
                  </a:lnTo>
                  <a:lnTo>
                    <a:pt x="604" y="246"/>
                  </a:lnTo>
                  <a:lnTo>
                    <a:pt x="607" y="251"/>
                  </a:lnTo>
                  <a:lnTo>
                    <a:pt x="613" y="257"/>
                  </a:lnTo>
                  <a:lnTo>
                    <a:pt x="616" y="262"/>
                  </a:lnTo>
                  <a:lnTo>
                    <a:pt x="621" y="269"/>
                  </a:lnTo>
                  <a:lnTo>
                    <a:pt x="627" y="274"/>
                  </a:lnTo>
                  <a:lnTo>
                    <a:pt x="630" y="279"/>
                  </a:lnTo>
                  <a:lnTo>
                    <a:pt x="636" y="285"/>
                  </a:lnTo>
                  <a:lnTo>
                    <a:pt x="641" y="290"/>
                  </a:lnTo>
                  <a:lnTo>
                    <a:pt x="646" y="295"/>
                  </a:lnTo>
                  <a:lnTo>
                    <a:pt x="653" y="301"/>
                  </a:lnTo>
                  <a:lnTo>
                    <a:pt x="659" y="306"/>
                  </a:lnTo>
                  <a:lnTo>
                    <a:pt x="666" y="311"/>
                  </a:lnTo>
                  <a:lnTo>
                    <a:pt x="664" y="304"/>
                  </a:lnTo>
                  <a:lnTo>
                    <a:pt x="660" y="297"/>
                  </a:lnTo>
                  <a:lnTo>
                    <a:pt x="659" y="290"/>
                  </a:lnTo>
                  <a:lnTo>
                    <a:pt x="657" y="285"/>
                  </a:lnTo>
                  <a:lnTo>
                    <a:pt x="653" y="278"/>
                  </a:lnTo>
                  <a:lnTo>
                    <a:pt x="650" y="272"/>
                  </a:lnTo>
                  <a:lnTo>
                    <a:pt x="646" y="265"/>
                  </a:lnTo>
                  <a:lnTo>
                    <a:pt x="643" y="260"/>
                  </a:lnTo>
                  <a:lnTo>
                    <a:pt x="639" y="253"/>
                  </a:lnTo>
                  <a:lnTo>
                    <a:pt x="636" y="248"/>
                  </a:lnTo>
                  <a:lnTo>
                    <a:pt x="630" y="242"/>
                  </a:lnTo>
                  <a:lnTo>
                    <a:pt x="627" y="237"/>
                  </a:lnTo>
                  <a:lnTo>
                    <a:pt x="621" y="232"/>
                  </a:lnTo>
                  <a:lnTo>
                    <a:pt x="616" y="226"/>
                  </a:lnTo>
                  <a:lnTo>
                    <a:pt x="613" y="221"/>
                  </a:lnTo>
                  <a:lnTo>
                    <a:pt x="607" y="216"/>
                  </a:lnTo>
                  <a:lnTo>
                    <a:pt x="602" y="211"/>
                  </a:lnTo>
                  <a:lnTo>
                    <a:pt x="597" y="205"/>
                  </a:lnTo>
                  <a:lnTo>
                    <a:pt x="591" y="200"/>
                  </a:lnTo>
                  <a:lnTo>
                    <a:pt x="586" y="196"/>
                  </a:lnTo>
                  <a:lnTo>
                    <a:pt x="581" y="191"/>
                  </a:lnTo>
                  <a:lnTo>
                    <a:pt x="575" y="186"/>
                  </a:lnTo>
                  <a:lnTo>
                    <a:pt x="570" y="182"/>
                  </a:lnTo>
                  <a:lnTo>
                    <a:pt x="565" y="177"/>
                  </a:lnTo>
                  <a:lnTo>
                    <a:pt x="558" y="173"/>
                  </a:lnTo>
                  <a:lnTo>
                    <a:pt x="552" y="168"/>
                  </a:lnTo>
                  <a:lnTo>
                    <a:pt x="545" y="163"/>
                  </a:lnTo>
                  <a:lnTo>
                    <a:pt x="542" y="159"/>
                  </a:lnTo>
                  <a:lnTo>
                    <a:pt x="535" y="154"/>
                  </a:lnTo>
                  <a:lnTo>
                    <a:pt x="531" y="150"/>
                  </a:lnTo>
                  <a:lnTo>
                    <a:pt x="524" y="145"/>
                  </a:lnTo>
                  <a:lnTo>
                    <a:pt x="519" y="142"/>
                  </a:lnTo>
                  <a:lnTo>
                    <a:pt x="522" y="94"/>
                  </a:lnTo>
                  <a:lnTo>
                    <a:pt x="528" y="96"/>
                  </a:lnTo>
                  <a:lnTo>
                    <a:pt x="535" y="97"/>
                  </a:lnTo>
                  <a:lnTo>
                    <a:pt x="542" y="99"/>
                  </a:lnTo>
                  <a:lnTo>
                    <a:pt x="549" y="103"/>
                  </a:lnTo>
                  <a:lnTo>
                    <a:pt x="556" y="104"/>
                  </a:lnTo>
                  <a:lnTo>
                    <a:pt x="565" y="106"/>
                  </a:lnTo>
                  <a:lnTo>
                    <a:pt x="568" y="108"/>
                  </a:lnTo>
                  <a:lnTo>
                    <a:pt x="572" y="108"/>
                  </a:lnTo>
                  <a:lnTo>
                    <a:pt x="575" y="110"/>
                  </a:lnTo>
                  <a:lnTo>
                    <a:pt x="581" y="112"/>
                  </a:lnTo>
                  <a:lnTo>
                    <a:pt x="588" y="113"/>
                  </a:lnTo>
                  <a:lnTo>
                    <a:pt x="595" y="117"/>
                  </a:lnTo>
                  <a:lnTo>
                    <a:pt x="602" y="119"/>
                  </a:lnTo>
                  <a:lnTo>
                    <a:pt x="609" y="122"/>
                  </a:lnTo>
                  <a:lnTo>
                    <a:pt x="616" y="126"/>
                  </a:lnTo>
                  <a:lnTo>
                    <a:pt x="623" y="129"/>
                  </a:lnTo>
                  <a:lnTo>
                    <a:pt x="629" y="133"/>
                  </a:lnTo>
                  <a:lnTo>
                    <a:pt x="634" y="136"/>
                  </a:lnTo>
                  <a:lnTo>
                    <a:pt x="637" y="140"/>
                  </a:lnTo>
                  <a:lnTo>
                    <a:pt x="643" y="143"/>
                  </a:lnTo>
                  <a:lnTo>
                    <a:pt x="648" y="149"/>
                  </a:lnTo>
                  <a:lnTo>
                    <a:pt x="653" y="152"/>
                  </a:lnTo>
                  <a:lnTo>
                    <a:pt x="657" y="157"/>
                  </a:lnTo>
                  <a:lnTo>
                    <a:pt x="660" y="161"/>
                  </a:lnTo>
                  <a:lnTo>
                    <a:pt x="666" y="166"/>
                  </a:lnTo>
                  <a:lnTo>
                    <a:pt x="669" y="172"/>
                  </a:lnTo>
                  <a:lnTo>
                    <a:pt x="673" y="177"/>
                  </a:lnTo>
                  <a:lnTo>
                    <a:pt x="676" y="180"/>
                  </a:lnTo>
                  <a:lnTo>
                    <a:pt x="680" y="186"/>
                  </a:lnTo>
                  <a:lnTo>
                    <a:pt x="685" y="191"/>
                  </a:lnTo>
                  <a:lnTo>
                    <a:pt x="689" y="196"/>
                  </a:lnTo>
                  <a:lnTo>
                    <a:pt x="692" y="202"/>
                  </a:lnTo>
                  <a:lnTo>
                    <a:pt x="696" y="207"/>
                  </a:lnTo>
                  <a:lnTo>
                    <a:pt x="699" y="214"/>
                  </a:lnTo>
                  <a:lnTo>
                    <a:pt x="701" y="219"/>
                  </a:lnTo>
                  <a:lnTo>
                    <a:pt x="705" y="225"/>
                  </a:lnTo>
                  <a:lnTo>
                    <a:pt x="708" y="230"/>
                  </a:lnTo>
                  <a:lnTo>
                    <a:pt x="710" y="237"/>
                  </a:lnTo>
                  <a:lnTo>
                    <a:pt x="714" y="244"/>
                  </a:lnTo>
                  <a:lnTo>
                    <a:pt x="715" y="249"/>
                  </a:lnTo>
                  <a:lnTo>
                    <a:pt x="719" y="255"/>
                  </a:lnTo>
                  <a:lnTo>
                    <a:pt x="722" y="262"/>
                  </a:lnTo>
                  <a:lnTo>
                    <a:pt x="724" y="267"/>
                  </a:lnTo>
                  <a:lnTo>
                    <a:pt x="726" y="274"/>
                  </a:lnTo>
                  <a:lnTo>
                    <a:pt x="728" y="279"/>
                  </a:lnTo>
                  <a:lnTo>
                    <a:pt x="731" y="287"/>
                  </a:lnTo>
                  <a:lnTo>
                    <a:pt x="733" y="292"/>
                  </a:lnTo>
                  <a:lnTo>
                    <a:pt x="735" y="299"/>
                  </a:lnTo>
                  <a:lnTo>
                    <a:pt x="738" y="306"/>
                  </a:lnTo>
                  <a:lnTo>
                    <a:pt x="740" y="313"/>
                  </a:lnTo>
                  <a:lnTo>
                    <a:pt x="742" y="318"/>
                  </a:lnTo>
                  <a:lnTo>
                    <a:pt x="744" y="325"/>
                  </a:lnTo>
                  <a:lnTo>
                    <a:pt x="745" y="331"/>
                  </a:lnTo>
                  <a:lnTo>
                    <a:pt x="747" y="338"/>
                  </a:lnTo>
                  <a:lnTo>
                    <a:pt x="749" y="345"/>
                  </a:lnTo>
                  <a:lnTo>
                    <a:pt x="751" y="350"/>
                  </a:lnTo>
                  <a:lnTo>
                    <a:pt x="753" y="357"/>
                  </a:lnTo>
                  <a:lnTo>
                    <a:pt x="756" y="364"/>
                  </a:lnTo>
                  <a:lnTo>
                    <a:pt x="756" y="370"/>
                  </a:lnTo>
                  <a:lnTo>
                    <a:pt x="758" y="377"/>
                  </a:lnTo>
                  <a:lnTo>
                    <a:pt x="760" y="384"/>
                  </a:lnTo>
                  <a:lnTo>
                    <a:pt x="761" y="391"/>
                  </a:lnTo>
                  <a:lnTo>
                    <a:pt x="763" y="396"/>
                  </a:lnTo>
                  <a:lnTo>
                    <a:pt x="763" y="403"/>
                  </a:lnTo>
                  <a:lnTo>
                    <a:pt x="765" y="410"/>
                  </a:lnTo>
                  <a:lnTo>
                    <a:pt x="767" y="416"/>
                  </a:lnTo>
                  <a:lnTo>
                    <a:pt x="768" y="423"/>
                  </a:lnTo>
                  <a:lnTo>
                    <a:pt x="770" y="428"/>
                  </a:lnTo>
                  <a:lnTo>
                    <a:pt x="770" y="435"/>
                  </a:lnTo>
                  <a:lnTo>
                    <a:pt x="774" y="440"/>
                  </a:lnTo>
                  <a:lnTo>
                    <a:pt x="776" y="447"/>
                  </a:lnTo>
                  <a:lnTo>
                    <a:pt x="776" y="453"/>
                  </a:lnTo>
                  <a:lnTo>
                    <a:pt x="777" y="460"/>
                  </a:lnTo>
                  <a:lnTo>
                    <a:pt x="779" y="465"/>
                  </a:lnTo>
                  <a:lnTo>
                    <a:pt x="781" y="472"/>
                  </a:lnTo>
                  <a:lnTo>
                    <a:pt x="783" y="478"/>
                  </a:lnTo>
                  <a:lnTo>
                    <a:pt x="784" y="483"/>
                  </a:lnTo>
                  <a:lnTo>
                    <a:pt x="786" y="490"/>
                  </a:lnTo>
                  <a:lnTo>
                    <a:pt x="788" y="495"/>
                  </a:lnTo>
                  <a:lnTo>
                    <a:pt x="788" y="502"/>
                  </a:lnTo>
                  <a:lnTo>
                    <a:pt x="791" y="506"/>
                  </a:lnTo>
                  <a:lnTo>
                    <a:pt x="793" y="513"/>
                  </a:lnTo>
                  <a:lnTo>
                    <a:pt x="791" y="518"/>
                  </a:lnTo>
                  <a:lnTo>
                    <a:pt x="790" y="525"/>
                  </a:lnTo>
                  <a:lnTo>
                    <a:pt x="790" y="531"/>
                  </a:lnTo>
                  <a:lnTo>
                    <a:pt x="790" y="539"/>
                  </a:lnTo>
                  <a:lnTo>
                    <a:pt x="790" y="545"/>
                  </a:lnTo>
                  <a:lnTo>
                    <a:pt x="790" y="552"/>
                  </a:lnTo>
                  <a:lnTo>
                    <a:pt x="790" y="559"/>
                  </a:lnTo>
                  <a:lnTo>
                    <a:pt x="790" y="564"/>
                  </a:lnTo>
                  <a:lnTo>
                    <a:pt x="783" y="568"/>
                  </a:lnTo>
                  <a:lnTo>
                    <a:pt x="777" y="569"/>
                  </a:lnTo>
                  <a:lnTo>
                    <a:pt x="770" y="571"/>
                  </a:lnTo>
                  <a:lnTo>
                    <a:pt x="767" y="575"/>
                  </a:lnTo>
                  <a:lnTo>
                    <a:pt x="761" y="577"/>
                  </a:lnTo>
                  <a:lnTo>
                    <a:pt x="758" y="578"/>
                  </a:lnTo>
                  <a:lnTo>
                    <a:pt x="753" y="580"/>
                  </a:lnTo>
                  <a:lnTo>
                    <a:pt x="749" y="584"/>
                  </a:lnTo>
                  <a:lnTo>
                    <a:pt x="742" y="577"/>
                  </a:lnTo>
                  <a:lnTo>
                    <a:pt x="737" y="569"/>
                  </a:lnTo>
                  <a:lnTo>
                    <a:pt x="731" y="562"/>
                  </a:lnTo>
                  <a:lnTo>
                    <a:pt x="726" y="555"/>
                  </a:lnTo>
                  <a:lnTo>
                    <a:pt x="724" y="552"/>
                  </a:lnTo>
                  <a:lnTo>
                    <a:pt x="722" y="546"/>
                  </a:lnTo>
                  <a:lnTo>
                    <a:pt x="719" y="543"/>
                  </a:lnTo>
                  <a:lnTo>
                    <a:pt x="717" y="539"/>
                  </a:lnTo>
                  <a:lnTo>
                    <a:pt x="714" y="531"/>
                  </a:lnTo>
                  <a:lnTo>
                    <a:pt x="710" y="523"/>
                  </a:lnTo>
                  <a:lnTo>
                    <a:pt x="708" y="520"/>
                  </a:lnTo>
                  <a:lnTo>
                    <a:pt x="706" y="515"/>
                  </a:lnTo>
                  <a:lnTo>
                    <a:pt x="705" y="511"/>
                  </a:lnTo>
                  <a:lnTo>
                    <a:pt x="703" y="508"/>
                  </a:lnTo>
                  <a:lnTo>
                    <a:pt x="701" y="502"/>
                  </a:lnTo>
                  <a:lnTo>
                    <a:pt x="699" y="499"/>
                  </a:lnTo>
                  <a:lnTo>
                    <a:pt x="698" y="493"/>
                  </a:lnTo>
                  <a:lnTo>
                    <a:pt x="696" y="490"/>
                  </a:lnTo>
                  <a:lnTo>
                    <a:pt x="694" y="486"/>
                  </a:lnTo>
                  <a:lnTo>
                    <a:pt x="692" y="481"/>
                  </a:lnTo>
                  <a:lnTo>
                    <a:pt x="691" y="478"/>
                  </a:lnTo>
                  <a:lnTo>
                    <a:pt x="689" y="474"/>
                  </a:lnTo>
                  <a:lnTo>
                    <a:pt x="687" y="469"/>
                  </a:lnTo>
                  <a:lnTo>
                    <a:pt x="687" y="465"/>
                  </a:lnTo>
                  <a:lnTo>
                    <a:pt x="685" y="462"/>
                  </a:lnTo>
                  <a:lnTo>
                    <a:pt x="683" y="458"/>
                  </a:lnTo>
                  <a:lnTo>
                    <a:pt x="682" y="453"/>
                  </a:lnTo>
                  <a:lnTo>
                    <a:pt x="680" y="449"/>
                  </a:lnTo>
                  <a:lnTo>
                    <a:pt x="678" y="444"/>
                  </a:lnTo>
                  <a:lnTo>
                    <a:pt x="676" y="440"/>
                  </a:lnTo>
                  <a:lnTo>
                    <a:pt x="673" y="433"/>
                  </a:lnTo>
                  <a:lnTo>
                    <a:pt x="669" y="426"/>
                  </a:lnTo>
                  <a:lnTo>
                    <a:pt x="667" y="421"/>
                  </a:lnTo>
                  <a:lnTo>
                    <a:pt x="666" y="417"/>
                  </a:lnTo>
                  <a:lnTo>
                    <a:pt x="662" y="414"/>
                  </a:lnTo>
                  <a:lnTo>
                    <a:pt x="660" y="410"/>
                  </a:lnTo>
                  <a:lnTo>
                    <a:pt x="657" y="403"/>
                  </a:lnTo>
                  <a:lnTo>
                    <a:pt x="653" y="396"/>
                  </a:lnTo>
                  <a:lnTo>
                    <a:pt x="648" y="389"/>
                  </a:lnTo>
                  <a:lnTo>
                    <a:pt x="643" y="382"/>
                  </a:lnTo>
                  <a:lnTo>
                    <a:pt x="636" y="375"/>
                  </a:lnTo>
                  <a:lnTo>
                    <a:pt x="630" y="370"/>
                  </a:lnTo>
                  <a:lnTo>
                    <a:pt x="623" y="364"/>
                  </a:lnTo>
                  <a:lnTo>
                    <a:pt x="616" y="359"/>
                  </a:lnTo>
                  <a:lnTo>
                    <a:pt x="607" y="354"/>
                  </a:lnTo>
                  <a:lnTo>
                    <a:pt x="600" y="350"/>
                  </a:lnTo>
                  <a:lnTo>
                    <a:pt x="598" y="361"/>
                  </a:lnTo>
                  <a:lnTo>
                    <a:pt x="597" y="371"/>
                  </a:lnTo>
                  <a:lnTo>
                    <a:pt x="595" y="384"/>
                  </a:lnTo>
                  <a:lnTo>
                    <a:pt x="595" y="394"/>
                  </a:lnTo>
                  <a:lnTo>
                    <a:pt x="591" y="407"/>
                  </a:lnTo>
                  <a:lnTo>
                    <a:pt x="591" y="417"/>
                  </a:lnTo>
                  <a:lnTo>
                    <a:pt x="590" y="430"/>
                  </a:lnTo>
                  <a:lnTo>
                    <a:pt x="588" y="440"/>
                  </a:lnTo>
                  <a:lnTo>
                    <a:pt x="586" y="453"/>
                  </a:lnTo>
                  <a:lnTo>
                    <a:pt x="584" y="463"/>
                  </a:lnTo>
                  <a:lnTo>
                    <a:pt x="582" y="476"/>
                  </a:lnTo>
                  <a:lnTo>
                    <a:pt x="581" y="486"/>
                  </a:lnTo>
                  <a:lnTo>
                    <a:pt x="579" y="499"/>
                  </a:lnTo>
                  <a:lnTo>
                    <a:pt x="579" y="509"/>
                  </a:lnTo>
                  <a:lnTo>
                    <a:pt x="577" y="522"/>
                  </a:lnTo>
                  <a:lnTo>
                    <a:pt x="575" y="534"/>
                  </a:lnTo>
                  <a:lnTo>
                    <a:pt x="574" y="545"/>
                  </a:lnTo>
                  <a:lnTo>
                    <a:pt x="574" y="555"/>
                  </a:lnTo>
                  <a:lnTo>
                    <a:pt x="572" y="568"/>
                  </a:lnTo>
                  <a:lnTo>
                    <a:pt x="570" y="580"/>
                  </a:lnTo>
                  <a:lnTo>
                    <a:pt x="570" y="591"/>
                  </a:lnTo>
                  <a:lnTo>
                    <a:pt x="568" y="603"/>
                  </a:lnTo>
                  <a:lnTo>
                    <a:pt x="566" y="614"/>
                  </a:lnTo>
                  <a:lnTo>
                    <a:pt x="566" y="626"/>
                  </a:lnTo>
                  <a:lnTo>
                    <a:pt x="566" y="638"/>
                  </a:lnTo>
                  <a:lnTo>
                    <a:pt x="565" y="649"/>
                  </a:lnTo>
                  <a:lnTo>
                    <a:pt x="563" y="661"/>
                  </a:lnTo>
                  <a:lnTo>
                    <a:pt x="563" y="672"/>
                  </a:lnTo>
                  <a:lnTo>
                    <a:pt x="563" y="684"/>
                  </a:lnTo>
                  <a:lnTo>
                    <a:pt x="563" y="695"/>
                  </a:lnTo>
                  <a:lnTo>
                    <a:pt x="563" y="707"/>
                  </a:lnTo>
                  <a:lnTo>
                    <a:pt x="563" y="720"/>
                  </a:lnTo>
                  <a:lnTo>
                    <a:pt x="563" y="730"/>
                  </a:lnTo>
                  <a:lnTo>
                    <a:pt x="563" y="743"/>
                  </a:lnTo>
                  <a:lnTo>
                    <a:pt x="563" y="753"/>
                  </a:lnTo>
                  <a:lnTo>
                    <a:pt x="563" y="766"/>
                  </a:lnTo>
                  <a:lnTo>
                    <a:pt x="563" y="776"/>
                  </a:lnTo>
                  <a:lnTo>
                    <a:pt x="563" y="789"/>
                  </a:lnTo>
                  <a:lnTo>
                    <a:pt x="563" y="799"/>
                  </a:lnTo>
                  <a:lnTo>
                    <a:pt x="565" y="812"/>
                  </a:lnTo>
                  <a:lnTo>
                    <a:pt x="565" y="822"/>
                  </a:lnTo>
                  <a:lnTo>
                    <a:pt x="565" y="835"/>
                  </a:lnTo>
                  <a:lnTo>
                    <a:pt x="566" y="845"/>
                  </a:lnTo>
                  <a:lnTo>
                    <a:pt x="568" y="856"/>
                  </a:lnTo>
                  <a:lnTo>
                    <a:pt x="568" y="868"/>
                  </a:lnTo>
                  <a:lnTo>
                    <a:pt x="570" y="879"/>
                  </a:lnTo>
                  <a:lnTo>
                    <a:pt x="572" y="891"/>
                  </a:lnTo>
                  <a:lnTo>
                    <a:pt x="575" y="902"/>
                  </a:lnTo>
                  <a:lnTo>
                    <a:pt x="575" y="912"/>
                  </a:lnTo>
                  <a:lnTo>
                    <a:pt x="579" y="925"/>
                  </a:lnTo>
                  <a:lnTo>
                    <a:pt x="581" y="935"/>
                  </a:lnTo>
                  <a:lnTo>
                    <a:pt x="584" y="946"/>
                  </a:lnTo>
                  <a:lnTo>
                    <a:pt x="586" y="958"/>
                  </a:lnTo>
                  <a:lnTo>
                    <a:pt x="588" y="969"/>
                  </a:lnTo>
                  <a:lnTo>
                    <a:pt x="591" y="980"/>
                  </a:lnTo>
                  <a:lnTo>
                    <a:pt x="595" y="990"/>
                  </a:lnTo>
                  <a:lnTo>
                    <a:pt x="598" y="1003"/>
                  </a:lnTo>
                  <a:lnTo>
                    <a:pt x="602" y="1013"/>
                  </a:lnTo>
                  <a:lnTo>
                    <a:pt x="605" y="1024"/>
                  </a:lnTo>
                  <a:lnTo>
                    <a:pt x="611" y="1034"/>
                  </a:lnTo>
                  <a:lnTo>
                    <a:pt x="614" y="1045"/>
                  </a:lnTo>
                  <a:lnTo>
                    <a:pt x="620" y="1057"/>
                  </a:lnTo>
                  <a:lnTo>
                    <a:pt x="623" y="1068"/>
                  </a:lnTo>
                  <a:lnTo>
                    <a:pt x="629" y="1079"/>
                  </a:lnTo>
                  <a:lnTo>
                    <a:pt x="629" y="1082"/>
                  </a:lnTo>
                  <a:lnTo>
                    <a:pt x="629" y="1086"/>
                  </a:lnTo>
                  <a:lnTo>
                    <a:pt x="629" y="1091"/>
                  </a:lnTo>
                  <a:lnTo>
                    <a:pt x="629" y="1096"/>
                  </a:lnTo>
                  <a:lnTo>
                    <a:pt x="629" y="1102"/>
                  </a:lnTo>
                  <a:lnTo>
                    <a:pt x="627" y="1107"/>
                  </a:lnTo>
                  <a:lnTo>
                    <a:pt x="627" y="1112"/>
                  </a:lnTo>
                  <a:lnTo>
                    <a:pt x="625" y="1119"/>
                  </a:lnTo>
                  <a:lnTo>
                    <a:pt x="623" y="1123"/>
                  </a:lnTo>
                  <a:lnTo>
                    <a:pt x="623" y="1130"/>
                  </a:lnTo>
                  <a:lnTo>
                    <a:pt x="621" y="1135"/>
                  </a:lnTo>
                  <a:lnTo>
                    <a:pt x="620" y="1141"/>
                  </a:lnTo>
                  <a:lnTo>
                    <a:pt x="620" y="1144"/>
                  </a:lnTo>
                  <a:lnTo>
                    <a:pt x="618" y="1149"/>
                  </a:lnTo>
                  <a:lnTo>
                    <a:pt x="616" y="1153"/>
                  </a:lnTo>
                  <a:lnTo>
                    <a:pt x="616" y="1156"/>
                  </a:lnTo>
                  <a:lnTo>
                    <a:pt x="609" y="1162"/>
                  </a:lnTo>
                  <a:lnTo>
                    <a:pt x="604" y="1167"/>
                  </a:lnTo>
                  <a:lnTo>
                    <a:pt x="598" y="1171"/>
                  </a:lnTo>
                  <a:lnTo>
                    <a:pt x="593" y="1174"/>
                  </a:lnTo>
                  <a:lnTo>
                    <a:pt x="588" y="1176"/>
                  </a:lnTo>
                  <a:lnTo>
                    <a:pt x="584" y="1179"/>
                  </a:lnTo>
                  <a:lnTo>
                    <a:pt x="581" y="1181"/>
                  </a:lnTo>
                  <a:lnTo>
                    <a:pt x="579" y="1185"/>
                  </a:lnTo>
                  <a:lnTo>
                    <a:pt x="572" y="1187"/>
                  </a:lnTo>
                  <a:lnTo>
                    <a:pt x="568" y="1188"/>
                  </a:lnTo>
                  <a:lnTo>
                    <a:pt x="566" y="1188"/>
                  </a:lnTo>
                  <a:lnTo>
                    <a:pt x="565" y="1188"/>
                  </a:lnTo>
                  <a:lnTo>
                    <a:pt x="561" y="1185"/>
                  </a:lnTo>
                  <a:lnTo>
                    <a:pt x="561" y="1181"/>
                  </a:lnTo>
                  <a:lnTo>
                    <a:pt x="559" y="1179"/>
                  </a:lnTo>
                  <a:lnTo>
                    <a:pt x="556" y="1179"/>
                  </a:lnTo>
                  <a:lnTo>
                    <a:pt x="556" y="1176"/>
                  </a:lnTo>
                  <a:lnTo>
                    <a:pt x="558" y="1172"/>
                  </a:lnTo>
                  <a:lnTo>
                    <a:pt x="558" y="1169"/>
                  </a:lnTo>
                  <a:lnTo>
                    <a:pt x="558" y="1164"/>
                  </a:lnTo>
                  <a:lnTo>
                    <a:pt x="556" y="1156"/>
                  </a:lnTo>
                  <a:lnTo>
                    <a:pt x="556" y="1151"/>
                  </a:lnTo>
                  <a:lnTo>
                    <a:pt x="554" y="1144"/>
                  </a:lnTo>
                  <a:lnTo>
                    <a:pt x="552" y="1135"/>
                  </a:lnTo>
                  <a:lnTo>
                    <a:pt x="551" y="1132"/>
                  </a:lnTo>
                  <a:lnTo>
                    <a:pt x="551" y="1126"/>
                  </a:lnTo>
                  <a:lnTo>
                    <a:pt x="549" y="1123"/>
                  </a:lnTo>
                  <a:lnTo>
                    <a:pt x="549" y="1119"/>
                  </a:lnTo>
                  <a:lnTo>
                    <a:pt x="547" y="1114"/>
                  </a:lnTo>
                  <a:lnTo>
                    <a:pt x="545" y="1109"/>
                  </a:lnTo>
                  <a:lnTo>
                    <a:pt x="543" y="1103"/>
                  </a:lnTo>
                  <a:lnTo>
                    <a:pt x="543" y="1100"/>
                  </a:lnTo>
                  <a:lnTo>
                    <a:pt x="542" y="1095"/>
                  </a:lnTo>
                  <a:lnTo>
                    <a:pt x="540" y="1089"/>
                  </a:lnTo>
                  <a:lnTo>
                    <a:pt x="538" y="1084"/>
                  </a:lnTo>
                  <a:lnTo>
                    <a:pt x="536" y="1079"/>
                  </a:lnTo>
                  <a:lnTo>
                    <a:pt x="535" y="1073"/>
                  </a:lnTo>
                  <a:lnTo>
                    <a:pt x="535" y="1068"/>
                  </a:lnTo>
                  <a:lnTo>
                    <a:pt x="533" y="1063"/>
                  </a:lnTo>
                  <a:lnTo>
                    <a:pt x="531" y="1057"/>
                  </a:lnTo>
                  <a:lnTo>
                    <a:pt x="529" y="1050"/>
                  </a:lnTo>
                  <a:lnTo>
                    <a:pt x="526" y="1045"/>
                  </a:lnTo>
                  <a:lnTo>
                    <a:pt x="524" y="1040"/>
                  </a:lnTo>
                  <a:lnTo>
                    <a:pt x="522" y="1034"/>
                  </a:lnTo>
                  <a:lnTo>
                    <a:pt x="520" y="1029"/>
                  </a:lnTo>
                  <a:lnTo>
                    <a:pt x="517" y="1022"/>
                  </a:lnTo>
                  <a:lnTo>
                    <a:pt x="515" y="1017"/>
                  </a:lnTo>
                  <a:lnTo>
                    <a:pt x="513" y="1012"/>
                  </a:lnTo>
                  <a:lnTo>
                    <a:pt x="512" y="1004"/>
                  </a:lnTo>
                  <a:lnTo>
                    <a:pt x="510" y="999"/>
                  </a:lnTo>
                  <a:lnTo>
                    <a:pt x="508" y="994"/>
                  </a:lnTo>
                  <a:lnTo>
                    <a:pt x="506" y="989"/>
                  </a:lnTo>
                  <a:lnTo>
                    <a:pt x="503" y="983"/>
                  </a:lnTo>
                  <a:lnTo>
                    <a:pt x="501" y="978"/>
                  </a:lnTo>
                  <a:lnTo>
                    <a:pt x="499" y="971"/>
                  </a:lnTo>
                  <a:lnTo>
                    <a:pt x="497" y="966"/>
                  </a:lnTo>
                  <a:lnTo>
                    <a:pt x="494" y="960"/>
                  </a:lnTo>
                  <a:lnTo>
                    <a:pt x="492" y="955"/>
                  </a:lnTo>
                  <a:lnTo>
                    <a:pt x="490" y="950"/>
                  </a:lnTo>
                  <a:lnTo>
                    <a:pt x="489" y="944"/>
                  </a:lnTo>
                  <a:lnTo>
                    <a:pt x="485" y="939"/>
                  </a:lnTo>
                  <a:lnTo>
                    <a:pt x="483" y="934"/>
                  </a:lnTo>
                  <a:lnTo>
                    <a:pt x="481" y="928"/>
                  </a:lnTo>
                  <a:lnTo>
                    <a:pt x="480" y="925"/>
                  </a:lnTo>
                  <a:lnTo>
                    <a:pt x="478" y="920"/>
                  </a:lnTo>
                  <a:lnTo>
                    <a:pt x="474" y="914"/>
                  </a:lnTo>
                  <a:lnTo>
                    <a:pt x="473" y="909"/>
                  </a:lnTo>
                  <a:lnTo>
                    <a:pt x="471" y="905"/>
                  </a:lnTo>
                  <a:lnTo>
                    <a:pt x="469" y="900"/>
                  </a:lnTo>
                  <a:lnTo>
                    <a:pt x="467" y="897"/>
                  </a:lnTo>
                  <a:lnTo>
                    <a:pt x="464" y="893"/>
                  </a:lnTo>
                  <a:lnTo>
                    <a:pt x="464" y="890"/>
                  </a:lnTo>
                  <a:lnTo>
                    <a:pt x="460" y="882"/>
                  </a:lnTo>
                  <a:lnTo>
                    <a:pt x="457" y="877"/>
                  </a:lnTo>
                  <a:lnTo>
                    <a:pt x="455" y="872"/>
                  </a:lnTo>
                  <a:lnTo>
                    <a:pt x="453" y="867"/>
                  </a:lnTo>
                  <a:lnTo>
                    <a:pt x="451" y="859"/>
                  </a:lnTo>
                  <a:lnTo>
                    <a:pt x="448" y="854"/>
                  </a:lnTo>
                  <a:lnTo>
                    <a:pt x="448" y="847"/>
                  </a:lnTo>
                  <a:lnTo>
                    <a:pt x="446" y="842"/>
                  </a:lnTo>
                  <a:lnTo>
                    <a:pt x="444" y="835"/>
                  </a:lnTo>
                  <a:lnTo>
                    <a:pt x="442" y="829"/>
                  </a:lnTo>
                  <a:lnTo>
                    <a:pt x="441" y="822"/>
                  </a:lnTo>
                  <a:lnTo>
                    <a:pt x="441" y="817"/>
                  </a:lnTo>
                  <a:lnTo>
                    <a:pt x="439" y="810"/>
                  </a:lnTo>
                  <a:lnTo>
                    <a:pt x="439" y="805"/>
                  </a:lnTo>
                  <a:lnTo>
                    <a:pt x="437" y="799"/>
                  </a:lnTo>
                  <a:lnTo>
                    <a:pt x="437" y="794"/>
                  </a:lnTo>
                  <a:lnTo>
                    <a:pt x="435" y="787"/>
                  </a:lnTo>
                  <a:lnTo>
                    <a:pt x="435" y="780"/>
                  </a:lnTo>
                  <a:lnTo>
                    <a:pt x="435" y="773"/>
                  </a:lnTo>
                  <a:lnTo>
                    <a:pt x="435" y="768"/>
                  </a:lnTo>
                  <a:lnTo>
                    <a:pt x="434" y="760"/>
                  </a:lnTo>
                  <a:lnTo>
                    <a:pt x="434" y="755"/>
                  </a:lnTo>
                  <a:lnTo>
                    <a:pt x="434" y="750"/>
                  </a:lnTo>
                  <a:lnTo>
                    <a:pt x="434" y="743"/>
                  </a:lnTo>
                  <a:lnTo>
                    <a:pt x="432" y="736"/>
                  </a:lnTo>
                  <a:lnTo>
                    <a:pt x="432" y="730"/>
                  </a:lnTo>
                  <a:lnTo>
                    <a:pt x="432" y="725"/>
                  </a:lnTo>
                  <a:lnTo>
                    <a:pt x="432" y="718"/>
                  </a:lnTo>
                  <a:lnTo>
                    <a:pt x="432" y="711"/>
                  </a:lnTo>
                  <a:lnTo>
                    <a:pt x="432" y="706"/>
                  </a:lnTo>
                  <a:lnTo>
                    <a:pt x="432" y="700"/>
                  </a:lnTo>
                  <a:lnTo>
                    <a:pt x="432" y="695"/>
                  </a:lnTo>
                  <a:lnTo>
                    <a:pt x="428" y="702"/>
                  </a:lnTo>
                  <a:lnTo>
                    <a:pt x="427" y="709"/>
                  </a:lnTo>
                  <a:lnTo>
                    <a:pt x="425" y="716"/>
                  </a:lnTo>
                  <a:lnTo>
                    <a:pt x="423" y="723"/>
                  </a:lnTo>
                  <a:lnTo>
                    <a:pt x="421" y="730"/>
                  </a:lnTo>
                  <a:lnTo>
                    <a:pt x="419" y="737"/>
                  </a:lnTo>
                  <a:lnTo>
                    <a:pt x="416" y="745"/>
                  </a:lnTo>
                  <a:lnTo>
                    <a:pt x="416" y="753"/>
                  </a:lnTo>
                  <a:lnTo>
                    <a:pt x="412" y="760"/>
                  </a:lnTo>
                  <a:lnTo>
                    <a:pt x="411" y="769"/>
                  </a:lnTo>
                  <a:lnTo>
                    <a:pt x="409" y="776"/>
                  </a:lnTo>
                  <a:lnTo>
                    <a:pt x="407" y="783"/>
                  </a:lnTo>
                  <a:lnTo>
                    <a:pt x="407" y="787"/>
                  </a:lnTo>
                  <a:lnTo>
                    <a:pt x="405" y="792"/>
                  </a:lnTo>
                  <a:lnTo>
                    <a:pt x="405" y="796"/>
                  </a:lnTo>
                  <a:lnTo>
                    <a:pt x="404" y="801"/>
                  </a:lnTo>
                  <a:lnTo>
                    <a:pt x="404" y="805"/>
                  </a:lnTo>
                  <a:lnTo>
                    <a:pt x="404" y="810"/>
                  </a:lnTo>
                  <a:lnTo>
                    <a:pt x="402" y="813"/>
                  </a:lnTo>
                  <a:lnTo>
                    <a:pt x="402" y="819"/>
                  </a:lnTo>
                  <a:lnTo>
                    <a:pt x="402" y="826"/>
                  </a:lnTo>
                  <a:lnTo>
                    <a:pt x="402" y="833"/>
                  </a:lnTo>
                  <a:lnTo>
                    <a:pt x="402" y="840"/>
                  </a:lnTo>
                  <a:lnTo>
                    <a:pt x="402" y="847"/>
                  </a:lnTo>
                  <a:lnTo>
                    <a:pt x="402" y="854"/>
                  </a:lnTo>
                  <a:lnTo>
                    <a:pt x="402" y="861"/>
                  </a:lnTo>
                  <a:lnTo>
                    <a:pt x="402" y="868"/>
                  </a:lnTo>
                  <a:lnTo>
                    <a:pt x="404" y="875"/>
                  </a:lnTo>
                  <a:lnTo>
                    <a:pt x="402" y="881"/>
                  </a:lnTo>
                  <a:lnTo>
                    <a:pt x="402" y="888"/>
                  </a:lnTo>
                  <a:lnTo>
                    <a:pt x="402" y="895"/>
                  </a:lnTo>
                  <a:lnTo>
                    <a:pt x="402" y="900"/>
                  </a:lnTo>
                  <a:lnTo>
                    <a:pt x="400" y="907"/>
                  </a:lnTo>
                  <a:lnTo>
                    <a:pt x="400" y="912"/>
                  </a:lnTo>
                  <a:lnTo>
                    <a:pt x="400" y="920"/>
                  </a:lnTo>
                  <a:lnTo>
                    <a:pt x="400" y="925"/>
                  </a:lnTo>
                  <a:lnTo>
                    <a:pt x="398" y="930"/>
                  </a:lnTo>
                  <a:lnTo>
                    <a:pt x="398" y="937"/>
                  </a:lnTo>
                  <a:lnTo>
                    <a:pt x="396" y="943"/>
                  </a:lnTo>
                  <a:lnTo>
                    <a:pt x="396" y="948"/>
                  </a:lnTo>
                  <a:lnTo>
                    <a:pt x="395" y="953"/>
                  </a:lnTo>
                  <a:lnTo>
                    <a:pt x="395" y="958"/>
                  </a:lnTo>
                  <a:lnTo>
                    <a:pt x="393" y="964"/>
                  </a:lnTo>
                  <a:lnTo>
                    <a:pt x="393" y="969"/>
                  </a:lnTo>
                  <a:lnTo>
                    <a:pt x="391" y="974"/>
                  </a:lnTo>
                  <a:lnTo>
                    <a:pt x="391" y="980"/>
                  </a:lnTo>
                  <a:lnTo>
                    <a:pt x="389" y="983"/>
                  </a:lnTo>
                  <a:lnTo>
                    <a:pt x="388" y="989"/>
                  </a:lnTo>
                  <a:lnTo>
                    <a:pt x="386" y="994"/>
                  </a:lnTo>
                  <a:lnTo>
                    <a:pt x="386" y="999"/>
                  </a:lnTo>
                  <a:lnTo>
                    <a:pt x="384" y="1004"/>
                  </a:lnTo>
                  <a:lnTo>
                    <a:pt x="384" y="1008"/>
                  </a:lnTo>
                  <a:lnTo>
                    <a:pt x="382" y="1012"/>
                  </a:lnTo>
                  <a:lnTo>
                    <a:pt x="380" y="1017"/>
                  </a:lnTo>
                  <a:lnTo>
                    <a:pt x="379" y="1020"/>
                  </a:lnTo>
                  <a:lnTo>
                    <a:pt x="379" y="1026"/>
                  </a:lnTo>
                  <a:lnTo>
                    <a:pt x="375" y="1029"/>
                  </a:lnTo>
                  <a:lnTo>
                    <a:pt x="375" y="1034"/>
                  </a:lnTo>
                  <a:lnTo>
                    <a:pt x="373" y="1038"/>
                  </a:lnTo>
                  <a:lnTo>
                    <a:pt x="372" y="1043"/>
                  </a:lnTo>
                  <a:lnTo>
                    <a:pt x="370" y="1047"/>
                  </a:lnTo>
                  <a:lnTo>
                    <a:pt x="370" y="1050"/>
                  </a:lnTo>
                  <a:lnTo>
                    <a:pt x="366" y="1056"/>
                  </a:lnTo>
                  <a:lnTo>
                    <a:pt x="366" y="1059"/>
                  </a:lnTo>
                  <a:lnTo>
                    <a:pt x="365" y="1063"/>
                  </a:lnTo>
                  <a:lnTo>
                    <a:pt x="363" y="1068"/>
                  </a:lnTo>
                  <a:lnTo>
                    <a:pt x="363" y="1072"/>
                  </a:lnTo>
                  <a:lnTo>
                    <a:pt x="361" y="1077"/>
                  </a:lnTo>
                  <a:lnTo>
                    <a:pt x="359" y="1080"/>
                  </a:lnTo>
                  <a:lnTo>
                    <a:pt x="357" y="1084"/>
                  </a:lnTo>
                  <a:lnTo>
                    <a:pt x="356" y="1088"/>
                  </a:lnTo>
                  <a:lnTo>
                    <a:pt x="356" y="1093"/>
                  </a:lnTo>
                  <a:lnTo>
                    <a:pt x="354" y="1096"/>
                  </a:lnTo>
                  <a:lnTo>
                    <a:pt x="354" y="1100"/>
                  </a:lnTo>
                  <a:lnTo>
                    <a:pt x="352" y="1103"/>
                  </a:lnTo>
                  <a:lnTo>
                    <a:pt x="350" y="1109"/>
                  </a:lnTo>
                  <a:lnTo>
                    <a:pt x="349" y="1112"/>
                  </a:lnTo>
                  <a:lnTo>
                    <a:pt x="349" y="1116"/>
                  </a:lnTo>
                  <a:lnTo>
                    <a:pt x="347" y="1119"/>
                  </a:lnTo>
                  <a:lnTo>
                    <a:pt x="345" y="1125"/>
                  </a:lnTo>
                  <a:lnTo>
                    <a:pt x="345" y="1128"/>
                  </a:lnTo>
                  <a:lnTo>
                    <a:pt x="345" y="1134"/>
                  </a:lnTo>
                  <a:lnTo>
                    <a:pt x="343" y="1137"/>
                  </a:lnTo>
                  <a:lnTo>
                    <a:pt x="343" y="1142"/>
                  </a:lnTo>
                  <a:lnTo>
                    <a:pt x="338" y="1148"/>
                  </a:lnTo>
                  <a:lnTo>
                    <a:pt x="331" y="1151"/>
                  </a:lnTo>
                  <a:lnTo>
                    <a:pt x="324" y="1156"/>
                  </a:lnTo>
                  <a:lnTo>
                    <a:pt x="317" y="1164"/>
                  </a:lnTo>
                  <a:lnTo>
                    <a:pt x="313" y="1165"/>
                  </a:lnTo>
                  <a:lnTo>
                    <a:pt x="308" y="1167"/>
                  </a:lnTo>
                  <a:lnTo>
                    <a:pt x="304" y="1169"/>
                  </a:lnTo>
                  <a:lnTo>
                    <a:pt x="301" y="1172"/>
                  </a:lnTo>
                  <a:lnTo>
                    <a:pt x="295" y="1172"/>
                  </a:lnTo>
                  <a:lnTo>
                    <a:pt x="292" y="1176"/>
                  </a:lnTo>
                  <a:lnTo>
                    <a:pt x="287" y="1178"/>
                  </a:lnTo>
                  <a:lnTo>
                    <a:pt x="283" y="1179"/>
                  </a:lnTo>
                  <a:lnTo>
                    <a:pt x="278" y="1181"/>
                  </a:lnTo>
                  <a:lnTo>
                    <a:pt x="274" y="1181"/>
                  </a:lnTo>
                  <a:lnTo>
                    <a:pt x="269" y="1181"/>
                  </a:lnTo>
                  <a:lnTo>
                    <a:pt x="265" y="1183"/>
                  </a:lnTo>
                  <a:lnTo>
                    <a:pt x="256" y="1185"/>
                  </a:lnTo>
                  <a:lnTo>
                    <a:pt x="251" y="1185"/>
                  </a:lnTo>
                  <a:lnTo>
                    <a:pt x="244" y="1183"/>
                  </a:lnTo>
                  <a:lnTo>
                    <a:pt x="239" y="1181"/>
                  </a:lnTo>
                  <a:lnTo>
                    <a:pt x="233" y="1178"/>
                  </a:lnTo>
                  <a:lnTo>
                    <a:pt x="232" y="1174"/>
                  </a:lnTo>
                  <a:lnTo>
                    <a:pt x="235" y="1169"/>
                  </a:lnTo>
                  <a:lnTo>
                    <a:pt x="239" y="1164"/>
                  </a:lnTo>
                  <a:lnTo>
                    <a:pt x="241" y="1160"/>
                  </a:lnTo>
                  <a:lnTo>
                    <a:pt x="244" y="1155"/>
                  </a:lnTo>
                  <a:lnTo>
                    <a:pt x="248" y="1148"/>
                  </a:lnTo>
                  <a:lnTo>
                    <a:pt x="251" y="1142"/>
                  </a:lnTo>
                  <a:lnTo>
                    <a:pt x="253" y="1137"/>
                  </a:lnTo>
                  <a:lnTo>
                    <a:pt x="256" y="1130"/>
                  </a:lnTo>
                  <a:lnTo>
                    <a:pt x="258" y="1123"/>
                  </a:lnTo>
                  <a:lnTo>
                    <a:pt x="260" y="1118"/>
                  </a:lnTo>
                  <a:lnTo>
                    <a:pt x="264" y="1111"/>
                  </a:lnTo>
                  <a:lnTo>
                    <a:pt x="265" y="1103"/>
                  </a:lnTo>
                  <a:lnTo>
                    <a:pt x="267" y="1096"/>
                  </a:lnTo>
                  <a:lnTo>
                    <a:pt x="269" y="1089"/>
                  </a:lnTo>
                  <a:lnTo>
                    <a:pt x="269" y="1082"/>
                  </a:lnTo>
                  <a:lnTo>
                    <a:pt x="272" y="1075"/>
                  </a:lnTo>
                  <a:lnTo>
                    <a:pt x="272" y="1068"/>
                  </a:lnTo>
                  <a:lnTo>
                    <a:pt x="274" y="1059"/>
                  </a:lnTo>
                  <a:lnTo>
                    <a:pt x="274" y="1052"/>
                  </a:lnTo>
                  <a:lnTo>
                    <a:pt x="276" y="1043"/>
                  </a:lnTo>
                  <a:lnTo>
                    <a:pt x="276" y="1034"/>
                  </a:lnTo>
                  <a:lnTo>
                    <a:pt x="278" y="1027"/>
                  </a:lnTo>
                  <a:lnTo>
                    <a:pt x="278" y="1019"/>
                  </a:lnTo>
                  <a:lnTo>
                    <a:pt x="279" y="1010"/>
                  </a:lnTo>
                  <a:lnTo>
                    <a:pt x="279" y="1001"/>
                  </a:lnTo>
                  <a:lnTo>
                    <a:pt x="279" y="992"/>
                  </a:lnTo>
                  <a:lnTo>
                    <a:pt x="279" y="983"/>
                  </a:lnTo>
                  <a:lnTo>
                    <a:pt x="281" y="974"/>
                  </a:lnTo>
                  <a:lnTo>
                    <a:pt x="281" y="966"/>
                  </a:lnTo>
                  <a:lnTo>
                    <a:pt x="281" y="957"/>
                  </a:lnTo>
                  <a:lnTo>
                    <a:pt x="281" y="948"/>
                  </a:lnTo>
                  <a:lnTo>
                    <a:pt x="283" y="939"/>
                  </a:lnTo>
                  <a:lnTo>
                    <a:pt x="283" y="930"/>
                  </a:lnTo>
                  <a:lnTo>
                    <a:pt x="283" y="921"/>
                  </a:lnTo>
                  <a:lnTo>
                    <a:pt x="283" y="911"/>
                  </a:lnTo>
                  <a:lnTo>
                    <a:pt x="283" y="902"/>
                  </a:lnTo>
                  <a:lnTo>
                    <a:pt x="283" y="893"/>
                  </a:lnTo>
                  <a:lnTo>
                    <a:pt x="283" y="884"/>
                  </a:lnTo>
                  <a:lnTo>
                    <a:pt x="283" y="874"/>
                  </a:lnTo>
                  <a:lnTo>
                    <a:pt x="283" y="865"/>
                  </a:lnTo>
                  <a:lnTo>
                    <a:pt x="283" y="856"/>
                  </a:lnTo>
                  <a:lnTo>
                    <a:pt x="283" y="847"/>
                  </a:lnTo>
                  <a:lnTo>
                    <a:pt x="283" y="836"/>
                  </a:lnTo>
                  <a:lnTo>
                    <a:pt x="283" y="828"/>
                  </a:lnTo>
                  <a:lnTo>
                    <a:pt x="283" y="819"/>
                  </a:lnTo>
                  <a:lnTo>
                    <a:pt x="283" y="810"/>
                  </a:lnTo>
                  <a:lnTo>
                    <a:pt x="285" y="801"/>
                  </a:lnTo>
                  <a:lnTo>
                    <a:pt x="285" y="792"/>
                  </a:lnTo>
                  <a:lnTo>
                    <a:pt x="285" y="782"/>
                  </a:lnTo>
                  <a:lnTo>
                    <a:pt x="285" y="773"/>
                  </a:lnTo>
                  <a:lnTo>
                    <a:pt x="285" y="764"/>
                  </a:lnTo>
                  <a:lnTo>
                    <a:pt x="287" y="755"/>
                  </a:lnTo>
                  <a:lnTo>
                    <a:pt x="287" y="746"/>
                  </a:lnTo>
                  <a:lnTo>
                    <a:pt x="288" y="737"/>
                  </a:lnTo>
                  <a:lnTo>
                    <a:pt x="288" y="730"/>
                  </a:lnTo>
                  <a:lnTo>
                    <a:pt x="290" y="722"/>
                  </a:lnTo>
                  <a:lnTo>
                    <a:pt x="292" y="713"/>
                  </a:lnTo>
                  <a:lnTo>
                    <a:pt x="292" y="704"/>
                  </a:lnTo>
                  <a:lnTo>
                    <a:pt x="294" y="697"/>
                  </a:lnTo>
                  <a:lnTo>
                    <a:pt x="295" y="690"/>
                  </a:lnTo>
                  <a:lnTo>
                    <a:pt x="297" y="681"/>
                  </a:lnTo>
                  <a:lnTo>
                    <a:pt x="299" y="674"/>
                  </a:lnTo>
                  <a:lnTo>
                    <a:pt x="301" y="667"/>
                  </a:lnTo>
                  <a:lnTo>
                    <a:pt x="303" y="660"/>
                  </a:lnTo>
                  <a:lnTo>
                    <a:pt x="303" y="651"/>
                  </a:lnTo>
                  <a:lnTo>
                    <a:pt x="304" y="644"/>
                  </a:lnTo>
                  <a:lnTo>
                    <a:pt x="304" y="637"/>
                  </a:lnTo>
                  <a:lnTo>
                    <a:pt x="306" y="630"/>
                  </a:lnTo>
                  <a:lnTo>
                    <a:pt x="306" y="621"/>
                  </a:lnTo>
                  <a:lnTo>
                    <a:pt x="310" y="614"/>
                  </a:lnTo>
                  <a:lnTo>
                    <a:pt x="311" y="607"/>
                  </a:lnTo>
                  <a:lnTo>
                    <a:pt x="313" y="600"/>
                  </a:lnTo>
                  <a:lnTo>
                    <a:pt x="315" y="591"/>
                  </a:lnTo>
                  <a:lnTo>
                    <a:pt x="317" y="584"/>
                  </a:lnTo>
                  <a:lnTo>
                    <a:pt x="320" y="575"/>
                  </a:lnTo>
                  <a:lnTo>
                    <a:pt x="322" y="568"/>
                  </a:lnTo>
                  <a:lnTo>
                    <a:pt x="326" y="561"/>
                  </a:lnTo>
                  <a:lnTo>
                    <a:pt x="327" y="554"/>
                  </a:lnTo>
                  <a:lnTo>
                    <a:pt x="331" y="546"/>
                  </a:lnTo>
                  <a:lnTo>
                    <a:pt x="334" y="539"/>
                  </a:lnTo>
                  <a:lnTo>
                    <a:pt x="334" y="534"/>
                  </a:lnTo>
                  <a:lnTo>
                    <a:pt x="336" y="531"/>
                  </a:lnTo>
                  <a:lnTo>
                    <a:pt x="336" y="527"/>
                  </a:lnTo>
                  <a:lnTo>
                    <a:pt x="338" y="523"/>
                  </a:lnTo>
                  <a:lnTo>
                    <a:pt x="340" y="515"/>
                  </a:lnTo>
                  <a:lnTo>
                    <a:pt x="343" y="508"/>
                  </a:lnTo>
                  <a:lnTo>
                    <a:pt x="345" y="499"/>
                  </a:lnTo>
                  <a:lnTo>
                    <a:pt x="347" y="492"/>
                  </a:lnTo>
                  <a:lnTo>
                    <a:pt x="349" y="485"/>
                  </a:lnTo>
                  <a:lnTo>
                    <a:pt x="350" y="478"/>
                  </a:lnTo>
                  <a:lnTo>
                    <a:pt x="350" y="472"/>
                  </a:lnTo>
                  <a:lnTo>
                    <a:pt x="350" y="469"/>
                  </a:lnTo>
                  <a:lnTo>
                    <a:pt x="352" y="465"/>
                  </a:lnTo>
                  <a:lnTo>
                    <a:pt x="352" y="460"/>
                  </a:lnTo>
                  <a:lnTo>
                    <a:pt x="354" y="453"/>
                  </a:lnTo>
                  <a:lnTo>
                    <a:pt x="354" y="446"/>
                  </a:lnTo>
                  <a:lnTo>
                    <a:pt x="354" y="437"/>
                  </a:lnTo>
                  <a:lnTo>
                    <a:pt x="354" y="430"/>
                  </a:lnTo>
                  <a:lnTo>
                    <a:pt x="354" y="423"/>
                  </a:lnTo>
                  <a:lnTo>
                    <a:pt x="354" y="416"/>
                  </a:lnTo>
                  <a:lnTo>
                    <a:pt x="349" y="416"/>
                  </a:lnTo>
                  <a:lnTo>
                    <a:pt x="345" y="419"/>
                  </a:lnTo>
                  <a:lnTo>
                    <a:pt x="340" y="419"/>
                  </a:lnTo>
                  <a:lnTo>
                    <a:pt x="336" y="421"/>
                  </a:lnTo>
                  <a:lnTo>
                    <a:pt x="333" y="423"/>
                  </a:lnTo>
                  <a:lnTo>
                    <a:pt x="329" y="424"/>
                  </a:lnTo>
                  <a:lnTo>
                    <a:pt x="326" y="424"/>
                  </a:lnTo>
                  <a:lnTo>
                    <a:pt x="322" y="426"/>
                  </a:lnTo>
                  <a:lnTo>
                    <a:pt x="315" y="428"/>
                  </a:lnTo>
                  <a:lnTo>
                    <a:pt x="310" y="433"/>
                  </a:lnTo>
                  <a:lnTo>
                    <a:pt x="306" y="437"/>
                  </a:lnTo>
                  <a:lnTo>
                    <a:pt x="303" y="444"/>
                  </a:lnTo>
                  <a:lnTo>
                    <a:pt x="301" y="449"/>
                  </a:lnTo>
                  <a:lnTo>
                    <a:pt x="299" y="455"/>
                  </a:lnTo>
                  <a:lnTo>
                    <a:pt x="297" y="460"/>
                  </a:lnTo>
                  <a:lnTo>
                    <a:pt x="295" y="467"/>
                  </a:lnTo>
                  <a:lnTo>
                    <a:pt x="294" y="472"/>
                  </a:lnTo>
                  <a:lnTo>
                    <a:pt x="294" y="479"/>
                  </a:lnTo>
                  <a:lnTo>
                    <a:pt x="292" y="486"/>
                  </a:lnTo>
                  <a:lnTo>
                    <a:pt x="292" y="493"/>
                  </a:lnTo>
                  <a:lnTo>
                    <a:pt x="292" y="501"/>
                  </a:lnTo>
                  <a:lnTo>
                    <a:pt x="292" y="508"/>
                  </a:lnTo>
                  <a:lnTo>
                    <a:pt x="292" y="515"/>
                  </a:lnTo>
                  <a:lnTo>
                    <a:pt x="292" y="523"/>
                  </a:lnTo>
                  <a:lnTo>
                    <a:pt x="292" y="527"/>
                  </a:lnTo>
                  <a:lnTo>
                    <a:pt x="292" y="531"/>
                  </a:lnTo>
                  <a:lnTo>
                    <a:pt x="292" y="534"/>
                  </a:lnTo>
                  <a:lnTo>
                    <a:pt x="292" y="539"/>
                  </a:lnTo>
                  <a:lnTo>
                    <a:pt x="292" y="543"/>
                  </a:lnTo>
                  <a:lnTo>
                    <a:pt x="294" y="546"/>
                  </a:lnTo>
                  <a:lnTo>
                    <a:pt x="294" y="552"/>
                  </a:lnTo>
                  <a:lnTo>
                    <a:pt x="294" y="555"/>
                  </a:lnTo>
                  <a:lnTo>
                    <a:pt x="294" y="562"/>
                  </a:lnTo>
                  <a:lnTo>
                    <a:pt x="294" y="571"/>
                  </a:lnTo>
                  <a:lnTo>
                    <a:pt x="294" y="575"/>
                  </a:lnTo>
                  <a:lnTo>
                    <a:pt x="294" y="578"/>
                  </a:lnTo>
                  <a:lnTo>
                    <a:pt x="294" y="582"/>
                  </a:lnTo>
                  <a:lnTo>
                    <a:pt x="295" y="587"/>
                  </a:lnTo>
                  <a:lnTo>
                    <a:pt x="295" y="594"/>
                  </a:lnTo>
                  <a:lnTo>
                    <a:pt x="295" y="601"/>
                  </a:lnTo>
                  <a:lnTo>
                    <a:pt x="295" y="605"/>
                  </a:lnTo>
                  <a:lnTo>
                    <a:pt x="295" y="610"/>
                  </a:lnTo>
                  <a:lnTo>
                    <a:pt x="295" y="614"/>
                  </a:lnTo>
                  <a:lnTo>
                    <a:pt x="297" y="617"/>
                  </a:lnTo>
                  <a:lnTo>
                    <a:pt x="295" y="624"/>
                  </a:lnTo>
                  <a:lnTo>
                    <a:pt x="295" y="633"/>
                  </a:lnTo>
                  <a:lnTo>
                    <a:pt x="295" y="638"/>
                  </a:lnTo>
                  <a:lnTo>
                    <a:pt x="295" y="646"/>
                  </a:lnTo>
                  <a:lnTo>
                    <a:pt x="294" y="653"/>
                  </a:lnTo>
                  <a:lnTo>
                    <a:pt x="294" y="658"/>
                  </a:lnTo>
                  <a:lnTo>
                    <a:pt x="292" y="665"/>
                  </a:lnTo>
                  <a:lnTo>
                    <a:pt x="292" y="670"/>
                  </a:lnTo>
                  <a:lnTo>
                    <a:pt x="288" y="677"/>
                  </a:lnTo>
                  <a:lnTo>
                    <a:pt x="287" y="684"/>
                  </a:lnTo>
                  <a:lnTo>
                    <a:pt x="281" y="691"/>
                  </a:lnTo>
                  <a:lnTo>
                    <a:pt x="278" y="699"/>
                  </a:lnTo>
                  <a:lnTo>
                    <a:pt x="272" y="704"/>
                  </a:lnTo>
                  <a:lnTo>
                    <a:pt x="269" y="711"/>
                  </a:lnTo>
                  <a:lnTo>
                    <a:pt x="262" y="718"/>
                  </a:lnTo>
                  <a:lnTo>
                    <a:pt x="256" y="725"/>
                  </a:lnTo>
                  <a:lnTo>
                    <a:pt x="248" y="732"/>
                  </a:lnTo>
                  <a:lnTo>
                    <a:pt x="241" y="739"/>
                  </a:lnTo>
                  <a:lnTo>
                    <a:pt x="233" y="745"/>
                  </a:lnTo>
                  <a:lnTo>
                    <a:pt x="228" y="752"/>
                  </a:lnTo>
                  <a:lnTo>
                    <a:pt x="219" y="757"/>
                  </a:lnTo>
                  <a:lnTo>
                    <a:pt x="212" y="764"/>
                  </a:lnTo>
                  <a:lnTo>
                    <a:pt x="205" y="771"/>
                  </a:lnTo>
                  <a:lnTo>
                    <a:pt x="200" y="778"/>
                  </a:lnTo>
                  <a:lnTo>
                    <a:pt x="194" y="780"/>
                  </a:lnTo>
                  <a:lnTo>
                    <a:pt x="189" y="783"/>
                  </a:lnTo>
                  <a:lnTo>
                    <a:pt x="186" y="787"/>
                  </a:lnTo>
                  <a:lnTo>
                    <a:pt x="180" y="790"/>
                  </a:lnTo>
                  <a:lnTo>
                    <a:pt x="177" y="794"/>
                  </a:lnTo>
                  <a:lnTo>
                    <a:pt x="171" y="796"/>
                  </a:lnTo>
                  <a:lnTo>
                    <a:pt x="168" y="799"/>
                  </a:lnTo>
                  <a:lnTo>
                    <a:pt x="163" y="803"/>
                  </a:lnTo>
                  <a:lnTo>
                    <a:pt x="159" y="805"/>
                  </a:lnTo>
                  <a:lnTo>
                    <a:pt x="154" y="806"/>
                  </a:lnTo>
                  <a:lnTo>
                    <a:pt x="150" y="808"/>
                  </a:lnTo>
                  <a:lnTo>
                    <a:pt x="145" y="810"/>
                  </a:lnTo>
                  <a:lnTo>
                    <a:pt x="141" y="812"/>
                  </a:lnTo>
                  <a:lnTo>
                    <a:pt x="136" y="815"/>
                  </a:lnTo>
                  <a:lnTo>
                    <a:pt x="132" y="815"/>
                  </a:lnTo>
                  <a:lnTo>
                    <a:pt x="129" y="819"/>
                  </a:lnTo>
                  <a:lnTo>
                    <a:pt x="125" y="819"/>
                  </a:lnTo>
                  <a:lnTo>
                    <a:pt x="120" y="821"/>
                  </a:lnTo>
                  <a:lnTo>
                    <a:pt x="116" y="821"/>
                  </a:lnTo>
                  <a:lnTo>
                    <a:pt x="113" y="822"/>
                  </a:lnTo>
                  <a:lnTo>
                    <a:pt x="108" y="822"/>
                  </a:lnTo>
                  <a:lnTo>
                    <a:pt x="104" y="822"/>
                  </a:lnTo>
                  <a:lnTo>
                    <a:pt x="101" y="824"/>
                  </a:lnTo>
                  <a:lnTo>
                    <a:pt x="97" y="824"/>
                  </a:lnTo>
                  <a:lnTo>
                    <a:pt x="88" y="824"/>
                  </a:lnTo>
                  <a:lnTo>
                    <a:pt x="81" y="826"/>
                  </a:lnTo>
                  <a:lnTo>
                    <a:pt x="72" y="826"/>
                  </a:lnTo>
                  <a:lnTo>
                    <a:pt x="67" y="826"/>
                  </a:lnTo>
                  <a:lnTo>
                    <a:pt x="62" y="824"/>
                  </a:lnTo>
                  <a:lnTo>
                    <a:pt x="58" y="822"/>
                  </a:lnTo>
                  <a:lnTo>
                    <a:pt x="53" y="822"/>
                  </a:lnTo>
                  <a:lnTo>
                    <a:pt x="49" y="822"/>
                  </a:lnTo>
                  <a:lnTo>
                    <a:pt x="40" y="819"/>
                  </a:lnTo>
                  <a:lnTo>
                    <a:pt x="35" y="817"/>
                  </a:lnTo>
                  <a:lnTo>
                    <a:pt x="28" y="812"/>
                  </a:lnTo>
                  <a:lnTo>
                    <a:pt x="23" y="806"/>
                  </a:lnTo>
                  <a:lnTo>
                    <a:pt x="16" y="801"/>
                  </a:lnTo>
                  <a:lnTo>
                    <a:pt x="12" y="794"/>
                  </a:lnTo>
                  <a:lnTo>
                    <a:pt x="10" y="790"/>
                  </a:lnTo>
                  <a:lnTo>
                    <a:pt x="7" y="785"/>
                  </a:lnTo>
                  <a:lnTo>
                    <a:pt x="5" y="780"/>
                  </a:lnTo>
                  <a:lnTo>
                    <a:pt x="3" y="776"/>
                  </a:lnTo>
                  <a:lnTo>
                    <a:pt x="1" y="769"/>
                  </a:lnTo>
                  <a:lnTo>
                    <a:pt x="1" y="764"/>
                  </a:lnTo>
                  <a:lnTo>
                    <a:pt x="1" y="759"/>
                  </a:lnTo>
                  <a:lnTo>
                    <a:pt x="1" y="753"/>
                  </a:lnTo>
                  <a:lnTo>
                    <a:pt x="0" y="745"/>
                  </a:lnTo>
                  <a:lnTo>
                    <a:pt x="0" y="737"/>
                  </a:lnTo>
                  <a:lnTo>
                    <a:pt x="0" y="730"/>
                  </a:lnTo>
                  <a:lnTo>
                    <a:pt x="1" y="723"/>
                  </a:lnTo>
                  <a:lnTo>
                    <a:pt x="1" y="718"/>
                  </a:lnTo>
                  <a:lnTo>
                    <a:pt x="1" y="714"/>
                  </a:lnTo>
                  <a:lnTo>
                    <a:pt x="1" y="709"/>
                  </a:lnTo>
                  <a:lnTo>
                    <a:pt x="3" y="706"/>
                  </a:lnTo>
                  <a:lnTo>
                    <a:pt x="3" y="700"/>
                  </a:lnTo>
                  <a:lnTo>
                    <a:pt x="5" y="695"/>
                  </a:lnTo>
                  <a:lnTo>
                    <a:pt x="5" y="691"/>
                  </a:lnTo>
                  <a:lnTo>
                    <a:pt x="7" y="686"/>
                  </a:lnTo>
                  <a:lnTo>
                    <a:pt x="7" y="681"/>
                  </a:lnTo>
                  <a:lnTo>
                    <a:pt x="5" y="674"/>
                  </a:lnTo>
                  <a:lnTo>
                    <a:pt x="5" y="667"/>
                  </a:lnTo>
                  <a:lnTo>
                    <a:pt x="7" y="661"/>
                  </a:lnTo>
                  <a:lnTo>
                    <a:pt x="7" y="654"/>
                  </a:lnTo>
                  <a:lnTo>
                    <a:pt x="7" y="651"/>
                  </a:lnTo>
                  <a:lnTo>
                    <a:pt x="7" y="644"/>
                  </a:lnTo>
                  <a:lnTo>
                    <a:pt x="7" y="638"/>
                  </a:lnTo>
                  <a:lnTo>
                    <a:pt x="7" y="633"/>
                  </a:lnTo>
                  <a:lnTo>
                    <a:pt x="8" y="628"/>
                  </a:lnTo>
                  <a:lnTo>
                    <a:pt x="10" y="623"/>
                  </a:lnTo>
                  <a:lnTo>
                    <a:pt x="10" y="617"/>
                  </a:lnTo>
                  <a:lnTo>
                    <a:pt x="12" y="612"/>
                  </a:lnTo>
                  <a:lnTo>
                    <a:pt x="14" y="607"/>
                  </a:lnTo>
                  <a:lnTo>
                    <a:pt x="14" y="601"/>
                  </a:lnTo>
                  <a:lnTo>
                    <a:pt x="17" y="598"/>
                  </a:lnTo>
                  <a:lnTo>
                    <a:pt x="19" y="592"/>
                  </a:lnTo>
                  <a:lnTo>
                    <a:pt x="19" y="587"/>
                  </a:lnTo>
                  <a:lnTo>
                    <a:pt x="21" y="584"/>
                  </a:lnTo>
                  <a:lnTo>
                    <a:pt x="23" y="578"/>
                  </a:lnTo>
                  <a:lnTo>
                    <a:pt x="26" y="575"/>
                  </a:lnTo>
                  <a:lnTo>
                    <a:pt x="28" y="569"/>
                  </a:lnTo>
                  <a:lnTo>
                    <a:pt x="30" y="566"/>
                  </a:lnTo>
                  <a:lnTo>
                    <a:pt x="33" y="561"/>
                  </a:lnTo>
                  <a:lnTo>
                    <a:pt x="35" y="557"/>
                  </a:lnTo>
                  <a:lnTo>
                    <a:pt x="37" y="552"/>
                  </a:lnTo>
                  <a:lnTo>
                    <a:pt x="40" y="548"/>
                  </a:lnTo>
                  <a:lnTo>
                    <a:pt x="44" y="543"/>
                  </a:lnTo>
                  <a:lnTo>
                    <a:pt x="47" y="536"/>
                  </a:lnTo>
                  <a:lnTo>
                    <a:pt x="54" y="529"/>
                  </a:lnTo>
                  <a:lnTo>
                    <a:pt x="56" y="523"/>
                  </a:lnTo>
                  <a:lnTo>
                    <a:pt x="60" y="520"/>
                  </a:lnTo>
                  <a:lnTo>
                    <a:pt x="63" y="516"/>
                  </a:lnTo>
                  <a:lnTo>
                    <a:pt x="67" y="513"/>
                  </a:lnTo>
                  <a:lnTo>
                    <a:pt x="72" y="504"/>
                  </a:lnTo>
                  <a:lnTo>
                    <a:pt x="79" y="499"/>
                  </a:lnTo>
                  <a:lnTo>
                    <a:pt x="86" y="490"/>
                  </a:lnTo>
                  <a:lnTo>
                    <a:pt x="93" y="483"/>
                  </a:lnTo>
                  <a:lnTo>
                    <a:pt x="101" y="476"/>
                  </a:lnTo>
                  <a:lnTo>
                    <a:pt x="108" y="469"/>
                  </a:lnTo>
                  <a:lnTo>
                    <a:pt x="115" y="462"/>
                  </a:lnTo>
                  <a:lnTo>
                    <a:pt x="124" y="455"/>
                  </a:lnTo>
                  <a:lnTo>
                    <a:pt x="131" y="447"/>
                  </a:lnTo>
                  <a:lnTo>
                    <a:pt x="138" y="440"/>
                  </a:lnTo>
                  <a:lnTo>
                    <a:pt x="141" y="437"/>
                  </a:lnTo>
                  <a:lnTo>
                    <a:pt x="145" y="433"/>
                  </a:lnTo>
                  <a:lnTo>
                    <a:pt x="150" y="430"/>
                  </a:lnTo>
                  <a:lnTo>
                    <a:pt x="154" y="426"/>
                  </a:lnTo>
                  <a:lnTo>
                    <a:pt x="157" y="423"/>
                  </a:lnTo>
                  <a:lnTo>
                    <a:pt x="161" y="419"/>
                  </a:lnTo>
                  <a:lnTo>
                    <a:pt x="166" y="416"/>
                  </a:lnTo>
                  <a:lnTo>
                    <a:pt x="170" y="412"/>
                  </a:lnTo>
                  <a:lnTo>
                    <a:pt x="175" y="407"/>
                  </a:lnTo>
                  <a:lnTo>
                    <a:pt x="180" y="401"/>
                  </a:lnTo>
                  <a:lnTo>
                    <a:pt x="186" y="394"/>
                  </a:lnTo>
                  <a:lnTo>
                    <a:pt x="191" y="391"/>
                  </a:lnTo>
                  <a:lnTo>
                    <a:pt x="194" y="384"/>
                  </a:lnTo>
                  <a:lnTo>
                    <a:pt x="200" y="379"/>
                  </a:lnTo>
                  <a:lnTo>
                    <a:pt x="205" y="371"/>
                  </a:lnTo>
                  <a:lnTo>
                    <a:pt x="210" y="366"/>
                  </a:lnTo>
                  <a:lnTo>
                    <a:pt x="214" y="359"/>
                  </a:lnTo>
                  <a:lnTo>
                    <a:pt x="219" y="354"/>
                  </a:lnTo>
                  <a:lnTo>
                    <a:pt x="225" y="347"/>
                  </a:lnTo>
                  <a:lnTo>
                    <a:pt x="230" y="341"/>
                  </a:lnTo>
                  <a:lnTo>
                    <a:pt x="233" y="334"/>
                  </a:lnTo>
                  <a:lnTo>
                    <a:pt x="239" y="329"/>
                  </a:lnTo>
                  <a:lnTo>
                    <a:pt x="244" y="322"/>
                  </a:lnTo>
                  <a:lnTo>
                    <a:pt x="248" y="317"/>
                  </a:lnTo>
                  <a:lnTo>
                    <a:pt x="253" y="310"/>
                  </a:lnTo>
                  <a:lnTo>
                    <a:pt x="256" y="302"/>
                  </a:lnTo>
                  <a:lnTo>
                    <a:pt x="260" y="295"/>
                  </a:lnTo>
                  <a:lnTo>
                    <a:pt x="264" y="288"/>
                  </a:lnTo>
                  <a:lnTo>
                    <a:pt x="269" y="281"/>
                  </a:lnTo>
                  <a:lnTo>
                    <a:pt x="272" y="274"/>
                  </a:lnTo>
                  <a:lnTo>
                    <a:pt x="276" y="267"/>
                  </a:lnTo>
                  <a:lnTo>
                    <a:pt x="279" y="262"/>
                  </a:lnTo>
                  <a:lnTo>
                    <a:pt x="283" y="255"/>
                  </a:lnTo>
                  <a:lnTo>
                    <a:pt x="285" y="248"/>
                  </a:lnTo>
                  <a:lnTo>
                    <a:pt x="288" y="241"/>
                  </a:lnTo>
                  <a:lnTo>
                    <a:pt x="292" y="234"/>
                  </a:lnTo>
                  <a:lnTo>
                    <a:pt x="294" y="226"/>
                  </a:lnTo>
                  <a:lnTo>
                    <a:pt x="297" y="221"/>
                  </a:lnTo>
                  <a:lnTo>
                    <a:pt x="301" y="214"/>
                  </a:lnTo>
                  <a:lnTo>
                    <a:pt x="303" y="207"/>
                  </a:lnTo>
                  <a:lnTo>
                    <a:pt x="304" y="203"/>
                  </a:lnTo>
                  <a:lnTo>
                    <a:pt x="306" y="198"/>
                  </a:lnTo>
                  <a:lnTo>
                    <a:pt x="308" y="195"/>
                  </a:lnTo>
                  <a:lnTo>
                    <a:pt x="310" y="189"/>
                  </a:lnTo>
                  <a:lnTo>
                    <a:pt x="313" y="186"/>
                  </a:lnTo>
                  <a:lnTo>
                    <a:pt x="315" y="180"/>
                  </a:lnTo>
                  <a:lnTo>
                    <a:pt x="317" y="177"/>
                  </a:lnTo>
                  <a:lnTo>
                    <a:pt x="320" y="172"/>
                  </a:lnTo>
                  <a:lnTo>
                    <a:pt x="322" y="166"/>
                  </a:lnTo>
                  <a:lnTo>
                    <a:pt x="324" y="161"/>
                  </a:lnTo>
                  <a:lnTo>
                    <a:pt x="326" y="156"/>
                  </a:lnTo>
                  <a:lnTo>
                    <a:pt x="329" y="152"/>
                  </a:lnTo>
                  <a:lnTo>
                    <a:pt x="331" y="149"/>
                  </a:lnTo>
                  <a:lnTo>
                    <a:pt x="334" y="143"/>
                  </a:lnTo>
                  <a:lnTo>
                    <a:pt x="338" y="140"/>
                  </a:lnTo>
                  <a:lnTo>
                    <a:pt x="341" y="136"/>
                  </a:lnTo>
                  <a:lnTo>
                    <a:pt x="343" y="131"/>
                  </a:lnTo>
                  <a:lnTo>
                    <a:pt x="347" y="127"/>
                  </a:lnTo>
                  <a:lnTo>
                    <a:pt x="350" y="124"/>
                  </a:lnTo>
                  <a:lnTo>
                    <a:pt x="354" y="120"/>
                  </a:lnTo>
                  <a:lnTo>
                    <a:pt x="357" y="117"/>
                  </a:lnTo>
                  <a:lnTo>
                    <a:pt x="363" y="115"/>
                  </a:lnTo>
                  <a:lnTo>
                    <a:pt x="366" y="112"/>
                  </a:lnTo>
                  <a:lnTo>
                    <a:pt x="370" y="112"/>
                  </a:lnTo>
                  <a:lnTo>
                    <a:pt x="375" y="108"/>
                  </a:lnTo>
                  <a:lnTo>
                    <a:pt x="379" y="108"/>
                  </a:lnTo>
                  <a:lnTo>
                    <a:pt x="382" y="106"/>
                  </a:lnTo>
                  <a:lnTo>
                    <a:pt x="388" y="106"/>
                  </a:lnTo>
                  <a:lnTo>
                    <a:pt x="393" y="106"/>
                  </a:lnTo>
                  <a:lnTo>
                    <a:pt x="398" y="108"/>
                  </a:lnTo>
                  <a:lnTo>
                    <a:pt x="404" y="110"/>
                  </a:lnTo>
                  <a:lnTo>
                    <a:pt x="411" y="112"/>
                  </a:lnTo>
                  <a:lnTo>
                    <a:pt x="409" y="108"/>
                  </a:lnTo>
                  <a:lnTo>
                    <a:pt x="409" y="104"/>
                  </a:lnTo>
                  <a:lnTo>
                    <a:pt x="409" y="99"/>
                  </a:lnTo>
                  <a:lnTo>
                    <a:pt x="409" y="96"/>
                  </a:lnTo>
                  <a:lnTo>
                    <a:pt x="409" y="90"/>
                  </a:lnTo>
                  <a:lnTo>
                    <a:pt x="409" y="87"/>
                  </a:lnTo>
                  <a:lnTo>
                    <a:pt x="409" y="83"/>
                  </a:lnTo>
                  <a:lnTo>
                    <a:pt x="409" y="80"/>
                  </a:lnTo>
                  <a:lnTo>
                    <a:pt x="409" y="74"/>
                  </a:lnTo>
                  <a:lnTo>
                    <a:pt x="409" y="71"/>
                  </a:lnTo>
                  <a:lnTo>
                    <a:pt x="409" y="67"/>
                  </a:lnTo>
                  <a:lnTo>
                    <a:pt x="411" y="64"/>
                  </a:lnTo>
                  <a:lnTo>
                    <a:pt x="411" y="55"/>
                  </a:lnTo>
                  <a:lnTo>
                    <a:pt x="414" y="48"/>
                  </a:lnTo>
                  <a:lnTo>
                    <a:pt x="416" y="41"/>
                  </a:lnTo>
                  <a:lnTo>
                    <a:pt x="418" y="34"/>
                  </a:lnTo>
                  <a:lnTo>
                    <a:pt x="421" y="27"/>
                  </a:lnTo>
                  <a:lnTo>
                    <a:pt x="425" y="20"/>
                  </a:lnTo>
                  <a:lnTo>
                    <a:pt x="430" y="13"/>
                  </a:lnTo>
                  <a:lnTo>
                    <a:pt x="435" y="9"/>
                  </a:lnTo>
                  <a:lnTo>
                    <a:pt x="439" y="5"/>
                  </a:lnTo>
                  <a:lnTo>
                    <a:pt x="442" y="4"/>
                  </a:lnTo>
                  <a:lnTo>
                    <a:pt x="446" y="2"/>
                  </a:lnTo>
                  <a:lnTo>
                    <a:pt x="451" y="0"/>
                  </a:lnTo>
                  <a:lnTo>
                    <a:pt x="451" y="0"/>
                  </a:lnTo>
                  <a:close/>
                </a:path>
              </a:pathLst>
            </a:custGeom>
            <a:solidFill>
              <a:srgbClr val="C4DBFF">
                <a:alpha val="100000"/>
              </a:srgbClr>
            </a:solidFill>
            <a:ln w="9525">
              <a:noFill/>
            </a:ln>
          </p:spPr>
          <p:txBody>
            <a:bodyPr/>
            <a:p>
              <a:endParaRPr lang="zh-CN" altLang="en-US"/>
            </a:p>
          </p:txBody>
        </p:sp>
        <p:grpSp>
          <p:nvGrpSpPr>
            <p:cNvPr id="26654" name="Group 26"/>
            <p:cNvGrpSpPr/>
            <p:nvPr/>
          </p:nvGrpSpPr>
          <p:grpSpPr>
            <a:xfrm>
              <a:off x="451" y="3226"/>
              <a:ext cx="370" cy="594"/>
              <a:chOff x="451" y="3226"/>
              <a:chExt cx="370" cy="594"/>
            </a:xfrm>
          </p:grpSpPr>
          <p:sp>
            <p:nvSpPr>
              <p:cNvPr id="26655" name="Freeform 27"/>
              <p:cNvSpPr/>
              <p:nvPr/>
            </p:nvSpPr>
            <p:spPr>
              <a:xfrm>
                <a:off x="663" y="3226"/>
                <a:ext cx="41" cy="80"/>
              </a:xfrm>
              <a:custGeom>
                <a:avLst/>
                <a:gdLst/>
                <a:ahLst/>
                <a:cxnLst>
                  <a:cxn ang="0">
                    <a:pos x="4" y="0"/>
                  </a:cxn>
                  <a:cxn ang="0">
                    <a:pos x="12" y="0"/>
                  </a:cxn>
                  <a:cxn ang="0">
                    <a:pos x="18" y="2"/>
                  </a:cxn>
                  <a:cxn ang="0">
                    <a:pos x="22" y="4"/>
                  </a:cxn>
                  <a:cxn ang="0">
                    <a:pos x="26" y="7"/>
                  </a:cxn>
                  <a:cxn ang="0">
                    <a:pos x="29" y="11"/>
                  </a:cxn>
                  <a:cxn ang="0">
                    <a:pos x="31" y="14"/>
                  </a:cxn>
                  <a:cxn ang="0">
                    <a:pos x="33" y="20"/>
                  </a:cxn>
                  <a:cxn ang="0">
                    <a:pos x="35" y="25"/>
                  </a:cxn>
                  <a:cxn ang="0">
                    <a:pos x="35" y="30"/>
                  </a:cxn>
                  <a:cxn ang="0">
                    <a:pos x="35" y="36"/>
                  </a:cxn>
                  <a:cxn ang="0">
                    <a:pos x="36" y="42"/>
                  </a:cxn>
                  <a:cxn ang="0">
                    <a:pos x="36" y="48"/>
                  </a:cxn>
                  <a:cxn ang="0">
                    <a:pos x="37" y="54"/>
                  </a:cxn>
                  <a:cxn ang="0">
                    <a:pos x="38" y="60"/>
                  </a:cxn>
                  <a:cxn ang="0">
                    <a:pos x="39" y="66"/>
                  </a:cxn>
                  <a:cxn ang="0">
                    <a:pos x="38" y="69"/>
                  </a:cxn>
                  <a:cxn ang="0">
                    <a:pos x="38" y="72"/>
                  </a:cxn>
                  <a:cxn ang="0">
                    <a:pos x="40" y="75"/>
                  </a:cxn>
                  <a:cxn ang="0">
                    <a:pos x="41" y="78"/>
                  </a:cxn>
                  <a:cxn ang="0">
                    <a:pos x="37" y="78"/>
                  </a:cxn>
                  <a:cxn ang="0">
                    <a:pos x="33" y="75"/>
                  </a:cxn>
                  <a:cxn ang="0">
                    <a:pos x="28" y="70"/>
                  </a:cxn>
                  <a:cxn ang="0">
                    <a:pos x="25" y="67"/>
                  </a:cxn>
                  <a:cxn ang="0">
                    <a:pos x="22" y="62"/>
                  </a:cxn>
                  <a:cxn ang="0">
                    <a:pos x="20" y="58"/>
                  </a:cxn>
                  <a:cxn ang="0">
                    <a:pos x="18" y="52"/>
                  </a:cxn>
                  <a:cxn ang="0">
                    <a:pos x="16" y="48"/>
                  </a:cxn>
                  <a:cxn ang="0">
                    <a:pos x="14" y="43"/>
                  </a:cxn>
                  <a:cxn ang="0">
                    <a:pos x="12" y="37"/>
                  </a:cxn>
                  <a:cxn ang="0">
                    <a:pos x="12" y="33"/>
                  </a:cxn>
                  <a:cxn ang="0">
                    <a:pos x="10" y="28"/>
                  </a:cxn>
                  <a:cxn ang="0">
                    <a:pos x="9" y="22"/>
                  </a:cxn>
                  <a:cxn ang="0">
                    <a:pos x="7" y="17"/>
                  </a:cxn>
                  <a:cxn ang="0">
                    <a:pos x="6" y="13"/>
                  </a:cxn>
                  <a:cxn ang="0">
                    <a:pos x="4" y="8"/>
                  </a:cxn>
                  <a:cxn ang="0">
                    <a:pos x="4" y="5"/>
                  </a:cxn>
                  <a:cxn ang="0">
                    <a:pos x="0" y="2"/>
                  </a:cxn>
                  <a:cxn ang="0">
                    <a:pos x="1" y="0"/>
                  </a:cxn>
                </a:cxnLst>
                <a:pathLst>
                  <a:path w="81" h="159">
                    <a:moveTo>
                      <a:pt x="1" y="0"/>
                    </a:moveTo>
                    <a:lnTo>
                      <a:pt x="8" y="0"/>
                    </a:lnTo>
                    <a:lnTo>
                      <a:pt x="16" y="0"/>
                    </a:lnTo>
                    <a:lnTo>
                      <a:pt x="23" y="0"/>
                    </a:lnTo>
                    <a:lnTo>
                      <a:pt x="30" y="2"/>
                    </a:lnTo>
                    <a:lnTo>
                      <a:pt x="35" y="4"/>
                    </a:lnTo>
                    <a:lnTo>
                      <a:pt x="40" y="5"/>
                    </a:lnTo>
                    <a:lnTo>
                      <a:pt x="44" y="7"/>
                    </a:lnTo>
                    <a:lnTo>
                      <a:pt x="49" y="11"/>
                    </a:lnTo>
                    <a:lnTo>
                      <a:pt x="51" y="13"/>
                    </a:lnTo>
                    <a:lnTo>
                      <a:pt x="56" y="16"/>
                    </a:lnTo>
                    <a:lnTo>
                      <a:pt x="58" y="21"/>
                    </a:lnTo>
                    <a:lnTo>
                      <a:pt x="60" y="25"/>
                    </a:lnTo>
                    <a:lnTo>
                      <a:pt x="62" y="28"/>
                    </a:lnTo>
                    <a:lnTo>
                      <a:pt x="63" y="34"/>
                    </a:lnTo>
                    <a:lnTo>
                      <a:pt x="65" y="39"/>
                    </a:lnTo>
                    <a:lnTo>
                      <a:pt x="67" y="44"/>
                    </a:lnTo>
                    <a:lnTo>
                      <a:pt x="69" y="50"/>
                    </a:lnTo>
                    <a:lnTo>
                      <a:pt x="69" y="55"/>
                    </a:lnTo>
                    <a:lnTo>
                      <a:pt x="70" y="60"/>
                    </a:lnTo>
                    <a:lnTo>
                      <a:pt x="70" y="66"/>
                    </a:lnTo>
                    <a:lnTo>
                      <a:pt x="70" y="71"/>
                    </a:lnTo>
                    <a:lnTo>
                      <a:pt x="72" y="78"/>
                    </a:lnTo>
                    <a:lnTo>
                      <a:pt x="72" y="83"/>
                    </a:lnTo>
                    <a:lnTo>
                      <a:pt x="72" y="90"/>
                    </a:lnTo>
                    <a:lnTo>
                      <a:pt x="72" y="96"/>
                    </a:lnTo>
                    <a:lnTo>
                      <a:pt x="72" y="101"/>
                    </a:lnTo>
                    <a:lnTo>
                      <a:pt x="74" y="108"/>
                    </a:lnTo>
                    <a:lnTo>
                      <a:pt x="74" y="113"/>
                    </a:lnTo>
                    <a:lnTo>
                      <a:pt x="76" y="119"/>
                    </a:lnTo>
                    <a:lnTo>
                      <a:pt x="76" y="124"/>
                    </a:lnTo>
                    <a:lnTo>
                      <a:pt x="78" y="131"/>
                    </a:lnTo>
                    <a:lnTo>
                      <a:pt x="79" y="136"/>
                    </a:lnTo>
                    <a:lnTo>
                      <a:pt x="76" y="138"/>
                    </a:lnTo>
                    <a:lnTo>
                      <a:pt x="76" y="140"/>
                    </a:lnTo>
                    <a:lnTo>
                      <a:pt x="76" y="143"/>
                    </a:lnTo>
                    <a:lnTo>
                      <a:pt x="78" y="145"/>
                    </a:lnTo>
                    <a:lnTo>
                      <a:pt x="79" y="149"/>
                    </a:lnTo>
                    <a:lnTo>
                      <a:pt x="81" y="152"/>
                    </a:lnTo>
                    <a:lnTo>
                      <a:pt x="81" y="156"/>
                    </a:lnTo>
                    <a:lnTo>
                      <a:pt x="79" y="159"/>
                    </a:lnTo>
                    <a:lnTo>
                      <a:pt x="74" y="156"/>
                    </a:lnTo>
                    <a:lnTo>
                      <a:pt x="69" y="152"/>
                    </a:lnTo>
                    <a:lnTo>
                      <a:pt x="65" y="149"/>
                    </a:lnTo>
                    <a:lnTo>
                      <a:pt x="62" y="145"/>
                    </a:lnTo>
                    <a:lnTo>
                      <a:pt x="56" y="140"/>
                    </a:lnTo>
                    <a:lnTo>
                      <a:pt x="53" y="136"/>
                    </a:lnTo>
                    <a:lnTo>
                      <a:pt x="49" y="133"/>
                    </a:lnTo>
                    <a:lnTo>
                      <a:pt x="47" y="129"/>
                    </a:lnTo>
                    <a:lnTo>
                      <a:pt x="44" y="124"/>
                    </a:lnTo>
                    <a:lnTo>
                      <a:pt x="42" y="119"/>
                    </a:lnTo>
                    <a:lnTo>
                      <a:pt x="39" y="115"/>
                    </a:lnTo>
                    <a:lnTo>
                      <a:pt x="37" y="110"/>
                    </a:lnTo>
                    <a:lnTo>
                      <a:pt x="35" y="104"/>
                    </a:lnTo>
                    <a:lnTo>
                      <a:pt x="33" y="101"/>
                    </a:lnTo>
                    <a:lnTo>
                      <a:pt x="31" y="96"/>
                    </a:lnTo>
                    <a:lnTo>
                      <a:pt x="30" y="90"/>
                    </a:lnTo>
                    <a:lnTo>
                      <a:pt x="28" y="85"/>
                    </a:lnTo>
                    <a:lnTo>
                      <a:pt x="26" y="80"/>
                    </a:lnTo>
                    <a:lnTo>
                      <a:pt x="24" y="74"/>
                    </a:lnTo>
                    <a:lnTo>
                      <a:pt x="24" y="69"/>
                    </a:lnTo>
                    <a:lnTo>
                      <a:pt x="23" y="66"/>
                    </a:lnTo>
                    <a:lnTo>
                      <a:pt x="21" y="60"/>
                    </a:lnTo>
                    <a:lnTo>
                      <a:pt x="19" y="55"/>
                    </a:lnTo>
                    <a:lnTo>
                      <a:pt x="19" y="50"/>
                    </a:lnTo>
                    <a:lnTo>
                      <a:pt x="17" y="44"/>
                    </a:lnTo>
                    <a:lnTo>
                      <a:pt x="16" y="39"/>
                    </a:lnTo>
                    <a:lnTo>
                      <a:pt x="14" y="34"/>
                    </a:lnTo>
                    <a:lnTo>
                      <a:pt x="14" y="30"/>
                    </a:lnTo>
                    <a:lnTo>
                      <a:pt x="12" y="25"/>
                    </a:lnTo>
                    <a:lnTo>
                      <a:pt x="10" y="21"/>
                    </a:lnTo>
                    <a:lnTo>
                      <a:pt x="8" y="16"/>
                    </a:lnTo>
                    <a:lnTo>
                      <a:pt x="8" y="13"/>
                    </a:lnTo>
                    <a:lnTo>
                      <a:pt x="8" y="9"/>
                    </a:lnTo>
                    <a:lnTo>
                      <a:pt x="5" y="5"/>
                    </a:lnTo>
                    <a:lnTo>
                      <a:pt x="0" y="4"/>
                    </a:lnTo>
                    <a:lnTo>
                      <a:pt x="1" y="0"/>
                    </a:lnTo>
                    <a:lnTo>
                      <a:pt x="1" y="0"/>
                    </a:lnTo>
                    <a:close/>
                  </a:path>
                </a:pathLst>
              </a:custGeom>
              <a:solidFill>
                <a:srgbClr val="C4DBFF">
                  <a:alpha val="100000"/>
                </a:srgbClr>
              </a:solidFill>
              <a:ln w="9525">
                <a:noFill/>
              </a:ln>
            </p:spPr>
            <p:txBody>
              <a:bodyPr/>
              <a:p>
                <a:endParaRPr lang="zh-CN" altLang="en-US"/>
              </a:p>
            </p:txBody>
          </p:sp>
          <p:sp>
            <p:nvSpPr>
              <p:cNvPr id="26656" name="Freeform 28"/>
              <p:cNvSpPr/>
              <p:nvPr/>
            </p:nvSpPr>
            <p:spPr>
              <a:xfrm>
                <a:off x="458" y="3454"/>
                <a:ext cx="124" cy="164"/>
              </a:xfrm>
              <a:custGeom>
                <a:avLst/>
                <a:gdLst/>
                <a:ahLst/>
                <a:cxnLst>
                  <a:cxn ang="0">
                    <a:pos x="0" y="54"/>
                  </a:cxn>
                  <a:cxn ang="0">
                    <a:pos x="48" y="22"/>
                  </a:cxn>
                  <a:cxn ang="0">
                    <a:pos x="69" y="21"/>
                  </a:cxn>
                  <a:cxn ang="0">
                    <a:pos x="94" y="0"/>
                  </a:cxn>
                  <a:cxn ang="0">
                    <a:pos x="116" y="10"/>
                  </a:cxn>
                  <a:cxn ang="0">
                    <a:pos x="124" y="108"/>
                  </a:cxn>
                  <a:cxn ang="0">
                    <a:pos x="42" y="164"/>
                  </a:cxn>
                  <a:cxn ang="0">
                    <a:pos x="39" y="73"/>
                  </a:cxn>
                  <a:cxn ang="0">
                    <a:pos x="0" y="54"/>
                  </a:cxn>
                  <a:cxn ang="0">
                    <a:pos x="0" y="54"/>
                  </a:cxn>
                </a:cxnLst>
                <a:pathLst>
                  <a:path w="248" h="327">
                    <a:moveTo>
                      <a:pt x="0" y="108"/>
                    </a:moveTo>
                    <a:lnTo>
                      <a:pt x="96" y="43"/>
                    </a:lnTo>
                    <a:lnTo>
                      <a:pt x="137" y="41"/>
                    </a:lnTo>
                    <a:lnTo>
                      <a:pt x="188" y="0"/>
                    </a:lnTo>
                    <a:lnTo>
                      <a:pt x="231" y="20"/>
                    </a:lnTo>
                    <a:lnTo>
                      <a:pt x="248" y="216"/>
                    </a:lnTo>
                    <a:lnTo>
                      <a:pt x="84" y="327"/>
                    </a:lnTo>
                    <a:lnTo>
                      <a:pt x="78" y="145"/>
                    </a:lnTo>
                    <a:lnTo>
                      <a:pt x="0" y="108"/>
                    </a:lnTo>
                    <a:lnTo>
                      <a:pt x="0" y="108"/>
                    </a:lnTo>
                    <a:close/>
                  </a:path>
                </a:pathLst>
              </a:custGeom>
              <a:solidFill>
                <a:srgbClr val="6B949E">
                  <a:alpha val="100000"/>
                </a:srgbClr>
              </a:solidFill>
              <a:ln w="9525">
                <a:noFill/>
              </a:ln>
            </p:spPr>
            <p:txBody>
              <a:bodyPr/>
              <a:p>
                <a:endParaRPr lang="zh-CN" altLang="en-US"/>
              </a:p>
            </p:txBody>
          </p:sp>
          <p:sp>
            <p:nvSpPr>
              <p:cNvPr id="26657" name="Freeform 29"/>
              <p:cNvSpPr/>
              <p:nvPr/>
            </p:nvSpPr>
            <p:spPr>
              <a:xfrm>
                <a:off x="536" y="3291"/>
                <a:ext cx="282" cy="214"/>
              </a:xfrm>
              <a:custGeom>
                <a:avLst/>
                <a:gdLst/>
                <a:ahLst/>
                <a:cxnLst>
                  <a:cxn ang="0">
                    <a:pos x="69" y="123"/>
                  </a:cxn>
                  <a:cxn ang="0">
                    <a:pos x="101" y="169"/>
                  </a:cxn>
                  <a:cxn ang="0">
                    <a:pos x="196" y="60"/>
                  </a:cxn>
                  <a:cxn ang="0">
                    <a:pos x="269" y="187"/>
                  </a:cxn>
                  <a:cxn ang="0">
                    <a:pos x="282" y="176"/>
                  </a:cxn>
                  <a:cxn ang="0">
                    <a:pos x="281" y="173"/>
                  </a:cxn>
                  <a:cxn ang="0">
                    <a:pos x="280" y="168"/>
                  </a:cxn>
                  <a:cxn ang="0">
                    <a:pos x="280" y="165"/>
                  </a:cxn>
                  <a:cxn ang="0">
                    <a:pos x="279" y="161"/>
                  </a:cxn>
                  <a:cxn ang="0">
                    <a:pos x="279" y="157"/>
                  </a:cxn>
                  <a:cxn ang="0">
                    <a:pos x="278" y="152"/>
                  </a:cxn>
                  <a:cxn ang="0">
                    <a:pos x="277" y="145"/>
                  </a:cxn>
                  <a:cxn ang="0">
                    <a:pos x="276" y="140"/>
                  </a:cxn>
                  <a:cxn ang="0">
                    <a:pos x="274" y="134"/>
                  </a:cxn>
                  <a:cxn ang="0">
                    <a:pos x="273" y="128"/>
                  </a:cxn>
                  <a:cxn ang="0">
                    <a:pos x="271" y="121"/>
                  </a:cxn>
                  <a:cxn ang="0">
                    <a:pos x="270" y="114"/>
                  </a:cxn>
                  <a:cxn ang="0">
                    <a:pos x="268" y="107"/>
                  </a:cxn>
                  <a:cxn ang="0">
                    <a:pos x="265" y="100"/>
                  </a:cxn>
                  <a:cxn ang="0">
                    <a:pos x="263" y="92"/>
                  </a:cxn>
                  <a:cxn ang="0">
                    <a:pos x="261" y="86"/>
                  </a:cxn>
                  <a:cxn ang="0">
                    <a:pos x="257" y="78"/>
                  </a:cxn>
                  <a:cxn ang="0">
                    <a:pos x="255" y="72"/>
                  </a:cxn>
                  <a:cxn ang="0">
                    <a:pos x="251" y="64"/>
                  </a:cxn>
                  <a:cxn ang="0">
                    <a:pos x="248" y="58"/>
                  </a:cxn>
                  <a:cxn ang="0">
                    <a:pos x="244" y="51"/>
                  </a:cxn>
                  <a:cxn ang="0">
                    <a:pos x="240" y="45"/>
                  </a:cxn>
                  <a:cxn ang="0">
                    <a:pos x="236" y="38"/>
                  </a:cxn>
                  <a:cxn ang="0">
                    <a:pos x="232" y="33"/>
                  </a:cxn>
                  <a:cxn ang="0">
                    <a:pos x="227" y="27"/>
                  </a:cxn>
                  <a:cxn ang="0">
                    <a:pos x="222" y="22"/>
                  </a:cxn>
                  <a:cxn ang="0">
                    <a:pos x="217" y="18"/>
                  </a:cxn>
                  <a:cxn ang="0">
                    <a:pos x="211" y="14"/>
                  </a:cxn>
                  <a:cxn ang="0">
                    <a:pos x="205" y="11"/>
                  </a:cxn>
                  <a:cxn ang="0">
                    <a:pos x="200" y="8"/>
                  </a:cxn>
                  <a:cxn ang="0">
                    <a:pos x="192" y="7"/>
                  </a:cxn>
                  <a:cxn ang="0">
                    <a:pos x="186" y="5"/>
                  </a:cxn>
                  <a:cxn ang="0">
                    <a:pos x="182" y="4"/>
                  </a:cxn>
                  <a:cxn ang="0">
                    <a:pos x="178" y="4"/>
                  </a:cxn>
                  <a:cxn ang="0">
                    <a:pos x="173" y="3"/>
                  </a:cxn>
                  <a:cxn ang="0">
                    <a:pos x="168" y="3"/>
                  </a:cxn>
                  <a:cxn ang="0">
                    <a:pos x="162" y="2"/>
                  </a:cxn>
                  <a:cxn ang="0">
                    <a:pos x="157" y="2"/>
                  </a:cxn>
                  <a:cxn ang="0">
                    <a:pos x="153" y="2"/>
                  </a:cxn>
                  <a:cxn ang="0">
                    <a:pos x="147" y="1"/>
                  </a:cxn>
                  <a:cxn ang="0">
                    <a:pos x="142" y="1"/>
                  </a:cxn>
                  <a:cxn ang="0">
                    <a:pos x="137" y="1"/>
                  </a:cxn>
                  <a:cxn ang="0">
                    <a:pos x="132" y="1"/>
                  </a:cxn>
                  <a:cxn ang="0">
                    <a:pos x="127" y="0"/>
                  </a:cxn>
                  <a:cxn ang="0">
                    <a:pos x="122" y="0"/>
                  </a:cxn>
                  <a:cxn ang="0">
                    <a:pos x="117" y="0"/>
                  </a:cxn>
                  <a:cxn ang="0">
                    <a:pos x="113" y="0"/>
                  </a:cxn>
                  <a:cxn ang="0">
                    <a:pos x="108" y="0"/>
                  </a:cxn>
                  <a:cxn ang="0">
                    <a:pos x="104" y="0"/>
                  </a:cxn>
                  <a:cxn ang="0">
                    <a:pos x="100" y="0"/>
                  </a:cxn>
                  <a:cxn ang="0">
                    <a:pos x="96" y="0"/>
                  </a:cxn>
                  <a:cxn ang="0">
                    <a:pos x="92" y="0"/>
                  </a:cxn>
                  <a:cxn ang="0">
                    <a:pos x="85" y="0"/>
                  </a:cxn>
                  <a:cxn ang="0">
                    <a:pos x="81" y="1"/>
                  </a:cxn>
                  <a:cxn ang="0">
                    <a:pos x="49" y="88"/>
                  </a:cxn>
                  <a:cxn ang="0">
                    <a:pos x="11" y="164"/>
                  </a:cxn>
                </a:cxnLst>
                <a:pathLst>
                  <a:path w="564" h="428">
                    <a:moveTo>
                      <a:pt x="21" y="327"/>
                    </a:moveTo>
                    <a:lnTo>
                      <a:pt x="138" y="246"/>
                    </a:lnTo>
                    <a:lnTo>
                      <a:pt x="183" y="172"/>
                    </a:lnTo>
                    <a:lnTo>
                      <a:pt x="202" y="338"/>
                    </a:lnTo>
                    <a:lnTo>
                      <a:pt x="344" y="428"/>
                    </a:lnTo>
                    <a:lnTo>
                      <a:pt x="392" y="120"/>
                    </a:lnTo>
                    <a:lnTo>
                      <a:pt x="470" y="237"/>
                    </a:lnTo>
                    <a:lnTo>
                      <a:pt x="537" y="373"/>
                    </a:lnTo>
                    <a:lnTo>
                      <a:pt x="564" y="352"/>
                    </a:lnTo>
                    <a:lnTo>
                      <a:pt x="564" y="352"/>
                    </a:lnTo>
                    <a:lnTo>
                      <a:pt x="564" y="349"/>
                    </a:lnTo>
                    <a:lnTo>
                      <a:pt x="562" y="345"/>
                    </a:lnTo>
                    <a:lnTo>
                      <a:pt x="562" y="340"/>
                    </a:lnTo>
                    <a:lnTo>
                      <a:pt x="560" y="336"/>
                    </a:lnTo>
                    <a:lnTo>
                      <a:pt x="560" y="333"/>
                    </a:lnTo>
                    <a:lnTo>
                      <a:pt x="560" y="329"/>
                    </a:lnTo>
                    <a:lnTo>
                      <a:pt x="560" y="326"/>
                    </a:lnTo>
                    <a:lnTo>
                      <a:pt x="558" y="322"/>
                    </a:lnTo>
                    <a:lnTo>
                      <a:pt x="558" y="317"/>
                    </a:lnTo>
                    <a:lnTo>
                      <a:pt x="557" y="313"/>
                    </a:lnTo>
                    <a:lnTo>
                      <a:pt x="557" y="308"/>
                    </a:lnTo>
                    <a:lnTo>
                      <a:pt x="555" y="303"/>
                    </a:lnTo>
                    <a:lnTo>
                      <a:pt x="555" y="297"/>
                    </a:lnTo>
                    <a:lnTo>
                      <a:pt x="553" y="290"/>
                    </a:lnTo>
                    <a:lnTo>
                      <a:pt x="553" y="287"/>
                    </a:lnTo>
                    <a:lnTo>
                      <a:pt x="551" y="280"/>
                    </a:lnTo>
                    <a:lnTo>
                      <a:pt x="549" y="274"/>
                    </a:lnTo>
                    <a:lnTo>
                      <a:pt x="548" y="267"/>
                    </a:lnTo>
                    <a:lnTo>
                      <a:pt x="548" y="262"/>
                    </a:lnTo>
                    <a:lnTo>
                      <a:pt x="546" y="255"/>
                    </a:lnTo>
                    <a:lnTo>
                      <a:pt x="544" y="248"/>
                    </a:lnTo>
                    <a:lnTo>
                      <a:pt x="542" y="241"/>
                    </a:lnTo>
                    <a:lnTo>
                      <a:pt x="541" y="235"/>
                    </a:lnTo>
                    <a:lnTo>
                      <a:pt x="539" y="228"/>
                    </a:lnTo>
                    <a:lnTo>
                      <a:pt x="537" y="221"/>
                    </a:lnTo>
                    <a:lnTo>
                      <a:pt x="535" y="214"/>
                    </a:lnTo>
                    <a:lnTo>
                      <a:pt x="533" y="207"/>
                    </a:lnTo>
                    <a:lnTo>
                      <a:pt x="530" y="200"/>
                    </a:lnTo>
                    <a:lnTo>
                      <a:pt x="528" y="193"/>
                    </a:lnTo>
                    <a:lnTo>
                      <a:pt x="526" y="184"/>
                    </a:lnTo>
                    <a:lnTo>
                      <a:pt x="523" y="179"/>
                    </a:lnTo>
                    <a:lnTo>
                      <a:pt x="521" y="172"/>
                    </a:lnTo>
                    <a:lnTo>
                      <a:pt x="518" y="163"/>
                    </a:lnTo>
                    <a:lnTo>
                      <a:pt x="514" y="156"/>
                    </a:lnTo>
                    <a:lnTo>
                      <a:pt x="512" y="150"/>
                    </a:lnTo>
                    <a:lnTo>
                      <a:pt x="509" y="143"/>
                    </a:lnTo>
                    <a:lnTo>
                      <a:pt x="505" y="135"/>
                    </a:lnTo>
                    <a:lnTo>
                      <a:pt x="502" y="128"/>
                    </a:lnTo>
                    <a:lnTo>
                      <a:pt x="500" y="122"/>
                    </a:lnTo>
                    <a:lnTo>
                      <a:pt x="495" y="115"/>
                    </a:lnTo>
                    <a:lnTo>
                      <a:pt x="493" y="108"/>
                    </a:lnTo>
                    <a:lnTo>
                      <a:pt x="487" y="101"/>
                    </a:lnTo>
                    <a:lnTo>
                      <a:pt x="486" y="96"/>
                    </a:lnTo>
                    <a:lnTo>
                      <a:pt x="480" y="89"/>
                    </a:lnTo>
                    <a:lnTo>
                      <a:pt x="477" y="82"/>
                    </a:lnTo>
                    <a:lnTo>
                      <a:pt x="471" y="76"/>
                    </a:lnTo>
                    <a:lnTo>
                      <a:pt x="468" y="71"/>
                    </a:lnTo>
                    <a:lnTo>
                      <a:pt x="463" y="66"/>
                    </a:lnTo>
                    <a:lnTo>
                      <a:pt x="457" y="60"/>
                    </a:lnTo>
                    <a:lnTo>
                      <a:pt x="454" y="53"/>
                    </a:lnTo>
                    <a:lnTo>
                      <a:pt x="448" y="50"/>
                    </a:lnTo>
                    <a:lnTo>
                      <a:pt x="443" y="44"/>
                    </a:lnTo>
                    <a:lnTo>
                      <a:pt x="438" y="41"/>
                    </a:lnTo>
                    <a:lnTo>
                      <a:pt x="433" y="36"/>
                    </a:lnTo>
                    <a:lnTo>
                      <a:pt x="427" y="32"/>
                    </a:lnTo>
                    <a:lnTo>
                      <a:pt x="422" y="27"/>
                    </a:lnTo>
                    <a:lnTo>
                      <a:pt x="417" y="25"/>
                    </a:lnTo>
                    <a:lnTo>
                      <a:pt x="409" y="21"/>
                    </a:lnTo>
                    <a:lnTo>
                      <a:pt x="404" y="20"/>
                    </a:lnTo>
                    <a:lnTo>
                      <a:pt x="399" y="16"/>
                    </a:lnTo>
                    <a:lnTo>
                      <a:pt x="392" y="14"/>
                    </a:lnTo>
                    <a:lnTo>
                      <a:pt x="383" y="13"/>
                    </a:lnTo>
                    <a:lnTo>
                      <a:pt x="376" y="11"/>
                    </a:lnTo>
                    <a:lnTo>
                      <a:pt x="372" y="9"/>
                    </a:lnTo>
                    <a:lnTo>
                      <a:pt x="367" y="9"/>
                    </a:lnTo>
                    <a:lnTo>
                      <a:pt x="363" y="7"/>
                    </a:lnTo>
                    <a:lnTo>
                      <a:pt x="360" y="7"/>
                    </a:lnTo>
                    <a:lnTo>
                      <a:pt x="355" y="7"/>
                    </a:lnTo>
                    <a:lnTo>
                      <a:pt x="349" y="7"/>
                    </a:lnTo>
                    <a:lnTo>
                      <a:pt x="346" y="6"/>
                    </a:lnTo>
                    <a:lnTo>
                      <a:pt x="340" y="6"/>
                    </a:lnTo>
                    <a:lnTo>
                      <a:pt x="335" y="6"/>
                    </a:lnTo>
                    <a:lnTo>
                      <a:pt x="330" y="4"/>
                    </a:lnTo>
                    <a:lnTo>
                      <a:pt x="324" y="4"/>
                    </a:lnTo>
                    <a:lnTo>
                      <a:pt x="321" y="4"/>
                    </a:lnTo>
                    <a:lnTo>
                      <a:pt x="314" y="4"/>
                    </a:lnTo>
                    <a:lnTo>
                      <a:pt x="310" y="4"/>
                    </a:lnTo>
                    <a:lnTo>
                      <a:pt x="305" y="4"/>
                    </a:lnTo>
                    <a:lnTo>
                      <a:pt x="300" y="4"/>
                    </a:lnTo>
                    <a:lnTo>
                      <a:pt x="294" y="2"/>
                    </a:lnTo>
                    <a:lnTo>
                      <a:pt x="289" y="2"/>
                    </a:lnTo>
                    <a:lnTo>
                      <a:pt x="284" y="2"/>
                    </a:lnTo>
                    <a:lnTo>
                      <a:pt x="278" y="2"/>
                    </a:lnTo>
                    <a:lnTo>
                      <a:pt x="273" y="2"/>
                    </a:lnTo>
                    <a:lnTo>
                      <a:pt x="268" y="2"/>
                    </a:lnTo>
                    <a:lnTo>
                      <a:pt x="264" y="2"/>
                    </a:lnTo>
                    <a:lnTo>
                      <a:pt x="259" y="2"/>
                    </a:lnTo>
                    <a:lnTo>
                      <a:pt x="254" y="0"/>
                    </a:lnTo>
                    <a:lnTo>
                      <a:pt x="248" y="0"/>
                    </a:lnTo>
                    <a:lnTo>
                      <a:pt x="243" y="0"/>
                    </a:lnTo>
                    <a:lnTo>
                      <a:pt x="239" y="0"/>
                    </a:lnTo>
                    <a:lnTo>
                      <a:pt x="234" y="0"/>
                    </a:lnTo>
                    <a:lnTo>
                      <a:pt x="229" y="0"/>
                    </a:lnTo>
                    <a:lnTo>
                      <a:pt x="225" y="0"/>
                    </a:lnTo>
                    <a:lnTo>
                      <a:pt x="220" y="0"/>
                    </a:lnTo>
                    <a:lnTo>
                      <a:pt x="216" y="0"/>
                    </a:lnTo>
                    <a:lnTo>
                      <a:pt x="211" y="0"/>
                    </a:lnTo>
                    <a:lnTo>
                      <a:pt x="208" y="0"/>
                    </a:lnTo>
                    <a:lnTo>
                      <a:pt x="204" y="0"/>
                    </a:lnTo>
                    <a:lnTo>
                      <a:pt x="199" y="0"/>
                    </a:lnTo>
                    <a:lnTo>
                      <a:pt x="195" y="0"/>
                    </a:lnTo>
                    <a:lnTo>
                      <a:pt x="192" y="0"/>
                    </a:lnTo>
                    <a:lnTo>
                      <a:pt x="190" y="0"/>
                    </a:lnTo>
                    <a:lnTo>
                      <a:pt x="183" y="0"/>
                    </a:lnTo>
                    <a:lnTo>
                      <a:pt x="176" y="0"/>
                    </a:lnTo>
                    <a:lnTo>
                      <a:pt x="170" y="0"/>
                    </a:lnTo>
                    <a:lnTo>
                      <a:pt x="167" y="2"/>
                    </a:lnTo>
                    <a:lnTo>
                      <a:pt x="161" y="2"/>
                    </a:lnTo>
                    <a:lnTo>
                      <a:pt x="160" y="2"/>
                    </a:lnTo>
                    <a:lnTo>
                      <a:pt x="98" y="175"/>
                    </a:lnTo>
                    <a:lnTo>
                      <a:pt x="0" y="315"/>
                    </a:lnTo>
                    <a:lnTo>
                      <a:pt x="21" y="327"/>
                    </a:lnTo>
                    <a:lnTo>
                      <a:pt x="21" y="327"/>
                    </a:lnTo>
                    <a:close/>
                  </a:path>
                </a:pathLst>
              </a:custGeom>
              <a:solidFill>
                <a:srgbClr val="FFFFC2">
                  <a:alpha val="100000"/>
                </a:srgbClr>
              </a:solidFill>
              <a:ln w="9525">
                <a:noFill/>
              </a:ln>
            </p:spPr>
            <p:txBody>
              <a:bodyPr/>
              <a:p>
                <a:endParaRPr lang="zh-CN" altLang="en-US"/>
              </a:p>
            </p:txBody>
          </p:sp>
          <p:sp>
            <p:nvSpPr>
              <p:cNvPr id="26658" name="Freeform 30"/>
              <p:cNvSpPr/>
              <p:nvPr/>
            </p:nvSpPr>
            <p:spPr>
              <a:xfrm>
                <a:off x="564" y="3459"/>
                <a:ext cx="179" cy="361"/>
              </a:xfrm>
              <a:custGeom>
                <a:avLst/>
                <a:gdLst/>
                <a:ahLst/>
                <a:cxnLst>
                  <a:cxn ang="0">
                    <a:pos x="57" y="14"/>
                  </a:cxn>
                  <a:cxn ang="0">
                    <a:pos x="51" y="30"/>
                  </a:cxn>
                  <a:cxn ang="0">
                    <a:pos x="44" y="43"/>
                  </a:cxn>
                  <a:cxn ang="0">
                    <a:pos x="39" y="59"/>
                  </a:cxn>
                  <a:cxn ang="0">
                    <a:pos x="34" y="76"/>
                  </a:cxn>
                  <a:cxn ang="0">
                    <a:pos x="29" y="95"/>
                  </a:cxn>
                  <a:cxn ang="0">
                    <a:pos x="25" y="115"/>
                  </a:cxn>
                  <a:cxn ang="0">
                    <a:pos x="22" y="134"/>
                  </a:cxn>
                  <a:cxn ang="0">
                    <a:pos x="22" y="155"/>
                  </a:cxn>
                  <a:cxn ang="0">
                    <a:pos x="22" y="176"/>
                  </a:cxn>
                  <a:cxn ang="0">
                    <a:pos x="22" y="199"/>
                  </a:cxn>
                  <a:cxn ang="0">
                    <a:pos x="22" y="223"/>
                  </a:cxn>
                  <a:cxn ang="0">
                    <a:pos x="22" y="246"/>
                  </a:cxn>
                  <a:cxn ang="0">
                    <a:pos x="23" y="269"/>
                  </a:cxn>
                  <a:cxn ang="0">
                    <a:pos x="24" y="290"/>
                  </a:cxn>
                  <a:cxn ang="0">
                    <a:pos x="24" y="308"/>
                  </a:cxn>
                  <a:cxn ang="0">
                    <a:pos x="25" y="323"/>
                  </a:cxn>
                  <a:cxn ang="0">
                    <a:pos x="25" y="338"/>
                  </a:cxn>
                  <a:cxn ang="0">
                    <a:pos x="30" y="344"/>
                  </a:cxn>
                  <a:cxn ang="0">
                    <a:pos x="37" y="329"/>
                  </a:cxn>
                  <a:cxn ang="0">
                    <a:pos x="41" y="315"/>
                  </a:cxn>
                  <a:cxn ang="0">
                    <a:pos x="44" y="299"/>
                  </a:cxn>
                  <a:cxn ang="0">
                    <a:pos x="49" y="280"/>
                  </a:cxn>
                  <a:cxn ang="0">
                    <a:pos x="53" y="259"/>
                  </a:cxn>
                  <a:cxn ang="0">
                    <a:pos x="57" y="239"/>
                  </a:cxn>
                  <a:cxn ang="0">
                    <a:pos x="60" y="216"/>
                  </a:cxn>
                  <a:cxn ang="0">
                    <a:pos x="61" y="195"/>
                  </a:cxn>
                  <a:cxn ang="0">
                    <a:pos x="61" y="176"/>
                  </a:cxn>
                  <a:cxn ang="0">
                    <a:pos x="91" y="73"/>
                  </a:cxn>
                  <a:cxn ang="0">
                    <a:pos x="92" y="81"/>
                  </a:cxn>
                  <a:cxn ang="0">
                    <a:pos x="93" y="97"/>
                  </a:cxn>
                  <a:cxn ang="0">
                    <a:pos x="96" y="119"/>
                  </a:cxn>
                  <a:cxn ang="0">
                    <a:pos x="98" y="132"/>
                  </a:cxn>
                  <a:cxn ang="0">
                    <a:pos x="100" y="145"/>
                  </a:cxn>
                  <a:cxn ang="0">
                    <a:pos x="103" y="158"/>
                  </a:cxn>
                  <a:cxn ang="0">
                    <a:pos x="106" y="171"/>
                  </a:cxn>
                  <a:cxn ang="0">
                    <a:pos x="109" y="185"/>
                  </a:cxn>
                  <a:cxn ang="0">
                    <a:pos x="113" y="198"/>
                  </a:cxn>
                  <a:cxn ang="0">
                    <a:pos x="116" y="212"/>
                  </a:cxn>
                  <a:cxn ang="0">
                    <a:pos x="121" y="227"/>
                  </a:cxn>
                  <a:cxn ang="0">
                    <a:pos x="126" y="242"/>
                  </a:cxn>
                  <a:cxn ang="0">
                    <a:pos x="132" y="257"/>
                  </a:cxn>
                  <a:cxn ang="0">
                    <a:pos x="138" y="274"/>
                  </a:cxn>
                  <a:cxn ang="0">
                    <a:pos x="146" y="291"/>
                  </a:cxn>
                  <a:cxn ang="0">
                    <a:pos x="155" y="308"/>
                  </a:cxn>
                  <a:cxn ang="0">
                    <a:pos x="165" y="327"/>
                  </a:cxn>
                  <a:cxn ang="0">
                    <a:pos x="179" y="339"/>
                  </a:cxn>
                  <a:cxn ang="0">
                    <a:pos x="144" y="151"/>
                  </a:cxn>
                  <a:cxn ang="0">
                    <a:pos x="144" y="137"/>
                  </a:cxn>
                  <a:cxn ang="0">
                    <a:pos x="145" y="124"/>
                  </a:cxn>
                  <a:cxn ang="0">
                    <a:pos x="145" y="109"/>
                  </a:cxn>
                  <a:cxn ang="0">
                    <a:pos x="145" y="93"/>
                  </a:cxn>
                  <a:cxn ang="0">
                    <a:pos x="145" y="76"/>
                  </a:cxn>
                  <a:cxn ang="0">
                    <a:pos x="146" y="60"/>
                  </a:cxn>
                  <a:cxn ang="0">
                    <a:pos x="146" y="45"/>
                  </a:cxn>
                  <a:cxn ang="0">
                    <a:pos x="147" y="31"/>
                  </a:cxn>
                  <a:cxn ang="0">
                    <a:pos x="146" y="15"/>
                  </a:cxn>
                  <a:cxn ang="0">
                    <a:pos x="132" y="3"/>
                  </a:cxn>
                  <a:cxn ang="0">
                    <a:pos x="116" y="0"/>
                  </a:cxn>
                  <a:cxn ang="0">
                    <a:pos x="100" y="0"/>
                  </a:cxn>
                  <a:cxn ang="0">
                    <a:pos x="86" y="0"/>
                  </a:cxn>
                  <a:cxn ang="0">
                    <a:pos x="68" y="2"/>
                  </a:cxn>
                </a:cxnLst>
                <a:pathLst>
                  <a:path w="358" h="723">
                    <a:moveTo>
                      <a:pt x="126" y="9"/>
                    </a:moveTo>
                    <a:lnTo>
                      <a:pt x="124" y="11"/>
                    </a:lnTo>
                    <a:lnTo>
                      <a:pt x="122" y="16"/>
                    </a:lnTo>
                    <a:lnTo>
                      <a:pt x="119" y="20"/>
                    </a:lnTo>
                    <a:lnTo>
                      <a:pt x="117" y="25"/>
                    </a:lnTo>
                    <a:lnTo>
                      <a:pt x="113" y="28"/>
                    </a:lnTo>
                    <a:lnTo>
                      <a:pt x="112" y="36"/>
                    </a:lnTo>
                    <a:lnTo>
                      <a:pt x="108" y="41"/>
                    </a:lnTo>
                    <a:lnTo>
                      <a:pt x="104" y="48"/>
                    </a:lnTo>
                    <a:lnTo>
                      <a:pt x="103" y="51"/>
                    </a:lnTo>
                    <a:lnTo>
                      <a:pt x="101" y="55"/>
                    </a:lnTo>
                    <a:lnTo>
                      <a:pt x="101" y="60"/>
                    </a:lnTo>
                    <a:lnTo>
                      <a:pt x="99" y="64"/>
                    </a:lnTo>
                    <a:lnTo>
                      <a:pt x="97" y="69"/>
                    </a:lnTo>
                    <a:lnTo>
                      <a:pt x="96" y="73"/>
                    </a:lnTo>
                    <a:lnTo>
                      <a:pt x="92" y="78"/>
                    </a:lnTo>
                    <a:lnTo>
                      <a:pt x="92" y="81"/>
                    </a:lnTo>
                    <a:lnTo>
                      <a:pt x="88" y="87"/>
                    </a:lnTo>
                    <a:lnTo>
                      <a:pt x="88" y="92"/>
                    </a:lnTo>
                    <a:lnTo>
                      <a:pt x="87" y="97"/>
                    </a:lnTo>
                    <a:lnTo>
                      <a:pt x="85" y="103"/>
                    </a:lnTo>
                    <a:lnTo>
                      <a:pt x="83" y="106"/>
                    </a:lnTo>
                    <a:lnTo>
                      <a:pt x="81" y="113"/>
                    </a:lnTo>
                    <a:lnTo>
                      <a:pt x="78" y="119"/>
                    </a:lnTo>
                    <a:lnTo>
                      <a:pt x="76" y="124"/>
                    </a:lnTo>
                    <a:lnTo>
                      <a:pt x="74" y="129"/>
                    </a:lnTo>
                    <a:lnTo>
                      <a:pt x="73" y="135"/>
                    </a:lnTo>
                    <a:lnTo>
                      <a:pt x="71" y="140"/>
                    </a:lnTo>
                    <a:lnTo>
                      <a:pt x="69" y="147"/>
                    </a:lnTo>
                    <a:lnTo>
                      <a:pt x="67" y="152"/>
                    </a:lnTo>
                    <a:lnTo>
                      <a:pt x="65" y="159"/>
                    </a:lnTo>
                    <a:lnTo>
                      <a:pt x="64" y="165"/>
                    </a:lnTo>
                    <a:lnTo>
                      <a:pt x="62" y="172"/>
                    </a:lnTo>
                    <a:lnTo>
                      <a:pt x="60" y="177"/>
                    </a:lnTo>
                    <a:lnTo>
                      <a:pt x="58" y="184"/>
                    </a:lnTo>
                    <a:lnTo>
                      <a:pt x="57" y="191"/>
                    </a:lnTo>
                    <a:lnTo>
                      <a:pt x="57" y="198"/>
                    </a:lnTo>
                    <a:lnTo>
                      <a:pt x="55" y="203"/>
                    </a:lnTo>
                    <a:lnTo>
                      <a:pt x="53" y="211"/>
                    </a:lnTo>
                    <a:lnTo>
                      <a:pt x="51" y="216"/>
                    </a:lnTo>
                    <a:lnTo>
                      <a:pt x="51" y="223"/>
                    </a:lnTo>
                    <a:lnTo>
                      <a:pt x="50" y="230"/>
                    </a:lnTo>
                    <a:lnTo>
                      <a:pt x="48" y="235"/>
                    </a:lnTo>
                    <a:lnTo>
                      <a:pt x="48" y="242"/>
                    </a:lnTo>
                    <a:lnTo>
                      <a:pt x="48" y="249"/>
                    </a:lnTo>
                    <a:lnTo>
                      <a:pt x="46" y="257"/>
                    </a:lnTo>
                    <a:lnTo>
                      <a:pt x="44" y="264"/>
                    </a:lnTo>
                    <a:lnTo>
                      <a:pt x="44" y="269"/>
                    </a:lnTo>
                    <a:lnTo>
                      <a:pt x="44" y="276"/>
                    </a:lnTo>
                    <a:lnTo>
                      <a:pt x="44" y="283"/>
                    </a:lnTo>
                    <a:lnTo>
                      <a:pt x="44" y="290"/>
                    </a:lnTo>
                    <a:lnTo>
                      <a:pt x="44" y="295"/>
                    </a:lnTo>
                    <a:lnTo>
                      <a:pt x="44" y="304"/>
                    </a:lnTo>
                    <a:lnTo>
                      <a:pt x="44" y="310"/>
                    </a:lnTo>
                    <a:lnTo>
                      <a:pt x="44" y="317"/>
                    </a:lnTo>
                    <a:lnTo>
                      <a:pt x="44" y="324"/>
                    </a:lnTo>
                    <a:lnTo>
                      <a:pt x="44" y="331"/>
                    </a:lnTo>
                    <a:lnTo>
                      <a:pt x="44" y="338"/>
                    </a:lnTo>
                    <a:lnTo>
                      <a:pt x="44" y="345"/>
                    </a:lnTo>
                    <a:lnTo>
                      <a:pt x="44" y="352"/>
                    </a:lnTo>
                    <a:lnTo>
                      <a:pt x="44" y="361"/>
                    </a:lnTo>
                    <a:lnTo>
                      <a:pt x="44" y="368"/>
                    </a:lnTo>
                    <a:lnTo>
                      <a:pt x="44" y="375"/>
                    </a:lnTo>
                    <a:lnTo>
                      <a:pt x="44" y="382"/>
                    </a:lnTo>
                    <a:lnTo>
                      <a:pt x="44" y="391"/>
                    </a:lnTo>
                    <a:lnTo>
                      <a:pt x="44" y="398"/>
                    </a:lnTo>
                    <a:lnTo>
                      <a:pt x="44" y="407"/>
                    </a:lnTo>
                    <a:lnTo>
                      <a:pt x="44" y="414"/>
                    </a:lnTo>
                    <a:lnTo>
                      <a:pt x="44" y="423"/>
                    </a:lnTo>
                    <a:lnTo>
                      <a:pt x="44" y="430"/>
                    </a:lnTo>
                    <a:lnTo>
                      <a:pt x="44" y="439"/>
                    </a:lnTo>
                    <a:lnTo>
                      <a:pt x="44" y="446"/>
                    </a:lnTo>
                    <a:lnTo>
                      <a:pt x="44" y="455"/>
                    </a:lnTo>
                    <a:lnTo>
                      <a:pt x="44" y="462"/>
                    </a:lnTo>
                    <a:lnTo>
                      <a:pt x="44" y="469"/>
                    </a:lnTo>
                    <a:lnTo>
                      <a:pt x="44" y="478"/>
                    </a:lnTo>
                    <a:lnTo>
                      <a:pt x="44" y="485"/>
                    </a:lnTo>
                    <a:lnTo>
                      <a:pt x="44" y="493"/>
                    </a:lnTo>
                    <a:lnTo>
                      <a:pt x="44" y="501"/>
                    </a:lnTo>
                    <a:lnTo>
                      <a:pt x="44" y="508"/>
                    </a:lnTo>
                    <a:lnTo>
                      <a:pt x="46" y="516"/>
                    </a:lnTo>
                    <a:lnTo>
                      <a:pt x="46" y="524"/>
                    </a:lnTo>
                    <a:lnTo>
                      <a:pt x="46" y="531"/>
                    </a:lnTo>
                    <a:lnTo>
                      <a:pt x="46" y="539"/>
                    </a:lnTo>
                    <a:lnTo>
                      <a:pt x="48" y="547"/>
                    </a:lnTo>
                    <a:lnTo>
                      <a:pt x="48" y="554"/>
                    </a:lnTo>
                    <a:lnTo>
                      <a:pt x="48" y="559"/>
                    </a:lnTo>
                    <a:lnTo>
                      <a:pt x="48" y="566"/>
                    </a:lnTo>
                    <a:lnTo>
                      <a:pt x="48" y="573"/>
                    </a:lnTo>
                    <a:lnTo>
                      <a:pt x="48" y="580"/>
                    </a:lnTo>
                    <a:lnTo>
                      <a:pt x="48" y="587"/>
                    </a:lnTo>
                    <a:lnTo>
                      <a:pt x="48" y="592"/>
                    </a:lnTo>
                    <a:lnTo>
                      <a:pt x="48" y="600"/>
                    </a:lnTo>
                    <a:lnTo>
                      <a:pt x="48" y="605"/>
                    </a:lnTo>
                    <a:lnTo>
                      <a:pt x="48" y="610"/>
                    </a:lnTo>
                    <a:lnTo>
                      <a:pt x="48" y="617"/>
                    </a:lnTo>
                    <a:lnTo>
                      <a:pt x="48" y="623"/>
                    </a:lnTo>
                    <a:lnTo>
                      <a:pt x="48" y="628"/>
                    </a:lnTo>
                    <a:lnTo>
                      <a:pt x="48" y="633"/>
                    </a:lnTo>
                    <a:lnTo>
                      <a:pt x="48" y="637"/>
                    </a:lnTo>
                    <a:lnTo>
                      <a:pt x="50" y="642"/>
                    </a:lnTo>
                    <a:lnTo>
                      <a:pt x="50" y="646"/>
                    </a:lnTo>
                    <a:lnTo>
                      <a:pt x="50" y="651"/>
                    </a:lnTo>
                    <a:lnTo>
                      <a:pt x="50" y="654"/>
                    </a:lnTo>
                    <a:lnTo>
                      <a:pt x="50" y="658"/>
                    </a:lnTo>
                    <a:lnTo>
                      <a:pt x="50" y="665"/>
                    </a:lnTo>
                    <a:lnTo>
                      <a:pt x="50" y="670"/>
                    </a:lnTo>
                    <a:lnTo>
                      <a:pt x="50" y="676"/>
                    </a:lnTo>
                    <a:lnTo>
                      <a:pt x="50" y="679"/>
                    </a:lnTo>
                    <a:lnTo>
                      <a:pt x="50" y="681"/>
                    </a:lnTo>
                    <a:lnTo>
                      <a:pt x="51" y="683"/>
                    </a:lnTo>
                    <a:lnTo>
                      <a:pt x="0" y="704"/>
                    </a:lnTo>
                    <a:lnTo>
                      <a:pt x="58" y="691"/>
                    </a:lnTo>
                    <a:lnTo>
                      <a:pt x="60" y="688"/>
                    </a:lnTo>
                    <a:lnTo>
                      <a:pt x="64" y="683"/>
                    </a:lnTo>
                    <a:lnTo>
                      <a:pt x="65" y="677"/>
                    </a:lnTo>
                    <a:lnTo>
                      <a:pt x="69" y="670"/>
                    </a:lnTo>
                    <a:lnTo>
                      <a:pt x="69" y="667"/>
                    </a:lnTo>
                    <a:lnTo>
                      <a:pt x="71" y="663"/>
                    </a:lnTo>
                    <a:lnTo>
                      <a:pt x="73" y="658"/>
                    </a:lnTo>
                    <a:lnTo>
                      <a:pt x="73" y="654"/>
                    </a:lnTo>
                    <a:lnTo>
                      <a:pt x="74" y="651"/>
                    </a:lnTo>
                    <a:lnTo>
                      <a:pt x="76" y="646"/>
                    </a:lnTo>
                    <a:lnTo>
                      <a:pt x="78" y="640"/>
                    </a:lnTo>
                    <a:lnTo>
                      <a:pt x="80" y="637"/>
                    </a:lnTo>
                    <a:lnTo>
                      <a:pt x="81" y="631"/>
                    </a:lnTo>
                    <a:lnTo>
                      <a:pt x="81" y="626"/>
                    </a:lnTo>
                    <a:lnTo>
                      <a:pt x="83" y="621"/>
                    </a:lnTo>
                    <a:lnTo>
                      <a:pt x="85" y="615"/>
                    </a:lnTo>
                    <a:lnTo>
                      <a:pt x="87" y="608"/>
                    </a:lnTo>
                    <a:lnTo>
                      <a:pt x="88" y="605"/>
                    </a:lnTo>
                    <a:lnTo>
                      <a:pt x="88" y="598"/>
                    </a:lnTo>
                    <a:lnTo>
                      <a:pt x="92" y="592"/>
                    </a:lnTo>
                    <a:lnTo>
                      <a:pt x="92" y="585"/>
                    </a:lnTo>
                    <a:lnTo>
                      <a:pt x="94" y="580"/>
                    </a:lnTo>
                    <a:lnTo>
                      <a:pt x="96" y="573"/>
                    </a:lnTo>
                    <a:lnTo>
                      <a:pt x="97" y="568"/>
                    </a:lnTo>
                    <a:lnTo>
                      <a:pt x="97" y="561"/>
                    </a:lnTo>
                    <a:lnTo>
                      <a:pt x="99" y="554"/>
                    </a:lnTo>
                    <a:lnTo>
                      <a:pt x="101" y="547"/>
                    </a:lnTo>
                    <a:lnTo>
                      <a:pt x="103" y="541"/>
                    </a:lnTo>
                    <a:lnTo>
                      <a:pt x="104" y="534"/>
                    </a:lnTo>
                    <a:lnTo>
                      <a:pt x="104" y="525"/>
                    </a:lnTo>
                    <a:lnTo>
                      <a:pt x="106" y="518"/>
                    </a:lnTo>
                    <a:lnTo>
                      <a:pt x="108" y="513"/>
                    </a:lnTo>
                    <a:lnTo>
                      <a:pt x="108" y="506"/>
                    </a:lnTo>
                    <a:lnTo>
                      <a:pt x="110" y="497"/>
                    </a:lnTo>
                    <a:lnTo>
                      <a:pt x="112" y="490"/>
                    </a:lnTo>
                    <a:lnTo>
                      <a:pt x="113" y="485"/>
                    </a:lnTo>
                    <a:lnTo>
                      <a:pt x="113" y="478"/>
                    </a:lnTo>
                    <a:lnTo>
                      <a:pt x="113" y="469"/>
                    </a:lnTo>
                    <a:lnTo>
                      <a:pt x="115" y="462"/>
                    </a:lnTo>
                    <a:lnTo>
                      <a:pt x="117" y="456"/>
                    </a:lnTo>
                    <a:lnTo>
                      <a:pt x="117" y="447"/>
                    </a:lnTo>
                    <a:lnTo>
                      <a:pt x="117" y="440"/>
                    </a:lnTo>
                    <a:lnTo>
                      <a:pt x="119" y="433"/>
                    </a:lnTo>
                    <a:lnTo>
                      <a:pt x="120" y="428"/>
                    </a:lnTo>
                    <a:lnTo>
                      <a:pt x="120" y="419"/>
                    </a:lnTo>
                    <a:lnTo>
                      <a:pt x="120" y="412"/>
                    </a:lnTo>
                    <a:lnTo>
                      <a:pt x="120" y="405"/>
                    </a:lnTo>
                    <a:lnTo>
                      <a:pt x="122" y="400"/>
                    </a:lnTo>
                    <a:lnTo>
                      <a:pt x="122" y="391"/>
                    </a:lnTo>
                    <a:lnTo>
                      <a:pt x="122" y="386"/>
                    </a:lnTo>
                    <a:lnTo>
                      <a:pt x="122" y="379"/>
                    </a:lnTo>
                    <a:lnTo>
                      <a:pt x="122" y="371"/>
                    </a:lnTo>
                    <a:lnTo>
                      <a:pt x="122" y="364"/>
                    </a:lnTo>
                    <a:lnTo>
                      <a:pt x="122" y="357"/>
                    </a:lnTo>
                    <a:lnTo>
                      <a:pt x="122" y="352"/>
                    </a:lnTo>
                    <a:lnTo>
                      <a:pt x="122" y="345"/>
                    </a:lnTo>
                    <a:lnTo>
                      <a:pt x="122" y="340"/>
                    </a:lnTo>
                    <a:lnTo>
                      <a:pt x="122" y="333"/>
                    </a:lnTo>
                    <a:lnTo>
                      <a:pt x="122" y="327"/>
                    </a:lnTo>
                    <a:lnTo>
                      <a:pt x="122" y="322"/>
                    </a:lnTo>
                    <a:lnTo>
                      <a:pt x="182" y="147"/>
                    </a:lnTo>
                    <a:lnTo>
                      <a:pt x="182" y="147"/>
                    </a:lnTo>
                    <a:lnTo>
                      <a:pt x="182" y="150"/>
                    </a:lnTo>
                    <a:lnTo>
                      <a:pt x="182" y="152"/>
                    </a:lnTo>
                    <a:lnTo>
                      <a:pt x="182" y="156"/>
                    </a:lnTo>
                    <a:lnTo>
                      <a:pt x="182" y="159"/>
                    </a:lnTo>
                    <a:lnTo>
                      <a:pt x="184" y="163"/>
                    </a:lnTo>
                    <a:lnTo>
                      <a:pt x="184" y="168"/>
                    </a:lnTo>
                    <a:lnTo>
                      <a:pt x="184" y="172"/>
                    </a:lnTo>
                    <a:lnTo>
                      <a:pt x="184" y="177"/>
                    </a:lnTo>
                    <a:lnTo>
                      <a:pt x="186" y="182"/>
                    </a:lnTo>
                    <a:lnTo>
                      <a:pt x="186" y="189"/>
                    </a:lnTo>
                    <a:lnTo>
                      <a:pt x="186" y="195"/>
                    </a:lnTo>
                    <a:lnTo>
                      <a:pt x="186" y="202"/>
                    </a:lnTo>
                    <a:lnTo>
                      <a:pt x="188" y="209"/>
                    </a:lnTo>
                    <a:lnTo>
                      <a:pt x="188" y="216"/>
                    </a:lnTo>
                    <a:lnTo>
                      <a:pt x="189" y="223"/>
                    </a:lnTo>
                    <a:lnTo>
                      <a:pt x="191" y="230"/>
                    </a:lnTo>
                    <a:lnTo>
                      <a:pt x="191" y="239"/>
                    </a:lnTo>
                    <a:lnTo>
                      <a:pt x="191" y="242"/>
                    </a:lnTo>
                    <a:lnTo>
                      <a:pt x="193" y="246"/>
                    </a:lnTo>
                    <a:lnTo>
                      <a:pt x="193" y="251"/>
                    </a:lnTo>
                    <a:lnTo>
                      <a:pt x="195" y="255"/>
                    </a:lnTo>
                    <a:lnTo>
                      <a:pt x="195" y="260"/>
                    </a:lnTo>
                    <a:lnTo>
                      <a:pt x="195" y="264"/>
                    </a:lnTo>
                    <a:lnTo>
                      <a:pt x="195" y="267"/>
                    </a:lnTo>
                    <a:lnTo>
                      <a:pt x="197" y="272"/>
                    </a:lnTo>
                    <a:lnTo>
                      <a:pt x="197" y="276"/>
                    </a:lnTo>
                    <a:lnTo>
                      <a:pt x="198" y="281"/>
                    </a:lnTo>
                    <a:lnTo>
                      <a:pt x="198" y="285"/>
                    </a:lnTo>
                    <a:lnTo>
                      <a:pt x="200" y="290"/>
                    </a:lnTo>
                    <a:lnTo>
                      <a:pt x="200" y="294"/>
                    </a:lnTo>
                    <a:lnTo>
                      <a:pt x="200" y="299"/>
                    </a:lnTo>
                    <a:lnTo>
                      <a:pt x="202" y="303"/>
                    </a:lnTo>
                    <a:lnTo>
                      <a:pt x="204" y="308"/>
                    </a:lnTo>
                    <a:lnTo>
                      <a:pt x="204" y="311"/>
                    </a:lnTo>
                    <a:lnTo>
                      <a:pt x="205" y="317"/>
                    </a:lnTo>
                    <a:lnTo>
                      <a:pt x="205" y="320"/>
                    </a:lnTo>
                    <a:lnTo>
                      <a:pt x="207" y="325"/>
                    </a:lnTo>
                    <a:lnTo>
                      <a:pt x="207" y="329"/>
                    </a:lnTo>
                    <a:lnTo>
                      <a:pt x="209" y="334"/>
                    </a:lnTo>
                    <a:lnTo>
                      <a:pt x="211" y="338"/>
                    </a:lnTo>
                    <a:lnTo>
                      <a:pt x="211" y="343"/>
                    </a:lnTo>
                    <a:lnTo>
                      <a:pt x="213" y="348"/>
                    </a:lnTo>
                    <a:lnTo>
                      <a:pt x="214" y="352"/>
                    </a:lnTo>
                    <a:lnTo>
                      <a:pt x="214" y="357"/>
                    </a:lnTo>
                    <a:lnTo>
                      <a:pt x="216" y="361"/>
                    </a:lnTo>
                    <a:lnTo>
                      <a:pt x="216" y="366"/>
                    </a:lnTo>
                    <a:lnTo>
                      <a:pt x="218" y="370"/>
                    </a:lnTo>
                    <a:lnTo>
                      <a:pt x="220" y="375"/>
                    </a:lnTo>
                    <a:lnTo>
                      <a:pt x="220" y="379"/>
                    </a:lnTo>
                    <a:lnTo>
                      <a:pt x="221" y="382"/>
                    </a:lnTo>
                    <a:lnTo>
                      <a:pt x="223" y="387"/>
                    </a:lnTo>
                    <a:lnTo>
                      <a:pt x="223" y="391"/>
                    </a:lnTo>
                    <a:lnTo>
                      <a:pt x="225" y="396"/>
                    </a:lnTo>
                    <a:lnTo>
                      <a:pt x="225" y="402"/>
                    </a:lnTo>
                    <a:lnTo>
                      <a:pt x="228" y="407"/>
                    </a:lnTo>
                    <a:lnTo>
                      <a:pt x="228" y="410"/>
                    </a:lnTo>
                    <a:lnTo>
                      <a:pt x="230" y="416"/>
                    </a:lnTo>
                    <a:lnTo>
                      <a:pt x="232" y="419"/>
                    </a:lnTo>
                    <a:lnTo>
                      <a:pt x="232" y="425"/>
                    </a:lnTo>
                    <a:lnTo>
                      <a:pt x="234" y="430"/>
                    </a:lnTo>
                    <a:lnTo>
                      <a:pt x="236" y="435"/>
                    </a:lnTo>
                    <a:lnTo>
                      <a:pt x="236" y="439"/>
                    </a:lnTo>
                    <a:lnTo>
                      <a:pt x="237" y="444"/>
                    </a:lnTo>
                    <a:lnTo>
                      <a:pt x="239" y="449"/>
                    </a:lnTo>
                    <a:lnTo>
                      <a:pt x="241" y="455"/>
                    </a:lnTo>
                    <a:lnTo>
                      <a:pt x="243" y="458"/>
                    </a:lnTo>
                    <a:lnTo>
                      <a:pt x="244" y="463"/>
                    </a:lnTo>
                    <a:lnTo>
                      <a:pt x="246" y="469"/>
                    </a:lnTo>
                    <a:lnTo>
                      <a:pt x="248" y="474"/>
                    </a:lnTo>
                    <a:lnTo>
                      <a:pt x="250" y="479"/>
                    </a:lnTo>
                    <a:lnTo>
                      <a:pt x="251" y="485"/>
                    </a:lnTo>
                    <a:lnTo>
                      <a:pt x="253" y="490"/>
                    </a:lnTo>
                    <a:lnTo>
                      <a:pt x="257" y="495"/>
                    </a:lnTo>
                    <a:lnTo>
                      <a:pt x="257" y="499"/>
                    </a:lnTo>
                    <a:lnTo>
                      <a:pt x="260" y="506"/>
                    </a:lnTo>
                    <a:lnTo>
                      <a:pt x="260" y="509"/>
                    </a:lnTo>
                    <a:lnTo>
                      <a:pt x="264" y="515"/>
                    </a:lnTo>
                    <a:lnTo>
                      <a:pt x="266" y="520"/>
                    </a:lnTo>
                    <a:lnTo>
                      <a:pt x="267" y="525"/>
                    </a:lnTo>
                    <a:lnTo>
                      <a:pt x="269" y="531"/>
                    </a:lnTo>
                    <a:lnTo>
                      <a:pt x="273" y="538"/>
                    </a:lnTo>
                    <a:lnTo>
                      <a:pt x="275" y="543"/>
                    </a:lnTo>
                    <a:lnTo>
                      <a:pt x="276" y="548"/>
                    </a:lnTo>
                    <a:lnTo>
                      <a:pt x="278" y="554"/>
                    </a:lnTo>
                    <a:lnTo>
                      <a:pt x="282" y="559"/>
                    </a:lnTo>
                    <a:lnTo>
                      <a:pt x="283" y="564"/>
                    </a:lnTo>
                    <a:lnTo>
                      <a:pt x="287" y="571"/>
                    </a:lnTo>
                    <a:lnTo>
                      <a:pt x="289" y="575"/>
                    </a:lnTo>
                    <a:lnTo>
                      <a:pt x="292" y="582"/>
                    </a:lnTo>
                    <a:lnTo>
                      <a:pt x="294" y="587"/>
                    </a:lnTo>
                    <a:lnTo>
                      <a:pt x="298" y="592"/>
                    </a:lnTo>
                    <a:lnTo>
                      <a:pt x="301" y="600"/>
                    </a:lnTo>
                    <a:lnTo>
                      <a:pt x="303" y="605"/>
                    </a:lnTo>
                    <a:lnTo>
                      <a:pt x="306" y="610"/>
                    </a:lnTo>
                    <a:lnTo>
                      <a:pt x="310" y="617"/>
                    </a:lnTo>
                    <a:lnTo>
                      <a:pt x="313" y="623"/>
                    </a:lnTo>
                    <a:lnTo>
                      <a:pt x="317" y="630"/>
                    </a:lnTo>
                    <a:lnTo>
                      <a:pt x="319" y="635"/>
                    </a:lnTo>
                    <a:lnTo>
                      <a:pt x="322" y="640"/>
                    </a:lnTo>
                    <a:lnTo>
                      <a:pt x="326" y="647"/>
                    </a:lnTo>
                    <a:lnTo>
                      <a:pt x="329" y="654"/>
                    </a:lnTo>
                    <a:lnTo>
                      <a:pt x="333" y="661"/>
                    </a:lnTo>
                    <a:lnTo>
                      <a:pt x="337" y="667"/>
                    </a:lnTo>
                    <a:lnTo>
                      <a:pt x="342" y="674"/>
                    </a:lnTo>
                    <a:lnTo>
                      <a:pt x="345" y="681"/>
                    </a:lnTo>
                    <a:lnTo>
                      <a:pt x="328" y="723"/>
                    </a:lnTo>
                    <a:lnTo>
                      <a:pt x="358" y="679"/>
                    </a:lnTo>
                    <a:lnTo>
                      <a:pt x="287" y="317"/>
                    </a:lnTo>
                    <a:lnTo>
                      <a:pt x="287" y="317"/>
                    </a:lnTo>
                    <a:lnTo>
                      <a:pt x="287" y="315"/>
                    </a:lnTo>
                    <a:lnTo>
                      <a:pt x="287" y="311"/>
                    </a:lnTo>
                    <a:lnTo>
                      <a:pt x="287" y="308"/>
                    </a:lnTo>
                    <a:lnTo>
                      <a:pt x="287" y="303"/>
                    </a:lnTo>
                    <a:lnTo>
                      <a:pt x="287" y="299"/>
                    </a:lnTo>
                    <a:lnTo>
                      <a:pt x="287" y="292"/>
                    </a:lnTo>
                    <a:lnTo>
                      <a:pt x="287" y="287"/>
                    </a:lnTo>
                    <a:lnTo>
                      <a:pt x="287" y="281"/>
                    </a:lnTo>
                    <a:lnTo>
                      <a:pt x="287" y="278"/>
                    </a:lnTo>
                    <a:lnTo>
                      <a:pt x="287" y="274"/>
                    </a:lnTo>
                    <a:lnTo>
                      <a:pt x="287" y="271"/>
                    </a:lnTo>
                    <a:lnTo>
                      <a:pt x="287" y="265"/>
                    </a:lnTo>
                    <a:lnTo>
                      <a:pt x="287" y="262"/>
                    </a:lnTo>
                    <a:lnTo>
                      <a:pt x="287" y="257"/>
                    </a:lnTo>
                    <a:lnTo>
                      <a:pt x="289" y="253"/>
                    </a:lnTo>
                    <a:lnTo>
                      <a:pt x="289" y="248"/>
                    </a:lnTo>
                    <a:lnTo>
                      <a:pt x="289" y="242"/>
                    </a:lnTo>
                    <a:lnTo>
                      <a:pt x="289" y="239"/>
                    </a:lnTo>
                    <a:lnTo>
                      <a:pt x="289" y="234"/>
                    </a:lnTo>
                    <a:lnTo>
                      <a:pt x="289" y="228"/>
                    </a:lnTo>
                    <a:lnTo>
                      <a:pt x="289" y="223"/>
                    </a:lnTo>
                    <a:lnTo>
                      <a:pt x="289" y="218"/>
                    </a:lnTo>
                    <a:lnTo>
                      <a:pt x="289" y="214"/>
                    </a:lnTo>
                    <a:lnTo>
                      <a:pt x="289" y="207"/>
                    </a:lnTo>
                    <a:lnTo>
                      <a:pt x="289" y="202"/>
                    </a:lnTo>
                    <a:lnTo>
                      <a:pt x="289" y="196"/>
                    </a:lnTo>
                    <a:lnTo>
                      <a:pt x="289" y="191"/>
                    </a:lnTo>
                    <a:lnTo>
                      <a:pt x="289" y="186"/>
                    </a:lnTo>
                    <a:lnTo>
                      <a:pt x="289" y="181"/>
                    </a:lnTo>
                    <a:lnTo>
                      <a:pt x="289" y="175"/>
                    </a:lnTo>
                    <a:lnTo>
                      <a:pt x="290" y="170"/>
                    </a:lnTo>
                    <a:lnTo>
                      <a:pt x="290" y="163"/>
                    </a:lnTo>
                    <a:lnTo>
                      <a:pt x="290" y="158"/>
                    </a:lnTo>
                    <a:lnTo>
                      <a:pt x="290" y="152"/>
                    </a:lnTo>
                    <a:lnTo>
                      <a:pt x="290" y="147"/>
                    </a:lnTo>
                    <a:lnTo>
                      <a:pt x="290" y="142"/>
                    </a:lnTo>
                    <a:lnTo>
                      <a:pt x="290" y="136"/>
                    </a:lnTo>
                    <a:lnTo>
                      <a:pt x="290" y="131"/>
                    </a:lnTo>
                    <a:lnTo>
                      <a:pt x="292" y="126"/>
                    </a:lnTo>
                    <a:lnTo>
                      <a:pt x="292" y="120"/>
                    </a:lnTo>
                    <a:lnTo>
                      <a:pt x="292" y="115"/>
                    </a:lnTo>
                    <a:lnTo>
                      <a:pt x="292" y="110"/>
                    </a:lnTo>
                    <a:lnTo>
                      <a:pt x="292" y="104"/>
                    </a:lnTo>
                    <a:lnTo>
                      <a:pt x="292" y="99"/>
                    </a:lnTo>
                    <a:lnTo>
                      <a:pt x="292" y="94"/>
                    </a:lnTo>
                    <a:lnTo>
                      <a:pt x="292" y="90"/>
                    </a:lnTo>
                    <a:lnTo>
                      <a:pt x="294" y="85"/>
                    </a:lnTo>
                    <a:lnTo>
                      <a:pt x="294" y="80"/>
                    </a:lnTo>
                    <a:lnTo>
                      <a:pt x="294" y="74"/>
                    </a:lnTo>
                    <a:lnTo>
                      <a:pt x="294" y="71"/>
                    </a:lnTo>
                    <a:lnTo>
                      <a:pt x="294" y="66"/>
                    </a:lnTo>
                    <a:lnTo>
                      <a:pt x="294" y="62"/>
                    </a:lnTo>
                    <a:lnTo>
                      <a:pt x="296" y="58"/>
                    </a:lnTo>
                    <a:lnTo>
                      <a:pt x="296" y="53"/>
                    </a:lnTo>
                    <a:lnTo>
                      <a:pt x="296" y="51"/>
                    </a:lnTo>
                    <a:lnTo>
                      <a:pt x="296" y="43"/>
                    </a:lnTo>
                    <a:lnTo>
                      <a:pt x="294" y="37"/>
                    </a:lnTo>
                    <a:lnTo>
                      <a:pt x="292" y="30"/>
                    </a:lnTo>
                    <a:lnTo>
                      <a:pt x="290" y="25"/>
                    </a:lnTo>
                    <a:lnTo>
                      <a:pt x="285" y="20"/>
                    </a:lnTo>
                    <a:lnTo>
                      <a:pt x="282" y="16"/>
                    </a:lnTo>
                    <a:lnTo>
                      <a:pt x="276" y="13"/>
                    </a:lnTo>
                    <a:lnTo>
                      <a:pt x="271" y="9"/>
                    </a:lnTo>
                    <a:lnTo>
                      <a:pt x="264" y="7"/>
                    </a:lnTo>
                    <a:lnTo>
                      <a:pt x="259" y="4"/>
                    </a:lnTo>
                    <a:lnTo>
                      <a:pt x="251" y="2"/>
                    </a:lnTo>
                    <a:lnTo>
                      <a:pt x="244" y="2"/>
                    </a:lnTo>
                    <a:lnTo>
                      <a:pt x="239" y="0"/>
                    </a:lnTo>
                    <a:lnTo>
                      <a:pt x="236" y="0"/>
                    </a:lnTo>
                    <a:lnTo>
                      <a:pt x="232" y="0"/>
                    </a:lnTo>
                    <a:lnTo>
                      <a:pt x="228" y="0"/>
                    </a:lnTo>
                    <a:lnTo>
                      <a:pt x="220" y="0"/>
                    </a:lnTo>
                    <a:lnTo>
                      <a:pt x="213" y="0"/>
                    </a:lnTo>
                    <a:lnTo>
                      <a:pt x="207" y="0"/>
                    </a:lnTo>
                    <a:lnTo>
                      <a:pt x="204" y="0"/>
                    </a:lnTo>
                    <a:lnTo>
                      <a:pt x="200" y="0"/>
                    </a:lnTo>
                    <a:lnTo>
                      <a:pt x="195" y="0"/>
                    </a:lnTo>
                    <a:lnTo>
                      <a:pt x="191" y="0"/>
                    </a:lnTo>
                    <a:lnTo>
                      <a:pt x="188" y="0"/>
                    </a:lnTo>
                    <a:lnTo>
                      <a:pt x="182" y="0"/>
                    </a:lnTo>
                    <a:lnTo>
                      <a:pt x="179" y="0"/>
                    </a:lnTo>
                    <a:lnTo>
                      <a:pt x="172" y="0"/>
                    </a:lnTo>
                    <a:lnTo>
                      <a:pt x="165" y="2"/>
                    </a:lnTo>
                    <a:lnTo>
                      <a:pt x="158" y="4"/>
                    </a:lnTo>
                    <a:lnTo>
                      <a:pt x="152" y="4"/>
                    </a:lnTo>
                    <a:lnTo>
                      <a:pt x="145" y="4"/>
                    </a:lnTo>
                    <a:lnTo>
                      <a:pt x="140" y="5"/>
                    </a:lnTo>
                    <a:lnTo>
                      <a:pt x="136" y="5"/>
                    </a:lnTo>
                    <a:lnTo>
                      <a:pt x="133" y="7"/>
                    </a:lnTo>
                    <a:lnTo>
                      <a:pt x="126" y="9"/>
                    </a:lnTo>
                    <a:lnTo>
                      <a:pt x="126" y="9"/>
                    </a:lnTo>
                    <a:lnTo>
                      <a:pt x="126" y="9"/>
                    </a:lnTo>
                    <a:close/>
                  </a:path>
                </a:pathLst>
              </a:custGeom>
              <a:solidFill>
                <a:srgbClr val="000000">
                  <a:alpha val="100000"/>
                </a:srgbClr>
              </a:solidFill>
              <a:ln w="9525">
                <a:noFill/>
              </a:ln>
            </p:spPr>
            <p:txBody>
              <a:bodyPr/>
              <a:p>
                <a:endParaRPr lang="zh-CN" altLang="en-US"/>
              </a:p>
            </p:txBody>
          </p:sp>
          <p:sp>
            <p:nvSpPr>
              <p:cNvPr id="26659" name="Freeform 31"/>
              <p:cNvSpPr/>
              <p:nvPr/>
            </p:nvSpPr>
            <p:spPr>
              <a:xfrm>
                <a:off x="797" y="3469"/>
                <a:ext cx="22" cy="41"/>
              </a:xfrm>
              <a:custGeom>
                <a:avLst/>
                <a:gdLst/>
                <a:ahLst/>
                <a:cxnLst>
                  <a:cxn ang="0">
                    <a:pos x="5" y="2"/>
                  </a:cxn>
                  <a:cxn ang="0">
                    <a:pos x="19" y="0"/>
                  </a:cxn>
                  <a:cxn ang="0">
                    <a:pos x="19" y="1"/>
                  </a:cxn>
                  <a:cxn ang="0">
                    <a:pos x="19" y="4"/>
                  </a:cxn>
                  <a:cxn ang="0">
                    <a:pos x="19" y="5"/>
                  </a:cxn>
                  <a:cxn ang="0">
                    <a:pos x="20" y="8"/>
                  </a:cxn>
                  <a:cxn ang="0">
                    <a:pos x="20" y="9"/>
                  </a:cxn>
                  <a:cxn ang="0">
                    <a:pos x="21" y="12"/>
                  </a:cxn>
                  <a:cxn ang="0">
                    <a:pos x="21" y="15"/>
                  </a:cxn>
                  <a:cxn ang="0">
                    <a:pos x="21" y="16"/>
                  </a:cxn>
                  <a:cxn ang="0">
                    <a:pos x="22" y="19"/>
                  </a:cxn>
                  <a:cxn ang="0">
                    <a:pos x="22" y="22"/>
                  </a:cxn>
                  <a:cxn ang="0">
                    <a:pos x="22" y="24"/>
                  </a:cxn>
                  <a:cxn ang="0">
                    <a:pos x="22" y="26"/>
                  </a:cxn>
                  <a:cxn ang="0">
                    <a:pos x="21" y="29"/>
                  </a:cxn>
                  <a:cxn ang="0">
                    <a:pos x="21" y="30"/>
                  </a:cxn>
                  <a:cxn ang="0">
                    <a:pos x="19" y="33"/>
                  </a:cxn>
                  <a:cxn ang="0">
                    <a:pos x="18" y="36"/>
                  </a:cxn>
                  <a:cxn ang="0">
                    <a:pos x="17" y="38"/>
                  </a:cxn>
                  <a:cxn ang="0">
                    <a:pos x="16" y="39"/>
                  </a:cxn>
                  <a:cxn ang="0">
                    <a:pos x="14" y="40"/>
                  </a:cxn>
                  <a:cxn ang="0">
                    <a:pos x="13" y="41"/>
                  </a:cxn>
                  <a:cxn ang="0">
                    <a:pos x="6" y="23"/>
                  </a:cxn>
                  <a:cxn ang="0">
                    <a:pos x="0" y="27"/>
                  </a:cxn>
                  <a:cxn ang="0">
                    <a:pos x="5" y="2"/>
                  </a:cxn>
                  <a:cxn ang="0">
                    <a:pos x="5" y="2"/>
                  </a:cxn>
                </a:cxnLst>
                <a:pathLst>
                  <a:path w="42" h="82">
                    <a:moveTo>
                      <a:pt x="10" y="4"/>
                    </a:moveTo>
                    <a:lnTo>
                      <a:pt x="37" y="0"/>
                    </a:lnTo>
                    <a:lnTo>
                      <a:pt x="37" y="2"/>
                    </a:lnTo>
                    <a:lnTo>
                      <a:pt x="37" y="7"/>
                    </a:lnTo>
                    <a:lnTo>
                      <a:pt x="37" y="9"/>
                    </a:lnTo>
                    <a:lnTo>
                      <a:pt x="39" y="15"/>
                    </a:lnTo>
                    <a:lnTo>
                      <a:pt x="39" y="18"/>
                    </a:lnTo>
                    <a:lnTo>
                      <a:pt x="41" y="23"/>
                    </a:lnTo>
                    <a:lnTo>
                      <a:pt x="41" y="29"/>
                    </a:lnTo>
                    <a:lnTo>
                      <a:pt x="41" y="32"/>
                    </a:lnTo>
                    <a:lnTo>
                      <a:pt x="42" y="37"/>
                    </a:lnTo>
                    <a:lnTo>
                      <a:pt x="42" y="43"/>
                    </a:lnTo>
                    <a:lnTo>
                      <a:pt x="42" y="48"/>
                    </a:lnTo>
                    <a:lnTo>
                      <a:pt x="42" y="52"/>
                    </a:lnTo>
                    <a:lnTo>
                      <a:pt x="41" y="57"/>
                    </a:lnTo>
                    <a:lnTo>
                      <a:pt x="41" y="60"/>
                    </a:lnTo>
                    <a:lnTo>
                      <a:pt x="37" y="66"/>
                    </a:lnTo>
                    <a:lnTo>
                      <a:pt x="35" y="71"/>
                    </a:lnTo>
                    <a:lnTo>
                      <a:pt x="32" y="75"/>
                    </a:lnTo>
                    <a:lnTo>
                      <a:pt x="30" y="78"/>
                    </a:lnTo>
                    <a:lnTo>
                      <a:pt x="26" y="80"/>
                    </a:lnTo>
                    <a:lnTo>
                      <a:pt x="25" y="82"/>
                    </a:lnTo>
                    <a:lnTo>
                      <a:pt x="12" y="45"/>
                    </a:lnTo>
                    <a:lnTo>
                      <a:pt x="0" y="53"/>
                    </a:lnTo>
                    <a:lnTo>
                      <a:pt x="10" y="4"/>
                    </a:lnTo>
                    <a:lnTo>
                      <a:pt x="10" y="4"/>
                    </a:lnTo>
                    <a:close/>
                  </a:path>
                </a:pathLst>
              </a:custGeom>
              <a:solidFill>
                <a:srgbClr val="FFD6C9">
                  <a:alpha val="100000"/>
                </a:srgbClr>
              </a:solidFill>
              <a:ln w="9525">
                <a:noFill/>
              </a:ln>
            </p:spPr>
            <p:txBody>
              <a:bodyPr/>
              <a:p>
                <a:endParaRPr lang="zh-CN" altLang="en-US"/>
              </a:p>
            </p:txBody>
          </p:sp>
          <p:sp>
            <p:nvSpPr>
              <p:cNvPr id="26660" name="Freeform 32"/>
              <p:cNvSpPr/>
              <p:nvPr/>
            </p:nvSpPr>
            <p:spPr>
              <a:xfrm>
                <a:off x="656" y="3249"/>
                <a:ext cx="31" cy="50"/>
              </a:xfrm>
              <a:custGeom>
                <a:avLst/>
                <a:gdLst/>
                <a:ahLst/>
                <a:cxnLst>
                  <a:cxn ang="0">
                    <a:pos x="31" y="48"/>
                  </a:cxn>
                  <a:cxn ang="0">
                    <a:pos x="31" y="13"/>
                  </a:cxn>
                  <a:cxn ang="0">
                    <a:pos x="11" y="0"/>
                  </a:cxn>
                  <a:cxn ang="0">
                    <a:pos x="0" y="20"/>
                  </a:cxn>
                  <a:cxn ang="0">
                    <a:pos x="7" y="22"/>
                  </a:cxn>
                  <a:cxn ang="0">
                    <a:pos x="21" y="50"/>
                  </a:cxn>
                  <a:cxn ang="0">
                    <a:pos x="31" y="48"/>
                  </a:cxn>
                  <a:cxn ang="0">
                    <a:pos x="31" y="48"/>
                  </a:cxn>
                </a:cxnLst>
                <a:pathLst>
                  <a:path w="62" h="99">
                    <a:moveTo>
                      <a:pt x="62" y="96"/>
                    </a:moveTo>
                    <a:lnTo>
                      <a:pt x="62" y="25"/>
                    </a:lnTo>
                    <a:lnTo>
                      <a:pt x="22" y="0"/>
                    </a:lnTo>
                    <a:lnTo>
                      <a:pt x="0" y="39"/>
                    </a:lnTo>
                    <a:lnTo>
                      <a:pt x="13" y="44"/>
                    </a:lnTo>
                    <a:lnTo>
                      <a:pt x="41" y="99"/>
                    </a:lnTo>
                    <a:lnTo>
                      <a:pt x="62" y="96"/>
                    </a:lnTo>
                    <a:lnTo>
                      <a:pt x="62" y="96"/>
                    </a:lnTo>
                    <a:close/>
                  </a:path>
                </a:pathLst>
              </a:custGeom>
              <a:solidFill>
                <a:srgbClr val="FFE3DE">
                  <a:alpha val="100000"/>
                </a:srgbClr>
              </a:solidFill>
              <a:ln w="9525">
                <a:noFill/>
              </a:ln>
            </p:spPr>
            <p:txBody>
              <a:bodyPr/>
              <a:p>
                <a:endParaRPr lang="zh-CN" altLang="en-US"/>
              </a:p>
            </p:txBody>
          </p:sp>
          <p:sp>
            <p:nvSpPr>
              <p:cNvPr id="26661" name="Freeform 33"/>
              <p:cNvSpPr/>
              <p:nvPr/>
            </p:nvSpPr>
            <p:spPr>
              <a:xfrm>
                <a:off x="659" y="3235"/>
                <a:ext cx="30" cy="63"/>
              </a:xfrm>
              <a:custGeom>
                <a:avLst/>
                <a:gdLst/>
                <a:ahLst/>
                <a:cxnLst>
                  <a:cxn ang="0">
                    <a:pos x="2" y="2"/>
                  </a:cxn>
                  <a:cxn ang="0">
                    <a:pos x="4" y="0"/>
                  </a:cxn>
                  <a:cxn ang="0">
                    <a:pos x="7" y="0"/>
                  </a:cxn>
                  <a:cxn ang="0">
                    <a:pos x="11" y="1"/>
                  </a:cxn>
                  <a:cxn ang="0">
                    <a:pos x="14" y="3"/>
                  </a:cxn>
                  <a:cxn ang="0">
                    <a:pos x="18" y="5"/>
                  </a:cxn>
                  <a:cxn ang="0">
                    <a:pos x="22" y="7"/>
                  </a:cxn>
                  <a:cxn ang="0">
                    <a:pos x="24" y="9"/>
                  </a:cxn>
                  <a:cxn ang="0">
                    <a:pos x="26" y="11"/>
                  </a:cxn>
                  <a:cxn ang="0">
                    <a:pos x="27" y="13"/>
                  </a:cxn>
                  <a:cxn ang="0">
                    <a:pos x="30" y="16"/>
                  </a:cxn>
                  <a:cxn ang="0">
                    <a:pos x="29" y="20"/>
                  </a:cxn>
                  <a:cxn ang="0">
                    <a:pos x="28" y="23"/>
                  </a:cxn>
                  <a:cxn ang="0">
                    <a:pos x="28" y="25"/>
                  </a:cxn>
                  <a:cxn ang="0">
                    <a:pos x="27" y="27"/>
                  </a:cxn>
                  <a:cxn ang="0">
                    <a:pos x="27" y="29"/>
                  </a:cxn>
                  <a:cxn ang="0">
                    <a:pos x="27" y="32"/>
                  </a:cxn>
                  <a:cxn ang="0">
                    <a:pos x="27" y="34"/>
                  </a:cxn>
                  <a:cxn ang="0">
                    <a:pos x="27" y="36"/>
                  </a:cxn>
                  <a:cxn ang="0">
                    <a:pos x="27" y="40"/>
                  </a:cxn>
                  <a:cxn ang="0">
                    <a:pos x="27" y="43"/>
                  </a:cxn>
                  <a:cxn ang="0">
                    <a:pos x="27" y="47"/>
                  </a:cxn>
                  <a:cxn ang="0">
                    <a:pos x="27" y="51"/>
                  </a:cxn>
                  <a:cxn ang="0">
                    <a:pos x="27" y="53"/>
                  </a:cxn>
                  <a:cxn ang="0">
                    <a:pos x="27" y="55"/>
                  </a:cxn>
                  <a:cxn ang="0">
                    <a:pos x="27" y="58"/>
                  </a:cxn>
                  <a:cxn ang="0">
                    <a:pos x="28" y="60"/>
                  </a:cxn>
                  <a:cxn ang="0">
                    <a:pos x="24" y="63"/>
                  </a:cxn>
                  <a:cxn ang="0">
                    <a:pos x="23" y="31"/>
                  </a:cxn>
                  <a:cxn ang="0">
                    <a:pos x="19" y="30"/>
                  </a:cxn>
                  <a:cxn ang="0">
                    <a:pos x="18" y="28"/>
                  </a:cxn>
                  <a:cxn ang="0">
                    <a:pos x="16" y="27"/>
                  </a:cxn>
                  <a:cxn ang="0">
                    <a:pos x="15" y="26"/>
                  </a:cxn>
                  <a:cxn ang="0">
                    <a:pos x="13" y="23"/>
                  </a:cxn>
                  <a:cxn ang="0">
                    <a:pos x="12" y="20"/>
                  </a:cxn>
                  <a:cxn ang="0">
                    <a:pos x="11" y="18"/>
                  </a:cxn>
                  <a:cxn ang="0">
                    <a:pos x="10" y="15"/>
                  </a:cxn>
                  <a:cxn ang="0">
                    <a:pos x="8" y="14"/>
                  </a:cxn>
                  <a:cxn ang="0">
                    <a:pos x="6" y="13"/>
                  </a:cxn>
                  <a:cxn ang="0">
                    <a:pos x="3" y="11"/>
                  </a:cxn>
                  <a:cxn ang="0">
                    <a:pos x="0" y="10"/>
                  </a:cxn>
                  <a:cxn ang="0">
                    <a:pos x="2" y="2"/>
                  </a:cxn>
                  <a:cxn ang="0">
                    <a:pos x="2" y="2"/>
                  </a:cxn>
                </a:cxnLst>
                <a:pathLst>
                  <a:path w="61" h="125">
                    <a:moveTo>
                      <a:pt x="4" y="3"/>
                    </a:moveTo>
                    <a:lnTo>
                      <a:pt x="8" y="0"/>
                    </a:lnTo>
                    <a:lnTo>
                      <a:pt x="15" y="0"/>
                    </a:lnTo>
                    <a:lnTo>
                      <a:pt x="22" y="2"/>
                    </a:lnTo>
                    <a:lnTo>
                      <a:pt x="29" y="5"/>
                    </a:lnTo>
                    <a:lnTo>
                      <a:pt x="36" y="9"/>
                    </a:lnTo>
                    <a:lnTo>
                      <a:pt x="45" y="14"/>
                    </a:lnTo>
                    <a:lnTo>
                      <a:pt x="48" y="17"/>
                    </a:lnTo>
                    <a:lnTo>
                      <a:pt x="52" y="21"/>
                    </a:lnTo>
                    <a:lnTo>
                      <a:pt x="55" y="26"/>
                    </a:lnTo>
                    <a:lnTo>
                      <a:pt x="61" y="32"/>
                    </a:lnTo>
                    <a:lnTo>
                      <a:pt x="59" y="39"/>
                    </a:lnTo>
                    <a:lnTo>
                      <a:pt x="57" y="46"/>
                    </a:lnTo>
                    <a:lnTo>
                      <a:pt x="57" y="49"/>
                    </a:lnTo>
                    <a:lnTo>
                      <a:pt x="55" y="53"/>
                    </a:lnTo>
                    <a:lnTo>
                      <a:pt x="55" y="58"/>
                    </a:lnTo>
                    <a:lnTo>
                      <a:pt x="55" y="63"/>
                    </a:lnTo>
                    <a:lnTo>
                      <a:pt x="55" y="67"/>
                    </a:lnTo>
                    <a:lnTo>
                      <a:pt x="55" y="72"/>
                    </a:lnTo>
                    <a:lnTo>
                      <a:pt x="55" y="79"/>
                    </a:lnTo>
                    <a:lnTo>
                      <a:pt x="55" y="86"/>
                    </a:lnTo>
                    <a:lnTo>
                      <a:pt x="55" y="94"/>
                    </a:lnTo>
                    <a:lnTo>
                      <a:pt x="55" y="101"/>
                    </a:lnTo>
                    <a:lnTo>
                      <a:pt x="55" y="106"/>
                    </a:lnTo>
                    <a:lnTo>
                      <a:pt x="55" y="109"/>
                    </a:lnTo>
                    <a:lnTo>
                      <a:pt x="55" y="115"/>
                    </a:lnTo>
                    <a:lnTo>
                      <a:pt x="57" y="120"/>
                    </a:lnTo>
                    <a:lnTo>
                      <a:pt x="48" y="125"/>
                    </a:lnTo>
                    <a:lnTo>
                      <a:pt x="47" y="62"/>
                    </a:lnTo>
                    <a:lnTo>
                      <a:pt x="39" y="60"/>
                    </a:lnTo>
                    <a:lnTo>
                      <a:pt x="36" y="56"/>
                    </a:lnTo>
                    <a:lnTo>
                      <a:pt x="32" y="53"/>
                    </a:lnTo>
                    <a:lnTo>
                      <a:pt x="31" y="51"/>
                    </a:lnTo>
                    <a:lnTo>
                      <a:pt x="27" y="46"/>
                    </a:lnTo>
                    <a:lnTo>
                      <a:pt x="25" y="40"/>
                    </a:lnTo>
                    <a:lnTo>
                      <a:pt x="22" y="35"/>
                    </a:lnTo>
                    <a:lnTo>
                      <a:pt x="20" y="30"/>
                    </a:lnTo>
                    <a:lnTo>
                      <a:pt x="16" y="28"/>
                    </a:lnTo>
                    <a:lnTo>
                      <a:pt x="13" y="25"/>
                    </a:lnTo>
                    <a:lnTo>
                      <a:pt x="6" y="21"/>
                    </a:lnTo>
                    <a:lnTo>
                      <a:pt x="0" y="19"/>
                    </a:lnTo>
                    <a:lnTo>
                      <a:pt x="4" y="3"/>
                    </a:lnTo>
                    <a:lnTo>
                      <a:pt x="4" y="3"/>
                    </a:lnTo>
                    <a:close/>
                  </a:path>
                </a:pathLst>
              </a:custGeom>
              <a:solidFill>
                <a:srgbClr val="000000">
                  <a:alpha val="100000"/>
                </a:srgbClr>
              </a:solidFill>
              <a:ln w="9525">
                <a:noFill/>
              </a:ln>
            </p:spPr>
            <p:txBody>
              <a:bodyPr/>
              <a:p>
                <a:endParaRPr lang="zh-CN" altLang="en-US"/>
              </a:p>
            </p:txBody>
          </p:sp>
          <p:sp>
            <p:nvSpPr>
              <p:cNvPr id="26662" name="Freeform 34"/>
              <p:cNvSpPr/>
              <p:nvPr/>
            </p:nvSpPr>
            <p:spPr>
              <a:xfrm>
                <a:off x="666" y="3351"/>
                <a:ext cx="63" cy="126"/>
              </a:xfrm>
              <a:custGeom>
                <a:avLst/>
                <a:gdLst/>
                <a:ahLst/>
                <a:cxnLst>
                  <a:cxn ang="0">
                    <a:pos x="58" y="11"/>
                  </a:cxn>
                  <a:cxn ang="0">
                    <a:pos x="57" y="15"/>
                  </a:cxn>
                  <a:cxn ang="0">
                    <a:pos x="55" y="21"/>
                  </a:cxn>
                  <a:cxn ang="0">
                    <a:pos x="53" y="27"/>
                  </a:cxn>
                  <a:cxn ang="0">
                    <a:pos x="51" y="32"/>
                  </a:cxn>
                  <a:cxn ang="0">
                    <a:pos x="50" y="37"/>
                  </a:cxn>
                  <a:cxn ang="0">
                    <a:pos x="48" y="42"/>
                  </a:cxn>
                  <a:cxn ang="0">
                    <a:pos x="46" y="48"/>
                  </a:cxn>
                  <a:cxn ang="0">
                    <a:pos x="43" y="54"/>
                  </a:cxn>
                  <a:cxn ang="0">
                    <a:pos x="41" y="59"/>
                  </a:cxn>
                  <a:cxn ang="0">
                    <a:pos x="39" y="65"/>
                  </a:cxn>
                  <a:cxn ang="0">
                    <a:pos x="36" y="69"/>
                  </a:cxn>
                  <a:cxn ang="0">
                    <a:pos x="33" y="74"/>
                  </a:cxn>
                  <a:cxn ang="0">
                    <a:pos x="30" y="79"/>
                  </a:cxn>
                  <a:cxn ang="0">
                    <a:pos x="27" y="83"/>
                  </a:cxn>
                  <a:cxn ang="0">
                    <a:pos x="22" y="87"/>
                  </a:cxn>
                  <a:cxn ang="0">
                    <a:pos x="16" y="94"/>
                  </a:cxn>
                  <a:cxn ang="0">
                    <a:pos x="12" y="99"/>
                  </a:cxn>
                  <a:cxn ang="0">
                    <a:pos x="7" y="103"/>
                  </a:cxn>
                  <a:cxn ang="0">
                    <a:pos x="4" y="105"/>
                  </a:cxn>
                  <a:cxn ang="0">
                    <a:pos x="0" y="107"/>
                  </a:cxn>
                  <a:cxn ang="0">
                    <a:pos x="0" y="108"/>
                  </a:cxn>
                  <a:cxn ang="0">
                    <a:pos x="4" y="108"/>
                  </a:cxn>
                  <a:cxn ang="0">
                    <a:pos x="10" y="109"/>
                  </a:cxn>
                  <a:cxn ang="0">
                    <a:pos x="14" y="110"/>
                  </a:cxn>
                  <a:cxn ang="0">
                    <a:pos x="19" y="112"/>
                  </a:cxn>
                  <a:cxn ang="0">
                    <a:pos x="25" y="114"/>
                  </a:cxn>
                  <a:cxn ang="0">
                    <a:pos x="30" y="116"/>
                  </a:cxn>
                  <a:cxn ang="0">
                    <a:pos x="35" y="118"/>
                  </a:cxn>
                  <a:cxn ang="0">
                    <a:pos x="39" y="121"/>
                  </a:cxn>
                  <a:cxn ang="0">
                    <a:pos x="42" y="126"/>
                  </a:cxn>
                  <a:cxn ang="0">
                    <a:pos x="54" y="74"/>
                  </a:cxn>
                  <a:cxn ang="0">
                    <a:pos x="63" y="0"/>
                  </a:cxn>
                  <a:cxn ang="0">
                    <a:pos x="58" y="11"/>
                  </a:cxn>
                </a:cxnLst>
                <a:pathLst>
                  <a:path w="125" h="253">
                    <a:moveTo>
                      <a:pt x="115" y="23"/>
                    </a:moveTo>
                    <a:lnTo>
                      <a:pt x="115" y="23"/>
                    </a:lnTo>
                    <a:lnTo>
                      <a:pt x="113" y="27"/>
                    </a:lnTo>
                    <a:lnTo>
                      <a:pt x="113" y="30"/>
                    </a:lnTo>
                    <a:lnTo>
                      <a:pt x="111" y="36"/>
                    </a:lnTo>
                    <a:lnTo>
                      <a:pt x="109" y="43"/>
                    </a:lnTo>
                    <a:lnTo>
                      <a:pt x="106" y="52"/>
                    </a:lnTo>
                    <a:lnTo>
                      <a:pt x="106" y="55"/>
                    </a:lnTo>
                    <a:lnTo>
                      <a:pt x="104" y="61"/>
                    </a:lnTo>
                    <a:lnTo>
                      <a:pt x="102" y="64"/>
                    </a:lnTo>
                    <a:lnTo>
                      <a:pt x="102" y="71"/>
                    </a:lnTo>
                    <a:lnTo>
                      <a:pt x="99" y="75"/>
                    </a:lnTo>
                    <a:lnTo>
                      <a:pt x="97" y="80"/>
                    </a:lnTo>
                    <a:lnTo>
                      <a:pt x="95" y="85"/>
                    </a:lnTo>
                    <a:lnTo>
                      <a:pt x="94" y="91"/>
                    </a:lnTo>
                    <a:lnTo>
                      <a:pt x="92" y="96"/>
                    </a:lnTo>
                    <a:lnTo>
                      <a:pt x="88" y="101"/>
                    </a:lnTo>
                    <a:lnTo>
                      <a:pt x="86" y="108"/>
                    </a:lnTo>
                    <a:lnTo>
                      <a:pt x="85" y="114"/>
                    </a:lnTo>
                    <a:lnTo>
                      <a:pt x="81" y="119"/>
                    </a:lnTo>
                    <a:lnTo>
                      <a:pt x="79" y="124"/>
                    </a:lnTo>
                    <a:lnTo>
                      <a:pt x="78" y="130"/>
                    </a:lnTo>
                    <a:lnTo>
                      <a:pt x="74" y="135"/>
                    </a:lnTo>
                    <a:lnTo>
                      <a:pt x="72" y="138"/>
                    </a:lnTo>
                    <a:lnTo>
                      <a:pt x="69" y="144"/>
                    </a:lnTo>
                    <a:lnTo>
                      <a:pt x="65" y="149"/>
                    </a:lnTo>
                    <a:lnTo>
                      <a:pt x="63" y="154"/>
                    </a:lnTo>
                    <a:lnTo>
                      <a:pt x="60" y="158"/>
                    </a:lnTo>
                    <a:lnTo>
                      <a:pt x="56" y="163"/>
                    </a:lnTo>
                    <a:lnTo>
                      <a:pt x="53" y="167"/>
                    </a:lnTo>
                    <a:lnTo>
                      <a:pt x="51" y="170"/>
                    </a:lnTo>
                    <a:lnTo>
                      <a:pt x="44" y="175"/>
                    </a:lnTo>
                    <a:lnTo>
                      <a:pt x="39" y="183"/>
                    </a:lnTo>
                    <a:lnTo>
                      <a:pt x="32" y="188"/>
                    </a:lnTo>
                    <a:lnTo>
                      <a:pt x="28" y="193"/>
                    </a:lnTo>
                    <a:lnTo>
                      <a:pt x="23" y="198"/>
                    </a:lnTo>
                    <a:lnTo>
                      <a:pt x="17" y="202"/>
                    </a:lnTo>
                    <a:lnTo>
                      <a:pt x="14" y="206"/>
                    </a:lnTo>
                    <a:lnTo>
                      <a:pt x="10" y="207"/>
                    </a:lnTo>
                    <a:lnTo>
                      <a:pt x="7" y="211"/>
                    </a:lnTo>
                    <a:lnTo>
                      <a:pt x="3" y="213"/>
                    </a:lnTo>
                    <a:lnTo>
                      <a:pt x="0" y="214"/>
                    </a:lnTo>
                    <a:lnTo>
                      <a:pt x="0" y="216"/>
                    </a:lnTo>
                    <a:lnTo>
                      <a:pt x="0" y="216"/>
                    </a:lnTo>
                    <a:lnTo>
                      <a:pt x="3" y="216"/>
                    </a:lnTo>
                    <a:lnTo>
                      <a:pt x="7" y="216"/>
                    </a:lnTo>
                    <a:lnTo>
                      <a:pt x="16" y="218"/>
                    </a:lnTo>
                    <a:lnTo>
                      <a:pt x="19" y="218"/>
                    </a:lnTo>
                    <a:lnTo>
                      <a:pt x="23" y="220"/>
                    </a:lnTo>
                    <a:lnTo>
                      <a:pt x="28" y="220"/>
                    </a:lnTo>
                    <a:lnTo>
                      <a:pt x="33" y="223"/>
                    </a:lnTo>
                    <a:lnTo>
                      <a:pt x="37" y="225"/>
                    </a:lnTo>
                    <a:lnTo>
                      <a:pt x="44" y="225"/>
                    </a:lnTo>
                    <a:lnTo>
                      <a:pt x="49" y="229"/>
                    </a:lnTo>
                    <a:lnTo>
                      <a:pt x="56" y="230"/>
                    </a:lnTo>
                    <a:lnTo>
                      <a:pt x="60" y="232"/>
                    </a:lnTo>
                    <a:lnTo>
                      <a:pt x="65" y="234"/>
                    </a:lnTo>
                    <a:lnTo>
                      <a:pt x="69" y="236"/>
                    </a:lnTo>
                    <a:lnTo>
                      <a:pt x="72" y="239"/>
                    </a:lnTo>
                    <a:lnTo>
                      <a:pt x="78" y="243"/>
                    </a:lnTo>
                    <a:lnTo>
                      <a:pt x="81" y="246"/>
                    </a:lnTo>
                    <a:lnTo>
                      <a:pt x="83" y="252"/>
                    </a:lnTo>
                    <a:lnTo>
                      <a:pt x="85" y="253"/>
                    </a:lnTo>
                    <a:lnTo>
                      <a:pt x="108" y="149"/>
                    </a:lnTo>
                    <a:lnTo>
                      <a:pt x="120" y="61"/>
                    </a:lnTo>
                    <a:lnTo>
                      <a:pt x="125" y="0"/>
                    </a:lnTo>
                    <a:lnTo>
                      <a:pt x="115" y="23"/>
                    </a:lnTo>
                    <a:lnTo>
                      <a:pt x="115" y="23"/>
                    </a:lnTo>
                    <a:close/>
                  </a:path>
                </a:pathLst>
              </a:custGeom>
              <a:solidFill>
                <a:srgbClr val="D9D991">
                  <a:alpha val="100000"/>
                </a:srgbClr>
              </a:solidFill>
              <a:ln w="9525">
                <a:noFill/>
              </a:ln>
            </p:spPr>
            <p:txBody>
              <a:bodyPr/>
              <a:p>
                <a:endParaRPr lang="zh-CN" altLang="en-US"/>
              </a:p>
            </p:txBody>
          </p:sp>
          <p:sp>
            <p:nvSpPr>
              <p:cNvPr id="26663" name="Freeform 35"/>
              <p:cNvSpPr/>
              <p:nvPr/>
            </p:nvSpPr>
            <p:spPr>
              <a:xfrm>
                <a:off x="617" y="3337"/>
                <a:ext cx="17" cy="132"/>
              </a:xfrm>
              <a:custGeom>
                <a:avLst/>
                <a:gdLst/>
                <a:ahLst/>
                <a:cxnLst>
                  <a:cxn ang="0">
                    <a:pos x="4" y="2"/>
                  </a:cxn>
                  <a:cxn ang="0">
                    <a:pos x="6" y="8"/>
                  </a:cxn>
                  <a:cxn ang="0">
                    <a:pos x="7" y="15"/>
                  </a:cxn>
                  <a:cxn ang="0">
                    <a:pos x="7" y="20"/>
                  </a:cxn>
                  <a:cxn ang="0">
                    <a:pos x="8" y="25"/>
                  </a:cxn>
                  <a:cxn ang="0">
                    <a:pos x="9" y="29"/>
                  </a:cxn>
                  <a:cxn ang="0">
                    <a:pos x="9" y="33"/>
                  </a:cxn>
                  <a:cxn ang="0">
                    <a:pos x="9" y="37"/>
                  </a:cxn>
                  <a:cxn ang="0">
                    <a:pos x="9" y="42"/>
                  </a:cxn>
                  <a:cxn ang="0">
                    <a:pos x="9" y="47"/>
                  </a:cxn>
                  <a:cxn ang="0">
                    <a:pos x="9" y="52"/>
                  </a:cxn>
                  <a:cxn ang="0">
                    <a:pos x="9" y="56"/>
                  </a:cxn>
                  <a:cxn ang="0">
                    <a:pos x="10" y="62"/>
                  </a:cxn>
                  <a:cxn ang="0">
                    <a:pos x="10" y="66"/>
                  </a:cxn>
                  <a:cxn ang="0">
                    <a:pos x="10" y="71"/>
                  </a:cxn>
                  <a:cxn ang="0">
                    <a:pos x="10" y="76"/>
                  </a:cxn>
                  <a:cxn ang="0">
                    <a:pos x="10" y="81"/>
                  </a:cxn>
                  <a:cxn ang="0">
                    <a:pos x="10" y="86"/>
                  </a:cxn>
                  <a:cxn ang="0">
                    <a:pos x="10" y="90"/>
                  </a:cxn>
                  <a:cxn ang="0">
                    <a:pos x="11" y="95"/>
                  </a:cxn>
                  <a:cxn ang="0">
                    <a:pos x="12" y="100"/>
                  </a:cxn>
                  <a:cxn ang="0">
                    <a:pos x="12" y="104"/>
                  </a:cxn>
                  <a:cxn ang="0">
                    <a:pos x="12" y="109"/>
                  </a:cxn>
                  <a:cxn ang="0">
                    <a:pos x="13" y="112"/>
                  </a:cxn>
                  <a:cxn ang="0">
                    <a:pos x="14" y="117"/>
                  </a:cxn>
                  <a:cxn ang="0">
                    <a:pos x="15" y="122"/>
                  </a:cxn>
                  <a:cxn ang="0">
                    <a:pos x="16" y="129"/>
                  </a:cxn>
                  <a:cxn ang="0">
                    <a:pos x="10" y="132"/>
                  </a:cxn>
                  <a:cxn ang="0">
                    <a:pos x="9" y="128"/>
                  </a:cxn>
                  <a:cxn ang="0">
                    <a:pos x="9" y="124"/>
                  </a:cxn>
                  <a:cxn ang="0">
                    <a:pos x="8" y="120"/>
                  </a:cxn>
                  <a:cxn ang="0">
                    <a:pos x="7" y="117"/>
                  </a:cxn>
                  <a:cxn ang="0">
                    <a:pos x="6" y="112"/>
                  </a:cxn>
                  <a:cxn ang="0">
                    <a:pos x="6" y="108"/>
                  </a:cxn>
                  <a:cxn ang="0">
                    <a:pos x="5" y="104"/>
                  </a:cxn>
                  <a:cxn ang="0">
                    <a:pos x="5" y="100"/>
                  </a:cxn>
                  <a:cxn ang="0">
                    <a:pos x="5" y="95"/>
                  </a:cxn>
                  <a:cxn ang="0">
                    <a:pos x="4" y="92"/>
                  </a:cxn>
                  <a:cxn ang="0">
                    <a:pos x="4" y="87"/>
                  </a:cxn>
                  <a:cxn ang="0">
                    <a:pos x="4" y="84"/>
                  </a:cxn>
                  <a:cxn ang="0">
                    <a:pos x="4" y="79"/>
                  </a:cxn>
                  <a:cxn ang="0">
                    <a:pos x="4" y="75"/>
                  </a:cxn>
                  <a:cxn ang="0">
                    <a:pos x="4" y="71"/>
                  </a:cxn>
                  <a:cxn ang="0">
                    <a:pos x="4" y="67"/>
                  </a:cxn>
                  <a:cxn ang="0">
                    <a:pos x="4" y="63"/>
                  </a:cxn>
                  <a:cxn ang="0">
                    <a:pos x="4" y="58"/>
                  </a:cxn>
                  <a:cxn ang="0">
                    <a:pos x="4" y="55"/>
                  </a:cxn>
                  <a:cxn ang="0">
                    <a:pos x="4" y="50"/>
                  </a:cxn>
                  <a:cxn ang="0">
                    <a:pos x="3" y="46"/>
                  </a:cxn>
                  <a:cxn ang="0">
                    <a:pos x="3" y="41"/>
                  </a:cxn>
                  <a:cxn ang="0">
                    <a:pos x="3" y="38"/>
                  </a:cxn>
                  <a:cxn ang="0">
                    <a:pos x="3" y="33"/>
                  </a:cxn>
                  <a:cxn ang="0">
                    <a:pos x="3" y="29"/>
                  </a:cxn>
                  <a:cxn ang="0">
                    <a:pos x="3" y="25"/>
                  </a:cxn>
                  <a:cxn ang="0">
                    <a:pos x="2" y="21"/>
                  </a:cxn>
                  <a:cxn ang="0">
                    <a:pos x="2" y="17"/>
                  </a:cxn>
                  <a:cxn ang="0">
                    <a:pos x="1" y="13"/>
                  </a:cxn>
                  <a:cxn ang="0">
                    <a:pos x="1" y="9"/>
                  </a:cxn>
                  <a:cxn ang="0">
                    <a:pos x="0" y="4"/>
                  </a:cxn>
                  <a:cxn ang="0">
                    <a:pos x="0" y="1"/>
                  </a:cxn>
                  <a:cxn ang="0">
                    <a:pos x="2" y="1"/>
                  </a:cxn>
                  <a:cxn ang="0">
                    <a:pos x="4" y="0"/>
                  </a:cxn>
                </a:cxnLst>
                <a:pathLst>
                  <a:path w="36" h="265">
                    <a:moveTo>
                      <a:pt x="8" y="0"/>
                    </a:moveTo>
                    <a:lnTo>
                      <a:pt x="9" y="5"/>
                    </a:lnTo>
                    <a:lnTo>
                      <a:pt x="11" y="11"/>
                    </a:lnTo>
                    <a:lnTo>
                      <a:pt x="13" y="16"/>
                    </a:lnTo>
                    <a:lnTo>
                      <a:pt x="13" y="23"/>
                    </a:lnTo>
                    <a:lnTo>
                      <a:pt x="15" y="30"/>
                    </a:lnTo>
                    <a:lnTo>
                      <a:pt x="15" y="37"/>
                    </a:lnTo>
                    <a:lnTo>
                      <a:pt x="15" y="41"/>
                    </a:lnTo>
                    <a:lnTo>
                      <a:pt x="16" y="46"/>
                    </a:lnTo>
                    <a:lnTo>
                      <a:pt x="16" y="50"/>
                    </a:lnTo>
                    <a:lnTo>
                      <a:pt x="18" y="55"/>
                    </a:lnTo>
                    <a:lnTo>
                      <a:pt x="18" y="58"/>
                    </a:lnTo>
                    <a:lnTo>
                      <a:pt x="18" y="62"/>
                    </a:lnTo>
                    <a:lnTo>
                      <a:pt x="18" y="67"/>
                    </a:lnTo>
                    <a:lnTo>
                      <a:pt x="18" y="71"/>
                    </a:lnTo>
                    <a:lnTo>
                      <a:pt x="18" y="74"/>
                    </a:lnTo>
                    <a:lnTo>
                      <a:pt x="18" y="80"/>
                    </a:lnTo>
                    <a:lnTo>
                      <a:pt x="18" y="85"/>
                    </a:lnTo>
                    <a:lnTo>
                      <a:pt x="20" y="90"/>
                    </a:lnTo>
                    <a:lnTo>
                      <a:pt x="20" y="94"/>
                    </a:lnTo>
                    <a:lnTo>
                      <a:pt x="20" y="99"/>
                    </a:lnTo>
                    <a:lnTo>
                      <a:pt x="20" y="104"/>
                    </a:lnTo>
                    <a:lnTo>
                      <a:pt x="20" y="108"/>
                    </a:lnTo>
                    <a:lnTo>
                      <a:pt x="20" y="113"/>
                    </a:lnTo>
                    <a:lnTo>
                      <a:pt x="22" y="119"/>
                    </a:lnTo>
                    <a:lnTo>
                      <a:pt x="22" y="124"/>
                    </a:lnTo>
                    <a:lnTo>
                      <a:pt x="22" y="129"/>
                    </a:lnTo>
                    <a:lnTo>
                      <a:pt x="22" y="133"/>
                    </a:lnTo>
                    <a:lnTo>
                      <a:pt x="22" y="138"/>
                    </a:lnTo>
                    <a:lnTo>
                      <a:pt x="22" y="142"/>
                    </a:lnTo>
                    <a:lnTo>
                      <a:pt x="22" y="147"/>
                    </a:lnTo>
                    <a:lnTo>
                      <a:pt x="22" y="152"/>
                    </a:lnTo>
                    <a:lnTo>
                      <a:pt x="22" y="158"/>
                    </a:lnTo>
                    <a:lnTo>
                      <a:pt x="22" y="163"/>
                    </a:lnTo>
                    <a:lnTo>
                      <a:pt x="22" y="166"/>
                    </a:lnTo>
                    <a:lnTo>
                      <a:pt x="22" y="172"/>
                    </a:lnTo>
                    <a:lnTo>
                      <a:pt x="22" y="177"/>
                    </a:lnTo>
                    <a:lnTo>
                      <a:pt x="22" y="180"/>
                    </a:lnTo>
                    <a:lnTo>
                      <a:pt x="23" y="186"/>
                    </a:lnTo>
                    <a:lnTo>
                      <a:pt x="23" y="191"/>
                    </a:lnTo>
                    <a:lnTo>
                      <a:pt x="23" y="195"/>
                    </a:lnTo>
                    <a:lnTo>
                      <a:pt x="25" y="200"/>
                    </a:lnTo>
                    <a:lnTo>
                      <a:pt x="25" y="205"/>
                    </a:lnTo>
                    <a:lnTo>
                      <a:pt x="25" y="209"/>
                    </a:lnTo>
                    <a:lnTo>
                      <a:pt x="25" y="212"/>
                    </a:lnTo>
                    <a:lnTo>
                      <a:pt x="25" y="218"/>
                    </a:lnTo>
                    <a:lnTo>
                      <a:pt x="27" y="221"/>
                    </a:lnTo>
                    <a:lnTo>
                      <a:pt x="27" y="225"/>
                    </a:lnTo>
                    <a:lnTo>
                      <a:pt x="27" y="230"/>
                    </a:lnTo>
                    <a:lnTo>
                      <a:pt x="29" y="234"/>
                    </a:lnTo>
                    <a:lnTo>
                      <a:pt x="29" y="239"/>
                    </a:lnTo>
                    <a:lnTo>
                      <a:pt x="31" y="244"/>
                    </a:lnTo>
                    <a:lnTo>
                      <a:pt x="32" y="253"/>
                    </a:lnTo>
                    <a:lnTo>
                      <a:pt x="34" y="258"/>
                    </a:lnTo>
                    <a:lnTo>
                      <a:pt x="36" y="265"/>
                    </a:lnTo>
                    <a:lnTo>
                      <a:pt x="22" y="265"/>
                    </a:lnTo>
                    <a:lnTo>
                      <a:pt x="22" y="262"/>
                    </a:lnTo>
                    <a:lnTo>
                      <a:pt x="20" y="257"/>
                    </a:lnTo>
                    <a:lnTo>
                      <a:pt x="18" y="253"/>
                    </a:lnTo>
                    <a:lnTo>
                      <a:pt x="18" y="249"/>
                    </a:lnTo>
                    <a:lnTo>
                      <a:pt x="16" y="244"/>
                    </a:lnTo>
                    <a:lnTo>
                      <a:pt x="16" y="241"/>
                    </a:lnTo>
                    <a:lnTo>
                      <a:pt x="15" y="237"/>
                    </a:lnTo>
                    <a:lnTo>
                      <a:pt x="15" y="234"/>
                    </a:lnTo>
                    <a:lnTo>
                      <a:pt x="15" y="228"/>
                    </a:lnTo>
                    <a:lnTo>
                      <a:pt x="13" y="225"/>
                    </a:lnTo>
                    <a:lnTo>
                      <a:pt x="13" y="219"/>
                    </a:lnTo>
                    <a:lnTo>
                      <a:pt x="13" y="216"/>
                    </a:lnTo>
                    <a:lnTo>
                      <a:pt x="13" y="212"/>
                    </a:lnTo>
                    <a:lnTo>
                      <a:pt x="11" y="209"/>
                    </a:lnTo>
                    <a:lnTo>
                      <a:pt x="11" y="203"/>
                    </a:lnTo>
                    <a:lnTo>
                      <a:pt x="11" y="200"/>
                    </a:lnTo>
                    <a:lnTo>
                      <a:pt x="11" y="196"/>
                    </a:lnTo>
                    <a:lnTo>
                      <a:pt x="11" y="191"/>
                    </a:lnTo>
                    <a:lnTo>
                      <a:pt x="9" y="188"/>
                    </a:lnTo>
                    <a:lnTo>
                      <a:pt x="9" y="184"/>
                    </a:lnTo>
                    <a:lnTo>
                      <a:pt x="9" y="179"/>
                    </a:lnTo>
                    <a:lnTo>
                      <a:pt x="9" y="175"/>
                    </a:lnTo>
                    <a:lnTo>
                      <a:pt x="9" y="172"/>
                    </a:lnTo>
                    <a:lnTo>
                      <a:pt x="9" y="168"/>
                    </a:lnTo>
                    <a:lnTo>
                      <a:pt x="9" y="163"/>
                    </a:lnTo>
                    <a:lnTo>
                      <a:pt x="9" y="159"/>
                    </a:lnTo>
                    <a:lnTo>
                      <a:pt x="9" y="154"/>
                    </a:lnTo>
                    <a:lnTo>
                      <a:pt x="9" y="150"/>
                    </a:lnTo>
                    <a:lnTo>
                      <a:pt x="9" y="147"/>
                    </a:lnTo>
                    <a:lnTo>
                      <a:pt x="9" y="143"/>
                    </a:lnTo>
                    <a:lnTo>
                      <a:pt x="9" y="138"/>
                    </a:lnTo>
                    <a:lnTo>
                      <a:pt x="9" y="135"/>
                    </a:lnTo>
                    <a:lnTo>
                      <a:pt x="8" y="131"/>
                    </a:lnTo>
                    <a:lnTo>
                      <a:pt x="8" y="126"/>
                    </a:lnTo>
                    <a:lnTo>
                      <a:pt x="8" y="122"/>
                    </a:lnTo>
                    <a:lnTo>
                      <a:pt x="8" y="117"/>
                    </a:lnTo>
                    <a:lnTo>
                      <a:pt x="8" y="113"/>
                    </a:lnTo>
                    <a:lnTo>
                      <a:pt x="8" y="110"/>
                    </a:lnTo>
                    <a:lnTo>
                      <a:pt x="8" y="104"/>
                    </a:lnTo>
                    <a:lnTo>
                      <a:pt x="8" y="101"/>
                    </a:lnTo>
                    <a:lnTo>
                      <a:pt x="6" y="97"/>
                    </a:lnTo>
                    <a:lnTo>
                      <a:pt x="6" y="92"/>
                    </a:lnTo>
                    <a:lnTo>
                      <a:pt x="6" y="89"/>
                    </a:lnTo>
                    <a:lnTo>
                      <a:pt x="6" y="83"/>
                    </a:lnTo>
                    <a:lnTo>
                      <a:pt x="6" y="80"/>
                    </a:lnTo>
                    <a:lnTo>
                      <a:pt x="6" y="76"/>
                    </a:lnTo>
                    <a:lnTo>
                      <a:pt x="6" y="71"/>
                    </a:lnTo>
                    <a:lnTo>
                      <a:pt x="6" y="67"/>
                    </a:lnTo>
                    <a:lnTo>
                      <a:pt x="6" y="64"/>
                    </a:lnTo>
                    <a:lnTo>
                      <a:pt x="6" y="58"/>
                    </a:lnTo>
                    <a:lnTo>
                      <a:pt x="6" y="55"/>
                    </a:lnTo>
                    <a:lnTo>
                      <a:pt x="6" y="51"/>
                    </a:lnTo>
                    <a:lnTo>
                      <a:pt x="4" y="46"/>
                    </a:lnTo>
                    <a:lnTo>
                      <a:pt x="4" y="43"/>
                    </a:lnTo>
                    <a:lnTo>
                      <a:pt x="4" y="39"/>
                    </a:lnTo>
                    <a:lnTo>
                      <a:pt x="4" y="34"/>
                    </a:lnTo>
                    <a:lnTo>
                      <a:pt x="4" y="30"/>
                    </a:lnTo>
                    <a:lnTo>
                      <a:pt x="2" y="27"/>
                    </a:lnTo>
                    <a:lnTo>
                      <a:pt x="2" y="21"/>
                    </a:lnTo>
                    <a:lnTo>
                      <a:pt x="2" y="18"/>
                    </a:lnTo>
                    <a:lnTo>
                      <a:pt x="0" y="14"/>
                    </a:lnTo>
                    <a:lnTo>
                      <a:pt x="0" y="9"/>
                    </a:lnTo>
                    <a:lnTo>
                      <a:pt x="0" y="5"/>
                    </a:lnTo>
                    <a:lnTo>
                      <a:pt x="0" y="2"/>
                    </a:lnTo>
                    <a:lnTo>
                      <a:pt x="0" y="2"/>
                    </a:lnTo>
                    <a:lnTo>
                      <a:pt x="4" y="2"/>
                    </a:lnTo>
                    <a:lnTo>
                      <a:pt x="6" y="0"/>
                    </a:lnTo>
                    <a:lnTo>
                      <a:pt x="8" y="0"/>
                    </a:lnTo>
                    <a:lnTo>
                      <a:pt x="8" y="0"/>
                    </a:lnTo>
                    <a:close/>
                  </a:path>
                </a:pathLst>
              </a:custGeom>
              <a:solidFill>
                <a:srgbClr val="000000">
                  <a:alpha val="100000"/>
                </a:srgbClr>
              </a:solidFill>
              <a:ln w="9525">
                <a:noFill/>
              </a:ln>
            </p:spPr>
            <p:txBody>
              <a:bodyPr/>
              <a:p>
                <a:endParaRPr lang="zh-CN" altLang="en-US"/>
              </a:p>
            </p:txBody>
          </p:sp>
          <p:sp>
            <p:nvSpPr>
              <p:cNvPr id="26664" name="Freeform 36"/>
              <p:cNvSpPr/>
              <p:nvPr/>
            </p:nvSpPr>
            <p:spPr>
              <a:xfrm>
                <a:off x="705" y="3344"/>
                <a:ext cx="29" cy="146"/>
              </a:xfrm>
              <a:custGeom>
                <a:avLst/>
                <a:gdLst/>
                <a:ahLst/>
                <a:cxnLst>
                  <a:cxn ang="0">
                    <a:pos x="23" y="0"/>
                  </a:cxn>
                  <a:cxn ang="0">
                    <a:pos x="27" y="1"/>
                  </a:cxn>
                  <a:cxn ang="0">
                    <a:pos x="28" y="7"/>
                  </a:cxn>
                  <a:cxn ang="0">
                    <a:pos x="28" y="15"/>
                  </a:cxn>
                  <a:cxn ang="0">
                    <a:pos x="27" y="20"/>
                  </a:cxn>
                  <a:cxn ang="0">
                    <a:pos x="27" y="24"/>
                  </a:cxn>
                  <a:cxn ang="0">
                    <a:pos x="26" y="29"/>
                  </a:cxn>
                  <a:cxn ang="0">
                    <a:pos x="26" y="33"/>
                  </a:cxn>
                  <a:cxn ang="0">
                    <a:pos x="25" y="38"/>
                  </a:cxn>
                  <a:cxn ang="0">
                    <a:pos x="24" y="42"/>
                  </a:cxn>
                  <a:cxn ang="0">
                    <a:pos x="24" y="46"/>
                  </a:cxn>
                  <a:cxn ang="0">
                    <a:pos x="23" y="51"/>
                  </a:cxn>
                  <a:cxn ang="0">
                    <a:pos x="23" y="55"/>
                  </a:cxn>
                  <a:cxn ang="0">
                    <a:pos x="21" y="61"/>
                  </a:cxn>
                  <a:cxn ang="0">
                    <a:pos x="21" y="65"/>
                  </a:cxn>
                  <a:cxn ang="0">
                    <a:pos x="19" y="70"/>
                  </a:cxn>
                  <a:cxn ang="0">
                    <a:pos x="18" y="75"/>
                  </a:cxn>
                  <a:cxn ang="0">
                    <a:pos x="17" y="80"/>
                  </a:cxn>
                  <a:cxn ang="0">
                    <a:pos x="16" y="84"/>
                  </a:cxn>
                  <a:cxn ang="0">
                    <a:pos x="16" y="89"/>
                  </a:cxn>
                  <a:cxn ang="0">
                    <a:pos x="15" y="94"/>
                  </a:cxn>
                  <a:cxn ang="0">
                    <a:pos x="13" y="99"/>
                  </a:cxn>
                  <a:cxn ang="0">
                    <a:pos x="12" y="103"/>
                  </a:cxn>
                  <a:cxn ang="0">
                    <a:pos x="12" y="108"/>
                  </a:cxn>
                  <a:cxn ang="0">
                    <a:pos x="11" y="113"/>
                  </a:cxn>
                  <a:cxn ang="0">
                    <a:pos x="10" y="117"/>
                  </a:cxn>
                  <a:cxn ang="0">
                    <a:pos x="9" y="122"/>
                  </a:cxn>
                  <a:cxn ang="0">
                    <a:pos x="8" y="126"/>
                  </a:cxn>
                  <a:cxn ang="0">
                    <a:pos x="8" y="131"/>
                  </a:cxn>
                  <a:cxn ang="0">
                    <a:pos x="7" y="136"/>
                  </a:cxn>
                  <a:cxn ang="0">
                    <a:pos x="6" y="139"/>
                  </a:cxn>
                  <a:cxn ang="0">
                    <a:pos x="6" y="144"/>
                  </a:cxn>
                  <a:cxn ang="0">
                    <a:pos x="0" y="131"/>
                  </a:cxn>
                  <a:cxn ang="0">
                    <a:pos x="1" y="123"/>
                  </a:cxn>
                  <a:cxn ang="0">
                    <a:pos x="3" y="115"/>
                  </a:cxn>
                  <a:cxn ang="0">
                    <a:pos x="4" y="111"/>
                  </a:cxn>
                  <a:cxn ang="0">
                    <a:pos x="4" y="107"/>
                  </a:cxn>
                  <a:cxn ang="0">
                    <a:pos x="5" y="103"/>
                  </a:cxn>
                  <a:cxn ang="0">
                    <a:pos x="6" y="99"/>
                  </a:cxn>
                  <a:cxn ang="0">
                    <a:pos x="7" y="94"/>
                  </a:cxn>
                  <a:cxn ang="0">
                    <a:pos x="8" y="90"/>
                  </a:cxn>
                  <a:cxn ang="0">
                    <a:pos x="10" y="85"/>
                  </a:cxn>
                  <a:cxn ang="0">
                    <a:pos x="11" y="81"/>
                  </a:cxn>
                  <a:cxn ang="0">
                    <a:pos x="12" y="76"/>
                  </a:cxn>
                  <a:cxn ang="0">
                    <a:pos x="12" y="72"/>
                  </a:cxn>
                  <a:cxn ang="0">
                    <a:pos x="13" y="68"/>
                  </a:cxn>
                  <a:cxn ang="0">
                    <a:pos x="15" y="63"/>
                  </a:cxn>
                  <a:cxn ang="0">
                    <a:pos x="16" y="59"/>
                  </a:cxn>
                  <a:cxn ang="0">
                    <a:pos x="16" y="54"/>
                  </a:cxn>
                  <a:cxn ang="0">
                    <a:pos x="17" y="50"/>
                  </a:cxn>
                  <a:cxn ang="0">
                    <a:pos x="18" y="45"/>
                  </a:cxn>
                  <a:cxn ang="0">
                    <a:pos x="18" y="41"/>
                  </a:cxn>
                  <a:cxn ang="0">
                    <a:pos x="19" y="37"/>
                  </a:cxn>
                  <a:cxn ang="0">
                    <a:pos x="20" y="32"/>
                  </a:cxn>
                  <a:cxn ang="0">
                    <a:pos x="21" y="29"/>
                  </a:cxn>
                  <a:cxn ang="0">
                    <a:pos x="21" y="24"/>
                  </a:cxn>
                  <a:cxn ang="0">
                    <a:pos x="21" y="20"/>
                  </a:cxn>
                  <a:cxn ang="0">
                    <a:pos x="22" y="13"/>
                  </a:cxn>
                  <a:cxn ang="0">
                    <a:pos x="22" y="6"/>
                  </a:cxn>
                  <a:cxn ang="0">
                    <a:pos x="21" y="0"/>
                  </a:cxn>
                </a:cxnLst>
                <a:pathLst>
                  <a:path w="56" h="292">
                    <a:moveTo>
                      <a:pt x="40" y="0"/>
                    </a:moveTo>
                    <a:lnTo>
                      <a:pt x="44" y="0"/>
                    </a:lnTo>
                    <a:lnTo>
                      <a:pt x="49" y="0"/>
                    </a:lnTo>
                    <a:lnTo>
                      <a:pt x="53" y="2"/>
                    </a:lnTo>
                    <a:lnTo>
                      <a:pt x="56" y="6"/>
                    </a:lnTo>
                    <a:lnTo>
                      <a:pt x="55" y="13"/>
                    </a:lnTo>
                    <a:lnTo>
                      <a:pt x="55" y="20"/>
                    </a:lnTo>
                    <a:lnTo>
                      <a:pt x="55" y="29"/>
                    </a:lnTo>
                    <a:lnTo>
                      <a:pt x="55" y="36"/>
                    </a:lnTo>
                    <a:lnTo>
                      <a:pt x="53" y="39"/>
                    </a:lnTo>
                    <a:lnTo>
                      <a:pt x="53" y="44"/>
                    </a:lnTo>
                    <a:lnTo>
                      <a:pt x="53" y="48"/>
                    </a:lnTo>
                    <a:lnTo>
                      <a:pt x="53" y="53"/>
                    </a:lnTo>
                    <a:lnTo>
                      <a:pt x="51" y="57"/>
                    </a:lnTo>
                    <a:lnTo>
                      <a:pt x="51" y="60"/>
                    </a:lnTo>
                    <a:lnTo>
                      <a:pt x="51" y="66"/>
                    </a:lnTo>
                    <a:lnTo>
                      <a:pt x="51" y="69"/>
                    </a:lnTo>
                    <a:lnTo>
                      <a:pt x="49" y="75"/>
                    </a:lnTo>
                    <a:lnTo>
                      <a:pt x="49" y="78"/>
                    </a:lnTo>
                    <a:lnTo>
                      <a:pt x="47" y="83"/>
                    </a:lnTo>
                    <a:lnTo>
                      <a:pt x="47" y="87"/>
                    </a:lnTo>
                    <a:lnTo>
                      <a:pt x="46" y="92"/>
                    </a:lnTo>
                    <a:lnTo>
                      <a:pt x="46" y="98"/>
                    </a:lnTo>
                    <a:lnTo>
                      <a:pt x="44" y="101"/>
                    </a:lnTo>
                    <a:lnTo>
                      <a:pt x="44" y="106"/>
                    </a:lnTo>
                    <a:lnTo>
                      <a:pt x="44" y="110"/>
                    </a:lnTo>
                    <a:lnTo>
                      <a:pt x="42" y="115"/>
                    </a:lnTo>
                    <a:lnTo>
                      <a:pt x="40" y="121"/>
                    </a:lnTo>
                    <a:lnTo>
                      <a:pt x="40" y="126"/>
                    </a:lnTo>
                    <a:lnTo>
                      <a:pt x="40" y="129"/>
                    </a:lnTo>
                    <a:lnTo>
                      <a:pt x="39" y="135"/>
                    </a:lnTo>
                    <a:lnTo>
                      <a:pt x="37" y="140"/>
                    </a:lnTo>
                    <a:lnTo>
                      <a:pt x="37" y="145"/>
                    </a:lnTo>
                    <a:lnTo>
                      <a:pt x="35" y="149"/>
                    </a:lnTo>
                    <a:lnTo>
                      <a:pt x="35" y="154"/>
                    </a:lnTo>
                    <a:lnTo>
                      <a:pt x="33" y="159"/>
                    </a:lnTo>
                    <a:lnTo>
                      <a:pt x="33" y="165"/>
                    </a:lnTo>
                    <a:lnTo>
                      <a:pt x="31" y="168"/>
                    </a:lnTo>
                    <a:lnTo>
                      <a:pt x="31" y="172"/>
                    </a:lnTo>
                    <a:lnTo>
                      <a:pt x="30" y="177"/>
                    </a:lnTo>
                    <a:lnTo>
                      <a:pt x="30" y="182"/>
                    </a:lnTo>
                    <a:lnTo>
                      <a:pt x="28" y="188"/>
                    </a:lnTo>
                    <a:lnTo>
                      <a:pt x="28" y="193"/>
                    </a:lnTo>
                    <a:lnTo>
                      <a:pt x="26" y="197"/>
                    </a:lnTo>
                    <a:lnTo>
                      <a:pt x="24" y="202"/>
                    </a:lnTo>
                    <a:lnTo>
                      <a:pt x="24" y="205"/>
                    </a:lnTo>
                    <a:lnTo>
                      <a:pt x="24" y="211"/>
                    </a:lnTo>
                    <a:lnTo>
                      <a:pt x="23" y="216"/>
                    </a:lnTo>
                    <a:lnTo>
                      <a:pt x="23" y="221"/>
                    </a:lnTo>
                    <a:lnTo>
                      <a:pt x="21" y="225"/>
                    </a:lnTo>
                    <a:lnTo>
                      <a:pt x="21" y="230"/>
                    </a:lnTo>
                    <a:lnTo>
                      <a:pt x="19" y="234"/>
                    </a:lnTo>
                    <a:lnTo>
                      <a:pt x="19" y="239"/>
                    </a:lnTo>
                    <a:lnTo>
                      <a:pt x="17" y="243"/>
                    </a:lnTo>
                    <a:lnTo>
                      <a:pt x="17" y="248"/>
                    </a:lnTo>
                    <a:lnTo>
                      <a:pt x="16" y="251"/>
                    </a:lnTo>
                    <a:lnTo>
                      <a:pt x="16" y="257"/>
                    </a:lnTo>
                    <a:lnTo>
                      <a:pt x="16" y="262"/>
                    </a:lnTo>
                    <a:lnTo>
                      <a:pt x="14" y="266"/>
                    </a:lnTo>
                    <a:lnTo>
                      <a:pt x="14" y="271"/>
                    </a:lnTo>
                    <a:lnTo>
                      <a:pt x="14" y="274"/>
                    </a:lnTo>
                    <a:lnTo>
                      <a:pt x="12" y="278"/>
                    </a:lnTo>
                    <a:lnTo>
                      <a:pt x="12" y="283"/>
                    </a:lnTo>
                    <a:lnTo>
                      <a:pt x="12" y="287"/>
                    </a:lnTo>
                    <a:lnTo>
                      <a:pt x="12" y="292"/>
                    </a:lnTo>
                    <a:lnTo>
                      <a:pt x="0" y="262"/>
                    </a:lnTo>
                    <a:lnTo>
                      <a:pt x="0" y="253"/>
                    </a:lnTo>
                    <a:lnTo>
                      <a:pt x="1" y="246"/>
                    </a:lnTo>
                    <a:lnTo>
                      <a:pt x="3" y="239"/>
                    </a:lnTo>
                    <a:lnTo>
                      <a:pt x="5" y="230"/>
                    </a:lnTo>
                    <a:lnTo>
                      <a:pt x="5" y="227"/>
                    </a:lnTo>
                    <a:lnTo>
                      <a:pt x="7" y="221"/>
                    </a:lnTo>
                    <a:lnTo>
                      <a:pt x="7" y="218"/>
                    </a:lnTo>
                    <a:lnTo>
                      <a:pt x="8" y="214"/>
                    </a:lnTo>
                    <a:lnTo>
                      <a:pt x="8" y="209"/>
                    </a:lnTo>
                    <a:lnTo>
                      <a:pt x="10" y="205"/>
                    </a:lnTo>
                    <a:lnTo>
                      <a:pt x="10" y="200"/>
                    </a:lnTo>
                    <a:lnTo>
                      <a:pt x="12" y="197"/>
                    </a:lnTo>
                    <a:lnTo>
                      <a:pt x="12" y="193"/>
                    </a:lnTo>
                    <a:lnTo>
                      <a:pt x="14" y="188"/>
                    </a:lnTo>
                    <a:lnTo>
                      <a:pt x="16" y="184"/>
                    </a:lnTo>
                    <a:lnTo>
                      <a:pt x="16" y="179"/>
                    </a:lnTo>
                    <a:lnTo>
                      <a:pt x="17" y="175"/>
                    </a:lnTo>
                    <a:lnTo>
                      <a:pt x="19" y="170"/>
                    </a:lnTo>
                    <a:lnTo>
                      <a:pt x="19" y="166"/>
                    </a:lnTo>
                    <a:lnTo>
                      <a:pt x="21" y="161"/>
                    </a:lnTo>
                    <a:lnTo>
                      <a:pt x="21" y="156"/>
                    </a:lnTo>
                    <a:lnTo>
                      <a:pt x="23" y="152"/>
                    </a:lnTo>
                    <a:lnTo>
                      <a:pt x="23" y="149"/>
                    </a:lnTo>
                    <a:lnTo>
                      <a:pt x="24" y="144"/>
                    </a:lnTo>
                    <a:lnTo>
                      <a:pt x="24" y="140"/>
                    </a:lnTo>
                    <a:lnTo>
                      <a:pt x="26" y="135"/>
                    </a:lnTo>
                    <a:lnTo>
                      <a:pt x="28" y="131"/>
                    </a:lnTo>
                    <a:lnTo>
                      <a:pt x="28" y="126"/>
                    </a:lnTo>
                    <a:lnTo>
                      <a:pt x="28" y="121"/>
                    </a:lnTo>
                    <a:lnTo>
                      <a:pt x="30" y="117"/>
                    </a:lnTo>
                    <a:lnTo>
                      <a:pt x="30" y="112"/>
                    </a:lnTo>
                    <a:lnTo>
                      <a:pt x="31" y="108"/>
                    </a:lnTo>
                    <a:lnTo>
                      <a:pt x="31" y="103"/>
                    </a:lnTo>
                    <a:lnTo>
                      <a:pt x="33" y="99"/>
                    </a:lnTo>
                    <a:lnTo>
                      <a:pt x="33" y="94"/>
                    </a:lnTo>
                    <a:lnTo>
                      <a:pt x="35" y="90"/>
                    </a:lnTo>
                    <a:lnTo>
                      <a:pt x="35" y="85"/>
                    </a:lnTo>
                    <a:lnTo>
                      <a:pt x="35" y="82"/>
                    </a:lnTo>
                    <a:lnTo>
                      <a:pt x="37" y="76"/>
                    </a:lnTo>
                    <a:lnTo>
                      <a:pt x="37" y="73"/>
                    </a:lnTo>
                    <a:lnTo>
                      <a:pt x="39" y="67"/>
                    </a:lnTo>
                    <a:lnTo>
                      <a:pt x="39" y="64"/>
                    </a:lnTo>
                    <a:lnTo>
                      <a:pt x="40" y="60"/>
                    </a:lnTo>
                    <a:lnTo>
                      <a:pt x="40" y="57"/>
                    </a:lnTo>
                    <a:lnTo>
                      <a:pt x="40" y="52"/>
                    </a:lnTo>
                    <a:lnTo>
                      <a:pt x="40" y="48"/>
                    </a:lnTo>
                    <a:lnTo>
                      <a:pt x="40" y="43"/>
                    </a:lnTo>
                    <a:lnTo>
                      <a:pt x="40" y="39"/>
                    </a:lnTo>
                    <a:lnTo>
                      <a:pt x="40" y="32"/>
                    </a:lnTo>
                    <a:lnTo>
                      <a:pt x="42" y="25"/>
                    </a:lnTo>
                    <a:lnTo>
                      <a:pt x="42" y="18"/>
                    </a:lnTo>
                    <a:lnTo>
                      <a:pt x="42" y="11"/>
                    </a:lnTo>
                    <a:lnTo>
                      <a:pt x="40" y="4"/>
                    </a:lnTo>
                    <a:lnTo>
                      <a:pt x="40" y="0"/>
                    </a:lnTo>
                    <a:lnTo>
                      <a:pt x="40" y="0"/>
                    </a:lnTo>
                    <a:close/>
                  </a:path>
                </a:pathLst>
              </a:custGeom>
              <a:solidFill>
                <a:srgbClr val="000000">
                  <a:alpha val="100000"/>
                </a:srgbClr>
              </a:solidFill>
              <a:ln w="9525">
                <a:noFill/>
              </a:ln>
            </p:spPr>
            <p:txBody>
              <a:bodyPr/>
              <a:p>
                <a:endParaRPr lang="zh-CN" altLang="en-US"/>
              </a:p>
            </p:txBody>
          </p:sp>
          <p:sp>
            <p:nvSpPr>
              <p:cNvPr id="26665" name="Freeform 37"/>
              <p:cNvSpPr/>
              <p:nvPr/>
            </p:nvSpPr>
            <p:spPr>
              <a:xfrm>
                <a:off x="458" y="3452"/>
                <a:ext cx="122" cy="176"/>
              </a:xfrm>
              <a:custGeom>
                <a:avLst/>
                <a:gdLst/>
                <a:ahLst/>
                <a:cxnLst>
                  <a:cxn ang="0">
                    <a:pos x="65" y="9"/>
                  </a:cxn>
                  <a:cxn ang="0">
                    <a:pos x="119" y="112"/>
                  </a:cxn>
                  <a:cxn ang="0">
                    <a:pos x="102" y="0"/>
                  </a:cxn>
                  <a:cxn ang="0">
                    <a:pos x="118" y="15"/>
                  </a:cxn>
                  <a:cxn ang="0">
                    <a:pos x="118" y="23"/>
                  </a:cxn>
                  <a:cxn ang="0">
                    <a:pos x="118" y="33"/>
                  </a:cxn>
                  <a:cxn ang="0">
                    <a:pos x="119" y="42"/>
                  </a:cxn>
                  <a:cxn ang="0">
                    <a:pos x="119" y="49"/>
                  </a:cxn>
                  <a:cxn ang="0">
                    <a:pos x="119" y="55"/>
                  </a:cxn>
                  <a:cxn ang="0">
                    <a:pos x="119" y="61"/>
                  </a:cxn>
                  <a:cxn ang="0">
                    <a:pos x="119" y="68"/>
                  </a:cxn>
                  <a:cxn ang="0">
                    <a:pos x="120" y="74"/>
                  </a:cxn>
                  <a:cxn ang="0">
                    <a:pos x="120" y="81"/>
                  </a:cxn>
                  <a:cxn ang="0">
                    <a:pos x="120" y="87"/>
                  </a:cxn>
                  <a:cxn ang="0">
                    <a:pos x="121" y="95"/>
                  </a:cxn>
                  <a:cxn ang="0">
                    <a:pos x="122" y="104"/>
                  </a:cxn>
                  <a:cxn ang="0">
                    <a:pos x="122" y="112"/>
                  </a:cxn>
                  <a:cxn ang="0">
                    <a:pos x="119" y="115"/>
                  </a:cxn>
                  <a:cxn ang="0">
                    <a:pos x="113" y="119"/>
                  </a:cxn>
                  <a:cxn ang="0">
                    <a:pos x="106" y="126"/>
                  </a:cxn>
                  <a:cxn ang="0">
                    <a:pos x="96" y="133"/>
                  </a:cxn>
                  <a:cxn ang="0">
                    <a:pos x="85" y="141"/>
                  </a:cxn>
                  <a:cxn ang="0">
                    <a:pos x="74" y="149"/>
                  </a:cxn>
                  <a:cxn ang="0">
                    <a:pos x="64" y="157"/>
                  </a:cxn>
                  <a:cxn ang="0">
                    <a:pos x="54" y="163"/>
                  </a:cxn>
                  <a:cxn ang="0">
                    <a:pos x="46" y="169"/>
                  </a:cxn>
                  <a:cxn ang="0">
                    <a:pos x="38" y="175"/>
                  </a:cxn>
                  <a:cxn ang="0">
                    <a:pos x="36" y="174"/>
                  </a:cxn>
                  <a:cxn ang="0">
                    <a:pos x="34" y="167"/>
                  </a:cxn>
                  <a:cxn ang="0">
                    <a:pos x="32" y="160"/>
                  </a:cxn>
                  <a:cxn ang="0">
                    <a:pos x="30" y="154"/>
                  </a:cxn>
                  <a:cxn ang="0">
                    <a:pos x="28" y="147"/>
                  </a:cxn>
                  <a:cxn ang="0">
                    <a:pos x="26" y="140"/>
                  </a:cxn>
                  <a:cxn ang="0">
                    <a:pos x="23" y="131"/>
                  </a:cxn>
                  <a:cxn ang="0">
                    <a:pos x="20" y="123"/>
                  </a:cxn>
                  <a:cxn ang="0">
                    <a:pos x="19" y="114"/>
                  </a:cxn>
                  <a:cxn ang="0">
                    <a:pos x="16" y="105"/>
                  </a:cxn>
                  <a:cxn ang="0">
                    <a:pos x="13" y="97"/>
                  </a:cxn>
                  <a:cxn ang="0">
                    <a:pos x="11" y="89"/>
                  </a:cxn>
                  <a:cxn ang="0">
                    <a:pos x="8" y="81"/>
                  </a:cxn>
                  <a:cxn ang="0">
                    <a:pos x="6" y="74"/>
                  </a:cxn>
                  <a:cxn ang="0">
                    <a:pos x="4" y="67"/>
                  </a:cxn>
                  <a:cxn ang="0">
                    <a:pos x="2" y="60"/>
                  </a:cxn>
                  <a:cxn ang="0">
                    <a:pos x="0" y="54"/>
                  </a:cxn>
                </a:cxnLst>
                <a:pathLst>
                  <a:path w="245" h="352">
                    <a:moveTo>
                      <a:pt x="0" y="106"/>
                    </a:moveTo>
                    <a:lnTo>
                      <a:pt x="124" y="16"/>
                    </a:lnTo>
                    <a:lnTo>
                      <a:pt x="131" y="17"/>
                    </a:lnTo>
                    <a:lnTo>
                      <a:pt x="7" y="106"/>
                    </a:lnTo>
                    <a:lnTo>
                      <a:pt x="76" y="341"/>
                    </a:lnTo>
                    <a:lnTo>
                      <a:pt x="239" y="224"/>
                    </a:lnTo>
                    <a:lnTo>
                      <a:pt x="229" y="25"/>
                    </a:lnTo>
                    <a:lnTo>
                      <a:pt x="197" y="3"/>
                    </a:lnTo>
                    <a:lnTo>
                      <a:pt x="204" y="0"/>
                    </a:lnTo>
                    <a:lnTo>
                      <a:pt x="238" y="21"/>
                    </a:lnTo>
                    <a:lnTo>
                      <a:pt x="236" y="25"/>
                    </a:lnTo>
                    <a:lnTo>
                      <a:pt x="236" y="30"/>
                    </a:lnTo>
                    <a:lnTo>
                      <a:pt x="236" y="33"/>
                    </a:lnTo>
                    <a:lnTo>
                      <a:pt x="236" y="39"/>
                    </a:lnTo>
                    <a:lnTo>
                      <a:pt x="236" y="46"/>
                    </a:lnTo>
                    <a:lnTo>
                      <a:pt x="236" y="51"/>
                    </a:lnTo>
                    <a:lnTo>
                      <a:pt x="236" y="56"/>
                    </a:lnTo>
                    <a:lnTo>
                      <a:pt x="236" y="65"/>
                    </a:lnTo>
                    <a:lnTo>
                      <a:pt x="236" y="72"/>
                    </a:lnTo>
                    <a:lnTo>
                      <a:pt x="238" y="79"/>
                    </a:lnTo>
                    <a:lnTo>
                      <a:pt x="238" y="83"/>
                    </a:lnTo>
                    <a:lnTo>
                      <a:pt x="238" y="88"/>
                    </a:lnTo>
                    <a:lnTo>
                      <a:pt x="238" y="92"/>
                    </a:lnTo>
                    <a:lnTo>
                      <a:pt x="238" y="97"/>
                    </a:lnTo>
                    <a:lnTo>
                      <a:pt x="238" y="101"/>
                    </a:lnTo>
                    <a:lnTo>
                      <a:pt x="239" y="106"/>
                    </a:lnTo>
                    <a:lnTo>
                      <a:pt x="239" y="109"/>
                    </a:lnTo>
                    <a:lnTo>
                      <a:pt x="239" y="115"/>
                    </a:lnTo>
                    <a:lnTo>
                      <a:pt x="239" y="118"/>
                    </a:lnTo>
                    <a:lnTo>
                      <a:pt x="239" y="122"/>
                    </a:lnTo>
                    <a:lnTo>
                      <a:pt x="239" y="127"/>
                    </a:lnTo>
                    <a:lnTo>
                      <a:pt x="239" y="131"/>
                    </a:lnTo>
                    <a:lnTo>
                      <a:pt x="239" y="136"/>
                    </a:lnTo>
                    <a:lnTo>
                      <a:pt x="241" y="139"/>
                    </a:lnTo>
                    <a:lnTo>
                      <a:pt x="241" y="145"/>
                    </a:lnTo>
                    <a:lnTo>
                      <a:pt x="241" y="148"/>
                    </a:lnTo>
                    <a:lnTo>
                      <a:pt x="241" y="152"/>
                    </a:lnTo>
                    <a:lnTo>
                      <a:pt x="241" y="157"/>
                    </a:lnTo>
                    <a:lnTo>
                      <a:pt x="241" y="161"/>
                    </a:lnTo>
                    <a:lnTo>
                      <a:pt x="241" y="164"/>
                    </a:lnTo>
                    <a:lnTo>
                      <a:pt x="241" y="168"/>
                    </a:lnTo>
                    <a:lnTo>
                      <a:pt x="241" y="173"/>
                    </a:lnTo>
                    <a:lnTo>
                      <a:pt x="241" y="177"/>
                    </a:lnTo>
                    <a:lnTo>
                      <a:pt x="243" y="182"/>
                    </a:lnTo>
                    <a:lnTo>
                      <a:pt x="243" y="189"/>
                    </a:lnTo>
                    <a:lnTo>
                      <a:pt x="243" y="196"/>
                    </a:lnTo>
                    <a:lnTo>
                      <a:pt x="243" y="201"/>
                    </a:lnTo>
                    <a:lnTo>
                      <a:pt x="245" y="208"/>
                    </a:lnTo>
                    <a:lnTo>
                      <a:pt x="245" y="214"/>
                    </a:lnTo>
                    <a:lnTo>
                      <a:pt x="245" y="219"/>
                    </a:lnTo>
                    <a:lnTo>
                      <a:pt x="245" y="223"/>
                    </a:lnTo>
                    <a:lnTo>
                      <a:pt x="245" y="228"/>
                    </a:lnTo>
                    <a:lnTo>
                      <a:pt x="241" y="228"/>
                    </a:lnTo>
                    <a:lnTo>
                      <a:pt x="239" y="230"/>
                    </a:lnTo>
                    <a:lnTo>
                      <a:pt x="236" y="233"/>
                    </a:lnTo>
                    <a:lnTo>
                      <a:pt x="232" y="237"/>
                    </a:lnTo>
                    <a:lnTo>
                      <a:pt x="227" y="238"/>
                    </a:lnTo>
                    <a:lnTo>
                      <a:pt x="224" y="242"/>
                    </a:lnTo>
                    <a:lnTo>
                      <a:pt x="216" y="247"/>
                    </a:lnTo>
                    <a:lnTo>
                      <a:pt x="213" y="251"/>
                    </a:lnTo>
                    <a:lnTo>
                      <a:pt x="206" y="256"/>
                    </a:lnTo>
                    <a:lnTo>
                      <a:pt x="199" y="260"/>
                    </a:lnTo>
                    <a:lnTo>
                      <a:pt x="192" y="265"/>
                    </a:lnTo>
                    <a:lnTo>
                      <a:pt x="186" y="270"/>
                    </a:lnTo>
                    <a:lnTo>
                      <a:pt x="179" y="276"/>
                    </a:lnTo>
                    <a:lnTo>
                      <a:pt x="170" y="281"/>
                    </a:lnTo>
                    <a:lnTo>
                      <a:pt x="163" y="286"/>
                    </a:lnTo>
                    <a:lnTo>
                      <a:pt x="158" y="292"/>
                    </a:lnTo>
                    <a:lnTo>
                      <a:pt x="149" y="297"/>
                    </a:lnTo>
                    <a:lnTo>
                      <a:pt x="142" y="302"/>
                    </a:lnTo>
                    <a:lnTo>
                      <a:pt x="135" y="307"/>
                    </a:lnTo>
                    <a:lnTo>
                      <a:pt x="128" y="313"/>
                    </a:lnTo>
                    <a:lnTo>
                      <a:pt x="121" y="316"/>
                    </a:lnTo>
                    <a:lnTo>
                      <a:pt x="115" y="322"/>
                    </a:lnTo>
                    <a:lnTo>
                      <a:pt x="108" y="325"/>
                    </a:lnTo>
                    <a:lnTo>
                      <a:pt x="103" y="330"/>
                    </a:lnTo>
                    <a:lnTo>
                      <a:pt x="96" y="334"/>
                    </a:lnTo>
                    <a:lnTo>
                      <a:pt x="92" y="337"/>
                    </a:lnTo>
                    <a:lnTo>
                      <a:pt x="87" y="341"/>
                    </a:lnTo>
                    <a:lnTo>
                      <a:pt x="84" y="345"/>
                    </a:lnTo>
                    <a:lnTo>
                      <a:pt x="76" y="350"/>
                    </a:lnTo>
                    <a:lnTo>
                      <a:pt x="75" y="352"/>
                    </a:lnTo>
                    <a:lnTo>
                      <a:pt x="73" y="350"/>
                    </a:lnTo>
                    <a:lnTo>
                      <a:pt x="73" y="348"/>
                    </a:lnTo>
                    <a:lnTo>
                      <a:pt x="71" y="345"/>
                    </a:lnTo>
                    <a:lnTo>
                      <a:pt x="71" y="341"/>
                    </a:lnTo>
                    <a:lnTo>
                      <a:pt x="68" y="334"/>
                    </a:lnTo>
                    <a:lnTo>
                      <a:pt x="66" y="329"/>
                    </a:lnTo>
                    <a:lnTo>
                      <a:pt x="64" y="325"/>
                    </a:lnTo>
                    <a:lnTo>
                      <a:pt x="64" y="320"/>
                    </a:lnTo>
                    <a:lnTo>
                      <a:pt x="62" y="316"/>
                    </a:lnTo>
                    <a:lnTo>
                      <a:pt x="62" y="313"/>
                    </a:lnTo>
                    <a:lnTo>
                      <a:pt x="61" y="307"/>
                    </a:lnTo>
                    <a:lnTo>
                      <a:pt x="59" y="304"/>
                    </a:lnTo>
                    <a:lnTo>
                      <a:pt x="57" y="299"/>
                    </a:lnTo>
                    <a:lnTo>
                      <a:pt x="57" y="293"/>
                    </a:lnTo>
                    <a:lnTo>
                      <a:pt x="53" y="288"/>
                    </a:lnTo>
                    <a:lnTo>
                      <a:pt x="53" y="283"/>
                    </a:lnTo>
                    <a:lnTo>
                      <a:pt x="52" y="279"/>
                    </a:lnTo>
                    <a:lnTo>
                      <a:pt x="50" y="274"/>
                    </a:lnTo>
                    <a:lnTo>
                      <a:pt x="48" y="267"/>
                    </a:lnTo>
                    <a:lnTo>
                      <a:pt x="46" y="261"/>
                    </a:lnTo>
                    <a:lnTo>
                      <a:pt x="45" y="256"/>
                    </a:lnTo>
                    <a:lnTo>
                      <a:pt x="43" y="251"/>
                    </a:lnTo>
                    <a:lnTo>
                      <a:pt x="41" y="246"/>
                    </a:lnTo>
                    <a:lnTo>
                      <a:pt x="39" y="238"/>
                    </a:lnTo>
                    <a:lnTo>
                      <a:pt x="39" y="233"/>
                    </a:lnTo>
                    <a:lnTo>
                      <a:pt x="38" y="228"/>
                    </a:lnTo>
                    <a:lnTo>
                      <a:pt x="36" y="223"/>
                    </a:lnTo>
                    <a:lnTo>
                      <a:pt x="32" y="215"/>
                    </a:lnTo>
                    <a:lnTo>
                      <a:pt x="32" y="210"/>
                    </a:lnTo>
                    <a:lnTo>
                      <a:pt x="30" y="205"/>
                    </a:lnTo>
                    <a:lnTo>
                      <a:pt x="29" y="198"/>
                    </a:lnTo>
                    <a:lnTo>
                      <a:pt x="27" y="193"/>
                    </a:lnTo>
                    <a:lnTo>
                      <a:pt x="25" y="187"/>
                    </a:lnTo>
                    <a:lnTo>
                      <a:pt x="23" y="182"/>
                    </a:lnTo>
                    <a:lnTo>
                      <a:pt x="22" y="177"/>
                    </a:lnTo>
                    <a:lnTo>
                      <a:pt x="20" y="171"/>
                    </a:lnTo>
                    <a:lnTo>
                      <a:pt x="18" y="166"/>
                    </a:lnTo>
                    <a:lnTo>
                      <a:pt x="16" y="161"/>
                    </a:lnTo>
                    <a:lnTo>
                      <a:pt x="14" y="157"/>
                    </a:lnTo>
                    <a:lnTo>
                      <a:pt x="14" y="152"/>
                    </a:lnTo>
                    <a:lnTo>
                      <a:pt x="13" y="147"/>
                    </a:lnTo>
                    <a:lnTo>
                      <a:pt x="11" y="143"/>
                    </a:lnTo>
                    <a:lnTo>
                      <a:pt x="9" y="139"/>
                    </a:lnTo>
                    <a:lnTo>
                      <a:pt x="9" y="134"/>
                    </a:lnTo>
                    <a:lnTo>
                      <a:pt x="7" y="131"/>
                    </a:lnTo>
                    <a:lnTo>
                      <a:pt x="7" y="127"/>
                    </a:lnTo>
                    <a:lnTo>
                      <a:pt x="4" y="120"/>
                    </a:lnTo>
                    <a:lnTo>
                      <a:pt x="4" y="115"/>
                    </a:lnTo>
                    <a:lnTo>
                      <a:pt x="2" y="111"/>
                    </a:lnTo>
                    <a:lnTo>
                      <a:pt x="0" y="108"/>
                    </a:lnTo>
                    <a:lnTo>
                      <a:pt x="0" y="106"/>
                    </a:lnTo>
                    <a:lnTo>
                      <a:pt x="0" y="106"/>
                    </a:lnTo>
                    <a:close/>
                  </a:path>
                </a:pathLst>
              </a:custGeom>
              <a:solidFill>
                <a:srgbClr val="000000">
                  <a:alpha val="100000"/>
                </a:srgbClr>
              </a:solidFill>
              <a:ln w="9525">
                <a:noFill/>
              </a:ln>
            </p:spPr>
            <p:txBody>
              <a:bodyPr/>
              <a:p>
                <a:endParaRPr lang="zh-CN" altLang="en-US"/>
              </a:p>
            </p:txBody>
          </p:sp>
          <p:sp>
            <p:nvSpPr>
              <p:cNvPr id="26666" name="Freeform 38"/>
              <p:cNvSpPr/>
              <p:nvPr/>
            </p:nvSpPr>
            <p:spPr>
              <a:xfrm>
                <a:off x="451" y="3463"/>
                <a:ext cx="125" cy="166"/>
              </a:xfrm>
              <a:custGeom>
                <a:avLst/>
                <a:gdLst/>
                <a:ahLst/>
                <a:cxnLst>
                  <a:cxn ang="0">
                    <a:pos x="7" y="42"/>
                  </a:cxn>
                  <a:cxn ang="0">
                    <a:pos x="53" y="53"/>
                  </a:cxn>
                  <a:cxn ang="0">
                    <a:pos x="53" y="53"/>
                  </a:cxn>
                  <a:cxn ang="0">
                    <a:pos x="55" y="51"/>
                  </a:cxn>
                  <a:cxn ang="0">
                    <a:pos x="56" y="50"/>
                  </a:cxn>
                  <a:cxn ang="0">
                    <a:pos x="58" y="49"/>
                  </a:cxn>
                  <a:cxn ang="0">
                    <a:pos x="60" y="47"/>
                  </a:cxn>
                  <a:cxn ang="0">
                    <a:pos x="62" y="45"/>
                  </a:cxn>
                  <a:cxn ang="0">
                    <a:pos x="65" y="44"/>
                  </a:cxn>
                  <a:cxn ang="0">
                    <a:pos x="67" y="41"/>
                  </a:cxn>
                  <a:cxn ang="0">
                    <a:pos x="69" y="39"/>
                  </a:cxn>
                  <a:cxn ang="0">
                    <a:pos x="73" y="37"/>
                  </a:cxn>
                  <a:cxn ang="0">
                    <a:pos x="76" y="35"/>
                  </a:cxn>
                  <a:cxn ang="0">
                    <a:pos x="78" y="33"/>
                  </a:cxn>
                  <a:cxn ang="0">
                    <a:pos x="82" y="30"/>
                  </a:cxn>
                  <a:cxn ang="0">
                    <a:pos x="85" y="29"/>
                  </a:cxn>
                  <a:cxn ang="0">
                    <a:pos x="88" y="26"/>
                  </a:cxn>
                  <a:cxn ang="0">
                    <a:pos x="92" y="23"/>
                  </a:cxn>
                  <a:cxn ang="0">
                    <a:pos x="94" y="21"/>
                  </a:cxn>
                  <a:cxn ang="0">
                    <a:pos x="98" y="18"/>
                  </a:cxn>
                  <a:cxn ang="0">
                    <a:pos x="100" y="16"/>
                  </a:cxn>
                  <a:cxn ang="0">
                    <a:pos x="103" y="14"/>
                  </a:cxn>
                  <a:cxn ang="0">
                    <a:pos x="106" y="12"/>
                  </a:cxn>
                  <a:cxn ang="0">
                    <a:pos x="109" y="10"/>
                  </a:cxn>
                  <a:cxn ang="0">
                    <a:pos x="111" y="8"/>
                  </a:cxn>
                  <a:cxn ang="0">
                    <a:pos x="114" y="6"/>
                  </a:cxn>
                  <a:cxn ang="0">
                    <a:pos x="115" y="5"/>
                  </a:cxn>
                  <a:cxn ang="0">
                    <a:pos x="117" y="4"/>
                  </a:cxn>
                  <a:cxn ang="0">
                    <a:pos x="121" y="1"/>
                  </a:cxn>
                  <a:cxn ang="0">
                    <a:pos x="123" y="0"/>
                  </a:cxn>
                  <a:cxn ang="0">
                    <a:pos x="125" y="3"/>
                  </a:cxn>
                  <a:cxn ang="0">
                    <a:pos x="54" y="58"/>
                  </a:cxn>
                  <a:cxn ang="0">
                    <a:pos x="45" y="166"/>
                  </a:cxn>
                  <a:cxn ang="0">
                    <a:pos x="0" y="162"/>
                  </a:cxn>
                  <a:cxn ang="0">
                    <a:pos x="7" y="42"/>
                  </a:cxn>
                  <a:cxn ang="0">
                    <a:pos x="7" y="42"/>
                  </a:cxn>
                </a:cxnLst>
                <a:pathLst>
                  <a:path w="250" h="332">
                    <a:moveTo>
                      <a:pt x="13" y="83"/>
                    </a:moveTo>
                    <a:lnTo>
                      <a:pt x="105" y="106"/>
                    </a:lnTo>
                    <a:lnTo>
                      <a:pt x="106" y="106"/>
                    </a:lnTo>
                    <a:lnTo>
                      <a:pt x="110" y="101"/>
                    </a:lnTo>
                    <a:lnTo>
                      <a:pt x="112" y="99"/>
                    </a:lnTo>
                    <a:lnTo>
                      <a:pt x="115" y="97"/>
                    </a:lnTo>
                    <a:lnTo>
                      <a:pt x="119" y="94"/>
                    </a:lnTo>
                    <a:lnTo>
                      <a:pt x="124" y="90"/>
                    </a:lnTo>
                    <a:lnTo>
                      <a:pt x="129" y="87"/>
                    </a:lnTo>
                    <a:lnTo>
                      <a:pt x="133" y="81"/>
                    </a:lnTo>
                    <a:lnTo>
                      <a:pt x="138" y="78"/>
                    </a:lnTo>
                    <a:lnTo>
                      <a:pt x="145" y="74"/>
                    </a:lnTo>
                    <a:lnTo>
                      <a:pt x="151" y="69"/>
                    </a:lnTo>
                    <a:lnTo>
                      <a:pt x="156" y="65"/>
                    </a:lnTo>
                    <a:lnTo>
                      <a:pt x="163" y="60"/>
                    </a:lnTo>
                    <a:lnTo>
                      <a:pt x="170" y="57"/>
                    </a:lnTo>
                    <a:lnTo>
                      <a:pt x="176" y="51"/>
                    </a:lnTo>
                    <a:lnTo>
                      <a:pt x="183" y="46"/>
                    </a:lnTo>
                    <a:lnTo>
                      <a:pt x="188" y="41"/>
                    </a:lnTo>
                    <a:lnTo>
                      <a:pt x="195" y="35"/>
                    </a:lnTo>
                    <a:lnTo>
                      <a:pt x="200" y="32"/>
                    </a:lnTo>
                    <a:lnTo>
                      <a:pt x="206" y="28"/>
                    </a:lnTo>
                    <a:lnTo>
                      <a:pt x="211" y="23"/>
                    </a:lnTo>
                    <a:lnTo>
                      <a:pt x="218" y="19"/>
                    </a:lnTo>
                    <a:lnTo>
                      <a:pt x="222" y="16"/>
                    </a:lnTo>
                    <a:lnTo>
                      <a:pt x="227" y="12"/>
                    </a:lnTo>
                    <a:lnTo>
                      <a:pt x="230" y="9"/>
                    </a:lnTo>
                    <a:lnTo>
                      <a:pt x="234" y="7"/>
                    </a:lnTo>
                    <a:lnTo>
                      <a:pt x="241" y="2"/>
                    </a:lnTo>
                    <a:lnTo>
                      <a:pt x="245" y="0"/>
                    </a:lnTo>
                    <a:lnTo>
                      <a:pt x="250" y="5"/>
                    </a:lnTo>
                    <a:lnTo>
                      <a:pt x="108" y="115"/>
                    </a:lnTo>
                    <a:lnTo>
                      <a:pt x="90" y="332"/>
                    </a:lnTo>
                    <a:lnTo>
                      <a:pt x="0" y="324"/>
                    </a:lnTo>
                    <a:lnTo>
                      <a:pt x="13" y="83"/>
                    </a:lnTo>
                    <a:lnTo>
                      <a:pt x="13" y="83"/>
                    </a:lnTo>
                    <a:close/>
                  </a:path>
                </a:pathLst>
              </a:custGeom>
              <a:solidFill>
                <a:srgbClr val="000000">
                  <a:alpha val="100000"/>
                </a:srgbClr>
              </a:solidFill>
              <a:ln w="9525">
                <a:noFill/>
              </a:ln>
            </p:spPr>
            <p:txBody>
              <a:bodyPr/>
              <a:p>
                <a:endParaRPr lang="zh-CN" altLang="en-US"/>
              </a:p>
            </p:txBody>
          </p:sp>
          <p:sp>
            <p:nvSpPr>
              <p:cNvPr id="26667" name="Freeform 39"/>
              <p:cNvSpPr/>
              <p:nvPr/>
            </p:nvSpPr>
            <p:spPr>
              <a:xfrm>
                <a:off x="649" y="3300"/>
                <a:ext cx="32" cy="127"/>
              </a:xfrm>
              <a:custGeom>
                <a:avLst/>
                <a:gdLst/>
                <a:ahLst/>
                <a:cxnLst>
                  <a:cxn ang="0">
                    <a:pos x="22" y="4"/>
                  </a:cxn>
                  <a:cxn ang="0">
                    <a:pos x="24" y="15"/>
                  </a:cxn>
                  <a:cxn ang="0">
                    <a:pos x="24" y="15"/>
                  </a:cxn>
                  <a:cxn ang="0">
                    <a:pos x="23" y="16"/>
                  </a:cxn>
                  <a:cxn ang="0">
                    <a:pos x="22" y="19"/>
                  </a:cxn>
                  <a:cxn ang="0">
                    <a:pos x="22" y="21"/>
                  </a:cxn>
                  <a:cxn ang="0">
                    <a:pos x="21" y="24"/>
                  </a:cxn>
                  <a:cxn ang="0">
                    <a:pos x="20" y="27"/>
                  </a:cxn>
                  <a:cxn ang="0">
                    <a:pos x="19" y="29"/>
                  </a:cxn>
                  <a:cxn ang="0">
                    <a:pos x="18" y="32"/>
                  </a:cxn>
                  <a:cxn ang="0">
                    <a:pos x="17" y="34"/>
                  </a:cxn>
                  <a:cxn ang="0">
                    <a:pos x="17" y="36"/>
                  </a:cxn>
                  <a:cxn ang="0">
                    <a:pos x="16" y="38"/>
                  </a:cxn>
                  <a:cxn ang="0">
                    <a:pos x="15" y="41"/>
                  </a:cxn>
                  <a:cxn ang="0">
                    <a:pos x="14" y="43"/>
                  </a:cxn>
                  <a:cxn ang="0">
                    <a:pos x="14" y="45"/>
                  </a:cxn>
                  <a:cxn ang="0">
                    <a:pos x="14" y="47"/>
                  </a:cxn>
                  <a:cxn ang="0">
                    <a:pos x="13" y="50"/>
                  </a:cxn>
                  <a:cxn ang="0">
                    <a:pos x="12" y="51"/>
                  </a:cxn>
                  <a:cxn ang="0">
                    <a:pos x="12" y="53"/>
                  </a:cxn>
                  <a:cxn ang="0">
                    <a:pos x="11" y="58"/>
                  </a:cxn>
                  <a:cxn ang="0">
                    <a:pos x="9" y="61"/>
                  </a:cxn>
                  <a:cxn ang="0">
                    <a:pos x="8" y="64"/>
                  </a:cxn>
                  <a:cxn ang="0">
                    <a:pos x="8" y="68"/>
                  </a:cxn>
                  <a:cxn ang="0">
                    <a:pos x="8" y="70"/>
                  </a:cxn>
                  <a:cxn ang="0">
                    <a:pos x="7" y="71"/>
                  </a:cxn>
                  <a:cxn ang="0">
                    <a:pos x="6" y="74"/>
                  </a:cxn>
                  <a:cxn ang="0">
                    <a:pos x="6" y="76"/>
                  </a:cxn>
                  <a:cxn ang="0">
                    <a:pos x="5" y="77"/>
                  </a:cxn>
                  <a:cxn ang="0">
                    <a:pos x="5" y="80"/>
                  </a:cxn>
                  <a:cxn ang="0">
                    <a:pos x="4" y="82"/>
                  </a:cxn>
                  <a:cxn ang="0">
                    <a:pos x="3" y="84"/>
                  </a:cxn>
                  <a:cxn ang="0">
                    <a:pos x="2" y="86"/>
                  </a:cxn>
                  <a:cxn ang="0">
                    <a:pos x="1" y="89"/>
                  </a:cxn>
                  <a:cxn ang="0">
                    <a:pos x="0" y="91"/>
                  </a:cxn>
                  <a:cxn ang="0">
                    <a:pos x="0" y="92"/>
                  </a:cxn>
                  <a:cxn ang="0">
                    <a:pos x="7" y="127"/>
                  </a:cxn>
                  <a:cxn ang="0">
                    <a:pos x="23" y="89"/>
                  </a:cxn>
                  <a:cxn ang="0">
                    <a:pos x="28" y="16"/>
                  </a:cxn>
                  <a:cxn ang="0">
                    <a:pos x="32" y="5"/>
                  </a:cxn>
                  <a:cxn ang="0">
                    <a:pos x="29" y="0"/>
                  </a:cxn>
                  <a:cxn ang="0">
                    <a:pos x="22" y="4"/>
                  </a:cxn>
                  <a:cxn ang="0">
                    <a:pos x="22" y="4"/>
                  </a:cxn>
                </a:cxnLst>
                <a:pathLst>
                  <a:path w="64" h="252">
                    <a:moveTo>
                      <a:pt x="44" y="7"/>
                    </a:moveTo>
                    <a:lnTo>
                      <a:pt x="48" y="30"/>
                    </a:lnTo>
                    <a:lnTo>
                      <a:pt x="48" y="30"/>
                    </a:lnTo>
                    <a:lnTo>
                      <a:pt x="46" y="31"/>
                    </a:lnTo>
                    <a:lnTo>
                      <a:pt x="44" y="37"/>
                    </a:lnTo>
                    <a:lnTo>
                      <a:pt x="43" y="42"/>
                    </a:lnTo>
                    <a:lnTo>
                      <a:pt x="41" y="47"/>
                    </a:lnTo>
                    <a:lnTo>
                      <a:pt x="39" y="54"/>
                    </a:lnTo>
                    <a:lnTo>
                      <a:pt x="37" y="58"/>
                    </a:lnTo>
                    <a:lnTo>
                      <a:pt x="35" y="63"/>
                    </a:lnTo>
                    <a:lnTo>
                      <a:pt x="34" y="67"/>
                    </a:lnTo>
                    <a:lnTo>
                      <a:pt x="34" y="72"/>
                    </a:lnTo>
                    <a:lnTo>
                      <a:pt x="32" y="76"/>
                    </a:lnTo>
                    <a:lnTo>
                      <a:pt x="30" y="81"/>
                    </a:lnTo>
                    <a:lnTo>
                      <a:pt x="28" y="85"/>
                    </a:lnTo>
                    <a:lnTo>
                      <a:pt x="28" y="90"/>
                    </a:lnTo>
                    <a:lnTo>
                      <a:pt x="27" y="93"/>
                    </a:lnTo>
                    <a:lnTo>
                      <a:pt x="25" y="99"/>
                    </a:lnTo>
                    <a:lnTo>
                      <a:pt x="23" y="102"/>
                    </a:lnTo>
                    <a:lnTo>
                      <a:pt x="23" y="106"/>
                    </a:lnTo>
                    <a:lnTo>
                      <a:pt x="21" y="115"/>
                    </a:lnTo>
                    <a:lnTo>
                      <a:pt x="18" y="122"/>
                    </a:lnTo>
                    <a:lnTo>
                      <a:pt x="16" y="127"/>
                    </a:lnTo>
                    <a:lnTo>
                      <a:pt x="16" y="134"/>
                    </a:lnTo>
                    <a:lnTo>
                      <a:pt x="16" y="138"/>
                    </a:lnTo>
                    <a:lnTo>
                      <a:pt x="14" y="141"/>
                    </a:lnTo>
                    <a:lnTo>
                      <a:pt x="12" y="146"/>
                    </a:lnTo>
                    <a:lnTo>
                      <a:pt x="11" y="150"/>
                    </a:lnTo>
                    <a:lnTo>
                      <a:pt x="9" y="153"/>
                    </a:lnTo>
                    <a:lnTo>
                      <a:pt x="9" y="159"/>
                    </a:lnTo>
                    <a:lnTo>
                      <a:pt x="7" y="162"/>
                    </a:lnTo>
                    <a:lnTo>
                      <a:pt x="5" y="166"/>
                    </a:lnTo>
                    <a:lnTo>
                      <a:pt x="4" y="171"/>
                    </a:lnTo>
                    <a:lnTo>
                      <a:pt x="2" y="176"/>
                    </a:lnTo>
                    <a:lnTo>
                      <a:pt x="0" y="180"/>
                    </a:lnTo>
                    <a:lnTo>
                      <a:pt x="0" y="182"/>
                    </a:lnTo>
                    <a:lnTo>
                      <a:pt x="14" y="252"/>
                    </a:lnTo>
                    <a:lnTo>
                      <a:pt x="46" y="176"/>
                    </a:lnTo>
                    <a:lnTo>
                      <a:pt x="55" y="31"/>
                    </a:lnTo>
                    <a:lnTo>
                      <a:pt x="64" y="10"/>
                    </a:lnTo>
                    <a:lnTo>
                      <a:pt x="57" y="0"/>
                    </a:lnTo>
                    <a:lnTo>
                      <a:pt x="44" y="7"/>
                    </a:lnTo>
                    <a:lnTo>
                      <a:pt x="44" y="7"/>
                    </a:lnTo>
                    <a:close/>
                  </a:path>
                </a:pathLst>
              </a:custGeom>
              <a:solidFill>
                <a:srgbClr val="FF9900">
                  <a:alpha val="100000"/>
                </a:srgbClr>
              </a:solidFill>
              <a:ln w="9525">
                <a:noFill/>
              </a:ln>
            </p:spPr>
            <p:txBody>
              <a:bodyPr/>
              <a:p>
                <a:endParaRPr lang="zh-CN" altLang="en-US"/>
              </a:p>
            </p:txBody>
          </p:sp>
          <p:sp>
            <p:nvSpPr>
              <p:cNvPr id="26668" name="Freeform 40"/>
              <p:cNvSpPr/>
              <p:nvPr/>
            </p:nvSpPr>
            <p:spPr>
              <a:xfrm>
                <a:off x="654" y="3242"/>
                <a:ext cx="21" cy="62"/>
              </a:xfrm>
              <a:custGeom>
                <a:avLst/>
                <a:gdLst/>
                <a:ahLst/>
                <a:cxnLst>
                  <a:cxn ang="0">
                    <a:pos x="4" y="29"/>
                  </a:cxn>
                  <a:cxn ang="0">
                    <a:pos x="11" y="2"/>
                  </a:cxn>
                  <a:cxn ang="0">
                    <a:pos x="9" y="1"/>
                  </a:cxn>
                  <a:cxn ang="0">
                    <a:pos x="8" y="1"/>
                  </a:cxn>
                  <a:cxn ang="0">
                    <a:pos x="6" y="0"/>
                  </a:cxn>
                  <a:cxn ang="0">
                    <a:pos x="6" y="0"/>
                  </a:cxn>
                  <a:cxn ang="0">
                    <a:pos x="5" y="1"/>
                  </a:cxn>
                  <a:cxn ang="0">
                    <a:pos x="5" y="3"/>
                  </a:cxn>
                  <a:cxn ang="0">
                    <a:pos x="5" y="5"/>
                  </a:cxn>
                  <a:cxn ang="0">
                    <a:pos x="5" y="7"/>
                  </a:cxn>
                  <a:cxn ang="0">
                    <a:pos x="4" y="9"/>
                  </a:cxn>
                  <a:cxn ang="0">
                    <a:pos x="4" y="12"/>
                  </a:cxn>
                  <a:cxn ang="0">
                    <a:pos x="3" y="13"/>
                  </a:cxn>
                  <a:cxn ang="0">
                    <a:pos x="3" y="16"/>
                  </a:cxn>
                  <a:cxn ang="0">
                    <a:pos x="2" y="19"/>
                  </a:cxn>
                  <a:cxn ang="0">
                    <a:pos x="2" y="21"/>
                  </a:cxn>
                  <a:cxn ang="0">
                    <a:pos x="2" y="23"/>
                  </a:cxn>
                  <a:cxn ang="0">
                    <a:pos x="1" y="26"/>
                  </a:cxn>
                  <a:cxn ang="0">
                    <a:pos x="0" y="28"/>
                  </a:cxn>
                  <a:cxn ang="0">
                    <a:pos x="0" y="29"/>
                  </a:cxn>
                  <a:cxn ang="0">
                    <a:pos x="0" y="31"/>
                  </a:cxn>
                  <a:cxn ang="0">
                    <a:pos x="0" y="33"/>
                  </a:cxn>
                  <a:cxn ang="0">
                    <a:pos x="6" y="34"/>
                  </a:cxn>
                  <a:cxn ang="0">
                    <a:pos x="7" y="36"/>
                  </a:cxn>
                  <a:cxn ang="0">
                    <a:pos x="9" y="38"/>
                  </a:cxn>
                  <a:cxn ang="0">
                    <a:pos x="10" y="40"/>
                  </a:cxn>
                  <a:cxn ang="0">
                    <a:pos x="11" y="42"/>
                  </a:cxn>
                  <a:cxn ang="0">
                    <a:pos x="12" y="44"/>
                  </a:cxn>
                  <a:cxn ang="0">
                    <a:pos x="13" y="47"/>
                  </a:cxn>
                  <a:cxn ang="0">
                    <a:pos x="13" y="49"/>
                  </a:cxn>
                  <a:cxn ang="0">
                    <a:pos x="14" y="51"/>
                  </a:cxn>
                  <a:cxn ang="0">
                    <a:pos x="15" y="53"/>
                  </a:cxn>
                  <a:cxn ang="0">
                    <a:pos x="16" y="55"/>
                  </a:cxn>
                  <a:cxn ang="0">
                    <a:pos x="17" y="57"/>
                  </a:cxn>
                  <a:cxn ang="0">
                    <a:pos x="18" y="59"/>
                  </a:cxn>
                  <a:cxn ang="0">
                    <a:pos x="19" y="60"/>
                  </a:cxn>
                  <a:cxn ang="0">
                    <a:pos x="19" y="62"/>
                  </a:cxn>
                  <a:cxn ang="0">
                    <a:pos x="21" y="59"/>
                  </a:cxn>
                  <a:cxn ang="0">
                    <a:pos x="10" y="29"/>
                  </a:cxn>
                  <a:cxn ang="0">
                    <a:pos x="4" y="29"/>
                  </a:cxn>
                  <a:cxn ang="0">
                    <a:pos x="4" y="29"/>
                  </a:cxn>
                </a:cxnLst>
                <a:pathLst>
                  <a:path w="42" h="124">
                    <a:moveTo>
                      <a:pt x="7" y="58"/>
                    </a:moveTo>
                    <a:lnTo>
                      <a:pt x="21" y="3"/>
                    </a:lnTo>
                    <a:lnTo>
                      <a:pt x="18" y="2"/>
                    </a:lnTo>
                    <a:lnTo>
                      <a:pt x="16" y="2"/>
                    </a:lnTo>
                    <a:lnTo>
                      <a:pt x="12" y="0"/>
                    </a:lnTo>
                    <a:lnTo>
                      <a:pt x="12" y="0"/>
                    </a:lnTo>
                    <a:lnTo>
                      <a:pt x="10" y="2"/>
                    </a:lnTo>
                    <a:lnTo>
                      <a:pt x="10" y="5"/>
                    </a:lnTo>
                    <a:lnTo>
                      <a:pt x="9" y="9"/>
                    </a:lnTo>
                    <a:lnTo>
                      <a:pt x="9" y="14"/>
                    </a:lnTo>
                    <a:lnTo>
                      <a:pt x="7" y="18"/>
                    </a:lnTo>
                    <a:lnTo>
                      <a:pt x="7" y="23"/>
                    </a:lnTo>
                    <a:lnTo>
                      <a:pt x="5" y="26"/>
                    </a:lnTo>
                    <a:lnTo>
                      <a:pt x="5" y="32"/>
                    </a:lnTo>
                    <a:lnTo>
                      <a:pt x="3" y="37"/>
                    </a:lnTo>
                    <a:lnTo>
                      <a:pt x="3" y="41"/>
                    </a:lnTo>
                    <a:lnTo>
                      <a:pt x="3" y="46"/>
                    </a:lnTo>
                    <a:lnTo>
                      <a:pt x="2" y="51"/>
                    </a:lnTo>
                    <a:lnTo>
                      <a:pt x="0" y="55"/>
                    </a:lnTo>
                    <a:lnTo>
                      <a:pt x="0" y="58"/>
                    </a:lnTo>
                    <a:lnTo>
                      <a:pt x="0" y="62"/>
                    </a:lnTo>
                    <a:lnTo>
                      <a:pt x="0" y="65"/>
                    </a:lnTo>
                    <a:lnTo>
                      <a:pt x="12" y="67"/>
                    </a:lnTo>
                    <a:lnTo>
                      <a:pt x="14" y="71"/>
                    </a:lnTo>
                    <a:lnTo>
                      <a:pt x="18" y="76"/>
                    </a:lnTo>
                    <a:lnTo>
                      <a:pt x="19" y="80"/>
                    </a:lnTo>
                    <a:lnTo>
                      <a:pt x="21" y="83"/>
                    </a:lnTo>
                    <a:lnTo>
                      <a:pt x="23" y="88"/>
                    </a:lnTo>
                    <a:lnTo>
                      <a:pt x="25" y="94"/>
                    </a:lnTo>
                    <a:lnTo>
                      <a:pt x="26" y="97"/>
                    </a:lnTo>
                    <a:lnTo>
                      <a:pt x="28" y="101"/>
                    </a:lnTo>
                    <a:lnTo>
                      <a:pt x="30" y="106"/>
                    </a:lnTo>
                    <a:lnTo>
                      <a:pt x="32" y="110"/>
                    </a:lnTo>
                    <a:lnTo>
                      <a:pt x="34" y="113"/>
                    </a:lnTo>
                    <a:lnTo>
                      <a:pt x="35" y="117"/>
                    </a:lnTo>
                    <a:lnTo>
                      <a:pt x="37" y="120"/>
                    </a:lnTo>
                    <a:lnTo>
                      <a:pt x="37" y="124"/>
                    </a:lnTo>
                    <a:lnTo>
                      <a:pt x="42" y="118"/>
                    </a:lnTo>
                    <a:lnTo>
                      <a:pt x="19" y="58"/>
                    </a:lnTo>
                    <a:lnTo>
                      <a:pt x="7" y="58"/>
                    </a:lnTo>
                    <a:lnTo>
                      <a:pt x="7" y="58"/>
                    </a:lnTo>
                    <a:close/>
                  </a:path>
                </a:pathLst>
              </a:custGeom>
              <a:solidFill>
                <a:srgbClr val="000000">
                  <a:alpha val="100000"/>
                </a:srgbClr>
              </a:solidFill>
              <a:ln w="9525">
                <a:noFill/>
              </a:ln>
            </p:spPr>
            <p:txBody>
              <a:bodyPr/>
              <a:p>
                <a:endParaRPr lang="zh-CN" altLang="en-US"/>
              </a:p>
            </p:txBody>
          </p:sp>
          <p:sp>
            <p:nvSpPr>
              <p:cNvPr id="26669" name="Freeform 41"/>
              <p:cNvSpPr/>
              <p:nvPr/>
            </p:nvSpPr>
            <p:spPr>
              <a:xfrm>
                <a:off x="528" y="3460"/>
                <a:ext cx="14" cy="21"/>
              </a:xfrm>
              <a:custGeom>
                <a:avLst/>
                <a:gdLst/>
                <a:ahLst/>
                <a:cxnLst>
                  <a:cxn ang="0">
                    <a:pos x="2" y="5"/>
                  </a:cxn>
                  <a:cxn ang="0">
                    <a:pos x="2" y="4"/>
                  </a:cxn>
                  <a:cxn ang="0">
                    <a:pos x="3" y="4"/>
                  </a:cxn>
                  <a:cxn ang="0">
                    <a:pos x="5" y="3"/>
                  </a:cxn>
                  <a:cxn ang="0">
                    <a:pos x="7" y="2"/>
                  </a:cxn>
                  <a:cxn ang="0">
                    <a:pos x="10" y="1"/>
                  </a:cxn>
                  <a:cxn ang="0">
                    <a:pos x="11" y="0"/>
                  </a:cxn>
                  <a:cxn ang="0">
                    <a:pos x="13" y="0"/>
                  </a:cxn>
                  <a:cxn ang="0">
                    <a:pos x="14" y="0"/>
                  </a:cxn>
                  <a:cxn ang="0">
                    <a:pos x="14" y="0"/>
                  </a:cxn>
                  <a:cxn ang="0">
                    <a:pos x="14" y="2"/>
                  </a:cxn>
                  <a:cxn ang="0">
                    <a:pos x="13" y="5"/>
                  </a:cxn>
                  <a:cxn ang="0">
                    <a:pos x="13" y="8"/>
                  </a:cxn>
                  <a:cxn ang="0">
                    <a:pos x="12" y="12"/>
                  </a:cxn>
                  <a:cxn ang="0">
                    <a:pos x="11" y="16"/>
                  </a:cxn>
                  <a:cxn ang="0">
                    <a:pos x="11" y="17"/>
                  </a:cxn>
                  <a:cxn ang="0">
                    <a:pos x="11" y="19"/>
                  </a:cxn>
                  <a:cxn ang="0">
                    <a:pos x="6" y="21"/>
                  </a:cxn>
                  <a:cxn ang="0">
                    <a:pos x="10" y="5"/>
                  </a:cxn>
                  <a:cxn ang="0">
                    <a:pos x="0" y="7"/>
                  </a:cxn>
                  <a:cxn ang="0">
                    <a:pos x="2" y="5"/>
                  </a:cxn>
                  <a:cxn ang="0">
                    <a:pos x="2" y="5"/>
                  </a:cxn>
                </a:cxnLst>
                <a:pathLst>
                  <a:path w="29" h="40">
                    <a:moveTo>
                      <a:pt x="4" y="9"/>
                    </a:moveTo>
                    <a:lnTo>
                      <a:pt x="4" y="7"/>
                    </a:lnTo>
                    <a:lnTo>
                      <a:pt x="7" y="7"/>
                    </a:lnTo>
                    <a:lnTo>
                      <a:pt x="11" y="5"/>
                    </a:lnTo>
                    <a:lnTo>
                      <a:pt x="14" y="3"/>
                    </a:lnTo>
                    <a:lnTo>
                      <a:pt x="20" y="1"/>
                    </a:lnTo>
                    <a:lnTo>
                      <a:pt x="23" y="0"/>
                    </a:lnTo>
                    <a:lnTo>
                      <a:pt x="27" y="0"/>
                    </a:lnTo>
                    <a:lnTo>
                      <a:pt x="29" y="0"/>
                    </a:lnTo>
                    <a:lnTo>
                      <a:pt x="29" y="0"/>
                    </a:lnTo>
                    <a:lnTo>
                      <a:pt x="29" y="3"/>
                    </a:lnTo>
                    <a:lnTo>
                      <a:pt x="27" y="9"/>
                    </a:lnTo>
                    <a:lnTo>
                      <a:pt x="27" y="16"/>
                    </a:lnTo>
                    <a:lnTo>
                      <a:pt x="25" y="23"/>
                    </a:lnTo>
                    <a:lnTo>
                      <a:pt x="23" y="30"/>
                    </a:lnTo>
                    <a:lnTo>
                      <a:pt x="23" y="33"/>
                    </a:lnTo>
                    <a:lnTo>
                      <a:pt x="23" y="37"/>
                    </a:lnTo>
                    <a:lnTo>
                      <a:pt x="13" y="40"/>
                    </a:lnTo>
                    <a:lnTo>
                      <a:pt x="20" y="9"/>
                    </a:lnTo>
                    <a:lnTo>
                      <a:pt x="0" y="14"/>
                    </a:lnTo>
                    <a:lnTo>
                      <a:pt x="4" y="9"/>
                    </a:lnTo>
                    <a:lnTo>
                      <a:pt x="4" y="9"/>
                    </a:lnTo>
                    <a:close/>
                  </a:path>
                </a:pathLst>
              </a:custGeom>
              <a:solidFill>
                <a:srgbClr val="000000">
                  <a:alpha val="100000"/>
                </a:srgbClr>
              </a:solidFill>
              <a:ln w="9525">
                <a:noFill/>
              </a:ln>
            </p:spPr>
            <p:txBody>
              <a:bodyPr/>
              <a:p>
                <a:endParaRPr lang="zh-CN" altLang="en-US"/>
              </a:p>
            </p:txBody>
          </p:sp>
          <p:sp>
            <p:nvSpPr>
              <p:cNvPr id="26670" name="Freeform 42"/>
              <p:cNvSpPr/>
              <p:nvPr/>
            </p:nvSpPr>
            <p:spPr>
              <a:xfrm>
                <a:off x="510" y="3447"/>
                <a:ext cx="37" cy="32"/>
              </a:xfrm>
              <a:custGeom>
                <a:avLst/>
                <a:gdLst/>
                <a:ahLst/>
                <a:cxnLst>
                  <a:cxn ang="0">
                    <a:pos x="26" y="0"/>
                  </a:cxn>
                  <a:cxn ang="0">
                    <a:pos x="25" y="0"/>
                  </a:cxn>
                  <a:cxn ang="0">
                    <a:pos x="24" y="0"/>
                  </a:cxn>
                  <a:cxn ang="0">
                    <a:pos x="20" y="1"/>
                  </a:cxn>
                  <a:cxn ang="0">
                    <a:pos x="16" y="2"/>
                  </a:cxn>
                  <a:cxn ang="0">
                    <a:pos x="14" y="3"/>
                  </a:cxn>
                  <a:cxn ang="0">
                    <a:pos x="13" y="4"/>
                  </a:cxn>
                  <a:cxn ang="0">
                    <a:pos x="10" y="4"/>
                  </a:cxn>
                  <a:cxn ang="0">
                    <a:pos x="8" y="6"/>
                  </a:cxn>
                  <a:cxn ang="0">
                    <a:pos x="5" y="7"/>
                  </a:cxn>
                  <a:cxn ang="0">
                    <a:pos x="3" y="11"/>
                  </a:cxn>
                  <a:cxn ang="0">
                    <a:pos x="0" y="14"/>
                  </a:cxn>
                  <a:cxn ang="0">
                    <a:pos x="0" y="16"/>
                  </a:cxn>
                  <a:cxn ang="0">
                    <a:pos x="0" y="20"/>
                  </a:cxn>
                  <a:cxn ang="0">
                    <a:pos x="1" y="24"/>
                  </a:cxn>
                  <a:cxn ang="0">
                    <a:pos x="2" y="27"/>
                  </a:cxn>
                  <a:cxn ang="0">
                    <a:pos x="4" y="30"/>
                  </a:cxn>
                  <a:cxn ang="0">
                    <a:pos x="5" y="31"/>
                  </a:cxn>
                  <a:cxn ang="0">
                    <a:pos x="8" y="32"/>
                  </a:cxn>
                  <a:cxn ang="0">
                    <a:pos x="9" y="31"/>
                  </a:cxn>
                  <a:cxn ang="0">
                    <a:pos x="12" y="30"/>
                  </a:cxn>
                  <a:cxn ang="0">
                    <a:pos x="13" y="30"/>
                  </a:cxn>
                  <a:cxn ang="0">
                    <a:pos x="16" y="29"/>
                  </a:cxn>
                  <a:cxn ang="0">
                    <a:pos x="19" y="26"/>
                  </a:cxn>
                  <a:cxn ang="0">
                    <a:pos x="21" y="25"/>
                  </a:cxn>
                  <a:cxn ang="0">
                    <a:pos x="37" y="12"/>
                  </a:cxn>
                  <a:cxn ang="0">
                    <a:pos x="26" y="0"/>
                  </a:cxn>
                  <a:cxn ang="0">
                    <a:pos x="26" y="0"/>
                  </a:cxn>
                </a:cxnLst>
                <a:pathLst>
                  <a:path w="72" h="64">
                    <a:moveTo>
                      <a:pt x="51" y="0"/>
                    </a:moveTo>
                    <a:lnTo>
                      <a:pt x="49" y="0"/>
                    </a:lnTo>
                    <a:lnTo>
                      <a:pt x="46" y="0"/>
                    </a:lnTo>
                    <a:lnTo>
                      <a:pt x="39" y="2"/>
                    </a:lnTo>
                    <a:lnTo>
                      <a:pt x="32" y="4"/>
                    </a:lnTo>
                    <a:lnTo>
                      <a:pt x="28" y="5"/>
                    </a:lnTo>
                    <a:lnTo>
                      <a:pt x="25" y="7"/>
                    </a:lnTo>
                    <a:lnTo>
                      <a:pt x="19" y="7"/>
                    </a:lnTo>
                    <a:lnTo>
                      <a:pt x="16" y="11"/>
                    </a:lnTo>
                    <a:lnTo>
                      <a:pt x="9" y="14"/>
                    </a:lnTo>
                    <a:lnTo>
                      <a:pt x="5" y="21"/>
                    </a:lnTo>
                    <a:lnTo>
                      <a:pt x="0" y="27"/>
                    </a:lnTo>
                    <a:lnTo>
                      <a:pt x="0" y="32"/>
                    </a:lnTo>
                    <a:lnTo>
                      <a:pt x="0" y="39"/>
                    </a:lnTo>
                    <a:lnTo>
                      <a:pt x="2" y="48"/>
                    </a:lnTo>
                    <a:lnTo>
                      <a:pt x="3" y="53"/>
                    </a:lnTo>
                    <a:lnTo>
                      <a:pt x="7" y="59"/>
                    </a:lnTo>
                    <a:lnTo>
                      <a:pt x="10" y="62"/>
                    </a:lnTo>
                    <a:lnTo>
                      <a:pt x="16" y="64"/>
                    </a:lnTo>
                    <a:lnTo>
                      <a:pt x="18" y="62"/>
                    </a:lnTo>
                    <a:lnTo>
                      <a:pt x="23" y="60"/>
                    </a:lnTo>
                    <a:lnTo>
                      <a:pt x="26" y="59"/>
                    </a:lnTo>
                    <a:lnTo>
                      <a:pt x="32" y="57"/>
                    </a:lnTo>
                    <a:lnTo>
                      <a:pt x="37" y="51"/>
                    </a:lnTo>
                    <a:lnTo>
                      <a:pt x="41" y="50"/>
                    </a:lnTo>
                    <a:lnTo>
                      <a:pt x="72" y="23"/>
                    </a:lnTo>
                    <a:lnTo>
                      <a:pt x="51" y="0"/>
                    </a:lnTo>
                    <a:lnTo>
                      <a:pt x="51" y="0"/>
                    </a:lnTo>
                    <a:close/>
                  </a:path>
                </a:pathLst>
              </a:custGeom>
              <a:solidFill>
                <a:srgbClr val="FFD6C9">
                  <a:alpha val="100000"/>
                </a:srgbClr>
              </a:solidFill>
              <a:ln w="9525">
                <a:noFill/>
              </a:ln>
            </p:spPr>
            <p:txBody>
              <a:bodyPr/>
              <a:p>
                <a:endParaRPr lang="zh-CN" altLang="en-US"/>
              </a:p>
            </p:txBody>
          </p:sp>
          <p:sp>
            <p:nvSpPr>
              <p:cNvPr id="26671" name="Freeform 43"/>
              <p:cNvSpPr/>
              <p:nvPr/>
            </p:nvSpPr>
            <p:spPr>
              <a:xfrm>
                <a:off x="506" y="3445"/>
                <a:ext cx="42" cy="34"/>
              </a:xfrm>
              <a:custGeom>
                <a:avLst/>
                <a:gdLst/>
                <a:ahLst/>
                <a:cxnLst>
                  <a:cxn ang="0">
                    <a:pos x="28" y="1"/>
                  </a:cxn>
                  <a:cxn ang="0">
                    <a:pos x="25" y="4"/>
                  </a:cxn>
                  <a:cxn ang="0">
                    <a:pos x="21" y="4"/>
                  </a:cxn>
                  <a:cxn ang="0">
                    <a:pos x="16" y="5"/>
                  </a:cxn>
                  <a:cxn ang="0">
                    <a:pos x="11" y="7"/>
                  </a:cxn>
                  <a:cxn ang="0">
                    <a:pos x="6" y="11"/>
                  </a:cxn>
                  <a:cxn ang="0">
                    <a:pos x="4" y="17"/>
                  </a:cxn>
                  <a:cxn ang="0">
                    <a:pos x="5" y="23"/>
                  </a:cxn>
                  <a:cxn ang="0">
                    <a:pos x="9" y="27"/>
                  </a:cxn>
                  <a:cxn ang="0">
                    <a:pos x="14" y="28"/>
                  </a:cxn>
                  <a:cxn ang="0">
                    <a:pos x="19" y="27"/>
                  </a:cxn>
                  <a:cxn ang="0">
                    <a:pos x="24" y="23"/>
                  </a:cxn>
                  <a:cxn ang="0">
                    <a:pos x="30" y="18"/>
                  </a:cxn>
                  <a:cxn ang="0">
                    <a:pos x="37" y="14"/>
                  </a:cxn>
                  <a:cxn ang="0">
                    <a:pos x="41" y="15"/>
                  </a:cxn>
                  <a:cxn ang="0">
                    <a:pos x="29" y="24"/>
                  </a:cxn>
                  <a:cxn ang="0">
                    <a:pos x="25" y="27"/>
                  </a:cxn>
                  <a:cxn ang="0">
                    <a:pos x="21" y="31"/>
                  </a:cxn>
                  <a:cxn ang="0">
                    <a:pos x="15" y="33"/>
                  </a:cxn>
                  <a:cxn ang="0">
                    <a:pos x="13" y="34"/>
                  </a:cxn>
                  <a:cxn ang="0">
                    <a:pos x="8" y="34"/>
                  </a:cxn>
                  <a:cxn ang="0">
                    <a:pos x="5" y="32"/>
                  </a:cxn>
                  <a:cxn ang="0">
                    <a:pos x="3" y="28"/>
                  </a:cxn>
                  <a:cxn ang="0">
                    <a:pos x="1" y="25"/>
                  </a:cxn>
                  <a:cxn ang="0">
                    <a:pos x="0" y="20"/>
                  </a:cxn>
                  <a:cxn ang="0">
                    <a:pos x="1" y="15"/>
                  </a:cxn>
                  <a:cxn ang="0">
                    <a:pos x="3" y="11"/>
                  </a:cxn>
                  <a:cxn ang="0">
                    <a:pos x="5" y="7"/>
                  </a:cxn>
                  <a:cxn ang="0">
                    <a:pos x="9" y="4"/>
                  </a:cxn>
                  <a:cxn ang="0">
                    <a:pos x="14" y="2"/>
                  </a:cxn>
                  <a:cxn ang="0">
                    <a:pos x="19" y="1"/>
                  </a:cxn>
                  <a:cxn ang="0">
                    <a:pos x="24" y="0"/>
                  </a:cxn>
                  <a:cxn ang="0">
                    <a:pos x="27" y="0"/>
                  </a:cxn>
                </a:cxnLst>
                <a:pathLst>
                  <a:path w="83" h="67">
                    <a:moveTo>
                      <a:pt x="53" y="0"/>
                    </a:moveTo>
                    <a:lnTo>
                      <a:pt x="55" y="1"/>
                    </a:lnTo>
                    <a:lnTo>
                      <a:pt x="55" y="5"/>
                    </a:lnTo>
                    <a:lnTo>
                      <a:pt x="50" y="7"/>
                    </a:lnTo>
                    <a:lnTo>
                      <a:pt x="46" y="8"/>
                    </a:lnTo>
                    <a:lnTo>
                      <a:pt x="41" y="8"/>
                    </a:lnTo>
                    <a:lnTo>
                      <a:pt x="37" y="10"/>
                    </a:lnTo>
                    <a:lnTo>
                      <a:pt x="32" y="10"/>
                    </a:lnTo>
                    <a:lnTo>
                      <a:pt x="27" y="12"/>
                    </a:lnTo>
                    <a:lnTo>
                      <a:pt x="21" y="14"/>
                    </a:lnTo>
                    <a:lnTo>
                      <a:pt x="18" y="17"/>
                    </a:lnTo>
                    <a:lnTo>
                      <a:pt x="12" y="21"/>
                    </a:lnTo>
                    <a:lnTo>
                      <a:pt x="9" y="26"/>
                    </a:lnTo>
                    <a:lnTo>
                      <a:pt x="7" y="33"/>
                    </a:lnTo>
                    <a:lnTo>
                      <a:pt x="9" y="40"/>
                    </a:lnTo>
                    <a:lnTo>
                      <a:pt x="9" y="46"/>
                    </a:lnTo>
                    <a:lnTo>
                      <a:pt x="14" y="51"/>
                    </a:lnTo>
                    <a:lnTo>
                      <a:pt x="18" y="54"/>
                    </a:lnTo>
                    <a:lnTo>
                      <a:pt x="25" y="58"/>
                    </a:lnTo>
                    <a:lnTo>
                      <a:pt x="28" y="56"/>
                    </a:lnTo>
                    <a:lnTo>
                      <a:pt x="34" y="56"/>
                    </a:lnTo>
                    <a:lnTo>
                      <a:pt x="37" y="54"/>
                    </a:lnTo>
                    <a:lnTo>
                      <a:pt x="41" y="51"/>
                    </a:lnTo>
                    <a:lnTo>
                      <a:pt x="48" y="46"/>
                    </a:lnTo>
                    <a:lnTo>
                      <a:pt x="55" y="39"/>
                    </a:lnTo>
                    <a:lnTo>
                      <a:pt x="60" y="35"/>
                    </a:lnTo>
                    <a:lnTo>
                      <a:pt x="67" y="31"/>
                    </a:lnTo>
                    <a:lnTo>
                      <a:pt x="74" y="28"/>
                    </a:lnTo>
                    <a:lnTo>
                      <a:pt x="81" y="28"/>
                    </a:lnTo>
                    <a:lnTo>
                      <a:pt x="81" y="30"/>
                    </a:lnTo>
                    <a:lnTo>
                      <a:pt x="83" y="31"/>
                    </a:lnTo>
                    <a:lnTo>
                      <a:pt x="57" y="47"/>
                    </a:lnTo>
                    <a:lnTo>
                      <a:pt x="53" y="51"/>
                    </a:lnTo>
                    <a:lnTo>
                      <a:pt x="50" y="54"/>
                    </a:lnTo>
                    <a:lnTo>
                      <a:pt x="44" y="58"/>
                    </a:lnTo>
                    <a:lnTo>
                      <a:pt x="41" y="62"/>
                    </a:lnTo>
                    <a:lnTo>
                      <a:pt x="35" y="63"/>
                    </a:lnTo>
                    <a:lnTo>
                      <a:pt x="30" y="65"/>
                    </a:lnTo>
                    <a:lnTo>
                      <a:pt x="27" y="67"/>
                    </a:lnTo>
                    <a:lnTo>
                      <a:pt x="25" y="67"/>
                    </a:lnTo>
                    <a:lnTo>
                      <a:pt x="19" y="67"/>
                    </a:lnTo>
                    <a:lnTo>
                      <a:pt x="16" y="67"/>
                    </a:lnTo>
                    <a:lnTo>
                      <a:pt x="12" y="63"/>
                    </a:lnTo>
                    <a:lnTo>
                      <a:pt x="9" y="63"/>
                    </a:lnTo>
                    <a:lnTo>
                      <a:pt x="7" y="60"/>
                    </a:lnTo>
                    <a:lnTo>
                      <a:pt x="5" y="56"/>
                    </a:lnTo>
                    <a:lnTo>
                      <a:pt x="2" y="53"/>
                    </a:lnTo>
                    <a:lnTo>
                      <a:pt x="2" y="49"/>
                    </a:lnTo>
                    <a:lnTo>
                      <a:pt x="0" y="44"/>
                    </a:lnTo>
                    <a:lnTo>
                      <a:pt x="0" y="39"/>
                    </a:lnTo>
                    <a:lnTo>
                      <a:pt x="0" y="35"/>
                    </a:lnTo>
                    <a:lnTo>
                      <a:pt x="2" y="30"/>
                    </a:lnTo>
                    <a:lnTo>
                      <a:pt x="2" y="26"/>
                    </a:lnTo>
                    <a:lnTo>
                      <a:pt x="5" y="21"/>
                    </a:lnTo>
                    <a:lnTo>
                      <a:pt x="5" y="17"/>
                    </a:lnTo>
                    <a:lnTo>
                      <a:pt x="9" y="14"/>
                    </a:lnTo>
                    <a:lnTo>
                      <a:pt x="14" y="10"/>
                    </a:lnTo>
                    <a:lnTo>
                      <a:pt x="18" y="8"/>
                    </a:lnTo>
                    <a:lnTo>
                      <a:pt x="23" y="5"/>
                    </a:lnTo>
                    <a:lnTo>
                      <a:pt x="27" y="3"/>
                    </a:lnTo>
                    <a:lnTo>
                      <a:pt x="32" y="1"/>
                    </a:lnTo>
                    <a:lnTo>
                      <a:pt x="37" y="1"/>
                    </a:lnTo>
                    <a:lnTo>
                      <a:pt x="43" y="0"/>
                    </a:lnTo>
                    <a:lnTo>
                      <a:pt x="48" y="0"/>
                    </a:lnTo>
                    <a:lnTo>
                      <a:pt x="50" y="0"/>
                    </a:lnTo>
                    <a:lnTo>
                      <a:pt x="53" y="0"/>
                    </a:lnTo>
                    <a:lnTo>
                      <a:pt x="53" y="0"/>
                    </a:lnTo>
                    <a:close/>
                  </a:path>
                </a:pathLst>
              </a:custGeom>
              <a:solidFill>
                <a:srgbClr val="000000">
                  <a:alpha val="100000"/>
                </a:srgbClr>
              </a:solidFill>
              <a:ln w="9525">
                <a:noFill/>
              </a:ln>
            </p:spPr>
            <p:txBody>
              <a:bodyPr/>
              <a:p>
                <a:endParaRPr lang="zh-CN" altLang="en-US"/>
              </a:p>
            </p:txBody>
          </p:sp>
          <p:sp>
            <p:nvSpPr>
              <p:cNvPr id="26672" name="Freeform 44"/>
              <p:cNvSpPr/>
              <p:nvPr/>
            </p:nvSpPr>
            <p:spPr>
              <a:xfrm>
                <a:off x="532" y="3290"/>
                <a:ext cx="140" cy="170"/>
              </a:xfrm>
              <a:custGeom>
                <a:avLst/>
                <a:gdLst/>
                <a:ahLst/>
                <a:cxnLst>
                  <a:cxn ang="0">
                    <a:pos x="100" y="0"/>
                  </a:cxn>
                  <a:cxn ang="0">
                    <a:pos x="116" y="0"/>
                  </a:cxn>
                  <a:cxn ang="0">
                    <a:pos x="132" y="2"/>
                  </a:cxn>
                  <a:cxn ang="0">
                    <a:pos x="134" y="7"/>
                  </a:cxn>
                  <a:cxn ang="0">
                    <a:pos x="118" y="5"/>
                  </a:cxn>
                  <a:cxn ang="0">
                    <a:pos x="102" y="5"/>
                  </a:cxn>
                  <a:cxn ang="0">
                    <a:pos x="90" y="11"/>
                  </a:cxn>
                  <a:cxn ang="0">
                    <a:pos x="85" y="24"/>
                  </a:cxn>
                  <a:cxn ang="0">
                    <a:pos x="81" y="37"/>
                  </a:cxn>
                  <a:cxn ang="0">
                    <a:pos x="77" y="50"/>
                  </a:cxn>
                  <a:cxn ang="0">
                    <a:pos x="71" y="63"/>
                  </a:cxn>
                  <a:cxn ang="0">
                    <a:pos x="65" y="75"/>
                  </a:cxn>
                  <a:cxn ang="0">
                    <a:pos x="60" y="86"/>
                  </a:cxn>
                  <a:cxn ang="0">
                    <a:pos x="53" y="98"/>
                  </a:cxn>
                  <a:cxn ang="0">
                    <a:pos x="46" y="109"/>
                  </a:cxn>
                  <a:cxn ang="0">
                    <a:pos x="38" y="120"/>
                  </a:cxn>
                  <a:cxn ang="0">
                    <a:pos x="29" y="131"/>
                  </a:cxn>
                  <a:cxn ang="0">
                    <a:pos x="20" y="142"/>
                  </a:cxn>
                  <a:cxn ang="0">
                    <a:pos x="10" y="152"/>
                  </a:cxn>
                  <a:cxn ang="0">
                    <a:pos x="8" y="162"/>
                  </a:cxn>
                  <a:cxn ang="0">
                    <a:pos x="16" y="165"/>
                  </a:cxn>
                  <a:cxn ang="0">
                    <a:pos x="26" y="159"/>
                  </a:cxn>
                  <a:cxn ang="0">
                    <a:pos x="39" y="150"/>
                  </a:cxn>
                  <a:cxn ang="0">
                    <a:pos x="55" y="139"/>
                  </a:cxn>
                  <a:cxn ang="0">
                    <a:pos x="70" y="123"/>
                  </a:cxn>
                  <a:cxn ang="0">
                    <a:pos x="79" y="108"/>
                  </a:cxn>
                  <a:cxn ang="0">
                    <a:pos x="84" y="98"/>
                  </a:cxn>
                  <a:cxn ang="0">
                    <a:pos x="87" y="86"/>
                  </a:cxn>
                  <a:cxn ang="0">
                    <a:pos x="90" y="77"/>
                  </a:cxn>
                  <a:cxn ang="0">
                    <a:pos x="92" y="87"/>
                  </a:cxn>
                  <a:cxn ang="0">
                    <a:pos x="88" y="98"/>
                  </a:cxn>
                  <a:cxn ang="0">
                    <a:pos x="84" y="110"/>
                  </a:cxn>
                  <a:cxn ang="0">
                    <a:pos x="77" y="121"/>
                  </a:cxn>
                  <a:cxn ang="0">
                    <a:pos x="66" y="136"/>
                  </a:cxn>
                  <a:cxn ang="0">
                    <a:pos x="53" y="148"/>
                  </a:cxn>
                  <a:cxn ang="0">
                    <a:pos x="40" y="156"/>
                  </a:cxn>
                  <a:cxn ang="0">
                    <a:pos x="28" y="163"/>
                  </a:cxn>
                  <a:cxn ang="0">
                    <a:pos x="18" y="170"/>
                  </a:cxn>
                  <a:cxn ang="0">
                    <a:pos x="6" y="166"/>
                  </a:cxn>
                  <a:cxn ang="0">
                    <a:pos x="2" y="154"/>
                  </a:cxn>
                  <a:cxn ang="0">
                    <a:pos x="13" y="141"/>
                  </a:cxn>
                  <a:cxn ang="0">
                    <a:pos x="23" y="129"/>
                  </a:cxn>
                  <a:cxn ang="0">
                    <a:pos x="37" y="114"/>
                  </a:cxn>
                  <a:cxn ang="0">
                    <a:pos x="49" y="96"/>
                  </a:cxn>
                  <a:cxn ang="0">
                    <a:pos x="57" y="82"/>
                  </a:cxn>
                  <a:cxn ang="0">
                    <a:pos x="62" y="72"/>
                  </a:cxn>
                  <a:cxn ang="0">
                    <a:pos x="68" y="59"/>
                  </a:cxn>
                  <a:cxn ang="0">
                    <a:pos x="74" y="42"/>
                  </a:cxn>
                  <a:cxn ang="0">
                    <a:pos x="77" y="28"/>
                  </a:cxn>
                  <a:cxn ang="0">
                    <a:pos x="81" y="17"/>
                  </a:cxn>
                  <a:cxn ang="0">
                    <a:pos x="85" y="4"/>
                  </a:cxn>
                </a:cxnLst>
                <a:pathLst>
                  <a:path w="280" h="342">
                    <a:moveTo>
                      <a:pt x="176" y="6"/>
                    </a:moveTo>
                    <a:lnTo>
                      <a:pt x="181" y="4"/>
                    </a:lnTo>
                    <a:lnTo>
                      <a:pt x="186" y="2"/>
                    </a:lnTo>
                    <a:lnTo>
                      <a:pt x="193" y="0"/>
                    </a:lnTo>
                    <a:lnTo>
                      <a:pt x="199" y="0"/>
                    </a:lnTo>
                    <a:lnTo>
                      <a:pt x="206" y="0"/>
                    </a:lnTo>
                    <a:lnTo>
                      <a:pt x="213" y="0"/>
                    </a:lnTo>
                    <a:lnTo>
                      <a:pt x="218" y="0"/>
                    </a:lnTo>
                    <a:lnTo>
                      <a:pt x="225" y="0"/>
                    </a:lnTo>
                    <a:lnTo>
                      <a:pt x="231" y="0"/>
                    </a:lnTo>
                    <a:lnTo>
                      <a:pt x="238" y="0"/>
                    </a:lnTo>
                    <a:lnTo>
                      <a:pt x="245" y="0"/>
                    </a:lnTo>
                    <a:lnTo>
                      <a:pt x="250" y="2"/>
                    </a:lnTo>
                    <a:lnTo>
                      <a:pt x="257" y="2"/>
                    </a:lnTo>
                    <a:lnTo>
                      <a:pt x="263" y="4"/>
                    </a:lnTo>
                    <a:lnTo>
                      <a:pt x="270" y="6"/>
                    </a:lnTo>
                    <a:lnTo>
                      <a:pt x="275" y="8"/>
                    </a:lnTo>
                    <a:lnTo>
                      <a:pt x="280" y="16"/>
                    </a:lnTo>
                    <a:lnTo>
                      <a:pt x="273" y="15"/>
                    </a:lnTo>
                    <a:lnTo>
                      <a:pt x="268" y="15"/>
                    </a:lnTo>
                    <a:lnTo>
                      <a:pt x="261" y="15"/>
                    </a:lnTo>
                    <a:lnTo>
                      <a:pt x="255" y="13"/>
                    </a:lnTo>
                    <a:lnTo>
                      <a:pt x="248" y="13"/>
                    </a:lnTo>
                    <a:lnTo>
                      <a:pt x="241" y="13"/>
                    </a:lnTo>
                    <a:lnTo>
                      <a:pt x="236" y="11"/>
                    </a:lnTo>
                    <a:lnTo>
                      <a:pt x="229" y="11"/>
                    </a:lnTo>
                    <a:lnTo>
                      <a:pt x="224" y="11"/>
                    </a:lnTo>
                    <a:lnTo>
                      <a:pt x="217" y="9"/>
                    </a:lnTo>
                    <a:lnTo>
                      <a:pt x="209" y="9"/>
                    </a:lnTo>
                    <a:lnTo>
                      <a:pt x="204" y="11"/>
                    </a:lnTo>
                    <a:lnTo>
                      <a:pt x="197" y="11"/>
                    </a:lnTo>
                    <a:lnTo>
                      <a:pt x="192" y="13"/>
                    </a:lnTo>
                    <a:lnTo>
                      <a:pt x="186" y="13"/>
                    </a:lnTo>
                    <a:lnTo>
                      <a:pt x="181" y="16"/>
                    </a:lnTo>
                    <a:lnTo>
                      <a:pt x="179" y="22"/>
                    </a:lnTo>
                    <a:lnTo>
                      <a:pt x="178" y="27"/>
                    </a:lnTo>
                    <a:lnTo>
                      <a:pt x="176" y="32"/>
                    </a:lnTo>
                    <a:lnTo>
                      <a:pt x="174" y="38"/>
                    </a:lnTo>
                    <a:lnTo>
                      <a:pt x="172" y="43"/>
                    </a:lnTo>
                    <a:lnTo>
                      <a:pt x="170" y="48"/>
                    </a:lnTo>
                    <a:lnTo>
                      <a:pt x="169" y="53"/>
                    </a:lnTo>
                    <a:lnTo>
                      <a:pt x="167" y="59"/>
                    </a:lnTo>
                    <a:lnTo>
                      <a:pt x="165" y="64"/>
                    </a:lnTo>
                    <a:lnTo>
                      <a:pt x="163" y="69"/>
                    </a:lnTo>
                    <a:lnTo>
                      <a:pt x="162" y="75"/>
                    </a:lnTo>
                    <a:lnTo>
                      <a:pt x="160" y="80"/>
                    </a:lnTo>
                    <a:lnTo>
                      <a:pt x="158" y="85"/>
                    </a:lnTo>
                    <a:lnTo>
                      <a:pt x="156" y="91"/>
                    </a:lnTo>
                    <a:lnTo>
                      <a:pt x="154" y="96"/>
                    </a:lnTo>
                    <a:lnTo>
                      <a:pt x="153" y="101"/>
                    </a:lnTo>
                    <a:lnTo>
                      <a:pt x="151" y="107"/>
                    </a:lnTo>
                    <a:lnTo>
                      <a:pt x="149" y="112"/>
                    </a:lnTo>
                    <a:lnTo>
                      <a:pt x="147" y="117"/>
                    </a:lnTo>
                    <a:lnTo>
                      <a:pt x="144" y="121"/>
                    </a:lnTo>
                    <a:lnTo>
                      <a:pt x="142" y="126"/>
                    </a:lnTo>
                    <a:lnTo>
                      <a:pt x="140" y="131"/>
                    </a:lnTo>
                    <a:lnTo>
                      <a:pt x="139" y="137"/>
                    </a:lnTo>
                    <a:lnTo>
                      <a:pt x="135" y="142"/>
                    </a:lnTo>
                    <a:lnTo>
                      <a:pt x="133" y="145"/>
                    </a:lnTo>
                    <a:lnTo>
                      <a:pt x="130" y="151"/>
                    </a:lnTo>
                    <a:lnTo>
                      <a:pt x="128" y="156"/>
                    </a:lnTo>
                    <a:lnTo>
                      <a:pt x="126" y="161"/>
                    </a:lnTo>
                    <a:lnTo>
                      <a:pt x="123" y="165"/>
                    </a:lnTo>
                    <a:lnTo>
                      <a:pt x="121" y="168"/>
                    </a:lnTo>
                    <a:lnTo>
                      <a:pt x="119" y="174"/>
                    </a:lnTo>
                    <a:lnTo>
                      <a:pt x="117" y="179"/>
                    </a:lnTo>
                    <a:lnTo>
                      <a:pt x="114" y="184"/>
                    </a:lnTo>
                    <a:lnTo>
                      <a:pt x="110" y="188"/>
                    </a:lnTo>
                    <a:lnTo>
                      <a:pt x="108" y="193"/>
                    </a:lnTo>
                    <a:lnTo>
                      <a:pt x="105" y="197"/>
                    </a:lnTo>
                    <a:lnTo>
                      <a:pt x="101" y="202"/>
                    </a:lnTo>
                    <a:lnTo>
                      <a:pt x="100" y="206"/>
                    </a:lnTo>
                    <a:lnTo>
                      <a:pt x="96" y="211"/>
                    </a:lnTo>
                    <a:lnTo>
                      <a:pt x="94" y="214"/>
                    </a:lnTo>
                    <a:lnTo>
                      <a:pt x="91" y="220"/>
                    </a:lnTo>
                    <a:lnTo>
                      <a:pt x="87" y="223"/>
                    </a:lnTo>
                    <a:lnTo>
                      <a:pt x="84" y="229"/>
                    </a:lnTo>
                    <a:lnTo>
                      <a:pt x="82" y="232"/>
                    </a:lnTo>
                    <a:lnTo>
                      <a:pt x="77" y="237"/>
                    </a:lnTo>
                    <a:lnTo>
                      <a:pt x="75" y="241"/>
                    </a:lnTo>
                    <a:lnTo>
                      <a:pt x="71" y="246"/>
                    </a:lnTo>
                    <a:lnTo>
                      <a:pt x="69" y="252"/>
                    </a:lnTo>
                    <a:lnTo>
                      <a:pt x="64" y="255"/>
                    </a:lnTo>
                    <a:lnTo>
                      <a:pt x="61" y="259"/>
                    </a:lnTo>
                    <a:lnTo>
                      <a:pt x="57" y="264"/>
                    </a:lnTo>
                    <a:lnTo>
                      <a:pt x="54" y="267"/>
                    </a:lnTo>
                    <a:lnTo>
                      <a:pt x="50" y="271"/>
                    </a:lnTo>
                    <a:lnTo>
                      <a:pt x="46" y="276"/>
                    </a:lnTo>
                    <a:lnTo>
                      <a:pt x="43" y="280"/>
                    </a:lnTo>
                    <a:lnTo>
                      <a:pt x="39" y="285"/>
                    </a:lnTo>
                    <a:lnTo>
                      <a:pt x="36" y="289"/>
                    </a:lnTo>
                    <a:lnTo>
                      <a:pt x="32" y="292"/>
                    </a:lnTo>
                    <a:lnTo>
                      <a:pt x="27" y="297"/>
                    </a:lnTo>
                    <a:lnTo>
                      <a:pt x="23" y="301"/>
                    </a:lnTo>
                    <a:lnTo>
                      <a:pt x="20" y="305"/>
                    </a:lnTo>
                    <a:lnTo>
                      <a:pt x="15" y="308"/>
                    </a:lnTo>
                    <a:lnTo>
                      <a:pt x="11" y="313"/>
                    </a:lnTo>
                    <a:lnTo>
                      <a:pt x="7" y="317"/>
                    </a:lnTo>
                    <a:lnTo>
                      <a:pt x="11" y="322"/>
                    </a:lnTo>
                    <a:lnTo>
                      <a:pt x="15" y="326"/>
                    </a:lnTo>
                    <a:lnTo>
                      <a:pt x="16" y="328"/>
                    </a:lnTo>
                    <a:lnTo>
                      <a:pt x="18" y="329"/>
                    </a:lnTo>
                    <a:lnTo>
                      <a:pt x="23" y="333"/>
                    </a:lnTo>
                    <a:lnTo>
                      <a:pt x="30" y="335"/>
                    </a:lnTo>
                    <a:lnTo>
                      <a:pt x="32" y="331"/>
                    </a:lnTo>
                    <a:lnTo>
                      <a:pt x="36" y="329"/>
                    </a:lnTo>
                    <a:lnTo>
                      <a:pt x="39" y="328"/>
                    </a:lnTo>
                    <a:lnTo>
                      <a:pt x="43" y="326"/>
                    </a:lnTo>
                    <a:lnTo>
                      <a:pt x="46" y="322"/>
                    </a:lnTo>
                    <a:lnTo>
                      <a:pt x="52" y="319"/>
                    </a:lnTo>
                    <a:lnTo>
                      <a:pt x="57" y="317"/>
                    </a:lnTo>
                    <a:lnTo>
                      <a:pt x="62" y="313"/>
                    </a:lnTo>
                    <a:lnTo>
                      <a:pt x="68" y="308"/>
                    </a:lnTo>
                    <a:lnTo>
                      <a:pt x="73" y="305"/>
                    </a:lnTo>
                    <a:lnTo>
                      <a:pt x="78" y="301"/>
                    </a:lnTo>
                    <a:lnTo>
                      <a:pt x="85" y="297"/>
                    </a:lnTo>
                    <a:lnTo>
                      <a:pt x="91" y="292"/>
                    </a:lnTo>
                    <a:lnTo>
                      <a:pt x="98" y="289"/>
                    </a:lnTo>
                    <a:lnTo>
                      <a:pt x="103" y="283"/>
                    </a:lnTo>
                    <a:lnTo>
                      <a:pt x="110" y="280"/>
                    </a:lnTo>
                    <a:lnTo>
                      <a:pt x="116" y="273"/>
                    </a:lnTo>
                    <a:lnTo>
                      <a:pt x="121" y="267"/>
                    </a:lnTo>
                    <a:lnTo>
                      <a:pt x="126" y="260"/>
                    </a:lnTo>
                    <a:lnTo>
                      <a:pt x="133" y="255"/>
                    </a:lnTo>
                    <a:lnTo>
                      <a:pt x="139" y="248"/>
                    </a:lnTo>
                    <a:lnTo>
                      <a:pt x="144" y="243"/>
                    </a:lnTo>
                    <a:lnTo>
                      <a:pt x="149" y="236"/>
                    </a:lnTo>
                    <a:lnTo>
                      <a:pt x="154" y="227"/>
                    </a:lnTo>
                    <a:lnTo>
                      <a:pt x="154" y="223"/>
                    </a:lnTo>
                    <a:lnTo>
                      <a:pt x="158" y="218"/>
                    </a:lnTo>
                    <a:lnTo>
                      <a:pt x="160" y="214"/>
                    </a:lnTo>
                    <a:lnTo>
                      <a:pt x="162" y="211"/>
                    </a:lnTo>
                    <a:lnTo>
                      <a:pt x="163" y="206"/>
                    </a:lnTo>
                    <a:lnTo>
                      <a:pt x="165" y="202"/>
                    </a:lnTo>
                    <a:lnTo>
                      <a:pt x="167" y="197"/>
                    </a:lnTo>
                    <a:lnTo>
                      <a:pt x="169" y="193"/>
                    </a:lnTo>
                    <a:lnTo>
                      <a:pt x="170" y="188"/>
                    </a:lnTo>
                    <a:lnTo>
                      <a:pt x="170" y="183"/>
                    </a:lnTo>
                    <a:lnTo>
                      <a:pt x="172" y="177"/>
                    </a:lnTo>
                    <a:lnTo>
                      <a:pt x="174" y="174"/>
                    </a:lnTo>
                    <a:lnTo>
                      <a:pt x="176" y="168"/>
                    </a:lnTo>
                    <a:lnTo>
                      <a:pt x="176" y="163"/>
                    </a:lnTo>
                    <a:lnTo>
                      <a:pt x="176" y="158"/>
                    </a:lnTo>
                    <a:lnTo>
                      <a:pt x="178" y="152"/>
                    </a:lnTo>
                    <a:lnTo>
                      <a:pt x="179" y="154"/>
                    </a:lnTo>
                    <a:lnTo>
                      <a:pt x="181" y="160"/>
                    </a:lnTo>
                    <a:lnTo>
                      <a:pt x="183" y="163"/>
                    </a:lnTo>
                    <a:lnTo>
                      <a:pt x="183" y="168"/>
                    </a:lnTo>
                    <a:lnTo>
                      <a:pt x="183" y="172"/>
                    </a:lnTo>
                    <a:lnTo>
                      <a:pt x="183" y="175"/>
                    </a:lnTo>
                    <a:lnTo>
                      <a:pt x="181" y="179"/>
                    </a:lnTo>
                    <a:lnTo>
                      <a:pt x="181" y="184"/>
                    </a:lnTo>
                    <a:lnTo>
                      <a:pt x="179" y="188"/>
                    </a:lnTo>
                    <a:lnTo>
                      <a:pt x="178" y="193"/>
                    </a:lnTo>
                    <a:lnTo>
                      <a:pt x="176" y="198"/>
                    </a:lnTo>
                    <a:lnTo>
                      <a:pt x="174" y="204"/>
                    </a:lnTo>
                    <a:lnTo>
                      <a:pt x="172" y="207"/>
                    </a:lnTo>
                    <a:lnTo>
                      <a:pt x="170" y="213"/>
                    </a:lnTo>
                    <a:lnTo>
                      <a:pt x="169" y="216"/>
                    </a:lnTo>
                    <a:lnTo>
                      <a:pt x="167" y="221"/>
                    </a:lnTo>
                    <a:lnTo>
                      <a:pt x="165" y="225"/>
                    </a:lnTo>
                    <a:lnTo>
                      <a:pt x="163" y="230"/>
                    </a:lnTo>
                    <a:lnTo>
                      <a:pt x="162" y="234"/>
                    </a:lnTo>
                    <a:lnTo>
                      <a:pt x="158" y="237"/>
                    </a:lnTo>
                    <a:lnTo>
                      <a:pt x="154" y="244"/>
                    </a:lnTo>
                    <a:lnTo>
                      <a:pt x="151" y="252"/>
                    </a:lnTo>
                    <a:lnTo>
                      <a:pt x="146" y="259"/>
                    </a:lnTo>
                    <a:lnTo>
                      <a:pt x="140" y="264"/>
                    </a:lnTo>
                    <a:lnTo>
                      <a:pt x="135" y="269"/>
                    </a:lnTo>
                    <a:lnTo>
                      <a:pt x="131" y="274"/>
                    </a:lnTo>
                    <a:lnTo>
                      <a:pt x="126" y="280"/>
                    </a:lnTo>
                    <a:lnTo>
                      <a:pt x="121" y="285"/>
                    </a:lnTo>
                    <a:lnTo>
                      <a:pt x="116" y="289"/>
                    </a:lnTo>
                    <a:lnTo>
                      <a:pt x="112" y="294"/>
                    </a:lnTo>
                    <a:lnTo>
                      <a:pt x="105" y="297"/>
                    </a:lnTo>
                    <a:lnTo>
                      <a:pt x="101" y="301"/>
                    </a:lnTo>
                    <a:lnTo>
                      <a:pt x="94" y="305"/>
                    </a:lnTo>
                    <a:lnTo>
                      <a:pt x="91" y="308"/>
                    </a:lnTo>
                    <a:lnTo>
                      <a:pt x="85" y="310"/>
                    </a:lnTo>
                    <a:lnTo>
                      <a:pt x="80" y="313"/>
                    </a:lnTo>
                    <a:lnTo>
                      <a:pt x="75" y="315"/>
                    </a:lnTo>
                    <a:lnTo>
                      <a:pt x="69" y="319"/>
                    </a:lnTo>
                    <a:lnTo>
                      <a:pt x="66" y="322"/>
                    </a:lnTo>
                    <a:lnTo>
                      <a:pt x="61" y="324"/>
                    </a:lnTo>
                    <a:lnTo>
                      <a:pt x="55" y="328"/>
                    </a:lnTo>
                    <a:lnTo>
                      <a:pt x="52" y="329"/>
                    </a:lnTo>
                    <a:lnTo>
                      <a:pt x="46" y="333"/>
                    </a:lnTo>
                    <a:lnTo>
                      <a:pt x="43" y="335"/>
                    </a:lnTo>
                    <a:lnTo>
                      <a:pt x="38" y="338"/>
                    </a:lnTo>
                    <a:lnTo>
                      <a:pt x="36" y="342"/>
                    </a:lnTo>
                    <a:lnTo>
                      <a:pt x="30" y="342"/>
                    </a:lnTo>
                    <a:lnTo>
                      <a:pt x="25" y="342"/>
                    </a:lnTo>
                    <a:lnTo>
                      <a:pt x="22" y="340"/>
                    </a:lnTo>
                    <a:lnTo>
                      <a:pt x="18" y="338"/>
                    </a:lnTo>
                    <a:lnTo>
                      <a:pt x="11" y="333"/>
                    </a:lnTo>
                    <a:lnTo>
                      <a:pt x="6" y="329"/>
                    </a:lnTo>
                    <a:lnTo>
                      <a:pt x="2" y="324"/>
                    </a:lnTo>
                    <a:lnTo>
                      <a:pt x="0" y="317"/>
                    </a:lnTo>
                    <a:lnTo>
                      <a:pt x="0" y="313"/>
                    </a:lnTo>
                    <a:lnTo>
                      <a:pt x="4" y="310"/>
                    </a:lnTo>
                    <a:lnTo>
                      <a:pt x="7" y="305"/>
                    </a:lnTo>
                    <a:lnTo>
                      <a:pt x="13" y="299"/>
                    </a:lnTo>
                    <a:lnTo>
                      <a:pt x="16" y="292"/>
                    </a:lnTo>
                    <a:lnTo>
                      <a:pt x="22" y="289"/>
                    </a:lnTo>
                    <a:lnTo>
                      <a:pt x="25" y="283"/>
                    </a:lnTo>
                    <a:lnTo>
                      <a:pt x="29" y="278"/>
                    </a:lnTo>
                    <a:lnTo>
                      <a:pt x="34" y="274"/>
                    </a:lnTo>
                    <a:lnTo>
                      <a:pt x="38" y="269"/>
                    </a:lnTo>
                    <a:lnTo>
                      <a:pt x="41" y="264"/>
                    </a:lnTo>
                    <a:lnTo>
                      <a:pt x="45" y="260"/>
                    </a:lnTo>
                    <a:lnTo>
                      <a:pt x="48" y="257"/>
                    </a:lnTo>
                    <a:lnTo>
                      <a:pt x="54" y="252"/>
                    </a:lnTo>
                    <a:lnTo>
                      <a:pt x="61" y="243"/>
                    </a:lnTo>
                    <a:lnTo>
                      <a:pt x="68" y="236"/>
                    </a:lnTo>
                    <a:lnTo>
                      <a:pt x="73" y="229"/>
                    </a:lnTo>
                    <a:lnTo>
                      <a:pt x="78" y="221"/>
                    </a:lnTo>
                    <a:lnTo>
                      <a:pt x="84" y="213"/>
                    </a:lnTo>
                    <a:lnTo>
                      <a:pt x="89" y="207"/>
                    </a:lnTo>
                    <a:lnTo>
                      <a:pt x="94" y="198"/>
                    </a:lnTo>
                    <a:lnTo>
                      <a:pt x="98" y="193"/>
                    </a:lnTo>
                    <a:lnTo>
                      <a:pt x="103" y="186"/>
                    </a:lnTo>
                    <a:lnTo>
                      <a:pt x="108" y="179"/>
                    </a:lnTo>
                    <a:lnTo>
                      <a:pt x="110" y="174"/>
                    </a:lnTo>
                    <a:lnTo>
                      <a:pt x="112" y="168"/>
                    </a:lnTo>
                    <a:lnTo>
                      <a:pt x="114" y="165"/>
                    </a:lnTo>
                    <a:lnTo>
                      <a:pt x="117" y="161"/>
                    </a:lnTo>
                    <a:lnTo>
                      <a:pt x="117" y="156"/>
                    </a:lnTo>
                    <a:lnTo>
                      <a:pt x="121" y="152"/>
                    </a:lnTo>
                    <a:lnTo>
                      <a:pt x="123" y="147"/>
                    </a:lnTo>
                    <a:lnTo>
                      <a:pt x="124" y="144"/>
                    </a:lnTo>
                    <a:lnTo>
                      <a:pt x="126" y="138"/>
                    </a:lnTo>
                    <a:lnTo>
                      <a:pt x="128" y="135"/>
                    </a:lnTo>
                    <a:lnTo>
                      <a:pt x="130" y="131"/>
                    </a:lnTo>
                    <a:lnTo>
                      <a:pt x="131" y="128"/>
                    </a:lnTo>
                    <a:lnTo>
                      <a:pt x="135" y="119"/>
                    </a:lnTo>
                    <a:lnTo>
                      <a:pt x="139" y="112"/>
                    </a:lnTo>
                    <a:lnTo>
                      <a:pt x="140" y="105"/>
                    </a:lnTo>
                    <a:lnTo>
                      <a:pt x="142" y="98"/>
                    </a:lnTo>
                    <a:lnTo>
                      <a:pt x="144" y="92"/>
                    </a:lnTo>
                    <a:lnTo>
                      <a:pt x="147" y="85"/>
                    </a:lnTo>
                    <a:lnTo>
                      <a:pt x="149" y="78"/>
                    </a:lnTo>
                    <a:lnTo>
                      <a:pt x="151" y="73"/>
                    </a:lnTo>
                    <a:lnTo>
                      <a:pt x="153" y="68"/>
                    </a:lnTo>
                    <a:lnTo>
                      <a:pt x="154" y="62"/>
                    </a:lnTo>
                    <a:lnTo>
                      <a:pt x="154" y="57"/>
                    </a:lnTo>
                    <a:lnTo>
                      <a:pt x="156" y="52"/>
                    </a:lnTo>
                    <a:lnTo>
                      <a:pt x="158" y="48"/>
                    </a:lnTo>
                    <a:lnTo>
                      <a:pt x="158" y="43"/>
                    </a:lnTo>
                    <a:lnTo>
                      <a:pt x="160" y="39"/>
                    </a:lnTo>
                    <a:lnTo>
                      <a:pt x="162" y="34"/>
                    </a:lnTo>
                    <a:lnTo>
                      <a:pt x="163" y="30"/>
                    </a:lnTo>
                    <a:lnTo>
                      <a:pt x="163" y="27"/>
                    </a:lnTo>
                    <a:lnTo>
                      <a:pt x="167" y="20"/>
                    </a:lnTo>
                    <a:lnTo>
                      <a:pt x="169" y="15"/>
                    </a:lnTo>
                    <a:lnTo>
                      <a:pt x="170" y="9"/>
                    </a:lnTo>
                    <a:lnTo>
                      <a:pt x="176" y="6"/>
                    </a:lnTo>
                    <a:lnTo>
                      <a:pt x="176" y="6"/>
                    </a:lnTo>
                    <a:close/>
                  </a:path>
                </a:pathLst>
              </a:custGeom>
              <a:solidFill>
                <a:srgbClr val="000000">
                  <a:alpha val="100000"/>
                </a:srgbClr>
              </a:solidFill>
              <a:ln w="9525">
                <a:noFill/>
              </a:ln>
            </p:spPr>
            <p:txBody>
              <a:bodyPr/>
              <a:p>
                <a:endParaRPr lang="zh-CN" altLang="en-US"/>
              </a:p>
            </p:txBody>
          </p:sp>
          <p:sp>
            <p:nvSpPr>
              <p:cNvPr id="26673" name="Freeform 45"/>
              <p:cNvSpPr/>
              <p:nvPr/>
            </p:nvSpPr>
            <p:spPr>
              <a:xfrm>
                <a:off x="504" y="3467"/>
                <a:ext cx="17" cy="29"/>
              </a:xfrm>
              <a:custGeom>
                <a:avLst/>
                <a:gdLst/>
                <a:ahLst/>
                <a:cxnLst>
                  <a:cxn ang="0">
                    <a:pos x="16" y="0"/>
                  </a:cxn>
                  <a:cxn ang="0">
                    <a:pos x="16" y="0"/>
                  </a:cxn>
                  <a:cxn ang="0">
                    <a:pos x="14" y="1"/>
                  </a:cxn>
                  <a:cxn ang="0">
                    <a:pos x="12" y="2"/>
                  </a:cxn>
                  <a:cxn ang="0">
                    <a:pos x="9" y="4"/>
                  </a:cxn>
                  <a:cxn ang="0">
                    <a:pos x="7" y="5"/>
                  </a:cxn>
                  <a:cxn ang="0">
                    <a:pos x="5" y="6"/>
                  </a:cxn>
                  <a:cxn ang="0">
                    <a:pos x="3" y="7"/>
                  </a:cxn>
                  <a:cxn ang="0">
                    <a:pos x="2" y="9"/>
                  </a:cxn>
                  <a:cxn ang="0">
                    <a:pos x="2" y="9"/>
                  </a:cxn>
                  <a:cxn ang="0">
                    <a:pos x="1" y="13"/>
                  </a:cxn>
                  <a:cxn ang="0">
                    <a:pos x="1" y="14"/>
                  </a:cxn>
                  <a:cxn ang="0">
                    <a:pos x="0" y="15"/>
                  </a:cxn>
                  <a:cxn ang="0">
                    <a:pos x="0" y="17"/>
                  </a:cxn>
                  <a:cxn ang="0">
                    <a:pos x="0" y="20"/>
                  </a:cxn>
                  <a:cxn ang="0">
                    <a:pos x="0" y="23"/>
                  </a:cxn>
                  <a:cxn ang="0">
                    <a:pos x="0" y="27"/>
                  </a:cxn>
                  <a:cxn ang="0">
                    <a:pos x="0" y="29"/>
                  </a:cxn>
                  <a:cxn ang="0">
                    <a:pos x="0" y="29"/>
                  </a:cxn>
                  <a:cxn ang="0">
                    <a:pos x="8" y="25"/>
                  </a:cxn>
                  <a:cxn ang="0">
                    <a:pos x="9" y="11"/>
                  </a:cxn>
                  <a:cxn ang="0">
                    <a:pos x="17" y="6"/>
                  </a:cxn>
                  <a:cxn ang="0">
                    <a:pos x="16" y="0"/>
                  </a:cxn>
                  <a:cxn ang="0">
                    <a:pos x="16" y="0"/>
                  </a:cxn>
                </a:cxnLst>
                <a:pathLst>
                  <a:path w="34" h="58">
                    <a:moveTo>
                      <a:pt x="32" y="0"/>
                    </a:moveTo>
                    <a:lnTo>
                      <a:pt x="31" y="0"/>
                    </a:lnTo>
                    <a:lnTo>
                      <a:pt x="27" y="2"/>
                    </a:lnTo>
                    <a:lnTo>
                      <a:pt x="23" y="4"/>
                    </a:lnTo>
                    <a:lnTo>
                      <a:pt x="18" y="7"/>
                    </a:lnTo>
                    <a:lnTo>
                      <a:pt x="13" y="9"/>
                    </a:lnTo>
                    <a:lnTo>
                      <a:pt x="9" y="12"/>
                    </a:lnTo>
                    <a:lnTo>
                      <a:pt x="6" y="14"/>
                    </a:lnTo>
                    <a:lnTo>
                      <a:pt x="4" y="18"/>
                    </a:lnTo>
                    <a:lnTo>
                      <a:pt x="4" y="18"/>
                    </a:lnTo>
                    <a:lnTo>
                      <a:pt x="2" y="25"/>
                    </a:lnTo>
                    <a:lnTo>
                      <a:pt x="2" y="27"/>
                    </a:lnTo>
                    <a:lnTo>
                      <a:pt x="0" y="30"/>
                    </a:lnTo>
                    <a:lnTo>
                      <a:pt x="0" y="34"/>
                    </a:lnTo>
                    <a:lnTo>
                      <a:pt x="0" y="39"/>
                    </a:lnTo>
                    <a:lnTo>
                      <a:pt x="0" y="46"/>
                    </a:lnTo>
                    <a:lnTo>
                      <a:pt x="0" y="53"/>
                    </a:lnTo>
                    <a:lnTo>
                      <a:pt x="0" y="57"/>
                    </a:lnTo>
                    <a:lnTo>
                      <a:pt x="0" y="58"/>
                    </a:lnTo>
                    <a:lnTo>
                      <a:pt x="15" y="50"/>
                    </a:lnTo>
                    <a:lnTo>
                      <a:pt x="18" y="21"/>
                    </a:lnTo>
                    <a:lnTo>
                      <a:pt x="34" y="11"/>
                    </a:lnTo>
                    <a:lnTo>
                      <a:pt x="32" y="0"/>
                    </a:lnTo>
                    <a:lnTo>
                      <a:pt x="32" y="0"/>
                    </a:lnTo>
                    <a:close/>
                  </a:path>
                </a:pathLst>
              </a:custGeom>
              <a:solidFill>
                <a:srgbClr val="000000">
                  <a:alpha val="100000"/>
                </a:srgbClr>
              </a:solidFill>
              <a:ln w="9525">
                <a:noFill/>
              </a:ln>
            </p:spPr>
            <p:txBody>
              <a:bodyPr/>
              <a:p>
                <a:endParaRPr lang="zh-CN" altLang="en-US"/>
              </a:p>
            </p:txBody>
          </p:sp>
          <p:sp>
            <p:nvSpPr>
              <p:cNvPr id="26674" name="Freeform 46"/>
              <p:cNvSpPr/>
              <p:nvPr/>
            </p:nvSpPr>
            <p:spPr>
              <a:xfrm>
                <a:off x="685" y="3290"/>
                <a:ext cx="136" cy="236"/>
              </a:xfrm>
              <a:custGeom>
                <a:avLst/>
                <a:gdLst/>
                <a:ahLst/>
                <a:cxnLst>
                  <a:cxn ang="0">
                    <a:pos x="9" y="0"/>
                  </a:cxn>
                  <a:cxn ang="0">
                    <a:pos x="25" y="4"/>
                  </a:cxn>
                  <a:cxn ang="0">
                    <a:pos x="43" y="9"/>
                  </a:cxn>
                  <a:cxn ang="0">
                    <a:pos x="62" y="11"/>
                  </a:cxn>
                  <a:cxn ang="0">
                    <a:pos x="74" y="21"/>
                  </a:cxn>
                  <a:cxn ang="0">
                    <a:pos x="86" y="41"/>
                  </a:cxn>
                  <a:cxn ang="0">
                    <a:pos x="94" y="53"/>
                  </a:cxn>
                  <a:cxn ang="0">
                    <a:pos x="102" y="67"/>
                  </a:cxn>
                  <a:cxn ang="0">
                    <a:pos x="108" y="81"/>
                  </a:cxn>
                  <a:cxn ang="0">
                    <a:pos x="115" y="95"/>
                  </a:cxn>
                  <a:cxn ang="0">
                    <a:pos x="120" y="110"/>
                  </a:cxn>
                  <a:cxn ang="0">
                    <a:pos x="125" y="124"/>
                  </a:cxn>
                  <a:cxn ang="0">
                    <a:pos x="128" y="136"/>
                  </a:cxn>
                  <a:cxn ang="0">
                    <a:pos x="131" y="148"/>
                  </a:cxn>
                  <a:cxn ang="0">
                    <a:pos x="133" y="164"/>
                  </a:cxn>
                  <a:cxn ang="0">
                    <a:pos x="135" y="184"/>
                  </a:cxn>
                  <a:cxn ang="0">
                    <a:pos x="136" y="203"/>
                  </a:cxn>
                  <a:cxn ang="0">
                    <a:pos x="134" y="222"/>
                  </a:cxn>
                  <a:cxn ang="0">
                    <a:pos x="129" y="233"/>
                  </a:cxn>
                  <a:cxn ang="0">
                    <a:pos x="121" y="214"/>
                  </a:cxn>
                  <a:cxn ang="0">
                    <a:pos x="113" y="219"/>
                  </a:cxn>
                  <a:cxn ang="0">
                    <a:pos x="108" y="218"/>
                  </a:cxn>
                  <a:cxn ang="0">
                    <a:pos x="109" y="202"/>
                  </a:cxn>
                  <a:cxn ang="0">
                    <a:pos x="110" y="187"/>
                  </a:cxn>
                  <a:cxn ang="0">
                    <a:pos x="114" y="175"/>
                  </a:cxn>
                  <a:cxn ang="0">
                    <a:pos x="107" y="161"/>
                  </a:cxn>
                  <a:cxn ang="0">
                    <a:pos x="99" y="144"/>
                  </a:cxn>
                  <a:cxn ang="0">
                    <a:pos x="91" y="128"/>
                  </a:cxn>
                  <a:cxn ang="0">
                    <a:pos x="83" y="112"/>
                  </a:cxn>
                  <a:cxn ang="0">
                    <a:pos x="75" y="99"/>
                  </a:cxn>
                  <a:cxn ang="0">
                    <a:pos x="57" y="80"/>
                  </a:cxn>
                  <a:cxn ang="0">
                    <a:pos x="43" y="67"/>
                  </a:cxn>
                  <a:cxn ang="0">
                    <a:pos x="58" y="74"/>
                  </a:cxn>
                  <a:cxn ang="0">
                    <a:pos x="71" y="86"/>
                  </a:cxn>
                  <a:cxn ang="0">
                    <a:pos x="81" y="98"/>
                  </a:cxn>
                  <a:cxn ang="0">
                    <a:pos x="89" y="112"/>
                  </a:cxn>
                  <a:cxn ang="0">
                    <a:pos x="97" y="127"/>
                  </a:cxn>
                  <a:cxn ang="0">
                    <a:pos x="104" y="144"/>
                  </a:cxn>
                  <a:cxn ang="0">
                    <a:pos x="114" y="162"/>
                  </a:cxn>
                  <a:cxn ang="0">
                    <a:pos x="121" y="179"/>
                  </a:cxn>
                  <a:cxn ang="0">
                    <a:pos x="114" y="193"/>
                  </a:cxn>
                  <a:cxn ang="0">
                    <a:pos x="112" y="207"/>
                  </a:cxn>
                  <a:cxn ang="0">
                    <a:pos x="117" y="209"/>
                  </a:cxn>
                  <a:cxn ang="0">
                    <a:pos x="125" y="211"/>
                  </a:cxn>
                  <a:cxn ang="0">
                    <a:pos x="130" y="224"/>
                  </a:cxn>
                  <a:cxn ang="0">
                    <a:pos x="131" y="205"/>
                  </a:cxn>
                  <a:cxn ang="0">
                    <a:pos x="131" y="186"/>
                  </a:cxn>
                  <a:cxn ang="0">
                    <a:pos x="128" y="164"/>
                  </a:cxn>
                  <a:cxn ang="0">
                    <a:pos x="124" y="143"/>
                  </a:cxn>
                  <a:cxn ang="0">
                    <a:pos x="118" y="121"/>
                  </a:cxn>
                  <a:cxn ang="0">
                    <a:pos x="112" y="100"/>
                  </a:cxn>
                  <a:cxn ang="0">
                    <a:pos x="103" y="80"/>
                  </a:cxn>
                  <a:cxn ang="0">
                    <a:pos x="94" y="60"/>
                  </a:cxn>
                  <a:cxn ang="0">
                    <a:pos x="84" y="42"/>
                  </a:cxn>
                  <a:cxn ang="0">
                    <a:pos x="72" y="27"/>
                  </a:cxn>
                  <a:cxn ang="0">
                    <a:pos x="60" y="18"/>
                  </a:cxn>
                  <a:cxn ang="0">
                    <a:pos x="48" y="14"/>
                  </a:cxn>
                  <a:cxn ang="0">
                    <a:pos x="32" y="11"/>
                  </a:cxn>
                  <a:cxn ang="0">
                    <a:pos x="20" y="7"/>
                  </a:cxn>
                  <a:cxn ang="0">
                    <a:pos x="8" y="5"/>
                  </a:cxn>
                  <a:cxn ang="0">
                    <a:pos x="0" y="0"/>
                  </a:cxn>
                </a:cxnLst>
                <a:pathLst>
                  <a:path w="273" h="473">
                    <a:moveTo>
                      <a:pt x="0" y="0"/>
                    </a:moveTo>
                    <a:lnTo>
                      <a:pt x="3" y="0"/>
                    </a:lnTo>
                    <a:lnTo>
                      <a:pt x="9" y="0"/>
                    </a:lnTo>
                    <a:lnTo>
                      <a:pt x="12" y="0"/>
                    </a:lnTo>
                    <a:lnTo>
                      <a:pt x="16" y="0"/>
                    </a:lnTo>
                    <a:lnTo>
                      <a:pt x="19" y="0"/>
                    </a:lnTo>
                    <a:lnTo>
                      <a:pt x="25" y="2"/>
                    </a:lnTo>
                    <a:lnTo>
                      <a:pt x="28" y="2"/>
                    </a:lnTo>
                    <a:lnTo>
                      <a:pt x="34" y="4"/>
                    </a:lnTo>
                    <a:lnTo>
                      <a:pt x="41" y="6"/>
                    </a:lnTo>
                    <a:lnTo>
                      <a:pt x="48" y="8"/>
                    </a:lnTo>
                    <a:lnTo>
                      <a:pt x="51" y="8"/>
                    </a:lnTo>
                    <a:lnTo>
                      <a:pt x="57" y="9"/>
                    </a:lnTo>
                    <a:lnTo>
                      <a:pt x="60" y="9"/>
                    </a:lnTo>
                    <a:lnTo>
                      <a:pt x="65" y="11"/>
                    </a:lnTo>
                    <a:lnTo>
                      <a:pt x="72" y="13"/>
                    </a:lnTo>
                    <a:lnTo>
                      <a:pt x="80" y="15"/>
                    </a:lnTo>
                    <a:lnTo>
                      <a:pt x="87" y="18"/>
                    </a:lnTo>
                    <a:lnTo>
                      <a:pt x="96" y="20"/>
                    </a:lnTo>
                    <a:lnTo>
                      <a:pt x="103" y="22"/>
                    </a:lnTo>
                    <a:lnTo>
                      <a:pt x="110" y="22"/>
                    </a:lnTo>
                    <a:lnTo>
                      <a:pt x="115" y="22"/>
                    </a:lnTo>
                    <a:lnTo>
                      <a:pt x="119" y="23"/>
                    </a:lnTo>
                    <a:lnTo>
                      <a:pt x="124" y="23"/>
                    </a:lnTo>
                    <a:lnTo>
                      <a:pt x="127" y="25"/>
                    </a:lnTo>
                    <a:lnTo>
                      <a:pt x="131" y="27"/>
                    </a:lnTo>
                    <a:lnTo>
                      <a:pt x="135" y="30"/>
                    </a:lnTo>
                    <a:lnTo>
                      <a:pt x="140" y="34"/>
                    </a:lnTo>
                    <a:lnTo>
                      <a:pt x="143" y="39"/>
                    </a:lnTo>
                    <a:lnTo>
                      <a:pt x="149" y="43"/>
                    </a:lnTo>
                    <a:lnTo>
                      <a:pt x="152" y="50"/>
                    </a:lnTo>
                    <a:lnTo>
                      <a:pt x="158" y="55"/>
                    </a:lnTo>
                    <a:lnTo>
                      <a:pt x="163" y="62"/>
                    </a:lnTo>
                    <a:lnTo>
                      <a:pt x="166" y="69"/>
                    </a:lnTo>
                    <a:lnTo>
                      <a:pt x="172" y="78"/>
                    </a:lnTo>
                    <a:lnTo>
                      <a:pt x="173" y="82"/>
                    </a:lnTo>
                    <a:lnTo>
                      <a:pt x="177" y="85"/>
                    </a:lnTo>
                    <a:lnTo>
                      <a:pt x="179" y="91"/>
                    </a:lnTo>
                    <a:lnTo>
                      <a:pt x="182" y="94"/>
                    </a:lnTo>
                    <a:lnTo>
                      <a:pt x="184" y="98"/>
                    </a:lnTo>
                    <a:lnTo>
                      <a:pt x="186" y="103"/>
                    </a:lnTo>
                    <a:lnTo>
                      <a:pt x="188" y="107"/>
                    </a:lnTo>
                    <a:lnTo>
                      <a:pt x="191" y="112"/>
                    </a:lnTo>
                    <a:lnTo>
                      <a:pt x="193" y="115"/>
                    </a:lnTo>
                    <a:lnTo>
                      <a:pt x="197" y="121"/>
                    </a:lnTo>
                    <a:lnTo>
                      <a:pt x="198" y="124"/>
                    </a:lnTo>
                    <a:lnTo>
                      <a:pt x="202" y="130"/>
                    </a:lnTo>
                    <a:lnTo>
                      <a:pt x="204" y="135"/>
                    </a:lnTo>
                    <a:lnTo>
                      <a:pt x="205" y="138"/>
                    </a:lnTo>
                    <a:lnTo>
                      <a:pt x="207" y="144"/>
                    </a:lnTo>
                    <a:lnTo>
                      <a:pt x="211" y="149"/>
                    </a:lnTo>
                    <a:lnTo>
                      <a:pt x="212" y="152"/>
                    </a:lnTo>
                    <a:lnTo>
                      <a:pt x="214" y="158"/>
                    </a:lnTo>
                    <a:lnTo>
                      <a:pt x="216" y="163"/>
                    </a:lnTo>
                    <a:lnTo>
                      <a:pt x="220" y="168"/>
                    </a:lnTo>
                    <a:lnTo>
                      <a:pt x="221" y="172"/>
                    </a:lnTo>
                    <a:lnTo>
                      <a:pt x="223" y="177"/>
                    </a:lnTo>
                    <a:lnTo>
                      <a:pt x="225" y="183"/>
                    </a:lnTo>
                    <a:lnTo>
                      <a:pt x="228" y="186"/>
                    </a:lnTo>
                    <a:lnTo>
                      <a:pt x="230" y="191"/>
                    </a:lnTo>
                    <a:lnTo>
                      <a:pt x="232" y="197"/>
                    </a:lnTo>
                    <a:lnTo>
                      <a:pt x="234" y="202"/>
                    </a:lnTo>
                    <a:lnTo>
                      <a:pt x="237" y="207"/>
                    </a:lnTo>
                    <a:lnTo>
                      <a:pt x="237" y="211"/>
                    </a:lnTo>
                    <a:lnTo>
                      <a:pt x="239" y="214"/>
                    </a:lnTo>
                    <a:lnTo>
                      <a:pt x="241" y="220"/>
                    </a:lnTo>
                    <a:lnTo>
                      <a:pt x="243" y="225"/>
                    </a:lnTo>
                    <a:lnTo>
                      <a:pt x="244" y="229"/>
                    </a:lnTo>
                    <a:lnTo>
                      <a:pt x="246" y="234"/>
                    </a:lnTo>
                    <a:lnTo>
                      <a:pt x="248" y="239"/>
                    </a:lnTo>
                    <a:lnTo>
                      <a:pt x="250" y="243"/>
                    </a:lnTo>
                    <a:lnTo>
                      <a:pt x="250" y="248"/>
                    </a:lnTo>
                    <a:lnTo>
                      <a:pt x="251" y="252"/>
                    </a:lnTo>
                    <a:lnTo>
                      <a:pt x="253" y="257"/>
                    </a:lnTo>
                    <a:lnTo>
                      <a:pt x="255" y="260"/>
                    </a:lnTo>
                    <a:lnTo>
                      <a:pt x="255" y="264"/>
                    </a:lnTo>
                    <a:lnTo>
                      <a:pt x="257" y="267"/>
                    </a:lnTo>
                    <a:lnTo>
                      <a:pt x="257" y="273"/>
                    </a:lnTo>
                    <a:lnTo>
                      <a:pt x="259" y="276"/>
                    </a:lnTo>
                    <a:lnTo>
                      <a:pt x="259" y="280"/>
                    </a:lnTo>
                    <a:lnTo>
                      <a:pt x="260" y="285"/>
                    </a:lnTo>
                    <a:lnTo>
                      <a:pt x="260" y="289"/>
                    </a:lnTo>
                    <a:lnTo>
                      <a:pt x="262" y="292"/>
                    </a:lnTo>
                    <a:lnTo>
                      <a:pt x="262" y="297"/>
                    </a:lnTo>
                    <a:lnTo>
                      <a:pt x="262" y="303"/>
                    </a:lnTo>
                    <a:lnTo>
                      <a:pt x="264" y="308"/>
                    </a:lnTo>
                    <a:lnTo>
                      <a:pt x="266" y="313"/>
                    </a:lnTo>
                    <a:lnTo>
                      <a:pt x="266" y="319"/>
                    </a:lnTo>
                    <a:lnTo>
                      <a:pt x="266" y="324"/>
                    </a:lnTo>
                    <a:lnTo>
                      <a:pt x="267" y="329"/>
                    </a:lnTo>
                    <a:lnTo>
                      <a:pt x="269" y="336"/>
                    </a:lnTo>
                    <a:lnTo>
                      <a:pt x="269" y="342"/>
                    </a:lnTo>
                    <a:lnTo>
                      <a:pt x="269" y="349"/>
                    </a:lnTo>
                    <a:lnTo>
                      <a:pt x="269" y="356"/>
                    </a:lnTo>
                    <a:lnTo>
                      <a:pt x="271" y="363"/>
                    </a:lnTo>
                    <a:lnTo>
                      <a:pt x="271" y="368"/>
                    </a:lnTo>
                    <a:lnTo>
                      <a:pt x="273" y="375"/>
                    </a:lnTo>
                    <a:lnTo>
                      <a:pt x="273" y="382"/>
                    </a:lnTo>
                    <a:lnTo>
                      <a:pt x="273" y="388"/>
                    </a:lnTo>
                    <a:lnTo>
                      <a:pt x="273" y="395"/>
                    </a:lnTo>
                    <a:lnTo>
                      <a:pt x="273" y="402"/>
                    </a:lnTo>
                    <a:lnTo>
                      <a:pt x="273" y="407"/>
                    </a:lnTo>
                    <a:lnTo>
                      <a:pt x="273" y="414"/>
                    </a:lnTo>
                    <a:lnTo>
                      <a:pt x="273" y="419"/>
                    </a:lnTo>
                    <a:lnTo>
                      <a:pt x="273" y="427"/>
                    </a:lnTo>
                    <a:lnTo>
                      <a:pt x="271" y="432"/>
                    </a:lnTo>
                    <a:lnTo>
                      <a:pt x="271" y="439"/>
                    </a:lnTo>
                    <a:lnTo>
                      <a:pt x="269" y="444"/>
                    </a:lnTo>
                    <a:lnTo>
                      <a:pt x="269" y="451"/>
                    </a:lnTo>
                    <a:lnTo>
                      <a:pt x="269" y="457"/>
                    </a:lnTo>
                    <a:lnTo>
                      <a:pt x="267" y="462"/>
                    </a:lnTo>
                    <a:lnTo>
                      <a:pt x="266" y="467"/>
                    </a:lnTo>
                    <a:lnTo>
                      <a:pt x="262" y="473"/>
                    </a:lnTo>
                    <a:lnTo>
                      <a:pt x="259" y="467"/>
                    </a:lnTo>
                    <a:lnTo>
                      <a:pt x="257" y="462"/>
                    </a:lnTo>
                    <a:lnTo>
                      <a:pt x="253" y="455"/>
                    </a:lnTo>
                    <a:lnTo>
                      <a:pt x="250" y="448"/>
                    </a:lnTo>
                    <a:lnTo>
                      <a:pt x="248" y="441"/>
                    </a:lnTo>
                    <a:lnTo>
                      <a:pt x="244" y="434"/>
                    </a:lnTo>
                    <a:lnTo>
                      <a:pt x="243" y="428"/>
                    </a:lnTo>
                    <a:lnTo>
                      <a:pt x="243" y="423"/>
                    </a:lnTo>
                    <a:lnTo>
                      <a:pt x="241" y="423"/>
                    </a:lnTo>
                    <a:lnTo>
                      <a:pt x="237" y="427"/>
                    </a:lnTo>
                    <a:lnTo>
                      <a:pt x="234" y="430"/>
                    </a:lnTo>
                    <a:lnTo>
                      <a:pt x="230" y="435"/>
                    </a:lnTo>
                    <a:lnTo>
                      <a:pt x="227" y="439"/>
                    </a:lnTo>
                    <a:lnTo>
                      <a:pt x="223" y="442"/>
                    </a:lnTo>
                    <a:lnTo>
                      <a:pt x="220" y="446"/>
                    </a:lnTo>
                    <a:lnTo>
                      <a:pt x="218" y="448"/>
                    </a:lnTo>
                    <a:lnTo>
                      <a:pt x="216" y="444"/>
                    </a:lnTo>
                    <a:lnTo>
                      <a:pt x="216" y="441"/>
                    </a:lnTo>
                    <a:lnTo>
                      <a:pt x="216" y="437"/>
                    </a:lnTo>
                    <a:lnTo>
                      <a:pt x="216" y="434"/>
                    </a:lnTo>
                    <a:lnTo>
                      <a:pt x="216" y="427"/>
                    </a:lnTo>
                    <a:lnTo>
                      <a:pt x="216" y="419"/>
                    </a:lnTo>
                    <a:lnTo>
                      <a:pt x="218" y="414"/>
                    </a:lnTo>
                    <a:lnTo>
                      <a:pt x="218" y="409"/>
                    </a:lnTo>
                    <a:lnTo>
                      <a:pt x="218" y="404"/>
                    </a:lnTo>
                    <a:lnTo>
                      <a:pt x="220" y="398"/>
                    </a:lnTo>
                    <a:lnTo>
                      <a:pt x="220" y="393"/>
                    </a:lnTo>
                    <a:lnTo>
                      <a:pt x="220" y="389"/>
                    </a:lnTo>
                    <a:lnTo>
                      <a:pt x="220" y="384"/>
                    </a:lnTo>
                    <a:lnTo>
                      <a:pt x="220" y="381"/>
                    </a:lnTo>
                    <a:lnTo>
                      <a:pt x="221" y="375"/>
                    </a:lnTo>
                    <a:lnTo>
                      <a:pt x="223" y="372"/>
                    </a:lnTo>
                    <a:lnTo>
                      <a:pt x="223" y="366"/>
                    </a:lnTo>
                    <a:lnTo>
                      <a:pt x="225" y="363"/>
                    </a:lnTo>
                    <a:lnTo>
                      <a:pt x="227" y="358"/>
                    </a:lnTo>
                    <a:lnTo>
                      <a:pt x="230" y="354"/>
                    </a:lnTo>
                    <a:lnTo>
                      <a:pt x="228" y="351"/>
                    </a:lnTo>
                    <a:lnTo>
                      <a:pt x="225" y="345"/>
                    </a:lnTo>
                    <a:lnTo>
                      <a:pt x="223" y="342"/>
                    </a:lnTo>
                    <a:lnTo>
                      <a:pt x="221" y="336"/>
                    </a:lnTo>
                    <a:lnTo>
                      <a:pt x="218" y="331"/>
                    </a:lnTo>
                    <a:lnTo>
                      <a:pt x="216" y="326"/>
                    </a:lnTo>
                    <a:lnTo>
                      <a:pt x="214" y="322"/>
                    </a:lnTo>
                    <a:lnTo>
                      <a:pt x="212" y="317"/>
                    </a:lnTo>
                    <a:lnTo>
                      <a:pt x="209" y="312"/>
                    </a:lnTo>
                    <a:lnTo>
                      <a:pt x="207" y="306"/>
                    </a:lnTo>
                    <a:lnTo>
                      <a:pt x="204" y="301"/>
                    </a:lnTo>
                    <a:lnTo>
                      <a:pt x="202" y="296"/>
                    </a:lnTo>
                    <a:lnTo>
                      <a:pt x="198" y="289"/>
                    </a:lnTo>
                    <a:lnTo>
                      <a:pt x="197" y="285"/>
                    </a:lnTo>
                    <a:lnTo>
                      <a:pt x="193" y="278"/>
                    </a:lnTo>
                    <a:lnTo>
                      <a:pt x="191" y="273"/>
                    </a:lnTo>
                    <a:lnTo>
                      <a:pt x="188" y="267"/>
                    </a:lnTo>
                    <a:lnTo>
                      <a:pt x="186" y="262"/>
                    </a:lnTo>
                    <a:lnTo>
                      <a:pt x="182" y="257"/>
                    </a:lnTo>
                    <a:lnTo>
                      <a:pt x="179" y="252"/>
                    </a:lnTo>
                    <a:lnTo>
                      <a:pt x="177" y="244"/>
                    </a:lnTo>
                    <a:lnTo>
                      <a:pt x="173" y="239"/>
                    </a:lnTo>
                    <a:lnTo>
                      <a:pt x="172" y="234"/>
                    </a:lnTo>
                    <a:lnTo>
                      <a:pt x="168" y="230"/>
                    </a:lnTo>
                    <a:lnTo>
                      <a:pt x="166" y="225"/>
                    </a:lnTo>
                    <a:lnTo>
                      <a:pt x="163" y="220"/>
                    </a:lnTo>
                    <a:lnTo>
                      <a:pt x="159" y="214"/>
                    </a:lnTo>
                    <a:lnTo>
                      <a:pt x="158" y="211"/>
                    </a:lnTo>
                    <a:lnTo>
                      <a:pt x="154" y="206"/>
                    </a:lnTo>
                    <a:lnTo>
                      <a:pt x="152" y="202"/>
                    </a:lnTo>
                    <a:lnTo>
                      <a:pt x="150" y="198"/>
                    </a:lnTo>
                    <a:lnTo>
                      <a:pt x="149" y="193"/>
                    </a:lnTo>
                    <a:lnTo>
                      <a:pt x="142" y="186"/>
                    </a:lnTo>
                    <a:lnTo>
                      <a:pt x="135" y="179"/>
                    </a:lnTo>
                    <a:lnTo>
                      <a:pt x="126" y="172"/>
                    </a:lnTo>
                    <a:lnTo>
                      <a:pt x="119" y="165"/>
                    </a:lnTo>
                    <a:lnTo>
                      <a:pt x="115" y="161"/>
                    </a:lnTo>
                    <a:lnTo>
                      <a:pt x="111" y="158"/>
                    </a:lnTo>
                    <a:lnTo>
                      <a:pt x="106" y="154"/>
                    </a:lnTo>
                    <a:lnTo>
                      <a:pt x="103" y="152"/>
                    </a:lnTo>
                    <a:lnTo>
                      <a:pt x="96" y="147"/>
                    </a:lnTo>
                    <a:lnTo>
                      <a:pt x="88" y="145"/>
                    </a:lnTo>
                    <a:lnTo>
                      <a:pt x="87" y="135"/>
                    </a:lnTo>
                    <a:lnTo>
                      <a:pt x="92" y="137"/>
                    </a:lnTo>
                    <a:lnTo>
                      <a:pt x="97" y="138"/>
                    </a:lnTo>
                    <a:lnTo>
                      <a:pt x="101" y="140"/>
                    </a:lnTo>
                    <a:lnTo>
                      <a:pt x="106" y="144"/>
                    </a:lnTo>
                    <a:lnTo>
                      <a:pt x="111" y="145"/>
                    </a:lnTo>
                    <a:lnTo>
                      <a:pt x="117" y="149"/>
                    </a:lnTo>
                    <a:lnTo>
                      <a:pt x="120" y="152"/>
                    </a:lnTo>
                    <a:lnTo>
                      <a:pt x="126" y="158"/>
                    </a:lnTo>
                    <a:lnTo>
                      <a:pt x="129" y="160"/>
                    </a:lnTo>
                    <a:lnTo>
                      <a:pt x="135" y="163"/>
                    </a:lnTo>
                    <a:lnTo>
                      <a:pt x="138" y="167"/>
                    </a:lnTo>
                    <a:lnTo>
                      <a:pt x="142" y="172"/>
                    </a:lnTo>
                    <a:lnTo>
                      <a:pt x="145" y="175"/>
                    </a:lnTo>
                    <a:lnTo>
                      <a:pt x="149" y="179"/>
                    </a:lnTo>
                    <a:lnTo>
                      <a:pt x="152" y="184"/>
                    </a:lnTo>
                    <a:lnTo>
                      <a:pt x="156" y="188"/>
                    </a:lnTo>
                    <a:lnTo>
                      <a:pt x="159" y="193"/>
                    </a:lnTo>
                    <a:lnTo>
                      <a:pt x="163" y="197"/>
                    </a:lnTo>
                    <a:lnTo>
                      <a:pt x="165" y="202"/>
                    </a:lnTo>
                    <a:lnTo>
                      <a:pt x="168" y="206"/>
                    </a:lnTo>
                    <a:lnTo>
                      <a:pt x="172" y="211"/>
                    </a:lnTo>
                    <a:lnTo>
                      <a:pt x="173" y="214"/>
                    </a:lnTo>
                    <a:lnTo>
                      <a:pt x="177" y="220"/>
                    </a:lnTo>
                    <a:lnTo>
                      <a:pt x="179" y="225"/>
                    </a:lnTo>
                    <a:lnTo>
                      <a:pt x="182" y="230"/>
                    </a:lnTo>
                    <a:lnTo>
                      <a:pt x="184" y="236"/>
                    </a:lnTo>
                    <a:lnTo>
                      <a:pt x="188" y="239"/>
                    </a:lnTo>
                    <a:lnTo>
                      <a:pt x="189" y="244"/>
                    </a:lnTo>
                    <a:lnTo>
                      <a:pt x="191" y="250"/>
                    </a:lnTo>
                    <a:lnTo>
                      <a:pt x="195" y="255"/>
                    </a:lnTo>
                    <a:lnTo>
                      <a:pt x="197" y="260"/>
                    </a:lnTo>
                    <a:lnTo>
                      <a:pt x="200" y="266"/>
                    </a:lnTo>
                    <a:lnTo>
                      <a:pt x="202" y="271"/>
                    </a:lnTo>
                    <a:lnTo>
                      <a:pt x="204" y="276"/>
                    </a:lnTo>
                    <a:lnTo>
                      <a:pt x="207" y="282"/>
                    </a:lnTo>
                    <a:lnTo>
                      <a:pt x="209" y="289"/>
                    </a:lnTo>
                    <a:lnTo>
                      <a:pt x="212" y="294"/>
                    </a:lnTo>
                    <a:lnTo>
                      <a:pt x="216" y="299"/>
                    </a:lnTo>
                    <a:lnTo>
                      <a:pt x="218" y="305"/>
                    </a:lnTo>
                    <a:lnTo>
                      <a:pt x="221" y="312"/>
                    </a:lnTo>
                    <a:lnTo>
                      <a:pt x="225" y="317"/>
                    </a:lnTo>
                    <a:lnTo>
                      <a:pt x="228" y="324"/>
                    </a:lnTo>
                    <a:lnTo>
                      <a:pt x="230" y="329"/>
                    </a:lnTo>
                    <a:lnTo>
                      <a:pt x="234" y="336"/>
                    </a:lnTo>
                    <a:lnTo>
                      <a:pt x="235" y="342"/>
                    </a:lnTo>
                    <a:lnTo>
                      <a:pt x="237" y="347"/>
                    </a:lnTo>
                    <a:lnTo>
                      <a:pt x="241" y="354"/>
                    </a:lnTo>
                    <a:lnTo>
                      <a:pt x="243" y="359"/>
                    </a:lnTo>
                    <a:lnTo>
                      <a:pt x="239" y="363"/>
                    </a:lnTo>
                    <a:lnTo>
                      <a:pt x="237" y="368"/>
                    </a:lnTo>
                    <a:lnTo>
                      <a:pt x="234" y="372"/>
                    </a:lnTo>
                    <a:lnTo>
                      <a:pt x="232" y="377"/>
                    </a:lnTo>
                    <a:lnTo>
                      <a:pt x="230" y="381"/>
                    </a:lnTo>
                    <a:lnTo>
                      <a:pt x="228" y="386"/>
                    </a:lnTo>
                    <a:lnTo>
                      <a:pt x="227" y="391"/>
                    </a:lnTo>
                    <a:lnTo>
                      <a:pt x="227" y="396"/>
                    </a:lnTo>
                    <a:lnTo>
                      <a:pt x="225" y="400"/>
                    </a:lnTo>
                    <a:lnTo>
                      <a:pt x="225" y="405"/>
                    </a:lnTo>
                    <a:lnTo>
                      <a:pt x="225" y="409"/>
                    </a:lnTo>
                    <a:lnTo>
                      <a:pt x="225" y="414"/>
                    </a:lnTo>
                    <a:lnTo>
                      <a:pt x="225" y="418"/>
                    </a:lnTo>
                    <a:lnTo>
                      <a:pt x="225" y="421"/>
                    </a:lnTo>
                    <a:lnTo>
                      <a:pt x="225" y="425"/>
                    </a:lnTo>
                    <a:lnTo>
                      <a:pt x="225" y="428"/>
                    </a:lnTo>
                    <a:lnTo>
                      <a:pt x="228" y="423"/>
                    </a:lnTo>
                    <a:lnTo>
                      <a:pt x="234" y="419"/>
                    </a:lnTo>
                    <a:lnTo>
                      <a:pt x="237" y="416"/>
                    </a:lnTo>
                    <a:lnTo>
                      <a:pt x="241" y="412"/>
                    </a:lnTo>
                    <a:lnTo>
                      <a:pt x="244" y="411"/>
                    </a:lnTo>
                    <a:lnTo>
                      <a:pt x="246" y="412"/>
                    </a:lnTo>
                    <a:lnTo>
                      <a:pt x="248" y="416"/>
                    </a:lnTo>
                    <a:lnTo>
                      <a:pt x="251" y="423"/>
                    </a:lnTo>
                    <a:lnTo>
                      <a:pt x="253" y="427"/>
                    </a:lnTo>
                    <a:lnTo>
                      <a:pt x="253" y="430"/>
                    </a:lnTo>
                    <a:lnTo>
                      <a:pt x="253" y="434"/>
                    </a:lnTo>
                    <a:lnTo>
                      <a:pt x="255" y="437"/>
                    </a:lnTo>
                    <a:lnTo>
                      <a:pt x="257" y="444"/>
                    </a:lnTo>
                    <a:lnTo>
                      <a:pt x="260" y="448"/>
                    </a:lnTo>
                    <a:lnTo>
                      <a:pt x="260" y="441"/>
                    </a:lnTo>
                    <a:lnTo>
                      <a:pt x="260" y="435"/>
                    </a:lnTo>
                    <a:lnTo>
                      <a:pt x="262" y="430"/>
                    </a:lnTo>
                    <a:lnTo>
                      <a:pt x="262" y="425"/>
                    </a:lnTo>
                    <a:lnTo>
                      <a:pt x="262" y="418"/>
                    </a:lnTo>
                    <a:lnTo>
                      <a:pt x="262" y="411"/>
                    </a:lnTo>
                    <a:lnTo>
                      <a:pt x="262" y="404"/>
                    </a:lnTo>
                    <a:lnTo>
                      <a:pt x="262" y="398"/>
                    </a:lnTo>
                    <a:lnTo>
                      <a:pt x="262" y="391"/>
                    </a:lnTo>
                    <a:lnTo>
                      <a:pt x="262" y="384"/>
                    </a:lnTo>
                    <a:lnTo>
                      <a:pt x="262" y="379"/>
                    </a:lnTo>
                    <a:lnTo>
                      <a:pt x="262" y="372"/>
                    </a:lnTo>
                    <a:lnTo>
                      <a:pt x="260" y="365"/>
                    </a:lnTo>
                    <a:lnTo>
                      <a:pt x="260" y="358"/>
                    </a:lnTo>
                    <a:lnTo>
                      <a:pt x="259" y="351"/>
                    </a:lnTo>
                    <a:lnTo>
                      <a:pt x="259" y="343"/>
                    </a:lnTo>
                    <a:lnTo>
                      <a:pt x="257" y="336"/>
                    </a:lnTo>
                    <a:lnTo>
                      <a:pt x="257" y="329"/>
                    </a:lnTo>
                    <a:lnTo>
                      <a:pt x="255" y="322"/>
                    </a:lnTo>
                    <a:lnTo>
                      <a:pt x="255" y="315"/>
                    </a:lnTo>
                    <a:lnTo>
                      <a:pt x="253" y="308"/>
                    </a:lnTo>
                    <a:lnTo>
                      <a:pt x="251" y="301"/>
                    </a:lnTo>
                    <a:lnTo>
                      <a:pt x="250" y="292"/>
                    </a:lnTo>
                    <a:lnTo>
                      <a:pt x="248" y="287"/>
                    </a:lnTo>
                    <a:lnTo>
                      <a:pt x="246" y="280"/>
                    </a:lnTo>
                    <a:lnTo>
                      <a:pt x="244" y="273"/>
                    </a:lnTo>
                    <a:lnTo>
                      <a:pt x="244" y="264"/>
                    </a:lnTo>
                    <a:lnTo>
                      <a:pt x="243" y="259"/>
                    </a:lnTo>
                    <a:lnTo>
                      <a:pt x="241" y="252"/>
                    </a:lnTo>
                    <a:lnTo>
                      <a:pt x="237" y="243"/>
                    </a:lnTo>
                    <a:lnTo>
                      <a:pt x="235" y="236"/>
                    </a:lnTo>
                    <a:lnTo>
                      <a:pt x="234" y="230"/>
                    </a:lnTo>
                    <a:lnTo>
                      <a:pt x="232" y="221"/>
                    </a:lnTo>
                    <a:lnTo>
                      <a:pt x="228" y="214"/>
                    </a:lnTo>
                    <a:lnTo>
                      <a:pt x="227" y="207"/>
                    </a:lnTo>
                    <a:lnTo>
                      <a:pt x="225" y="200"/>
                    </a:lnTo>
                    <a:lnTo>
                      <a:pt x="221" y="193"/>
                    </a:lnTo>
                    <a:lnTo>
                      <a:pt x="220" y="186"/>
                    </a:lnTo>
                    <a:lnTo>
                      <a:pt x="216" y="179"/>
                    </a:lnTo>
                    <a:lnTo>
                      <a:pt x="214" y="174"/>
                    </a:lnTo>
                    <a:lnTo>
                      <a:pt x="211" y="165"/>
                    </a:lnTo>
                    <a:lnTo>
                      <a:pt x="207" y="160"/>
                    </a:lnTo>
                    <a:lnTo>
                      <a:pt x="204" y="152"/>
                    </a:lnTo>
                    <a:lnTo>
                      <a:pt x="202" y="145"/>
                    </a:lnTo>
                    <a:lnTo>
                      <a:pt x="198" y="140"/>
                    </a:lnTo>
                    <a:lnTo>
                      <a:pt x="195" y="133"/>
                    </a:lnTo>
                    <a:lnTo>
                      <a:pt x="191" y="128"/>
                    </a:lnTo>
                    <a:lnTo>
                      <a:pt x="189" y="121"/>
                    </a:lnTo>
                    <a:lnTo>
                      <a:pt x="186" y="115"/>
                    </a:lnTo>
                    <a:lnTo>
                      <a:pt x="182" y="108"/>
                    </a:lnTo>
                    <a:lnTo>
                      <a:pt x="179" y="103"/>
                    </a:lnTo>
                    <a:lnTo>
                      <a:pt x="175" y="96"/>
                    </a:lnTo>
                    <a:lnTo>
                      <a:pt x="172" y="91"/>
                    </a:lnTo>
                    <a:lnTo>
                      <a:pt x="168" y="85"/>
                    </a:lnTo>
                    <a:lnTo>
                      <a:pt x="163" y="78"/>
                    </a:lnTo>
                    <a:lnTo>
                      <a:pt x="161" y="75"/>
                    </a:lnTo>
                    <a:lnTo>
                      <a:pt x="156" y="69"/>
                    </a:lnTo>
                    <a:lnTo>
                      <a:pt x="152" y="64"/>
                    </a:lnTo>
                    <a:lnTo>
                      <a:pt x="149" y="59"/>
                    </a:lnTo>
                    <a:lnTo>
                      <a:pt x="145" y="55"/>
                    </a:lnTo>
                    <a:lnTo>
                      <a:pt x="140" y="50"/>
                    </a:lnTo>
                    <a:lnTo>
                      <a:pt x="136" y="46"/>
                    </a:lnTo>
                    <a:lnTo>
                      <a:pt x="133" y="41"/>
                    </a:lnTo>
                    <a:lnTo>
                      <a:pt x="129" y="38"/>
                    </a:lnTo>
                    <a:lnTo>
                      <a:pt x="126" y="36"/>
                    </a:lnTo>
                    <a:lnTo>
                      <a:pt x="120" y="36"/>
                    </a:lnTo>
                    <a:lnTo>
                      <a:pt x="117" y="34"/>
                    </a:lnTo>
                    <a:lnTo>
                      <a:pt x="113" y="34"/>
                    </a:lnTo>
                    <a:lnTo>
                      <a:pt x="108" y="32"/>
                    </a:lnTo>
                    <a:lnTo>
                      <a:pt x="104" y="30"/>
                    </a:lnTo>
                    <a:lnTo>
                      <a:pt x="101" y="30"/>
                    </a:lnTo>
                    <a:lnTo>
                      <a:pt x="97" y="29"/>
                    </a:lnTo>
                    <a:lnTo>
                      <a:pt x="92" y="29"/>
                    </a:lnTo>
                    <a:lnTo>
                      <a:pt x="88" y="27"/>
                    </a:lnTo>
                    <a:lnTo>
                      <a:pt x="85" y="25"/>
                    </a:lnTo>
                    <a:lnTo>
                      <a:pt x="81" y="25"/>
                    </a:lnTo>
                    <a:lnTo>
                      <a:pt x="72" y="23"/>
                    </a:lnTo>
                    <a:lnTo>
                      <a:pt x="65" y="22"/>
                    </a:lnTo>
                    <a:lnTo>
                      <a:pt x="62" y="20"/>
                    </a:lnTo>
                    <a:lnTo>
                      <a:pt x="57" y="20"/>
                    </a:lnTo>
                    <a:lnTo>
                      <a:pt x="51" y="18"/>
                    </a:lnTo>
                    <a:lnTo>
                      <a:pt x="48" y="18"/>
                    </a:lnTo>
                    <a:lnTo>
                      <a:pt x="44" y="16"/>
                    </a:lnTo>
                    <a:lnTo>
                      <a:pt x="41" y="15"/>
                    </a:lnTo>
                    <a:lnTo>
                      <a:pt x="37" y="13"/>
                    </a:lnTo>
                    <a:lnTo>
                      <a:pt x="32" y="13"/>
                    </a:lnTo>
                    <a:lnTo>
                      <a:pt x="28" y="13"/>
                    </a:lnTo>
                    <a:lnTo>
                      <a:pt x="25" y="13"/>
                    </a:lnTo>
                    <a:lnTo>
                      <a:pt x="19" y="11"/>
                    </a:lnTo>
                    <a:lnTo>
                      <a:pt x="16" y="11"/>
                    </a:lnTo>
                    <a:lnTo>
                      <a:pt x="12" y="11"/>
                    </a:lnTo>
                    <a:lnTo>
                      <a:pt x="9" y="9"/>
                    </a:lnTo>
                    <a:lnTo>
                      <a:pt x="3" y="9"/>
                    </a:lnTo>
                    <a:lnTo>
                      <a:pt x="0" y="9"/>
                    </a:lnTo>
                    <a:lnTo>
                      <a:pt x="0" y="0"/>
                    </a:lnTo>
                    <a:lnTo>
                      <a:pt x="0" y="0"/>
                    </a:lnTo>
                    <a:close/>
                  </a:path>
                </a:pathLst>
              </a:custGeom>
              <a:solidFill>
                <a:srgbClr val="000000">
                  <a:alpha val="100000"/>
                </a:srgbClr>
              </a:solidFill>
              <a:ln w="9525">
                <a:noFill/>
              </a:ln>
            </p:spPr>
            <p:txBody>
              <a:bodyPr/>
              <a:p>
                <a:endParaRPr lang="zh-CN" altLang="en-US"/>
              </a:p>
            </p:txBody>
          </p:sp>
          <p:sp>
            <p:nvSpPr>
              <p:cNvPr id="26675" name="Freeform 47"/>
              <p:cNvSpPr/>
              <p:nvPr/>
            </p:nvSpPr>
            <p:spPr>
              <a:xfrm>
                <a:off x="566" y="3491"/>
                <a:ext cx="6" cy="83"/>
              </a:xfrm>
              <a:custGeom>
                <a:avLst/>
                <a:gdLst/>
                <a:ahLst/>
                <a:cxnLst>
                  <a:cxn ang="0">
                    <a:pos x="3" y="79"/>
                  </a:cxn>
                  <a:cxn ang="0">
                    <a:pos x="0" y="81"/>
                  </a:cxn>
                  <a:cxn ang="0">
                    <a:pos x="0" y="74"/>
                  </a:cxn>
                  <a:cxn ang="0">
                    <a:pos x="0" y="69"/>
                  </a:cxn>
                  <a:cxn ang="0">
                    <a:pos x="0" y="64"/>
                  </a:cxn>
                  <a:cxn ang="0">
                    <a:pos x="1" y="59"/>
                  </a:cxn>
                  <a:cxn ang="0">
                    <a:pos x="1" y="54"/>
                  </a:cxn>
                  <a:cxn ang="0">
                    <a:pos x="1" y="49"/>
                  </a:cxn>
                  <a:cxn ang="0">
                    <a:pos x="1" y="44"/>
                  </a:cxn>
                  <a:cxn ang="0">
                    <a:pos x="1" y="37"/>
                  </a:cxn>
                  <a:cxn ang="0">
                    <a:pos x="2" y="33"/>
                  </a:cxn>
                  <a:cxn ang="0">
                    <a:pos x="2" y="27"/>
                  </a:cxn>
                  <a:cxn ang="0">
                    <a:pos x="2" y="22"/>
                  </a:cxn>
                  <a:cxn ang="0">
                    <a:pos x="2" y="17"/>
                  </a:cxn>
                  <a:cxn ang="0">
                    <a:pos x="2" y="12"/>
                  </a:cxn>
                  <a:cxn ang="0">
                    <a:pos x="3" y="8"/>
                  </a:cxn>
                  <a:cxn ang="0">
                    <a:pos x="5" y="2"/>
                  </a:cxn>
                  <a:cxn ang="0">
                    <a:pos x="6" y="2"/>
                  </a:cxn>
                  <a:cxn ang="0">
                    <a:pos x="6" y="6"/>
                  </a:cxn>
                  <a:cxn ang="0">
                    <a:pos x="6" y="12"/>
                  </a:cxn>
                  <a:cxn ang="0">
                    <a:pos x="6" y="17"/>
                  </a:cxn>
                  <a:cxn ang="0">
                    <a:pos x="6" y="21"/>
                  </a:cxn>
                  <a:cxn ang="0">
                    <a:pos x="6" y="27"/>
                  </a:cxn>
                  <a:cxn ang="0">
                    <a:pos x="6" y="32"/>
                  </a:cxn>
                  <a:cxn ang="0">
                    <a:pos x="6" y="37"/>
                  </a:cxn>
                  <a:cxn ang="0">
                    <a:pos x="6" y="43"/>
                  </a:cxn>
                  <a:cxn ang="0">
                    <a:pos x="6" y="48"/>
                  </a:cxn>
                  <a:cxn ang="0">
                    <a:pos x="6" y="53"/>
                  </a:cxn>
                  <a:cxn ang="0">
                    <a:pos x="6" y="58"/>
                  </a:cxn>
                  <a:cxn ang="0">
                    <a:pos x="6" y="62"/>
                  </a:cxn>
                  <a:cxn ang="0">
                    <a:pos x="6" y="67"/>
                  </a:cxn>
                  <a:cxn ang="0">
                    <a:pos x="6" y="72"/>
                  </a:cxn>
                  <a:cxn ang="0">
                    <a:pos x="6" y="76"/>
                  </a:cxn>
                </a:cxnLst>
                <a:pathLst>
                  <a:path w="11" h="164">
                    <a:moveTo>
                      <a:pt x="11" y="150"/>
                    </a:moveTo>
                    <a:lnTo>
                      <a:pt x="6" y="157"/>
                    </a:lnTo>
                    <a:lnTo>
                      <a:pt x="0" y="164"/>
                    </a:lnTo>
                    <a:lnTo>
                      <a:pt x="0" y="160"/>
                    </a:lnTo>
                    <a:lnTo>
                      <a:pt x="0" y="153"/>
                    </a:lnTo>
                    <a:lnTo>
                      <a:pt x="0" y="146"/>
                    </a:lnTo>
                    <a:lnTo>
                      <a:pt x="0" y="139"/>
                    </a:lnTo>
                    <a:lnTo>
                      <a:pt x="0" y="136"/>
                    </a:lnTo>
                    <a:lnTo>
                      <a:pt x="0" y="130"/>
                    </a:lnTo>
                    <a:lnTo>
                      <a:pt x="0" y="127"/>
                    </a:lnTo>
                    <a:lnTo>
                      <a:pt x="2" y="122"/>
                    </a:lnTo>
                    <a:lnTo>
                      <a:pt x="2" y="116"/>
                    </a:lnTo>
                    <a:lnTo>
                      <a:pt x="2" y="111"/>
                    </a:lnTo>
                    <a:lnTo>
                      <a:pt x="2" y="107"/>
                    </a:lnTo>
                    <a:lnTo>
                      <a:pt x="2" y="102"/>
                    </a:lnTo>
                    <a:lnTo>
                      <a:pt x="2" y="97"/>
                    </a:lnTo>
                    <a:lnTo>
                      <a:pt x="2" y="92"/>
                    </a:lnTo>
                    <a:lnTo>
                      <a:pt x="2" y="86"/>
                    </a:lnTo>
                    <a:lnTo>
                      <a:pt x="2" y="81"/>
                    </a:lnTo>
                    <a:lnTo>
                      <a:pt x="2" y="74"/>
                    </a:lnTo>
                    <a:lnTo>
                      <a:pt x="4" y="69"/>
                    </a:lnTo>
                    <a:lnTo>
                      <a:pt x="4" y="65"/>
                    </a:lnTo>
                    <a:lnTo>
                      <a:pt x="4" y="60"/>
                    </a:lnTo>
                    <a:lnTo>
                      <a:pt x="4" y="53"/>
                    </a:lnTo>
                    <a:lnTo>
                      <a:pt x="4" y="49"/>
                    </a:lnTo>
                    <a:lnTo>
                      <a:pt x="4" y="44"/>
                    </a:lnTo>
                    <a:lnTo>
                      <a:pt x="4" y="38"/>
                    </a:lnTo>
                    <a:lnTo>
                      <a:pt x="4" y="33"/>
                    </a:lnTo>
                    <a:lnTo>
                      <a:pt x="4" y="28"/>
                    </a:lnTo>
                    <a:lnTo>
                      <a:pt x="4" y="24"/>
                    </a:lnTo>
                    <a:lnTo>
                      <a:pt x="6" y="21"/>
                    </a:lnTo>
                    <a:lnTo>
                      <a:pt x="6" y="15"/>
                    </a:lnTo>
                    <a:lnTo>
                      <a:pt x="8" y="10"/>
                    </a:lnTo>
                    <a:lnTo>
                      <a:pt x="9" y="3"/>
                    </a:lnTo>
                    <a:lnTo>
                      <a:pt x="11" y="0"/>
                    </a:lnTo>
                    <a:lnTo>
                      <a:pt x="11" y="3"/>
                    </a:lnTo>
                    <a:lnTo>
                      <a:pt x="11" y="8"/>
                    </a:lnTo>
                    <a:lnTo>
                      <a:pt x="11" y="12"/>
                    </a:lnTo>
                    <a:lnTo>
                      <a:pt x="11" y="17"/>
                    </a:lnTo>
                    <a:lnTo>
                      <a:pt x="11" y="23"/>
                    </a:lnTo>
                    <a:lnTo>
                      <a:pt x="11" y="28"/>
                    </a:lnTo>
                    <a:lnTo>
                      <a:pt x="11" y="33"/>
                    </a:lnTo>
                    <a:lnTo>
                      <a:pt x="11" y="38"/>
                    </a:lnTo>
                    <a:lnTo>
                      <a:pt x="11" y="42"/>
                    </a:lnTo>
                    <a:lnTo>
                      <a:pt x="11" y="49"/>
                    </a:lnTo>
                    <a:lnTo>
                      <a:pt x="11" y="53"/>
                    </a:lnTo>
                    <a:lnTo>
                      <a:pt x="11" y="60"/>
                    </a:lnTo>
                    <a:lnTo>
                      <a:pt x="11" y="63"/>
                    </a:lnTo>
                    <a:lnTo>
                      <a:pt x="11" y="69"/>
                    </a:lnTo>
                    <a:lnTo>
                      <a:pt x="11" y="74"/>
                    </a:lnTo>
                    <a:lnTo>
                      <a:pt x="11" y="81"/>
                    </a:lnTo>
                    <a:lnTo>
                      <a:pt x="11" y="84"/>
                    </a:lnTo>
                    <a:lnTo>
                      <a:pt x="11" y="90"/>
                    </a:lnTo>
                    <a:lnTo>
                      <a:pt x="11" y="95"/>
                    </a:lnTo>
                    <a:lnTo>
                      <a:pt x="11" y="100"/>
                    </a:lnTo>
                    <a:lnTo>
                      <a:pt x="11" y="104"/>
                    </a:lnTo>
                    <a:lnTo>
                      <a:pt x="11" y="109"/>
                    </a:lnTo>
                    <a:lnTo>
                      <a:pt x="11" y="115"/>
                    </a:lnTo>
                    <a:lnTo>
                      <a:pt x="11" y="120"/>
                    </a:lnTo>
                    <a:lnTo>
                      <a:pt x="11" y="123"/>
                    </a:lnTo>
                    <a:lnTo>
                      <a:pt x="11" y="127"/>
                    </a:lnTo>
                    <a:lnTo>
                      <a:pt x="11" y="132"/>
                    </a:lnTo>
                    <a:lnTo>
                      <a:pt x="11" y="136"/>
                    </a:lnTo>
                    <a:lnTo>
                      <a:pt x="11" y="143"/>
                    </a:lnTo>
                    <a:lnTo>
                      <a:pt x="11" y="150"/>
                    </a:lnTo>
                    <a:lnTo>
                      <a:pt x="11" y="150"/>
                    </a:lnTo>
                    <a:close/>
                  </a:path>
                </a:pathLst>
              </a:custGeom>
              <a:solidFill>
                <a:srgbClr val="000000">
                  <a:alpha val="100000"/>
                </a:srgbClr>
              </a:solidFill>
              <a:ln w="9525">
                <a:noFill/>
              </a:ln>
            </p:spPr>
            <p:txBody>
              <a:bodyPr/>
              <a:p>
                <a:endParaRPr lang="zh-CN" altLang="en-US"/>
              </a:p>
            </p:txBody>
          </p:sp>
          <p:sp>
            <p:nvSpPr>
              <p:cNvPr id="26676" name="Freeform 48"/>
              <p:cNvSpPr/>
              <p:nvPr/>
            </p:nvSpPr>
            <p:spPr>
              <a:xfrm>
                <a:off x="506" y="3574"/>
                <a:ext cx="7" cy="46"/>
              </a:xfrm>
              <a:custGeom>
                <a:avLst/>
                <a:gdLst/>
                <a:ahLst/>
                <a:cxnLst>
                  <a:cxn ang="0">
                    <a:pos x="5" y="42"/>
                  </a:cxn>
                  <a:cxn ang="0">
                    <a:pos x="5" y="39"/>
                  </a:cxn>
                  <a:cxn ang="0">
                    <a:pos x="5" y="37"/>
                  </a:cxn>
                  <a:cxn ang="0">
                    <a:pos x="5" y="35"/>
                  </a:cxn>
                  <a:cxn ang="0">
                    <a:pos x="6" y="32"/>
                  </a:cxn>
                  <a:cxn ang="0">
                    <a:pos x="6" y="30"/>
                  </a:cxn>
                  <a:cxn ang="0">
                    <a:pos x="6" y="28"/>
                  </a:cxn>
                  <a:cxn ang="0">
                    <a:pos x="6" y="25"/>
                  </a:cxn>
                  <a:cxn ang="0">
                    <a:pos x="6" y="23"/>
                  </a:cxn>
                  <a:cxn ang="0">
                    <a:pos x="6" y="20"/>
                  </a:cxn>
                  <a:cxn ang="0">
                    <a:pos x="6" y="17"/>
                  </a:cxn>
                  <a:cxn ang="0">
                    <a:pos x="6" y="14"/>
                  </a:cxn>
                  <a:cxn ang="0">
                    <a:pos x="6" y="11"/>
                  </a:cxn>
                  <a:cxn ang="0">
                    <a:pos x="6" y="8"/>
                  </a:cxn>
                  <a:cxn ang="0">
                    <a:pos x="6" y="6"/>
                  </a:cxn>
                  <a:cxn ang="0">
                    <a:pos x="6" y="2"/>
                  </a:cxn>
                  <a:cxn ang="0">
                    <a:pos x="7" y="0"/>
                  </a:cxn>
                  <a:cxn ang="0">
                    <a:pos x="5" y="2"/>
                  </a:cxn>
                  <a:cxn ang="0">
                    <a:pos x="3" y="5"/>
                  </a:cxn>
                  <a:cxn ang="0">
                    <a:pos x="3" y="8"/>
                  </a:cxn>
                  <a:cxn ang="0">
                    <a:pos x="3" y="11"/>
                  </a:cxn>
                  <a:cxn ang="0">
                    <a:pos x="2" y="14"/>
                  </a:cxn>
                  <a:cxn ang="0">
                    <a:pos x="2" y="17"/>
                  </a:cxn>
                  <a:cxn ang="0">
                    <a:pos x="2" y="20"/>
                  </a:cxn>
                  <a:cxn ang="0">
                    <a:pos x="1" y="23"/>
                  </a:cxn>
                  <a:cxn ang="0">
                    <a:pos x="1" y="26"/>
                  </a:cxn>
                  <a:cxn ang="0">
                    <a:pos x="1" y="28"/>
                  </a:cxn>
                  <a:cxn ang="0">
                    <a:pos x="0" y="31"/>
                  </a:cxn>
                  <a:cxn ang="0">
                    <a:pos x="0" y="34"/>
                  </a:cxn>
                  <a:cxn ang="0">
                    <a:pos x="0" y="36"/>
                  </a:cxn>
                  <a:cxn ang="0">
                    <a:pos x="0" y="38"/>
                  </a:cxn>
                  <a:cxn ang="0">
                    <a:pos x="0" y="41"/>
                  </a:cxn>
                  <a:cxn ang="0">
                    <a:pos x="0" y="43"/>
                  </a:cxn>
                  <a:cxn ang="0">
                    <a:pos x="0" y="44"/>
                  </a:cxn>
                  <a:cxn ang="0">
                    <a:pos x="0" y="46"/>
                  </a:cxn>
                  <a:cxn ang="0">
                    <a:pos x="3" y="44"/>
                  </a:cxn>
                  <a:cxn ang="0">
                    <a:pos x="5" y="42"/>
                  </a:cxn>
                  <a:cxn ang="0">
                    <a:pos x="5" y="42"/>
                  </a:cxn>
                </a:cxnLst>
                <a:pathLst>
                  <a:path w="14" h="94">
                    <a:moveTo>
                      <a:pt x="9" y="85"/>
                    </a:moveTo>
                    <a:lnTo>
                      <a:pt x="9" y="80"/>
                    </a:lnTo>
                    <a:lnTo>
                      <a:pt x="9" y="76"/>
                    </a:lnTo>
                    <a:lnTo>
                      <a:pt x="9" y="71"/>
                    </a:lnTo>
                    <a:lnTo>
                      <a:pt x="11" y="65"/>
                    </a:lnTo>
                    <a:lnTo>
                      <a:pt x="11" y="62"/>
                    </a:lnTo>
                    <a:lnTo>
                      <a:pt x="11" y="57"/>
                    </a:lnTo>
                    <a:lnTo>
                      <a:pt x="11" y="51"/>
                    </a:lnTo>
                    <a:lnTo>
                      <a:pt x="11" y="46"/>
                    </a:lnTo>
                    <a:lnTo>
                      <a:pt x="11" y="41"/>
                    </a:lnTo>
                    <a:lnTo>
                      <a:pt x="11" y="34"/>
                    </a:lnTo>
                    <a:lnTo>
                      <a:pt x="11" y="28"/>
                    </a:lnTo>
                    <a:lnTo>
                      <a:pt x="12" y="23"/>
                    </a:lnTo>
                    <a:lnTo>
                      <a:pt x="12" y="16"/>
                    </a:lnTo>
                    <a:lnTo>
                      <a:pt x="12" y="12"/>
                    </a:lnTo>
                    <a:lnTo>
                      <a:pt x="12" y="5"/>
                    </a:lnTo>
                    <a:lnTo>
                      <a:pt x="14" y="0"/>
                    </a:lnTo>
                    <a:lnTo>
                      <a:pt x="9" y="5"/>
                    </a:lnTo>
                    <a:lnTo>
                      <a:pt x="5" y="11"/>
                    </a:lnTo>
                    <a:lnTo>
                      <a:pt x="5" y="16"/>
                    </a:lnTo>
                    <a:lnTo>
                      <a:pt x="5" y="23"/>
                    </a:lnTo>
                    <a:lnTo>
                      <a:pt x="4" y="28"/>
                    </a:lnTo>
                    <a:lnTo>
                      <a:pt x="4" y="35"/>
                    </a:lnTo>
                    <a:lnTo>
                      <a:pt x="4" y="41"/>
                    </a:lnTo>
                    <a:lnTo>
                      <a:pt x="2" y="46"/>
                    </a:lnTo>
                    <a:lnTo>
                      <a:pt x="2" y="53"/>
                    </a:lnTo>
                    <a:lnTo>
                      <a:pt x="2" y="58"/>
                    </a:lnTo>
                    <a:lnTo>
                      <a:pt x="0" y="64"/>
                    </a:lnTo>
                    <a:lnTo>
                      <a:pt x="0" y="69"/>
                    </a:lnTo>
                    <a:lnTo>
                      <a:pt x="0" y="74"/>
                    </a:lnTo>
                    <a:lnTo>
                      <a:pt x="0" y="78"/>
                    </a:lnTo>
                    <a:lnTo>
                      <a:pt x="0" y="83"/>
                    </a:lnTo>
                    <a:lnTo>
                      <a:pt x="0" y="87"/>
                    </a:lnTo>
                    <a:lnTo>
                      <a:pt x="0" y="90"/>
                    </a:lnTo>
                    <a:lnTo>
                      <a:pt x="0" y="94"/>
                    </a:lnTo>
                    <a:lnTo>
                      <a:pt x="5" y="90"/>
                    </a:lnTo>
                    <a:lnTo>
                      <a:pt x="9" y="85"/>
                    </a:lnTo>
                    <a:lnTo>
                      <a:pt x="9" y="85"/>
                    </a:lnTo>
                    <a:close/>
                  </a:path>
                </a:pathLst>
              </a:custGeom>
              <a:solidFill>
                <a:srgbClr val="000000">
                  <a:alpha val="100000"/>
                </a:srgbClr>
              </a:solidFill>
              <a:ln w="9525">
                <a:noFill/>
              </a:ln>
            </p:spPr>
            <p:txBody>
              <a:bodyPr/>
              <a:p>
                <a:endParaRPr lang="zh-CN" altLang="en-US"/>
              </a:p>
            </p:txBody>
          </p:sp>
          <p:sp>
            <p:nvSpPr>
              <p:cNvPr id="26677" name="Freeform 49"/>
              <p:cNvSpPr/>
              <p:nvPr/>
            </p:nvSpPr>
            <p:spPr>
              <a:xfrm>
                <a:off x="517" y="3560"/>
                <a:ext cx="7" cy="52"/>
              </a:xfrm>
              <a:custGeom>
                <a:avLst/>
                <a:gdLst/>
                <a:ahLst/>
                <a:cxnLst>
                  <a:cxn ang="0">
                    <a:pos x="7" y="47"/>
                  </a:cxn>
                  <a:cxn ang="0">
                    <a:pos x="6" y="45"/>
                  </a:cxn>
                  <a:cxn ang="0">
                    <a:pos x="6" y="43"/>
                  </a:cxn>
                  <a:cxn ang="0">
                    <a:pos x="6" y="41"/>
                  </a:cxn>
                  <a:cxn ang="0">
                    <a:pos x="6" y="38"/>
                  </a:cxn>
                  <a:cxn ang="0">
                    <a:pos x="6" y="35"/>
                  </a:cxn>
                  <a:cxn ang="0">
                    <a:pos x="6" y="33"/>
                  </a:cxn>
                  <a:cxn ang="0">
                    <a:pos x="6" y="30"/>
                  </a:cxn>
                  <a:cxn ang="0">
                    <a:pos x="7" y="27"/>
                  </a:cxn>
                  <a:cxn ang="0">
                    <a:pos x="7" y="24"/>
                  </a:cxn>
                  <a:cxn ang="0">
                    <a:pos x="7" y="20"/>
                  </a:cxn>
                  <a:cxn ang="0">
                    <a:pos x="7" y="17"/>
                  </a:cxn>
                  <a:cxn ang="0">
                    <a:pos x="7" y="13"/>
                  </a:cxn>
                  <a:cxn ang="0">
                    <a:pos x="7" y="10"/>
                  </a:cxn>
                  <a:cxn ang="0">
                    <a:pos x="7" y="7"/>
                  </a:cxn>
                  <a:cxn ang="0">
                    <a:pos x="7" y="4"/>
                  </a:cxn>
                  <a:cxn ang="0">
                    <a:pos x="7" y="0"/>
                  </a:cxn>
                  <a:cxn ang="0">
                    <a:pos x="5" y="3"/>
                  </a:cxn>
                  <a:cxn ang="0">
                    <a:pos x="3" y="6"/>
                  </a:cxn>
                  <a:cxn ang="0">
                    <a:pos x="2" y="9"/>
                  </a:cxn>
                  <a:cxn ang="0">
                    <a:pos x="2" y="13"/>
                  </a:cxn>
                  <a:cxn ang="0">
                    <a:pos x="2" y="17"/>
                  </a:cxn>
                  <a:cxn ang="0">
                    <a:pos x="2" y="20"/>
                  </a:cxn>
                  <a:cxn ang="0">
                    <a:pos x="1" y="24"/>
                  </a:cxn>
                  <a:cxn ang="0">
                    <a:pos x="1" y="27"/>
                  </a:cxn>
                  <a:cxn ang="0">
                    <a:pos x="1" y="30"/>
                  </a:cxn>
                  <a:cxn ang="0">
                    <a:pos x="1" y="34"/>
                  </a:cxn>
                  <a:cxn ang="0">
                    <a:pos x="1" y="36"/>
                  </a:cxn>
                  <a:cxn ang="0">
                    <a:pos x="1" y="40"/>
                  </a:cxn>
                  <a:cxn ang="0">
                    <a:pos x="0" y="42"/>
                  </a:cxn>
                  <a:cxn ang="0">
                    <a:pos x="0" y="44"/>
                  </a:cxn>
                  <a:cxn ang="0">
                    <a:pos x="0" y="46"/>
                  </a:cxn>
                  <a:cxn ang="0">
                    <a:pos x="0" y="49"/>
                  </a:cxn>
                  <a:cxn ang="0">
                    <a:pos x="0" y="50"/>
                  </a:cxn>
                  <a:cxn ang="0">
                    <a:pos x="0" y="52"/>
                  </a:cxn>
                  <a:cxn ang="0">
                    <a:pos x="3" y="50"/>
                  </a:cxn>
                  <a:cxn ang="0">
                    <a:pos x="7" y="47"/>
                  </a:cxn>
                  <a:cxn ang="0">
                    <a:pos x="7" y="47"/>
                  </a:cxn>
                </a:cxnLst>
                <a:pathLst>
                  <a:path w="14" h="105">
                    <a:moveTo>
                      <a:pt x="13" y="94"/>
                    </a:moveTo>
                    <a:lnTo>
                      <a:pt x="11" y="91"/>
                    </a:lnTo>
                    <a:lnTo>
                      <a:pt x="11" y="87"/>
                    </a:lnTo>
                    <a:lnTo>
                      <a:pt x="11" y="82"/>
                    </a:lnTo>
                    <a:lnTo>
                      <a:pt x="11" y="77"/>
                    </a:lnTo>
                    <a:lnTo>
                      <a:pt x="11" y="71"/>
                    </a:lnTo>
                    <a:lnTo>
                      <a:pt x="11" y="66"/>
                    </a:lnTo>
                    <a:lnTo>
                      <a:pt x="11" y="61"/>
                    </a:lnTo>
                    <a:lnTo>
                      <a:pt x="13" y="55"/>
                    </a:lnTo>
                    <a:lnTo>
                      <a:pt x="13" y="48"/>
                    </a:lnTo>
                    <a:lnTo>
                      <a:pt x="13" y="41"/>
                    </a:lnTo>
                    <a:lnTo>
                      <a:pt x="13" y="34"/>
                    </a:lnTo>
                    <a:lnTo>
                      <a:pt x="13" y="27"/>
                    </a:lnTo>
                    <a:lnTo>
                      <a:pt x="13" y="20"/>
                    </a:lnTo>
                    <a:lnTo>
                      <a:pt x="13" y="15"/>
                    </a:lnTo>
                    <a:lnTo>
                      <a:pt x="14" y="8"/>
                    </a:lnTo>
                    <a:lnTo>
                      <a:pt x="14" y="0"/>
                    </a:lnTo>
                    <a:lnTo>
                      <a:pt x="9" y="6"/>
                    </a:lnTo>
                    <a:lnTo>
                      <a:pt x="6" y="13"/>
                    </a:lnTo>
                    <a:lnTo>
                      <a:pt x="4" y="18"/>
                    </a:lnTo>
                    <a:lnTo>
                      <a:pt x="4" y="27"/>
                    </a:lnTo>
                    <a:lnTo>
                      <a:pt x="4" y="34"/>
                    </a:lnTo>
                    <a:lnTo>
                      <a:pt x="4" y="41"/>
                    </a:lnTo>
                    <a:lnTo>
                      <a:pt x="2" y="48"/>
                    </a:lnTo>
                    <a:lnTo>
                      <a:pt x="2" y="55"/>
                    </a:lnTo>
                    <a:lnTo>
                      <a:pt x="2" y="61"/>
                    </a:lnTo>
                    <a:lnTo>
                      <a:pt x="2" y="68"/>
                    </a:lnTo>
                    <a:lnTo>
                      <a:pt x="2" y="73"/>
                    </a:lnTo>
                    <a:lnTo>
                      <a:pt x="2" y="80"/>
                    </a:lnTo>
                    <a:lnTo>
                      <a:pt x="0" y="85"/>
                    </a:lnTo>
                    <a:lnTo>
                      <a:pt x="0" y="89"/>
                    </a:lnTo>
                    <a:lnTo>
                      <a:pt x="0" y="92"/>
                    </a:lnTo>
                    <a:lnTo>
                      <a:pt x="0" y="98"/>
                    </a:lnTo>
                    <a:lnTo>
                      <a:pt x="0" y="101"/>
                    </a:lnTo>
                    <a:lnTo>
                      <a:pt x="0" y="105"/>
                    </a:lnTo>
                    <a:lnTo>
                      <a:pt x="6" y="100"/>
                    </a:lnTo>
                    <a:lnTo>
                      <a:pt x="13" y="94"/>
                    </a:lnTo>
                    <a:lnTo>
                      <a:pt x="13" y="94"/>
                    </a:lnTo>
                    <a:close/>
                  </a:path>
                </a:pathLst>
              </a:custGeom>
              <a:solidFill>
                <a:srgbClr val="000000">
                  <a:alpha val="100000"/>
                </a:srgbClr>
              </a:solidFill>
              <a:ln w="9525">
                <a:noFill/>
              </a:ln>
            </p:spPr>
            <p:txBody>
              <a:bodyPr/>
              <a:p>
                <a:endParaRPr lang="zh-CN" altLang="en-US"/>
              </a:p>
            </p:txBody>
          </p:sp>
          <p:sp>
            <p:nvSpPr>
              <p:cNvPr id="26678" name="Freeform 50"/>
              <p:cNvSpPr/>
              <p:nvPr/>
            </p:nvSpPr>
            <p:spPr>
              <a:xfrm>
                <a:off x="530" y="3545"/>
                <a:ext cx="5" cy="56"/>
              </a:xfrm>
              <a:custGeom>
                <a:avLst/>
                <a:gdLst/>
                <a:ahLst/>
                <a:cxnLst>
                  <a:cxn ang="0">
                    <a:pos x="5" y="50"/>
                  </a:cxn>
                  <a:cxn ang="0">
                    <a:pos x="5" y="48"/>
                  </a:cxn>
                  <a:cxn ang="0">
                    <a:pos x="5" y="46"/>
                  </a:cxn>
                  <a:cxn ang="0">
                    <a:pos x="5" y="44"/>
                  </a:cxn>
                  <a:cxn ang="0">
                    <a:pos x="5" y="42"/>
                  </a:cxn>
                  <a:cxn ang="0">
                    <a:pos x="5" y="39"/>
                  </a:cxn>
                  <a:cxn ang="0">
                    <a:pos x="5" y="37"/>
                  </a:cxn>
                  <a:cxn ang="0">
                    <a:pos x="5" y="33"/>
                  </a:cxn>
                  <a:cxn ang="0">
                    <a:pos x="5" y="31"/>
                  </a:cxn>
                  <a:cxn ang="0">
                    <a:pos x="5" y="27"/>
                  </a:cxn>
                  <a:cxn ang="0">
                    <a:pos x="5" y="23"/>
                  </a:cxn>
                  <a:cxn ang="0">
                    <a:pos x="5" y="19"/>
                  </a:cxn>
                  <a:cxn ang="0">
                    <a:pos x="5" y="15"/>
                  </a:cxn>
                  <a:cxn ang="0">
                    <a:pos x="5" y="12"/>
                  </a:cxn>
                  <a:cxn ang="0">
                    <a:pos x="5" y="8"/>
                  </a:cxn>
                  <a:cxn ang="0">
                    <a:pos x="5" y="4"/>
                  </a:cxn>
                  <a:cxn ang="0">
                    <a:pos x="5" y="0"/>
                  </a:cxn>
                  <a:cxn ang="0">
                    <a:pos x="4" y="3"/>
                  </a:cxn>
                  <a:cxn ang="0">
                    <a:pos x="2" y="7"/>
                  </a:cxn>
                  <a:cxn ang="0">
                    <a:pos x="1" y="10"/>
                  </a:cxn>
                  <a:cxn ang="0">
                    <a:pos x="1" y="14"/>
                  </a:cxn>
                  <a:cxn ang="0">
                    <a:pos x="1" y="17"/>
                  </a:cxn>
                  <a:cxn ang="0">
                    <a:pos x="1" y="22"/>
                  </a:cxn>
                  <a:cxn ang="0">
                    <a:pos x="0" y="25"/>
                  </a:cxn>
                  <a:cxn ang="0">
                    <a:pos x="0" y="29"/>
                  </a:cxn>
                  <a:cxn ang="0">
                    <a:pos x="0" y="32"/>
                  </a:cxn>
                  <a:cxn ang="0">
                    <a:pos x="0" y="36"/>
                  </a:cxn>
                  <a:cxn ang="0">
                    <a:pos x="0" y="39"/>
                  </a:cxn>
                  <a:cxn ang="0">
                    <a:pos x="0" y="42"/>
                  </a:cxn>
                  <a:cxn ang="0">
                    <a:pos x="0" y="45"/>
                  </a:cxn>
                  <a:cxn ang="0">
                    <a:pos x="0" y="47"/>
                  </a:cxn>
                  <a:cxn ang="0">
                    <a:pos x="0" y="50"/>
                  </a:cxn>
                  <a:cxn ang="0">
                    <a:pos x="0" y="52"/>
                  </a:cxn>
                  <a:cxn ang="0">
                    <a:pos x="0" y="54"/>
                  </a:cxn>
                  <a:cxn ang="0">
                    <a:pos x="0" y="56"/>
                  </a:cxn>
                  <a:cxn ang="0">
                    <a:pos x="2" y="53"/>
                  </a:cxn>
                  <a:cxn ang="0">
                    <a:pos x="5" y="50"/>
                  </a:cxn>
                  <a:cxn ang="0">
                    <a:pos x="5" y="50"/>
                  </a:cxn>
                </a:cxnLst>
                <a:pathLst>
                  <a:path w="10" h="112">
                    <a:moveTo>
                      <a:pt x="10" y="99"/>
                    </a:moveTo>
                    <a:lnTo>
                      <a:pt x="10" y="96"/>
                    </a:lnTo>
                    <a:lnTo>
                      <a:pt x="10" y="92"/>
                    </a:lnTo>
                    <a:lnTo>
                      <a:pt x="10" y="87"/>
                    </a:lnTo>
                    <a:lnTo>
                      <a:pt x="10" y="84"/>
                    </a:lnTo>
                    <a:lnTo>
                      <a:pt x="10" y="78"/>
                    </a:lnTo>
                    <a:lnTo>
                      <a:pt x="10" y="73"/>
                    </a:lnTo>
                    <a:lnTo>
                      <a:pt x="10" y="66"/>
                    </a:lnTo>
                    <a:lnTo>
                      <a:pt x="10" y="61"/>
                    </a:lnTo>
                    <a:lnTo>
                      <a:pt x="10" y="53"/>
                    </a:lnTo>
                    <a:lnTo>
                      <a:pt x="10" y="45"/>
                    </a:lnTo>
                    <a:lnTo>
                      <a:pt x="10" y="38"/>
                    </a:lnTo>
                    <a:lnTo>
                      <a:pt x="10" y="30"/>
                    </a:lnTo>
                    <a:lnTo>
                      <a:pt x="10" y="23"/>
                    </a:lnTo>
                    <a:lnTo>
                      <a:pt x="10" y="16"/>
                    </a:lnTo>
                    <a:lnTo>
                      <a:pt x="10" y="8"/>
                    </a:lnTo>
                    <a:lnTo>
                      <a:pt x="10" y="0"/>
                    </a:lnTo>
                    <a:lnTo>
                      <a:pt x="7" y="6"/>
                    </a:lnTo>
                    <a:lnTo>
                      <a:pt x="3" y="13"/>
                    </a:lnTo>
                    <a:lnTo>
                      <a:pt x="2" y="20"/>
                    </a:lnTo>
                    <a:lnTo>
                      <a:pt x="2" y="27"/>
                    </a:lnTo>
                    <a:lnTo>
                      <a:pt x="2" y="34"/>
                    </a:lnTo>
                    <a:lnTo>
                      <a:pt x="2" y="43"/>
                    </a:lnTo>
                    <a:lnTo>
                      <a:pt x="0" y="50"/>
                    </a:lnTo>
                    <a:lnTo>
                      <a:pt x="0" y="57"/>
                    </a:lnTo>
                    <a:lnTo>
                      <a:pt x="0" y="64"/>
                    </a:lnTo>
                    <a:lnTo>
                      <a:pt x="0" y="71"/>
                    </a:lnTo>
                    <a:lnTo>
                      <a:pt x="0" y="78"/>
                    </a:lnTo>
                    <a:lnTo>
                      <a:pt x="0" y="84"/>
                    </a:lnTo>
                    <a:lnTo>
                      <a:pt x="0" y="89"/>
                    </a:lnTo>
                    <a:lnTo>
                      <a:pt x="0" y="94"/>
                    </a:lnTo>
                    <a:lnTo>
                      <a:pt x="0" y="99"/>
                    </a:lnTo>
                    <a:lnTo>
                      <a:pt x="0" y="103"/>
                    </a:lnTo>
                    <a:lnTo>
                      <a:pt x="0" y="107"/>
                    </a:lnTo>
                    <a:lnTo>
                      <a:pt x="0" y="112"/>
                    </a:lnTo>
                    <a:lnTo>
                      <a:pt x="3" y="105"/>
                    </a:lnTo>
                    <a:lnTo>
                      <a:pt x="10" y="99"/>
                    </a:lnTo>
                    <a:lnTo>
                      <a:pt x="10" y="99"/>
                    </a:lnTo>
                    <a:close/>
                  </a:path>
                </a:pathLst>
              </a:custGeom>
              <a:solidFill>
                <a:srgbClr val="000000">
                  <a:alpha val="100000"/>
                </a:srgbClr>
              </a:solidFill>
              <a:ln w="9525">
                <a:noFill/>
              </a:ln>
            </p:spPr>
            <p:txBody>
              <a:bodyPr/>
              <a:p>
                <a:endParaRPr lang="zh-CN" altLang="en-US"/>
              </a:p>
            </p:txBody>
          </p:sp>
          <p:sp>
            <p:nvSpPr>
              <p:cNvPr id="26679" name="Freeform 51"/>
              <p:cNvSpPr/>
              <p:nvPr/>
            </p:nvSpPr>
            <p:spPr>
              <a:xfrm>
                <a:off x="542" y="3530"/>
                <a:ext cx="6" cy="62"/>
              </a:xfrm>
              <a:custGeom>
                <a:avLst/>
                <a:gdLst/>
                <a:ahLst/>
                <a:cxnLst>
                  <a:cxn ang="0">
                    <a:pos x="6" y="56"/>
                  </a:cxn>
                  <a:cxn ang="0">
                    <a:pos x="6" y="54"/>
                  </a:cxn>
                  <a:cxn ang="0">
                    <a:pos x="6" y="52"/>
                  </a:cxn>
                  <a:cxn ang="0">
                    <a:pos x="6" y="48"/>
                  </a:cxn>
                  <a:cxn ang="0">
                    <a:pos x="6" y="46"/>
                  </a:cxn>
                  <a:cxn ang="0">
                    <a:pos x="6" y="42"/>
                  </a:cxn>
                  <a:cxn ang="0">
                    <a:pos x="6" y="38"/>
                  </a:cxn>
                  <a:cxn ang="0">
                    <a:pos x="6" y="35"/>
                  </a:cxn>
                  <a:cxn ang="0">
                    <a:pos x="6" y="31"/>
                  </a:cxn>
                  <a:cxn ang="0">
                    <a:pos x="6" y="30"/>
                  </a:cxn>
                  <a:cxn ang="0">
                    <a:pos x="6" y="28"/>
                  </a:cxn>
                  <a:cxn ang="0">
                    <a:pos x="6" y="25"/>
                  </a:cxn>
                  <a:cxn ang="0">
                    <a:pos x="6" y="23"/>
                  </a:cxn>
                  <a:cxn ang="0">
                    <a:pos x="6" y="22"/>
                  </a:cxn>
                  <a:cxn ang="0">
                    <a:pos x="6" y="19"/>
                  </a:cxn>
                  <a:cxn ang="0">
                    <a:pos x="6" y="17"/>
                  </a:cxn>
                  <a:cxn ang="0">
                    <a:pos x="6" y="15"/>
                  </a:cxn>
                  <a:cxn ang="0">
                    <a:pos x="6" y="13"/>
                  </a:cxn>
                  <a:cxn ang="0">
                    <a:pos x="6" y="11"/>
                  </a:cxn>
                  <a:cxn ang="0">
                    <a:pos x="6" y="9"/>
                  </a:cxn>
                  <a:cxn ang="0">
                    <a:pos x="6" y="8"/>
                  </a:cxn>
                  <a:cxn ang="0">
                    <a:pos x="6" y="3"/>
                  </a:cxn>
                  <a:cxn ang="0">
                    <a:pos x="6" y="0"/>
                  </a:cxn>
                  <a:cxn ang="0">
                    <a:pos x="4" y="3"/>
                  </a:cxn>
                  <a:cxn ang="0">
                    <a:pos x="3" y="5"/>
                  </a:cxn>
                  <a:cxn ang="0">
                    <a:pos x="2" y="8"/>
                  </a:cxn>
                  <a:cxn ang="0">
                    <a:pos x="2" y="10"/>
                  </a:cxn>
                  <a:cxn ang="0">
                    <a:pos x="2" y="13"/>
                  </a:cxn>
                  <a:cxn ang="0">
                    <a:pos x="2" y="15"/>
                  </a:cxn>
                  <a:cxn ang="0">
                    <a:pos x="1" y="17"/>
                  </a:cxn>
                  <a:cxn ang="0">
                    <a:pos x="1" y="20"/>
                  </a:cxn>
                  <a:cxn ang="0">
                    <a:pos x="1" y="23"/>
                  </a:cxn>
                  <a:cxn ang="0">
                    <a:pos x="1" y="25"/>
                  </a:cxn>
                  <a:cxn ang="0">
                    <a:pos x="1" y="27"/>
                  </a:cxn>
                  <a:cxn ang="0">
                    <a:pos x="1" y="30"/>
                  </a:cxn>
                  <a:cxn ang="0">
                    <a:pos x="1" y="31"/>
                  </a:cxn>
                  <a:cxn ang="0">
                    <a:pos x="1" y="34"/>
                  </a:cxn>
                  <a:cxn ang="0">
                    <a:pos x="1" y="37"/>
                  </a:cxn>
                  <a:cxn ang="0">
                    <a:pos x="1" y="38"/>
                  </a:cxn>
                  <a:cxn ang="0">
                    <a:pos x="1" y="41"/>
                  </a:cxn>
                  <a:cxn ang="0">
                    <a:pos x="1" y="44"/>
                  </a:cxn>
                  <a:cxn ang="0">
                    <a:pos x="0" y="47"/>
                  </a:cxn>
                  <a:cxn ang="0">
                    <a:pos x="0" y="51"/>
                  </a:cxn>
                  <a:cxn ang="0">
                    <a:pos x="0" y="54"/>
                  </a:cxn>
                  <a:cxn ang="0">
                    <a:pos x="0" y="57"/>
                  </a:cxn>
                  <a:cxn ang="0">
                    <a:pos x="0" y="59"/>
                  </a:cxn>
                  <a:cxn ang="0">
                    <a:pos x="0" y="61"/>
                  </a:cxn>
                  <a:cxn ang="0">
                    <a:pos x="0" y="61"/>
                  </a:cxn>
                  <a:cxn ang="0">
                    <a:pos x="0" y="62"/>
                  </a:cxn>
                  <a:cxn ang="0">
                    <a:pos x="0" y="62"/>
                  </a:cxn>
                  <a:cxn ang="0">
                    <a:pos x="1" y="61"/>
                  </a:cxn>
                  <a:cxn ang="0">
                    <a:pos x="3" y="59"/>
                  </a:cxn>
                  <a:cxn ang="0">
                    <a:pos x="6" y="56"/>
                  </a:cxn>
                  <a:cxn ang="0">
                    <a:pos x="6" y="56"/>
                  </a:cxn>
                </a:cxnLst>
                <a:pathLst>
                  <a:path w="10" h="124">
                    <a:moveTo>
                      <a:pt x="10" y="112"/>
                    </a:moveTo>
                    <a:lnTo>
                      <a:pt x="10" y="108"/>
                    </a:lnTo>
                    <a:lnTo>
                      <a:pt x="10" y="103"/>
                    </a:lnTo>
                    <a:lnTo>
                      <a:pt x="10" y="96"/>
                    </a:lnTo>
                    <a:lnTo>
                      <a:pt x="10" y="91"/>
                    </a:lnTo>
                    <a:lnTo>
                      <a:pt x="10" y="83"/>
                    </a:lnTo>
                    <a:lnTo>
                      <a:pt x="10" y="76"/>
                    </a:lnTo>
                    <a:lnTo>
                      <a:pt x="10" y="69"/>
                    </a:lnTo>
                    <a:lnTo>
                      <a:pt x="10" y="62"/>
                    </a:lnTo>
                    <a:lnTo>
                      <a:pt x="10" y="59"/>
                    </a:lnTo>
                    <a:lnTo>
                      <a:pt x="10" y="55"/>
                    </a:lnTo>
                    <a:lnTo>
                      <a:pt x="10" y="50"/>
                    </a:lnTo>
                    <a:lnTo>
                      <a:pt x="10" y="46"/>
                    </a:lnTo>
                    <a:lnTo>
                      <a:pt x="10" y="43"/>
                    </a:lnTo>
                    <a:lnTo>
                      <a:pt x="10" y="38"/>
                    </a:lnTo>
                    <a:lnTo>
                      <a:pt x="10" y="34"/>
                    </a:lnTo>
                    <a:lnTo>
                      <a:pt x="10" y="30"/>
                    </a:lnTo>
                    <a:lnTo>
                      <a:pt x="10" y="25"/>
                    </a:lnTo>
                    <a:lnTo>
                      <a:pt x="10" y="22"/>
                    </a:lnTo>
                    <a:lnTo>
                      <a:pt x="10" y="18"/>
                    </a:lnTo>
                    <a:lnTo>
                      <a:pt x="10" y="15"/>
                    </a:lnTo>
                    <a:lnTo>
                      <a:pt x="10" y="6"/>
                    </a:lnTo>
                    <a:lnTo>
                      <a:pt x="10" y="0"/>
                    </a:lnTo>
                    <a:lnTo>
                      <a:pt x="7" y="6"/>
                    </a:lnTo>
                    <a:lnTo>
                      <a:pt x="5" y="9"/>
                    </a:lnTo>
                    <a:lnTo>
                      <a:pt x="3" y="15"/>
                    </a:lnTo>
                    <a:lnTo>
                      <a:pt x="3" y="20"/>
                    </a:lnTo>
                    <a:lnTo>
                      <a:pt x="3" y="25"/>
                    </a:lnTo>
                    <a:lnTo>
                      <a:pt x="3" y="30"/>
                    </a:lnTo>
                    <a:lnTo>
                      <a:pt x="1" y="34"/>
                    </a:lnTo>
                    <a:lnTo>
                      <a:pt x="1" y="39"/>
                    </a:lnTo>
                    <a:lnTo>
                      <a:pt x="1" y="45"/>
                    </a:lnTo>
                    <a:lnTo>
                      <a:pt x="1" y="50"/>
                    </a:lnTo>
                    <a:lnTo>
                      <a:pt x="1" y="53"/>
                    </a:lnTo>
                    <a:lnTo>
                      <a:pt x="1" y="59"/>
                    </a:lnTo>
                    <a:lnTo>
                      <a:pt x="1" y="62"/>
                    </a:lnTo>
                    <a:lnTo>
                      <a:pt x="1" y="68"/>
                    </a:lnTo>
                    <a:lnTo>
                      <a:pt x="1" y="73"/>
                    </a:lnTo>
                    <a:lnTo>
                      <a:pt x="1" y="76"/>
                    </a:lnTo>
                    <a:lnTo>
                      <a:pt x="1" y="82"/>
                    </a:lnTo>
                    <a:lnTo>
                      <a:pt x="1" y="87"/>
                    </a:lnTo>
                    <a:lnTo>
                      <a:pt x="0" y="94"/>
                    </a:lnTo>
                    <a:lnTo>
                      <a:pt x="0" y="101"/>
                    </a:lnTo>
                    <a:lnTo>
                      <a:pt x="0" y="108"/>
                    </a:lnTo>
                    <a:lnTo>
                      <a:pt x="0" y="114"/>
                    </a:lnTo>
                    <a:lnTo>
                      <a:pt x="0" y="117"/>
                    </a:lnTo>
                    <a:lnTo>
                      <a:pt x="0" y="121"/>
                    </a:lnTo>
                    <a:lnTo>
                      <a:pt x="0" y="122"/>
                    </a:lnTo>
                    <a:lnTo>
                      <a:pt x="0" y="124"/>
                    </a:lnTo>
                    <a:lnTo>
                      <a:pt x="0" y="124"/>
                    </a:lnTo>
                    <a:lnTo>
                      <a:pt x="1" y="122"/>
                    </a:lnTo>
                    <a:lnTo>
                      <a:pt x="5" y="117"/>
                    </a:lnTo>
                    <a:lnTo>
                      <a:pt x="10" y="112"/>
                    </a:lnTo>
                    <a:lnTo>
                      <a:pt x="10" y="112"/>
                    </a:lnTo>
                    <a:close/>
                  </a:path>
                </a:pathLst>
              </a:custGeom>
              <a:solidFill>
                <a:srgbClr val="000000">
                  <a:alpha val="100000"/>
                </a:srgbClr>
              </a:solidFill>
              <a:ln w="9525">
                <a:noFill/>
              </a:ln>
            </p:spPr>
            <p:txBody>
              <a:bodyPr/>
              <a:p>
                <a:endParaRPr lang="zh-CN" altLang="en-US"/>
              </a:p>
            </p:txBody>
          </p:sp>
          <p:sp>
            <p:nvSpPr>
              <p:cNvPr id="26680" name="Freeform 52"/>
              <p:cNvSpPr/>
              <p:nvPr/>
            </p:nvSpPr>
            <p:spPr>
              <a:xfrm>
                <a:off x="554" y="3508"/>
                <a:ext cx="6" cy="75"/>
              </a:xfrm>
              <a:custGeom>
                <a:avLst/>
                <a:gdLst/>
                <a:ahLst/>
                <a:cxnLst>
                  <a:cxn ang="0">
                    <a:pos x="5" y="67"/>
                  </a:cxn>
                  <a:cxn ang="0">
                    <a:pos x="5" y="60"/>
                  </a:cxn>
                  <a:cxn ang="0">
                    <a:pos x="5" y="53"/>
                  </a:cxn>
                  <a:cxn ang="0">
                    <a:pos x="5" y="50"/>
                  </a:cxn>
                  <a:cxn ang="0">
                    <a:pos x="5" y="45"/>
                  </a:cxn>
                  <a:cxn ang="0">
                    <a:pos x="5" y="40"/>
                  </a:cxn>
                  <a:cxn ang="0">
                    <a:pos x="5" y="36"/>
                  </a:cxn>
                  <a:cxn ang="0">
                    <a:pos x="5" y="30"/>
                  </a:cxn>
                  <a:cxn ang="0">
                    <a:pos x="5" y="26"/>
                  </a:cxn>
                  <a:cxn ang="0">
                    <a:pos x="5" y="21"/>
                  </a:cxn>
                  <a:cxn ang="0">
                    <a:pos x="5" y="16"/>
                  </a:cxn>
                  <a:cxn ang="0">
                    <a:pos x="5" y="11"/>
                  </a:cxn>
                  <a:cxn ang="0">
                    <a:pos x="5" y="6"/>
                  </a:cxn>
                  <a:cxn ang="0">
                    <a:pos x="5" y="2"/>
                  </a:cxn>
                  <a:cxn ang="0">
                    <a:pos x="5" y="2"/>
                  </a:cxn>
                  <a:cxn ang="0">
                    <a:pos x="4" y="5"/>
                  </a:cxn>
                  <a:cxn ang="0">
                    <a:pos x="2" y="9"/>
                  </a:cxn>
                  <a:cxn ang="0">
                    <a:pos x="2" y="14"/>
                  </a:cxn>
                  <a:cxn ang="0">
                    <a:pos x="2" y="19"/>
                  </a:cxn>
                  <a:cxn ang="0">
                    <a:pos x="2" y="24"/>
                  </a:cxn>
                  <a:cxn ang="0">
                    <a:pos x="2" y="29"/>
                  </a:cxn>
                  <a:cxn ang="0">
                    <a:pos x="1" y="34"/>
                  </a:cxn>
                  <a:cxn ang="0">
                    <a:pos x="1" y="39"/>
                  </a:cxn>
                  <a:cxn ang="0">
                    <a:pos x="1" y="45"/>
                  </a:cxn>
                  <a:cxn ang="0">
                    <a:pos x="1" y="50"/>
                  </a:cxn>
                  <a:cxn ang="0">
                    <a:pos x="1" y="54"/>
                  </a:cxn>
                  <a:cxn ang="0">
                    <a:pos x="0" y="58"/>
                  </a:cxn>
                  <a:cxn ang="0">
                    <a:pos x="0" y="62"/>
                  </a:cxn>
                  <a:cxn ang="0">
                    <a:pos x="0" y="68"/>
                  </a:cxn>
                  <a:cxn ang="0">
                    <a:pos x="0" y="73"/>
                  </a:cxn>
                  <a:cxn ang="0">
                    <a:pos x="3" y="72"/>
                  </a:cxn>
                  <a:cxn ang="0">
                    <a:pos x="5" y="69"/>
                  </a:cxn>
                </a:cxnLst>
                <a:pathLst>
                  <a:path w="12" h="150">
                    <a:moveTo>
                      <a:pt x="10" y="138"/>
                    </a:moveTo>
                    <a:lnTo>
                      <a:pt x="10" y="133"/>
                    </a:lnTo>
                    <a:lnTo>
                      <a:pt x="10" y="126"/>
                    </a:lnTo>
                    <a:lnTo>
                      <a:pt x="10" y="119"/>
                    </a:lnTo>
                    <a:lnTo>
                      <a:pt x="10" y="112"/>
                    </a:lnTo>
                    <a:lnTo>
                      <a:pt x="10" y="106"/>
                    </a:lnTo>
                    <a:lnTo>
                      <a:pt x="10" y="103"/>
                    </a:lnTo>
                    <a:lnTo>
                      <a:pt x="10" y="99"/>
                    </a:lnTo>
                    <a:lnTo>
                      <a:pt x="10" y="94"/>
                    </a:lnTo>
                    <a:lnTo>
                      <a:pt x="10" y="90"/>
                    </a:lnTo>
                    <a:lnTo>
                      <a:pt x="10" y="85"/>
                    </a:lnTo>
                    <a:lnTo>
                      <a:pt x="10" y="80"/>
                    </a:lnTo>
                    <a:lnTo>
                      <a:pt x="10" y="76"/>
                    </a:lnTo>
                    <a:lnTo>
                      <a:pt x="10" y="71"/>
                    </a:lnTo>
                    <a:lnTo>
                      <a:pt x="10" y="66"/>
                    </a:lnTo>
                    <a:lnTo>
                      <a:pt x="10" y="60"/>
                    </a:lnTo>
                    <a:lnTo>
                      <a:pt x="10" y="57"/>
                    </a:lnTo>
                    <a:lnTo>
                      <a:pt x="10" y="51"/>
                    </a:lnTo>
                    <a:lnTo>
                      <a:pt x="10" y="46"/>
                    </a:lnTo>
                    <a:lnTo>
                      <a:pt x="10" y="41"/>
                    </a:lnTo>
                    <a:lnTo>
                      <a:pt x="10" y="36"/>
                    </a:lnTo>
                    <a:lnTo>
                      <a:pt x="10" y="32"/>
                    </a:lnTo>
                    <a:lnTo>
                      <a:pt x="10" y="27"/>
                    </a:lnTo>
                    <a:lnTo>
                      <a:pt x="10" y="21"/>
                    </a:lnTo>
                    <a:lnTo>
                      <a:pt x="10" y="16"/>
                    </a:lnTo>
                    <a:lnTo>
                      <a:pt x="10" y="11"/>
                    </a:lnTo>
                    <a:lnTo>
                      <a:pt x="10" y="7"/>
                    </a:lnTo>
                    <a:lnTo>
                      <a:pt x="10" y="4"/>
                    </a:lnTo>
                    <a:lnTo>
                      <a:pt x="12" y="0"/>
                    </a:lnTo>
                    <a:lnTo>
                      <a:pt x="9" y="4"/>
                    </a:lnTo>
                    <a:lnTo>
                      <a:pt x="7" y="7"/>
                    </a:lnTo>
                    <a:lnTo>
                      <a:pt x="7" y="9"/>
                    </a:lnTo>
                    <a:lnTo>
                      <a:pt x="5" y="14"/>
                    </a:lnTo>
                    <a:lnTo>
                      <a:pt x="3" y="18"/>
                    </a:lnTo>
                    <a:lnTo>
                      <a:pt x="3" y="23"/>
                    </a:lnTo>
                    <a:lnTo>
                      <a:pt x="3" y="28"/>
                    </a:lnTo>
                    <a:lnTo>
                      <a:pt x="3" y="32"/>
                    </a:lnTo>
                    <a:lnTo>
                      <a:pt x="3" y="37"/>
                    </a:lnTo>
                    <a:lnTo>
                      <a:pt x="3" y="43"/>
                    </a:lnTo>
                    <a:lnTo>
                      <a:pt x="3" y="48"/>
                    </a:lnTo>
                    <a:lnTo>
                      <a:pt x="3" y="53"/>
                    </a:lnTo>
                    <a:lnTo>
                      <a:pt x="3" y="57"/>
                    </a:lnTo>
                    <a:lnTo>
                      <a:pt x="3" y="64"/>
                    </a:lnTo>
                    <a:lnTo>
                      <a:pt x="1" y="67"/>
                    </a:lnTo>
                    <a:lnTo>
                      <a:pt x="1" y="74"/>
                    </a:lnTo>
                    <a:lnTo>
                      <a:pt x="1" y="78"/>
                    </a:lnTo>
                    <a:lnTo>
                      <a:pt x="1" y="83"/>
                    </a:lnTo>
                    <a:lnTo>
                      <a:pt x="1" y="89"/>
                    </a:lnTo>
                    <a:lnTo>
                      <a:pt x="1" y="94"/>
                    </a:lnTo>
                    <a:lnTo>
                      <a:pt x="1" y="99"/>
                    </a:lnTo>
                    <a:lnTo>
                      <a:pt x="1" y="103"/>
                    </a:lnTo>
                    <a:lnTo>
                      <a:pt x="1" y="108"/>
                    </a:lnTo>
                    <a:lnTo>
                      <a:pt x="1" y="112"/>
                    </a:lnTo>
                    <a:lnTo>
                      <a:pt x="0" y="115"/>
                    </a:lnTo>
                    <a:lnTo>
                      <a:pt x="0" y="120"/>
                    </a:lnTo>
                    <a:lnTo>
                      <a:pt x="0" y="124"/>
                    </a:lnTo>
                    <a:lnTo>
                      <a:pt x="0" y="129"/>
                    </a:lnTo>
                    <a:lnTo>
                      <a:pt x="0" y="135"/>
                    </a:lnTo>
                    <a:lnTo>
                      <a:pt x="0" y="142"/>
                    </a:lnTo>
                    <a:lnTo>
                      <a:pt x="0" y="145"/>
                    </a:lnTo>
                    <a:lnTo>
                      <a:pt x="0" y="150"/>
                    </a:lnTo>
                    <a:lnTo>
                      <a:pt x="5" y="143"/>
                    </a:lnTo>
                    <a:lnTo>
                      <a:pt x="10" y="138"/>
                    </a:lnTo>
                    <a:lnTo>
                      <a:pt x="10" y="138"/>
                    </a:lnTo>
                    <a:close/>
                  </a:path>
                </a:pathLst>
              </a:custGeom>
              <a:solidFill>
                <a:srgbClr val="000000">
                  <a:alpha val="100000"/>
                </a:srgbClr>
              </a:solidFill>
              <a:ln w="9525">
                <a:noFill/>
              </a:ln>
            </p:spPr>
            <p:txBody>
              <a:bodyPr/>
              <a:p>
                <a:endParaRPr lang="zh-CN" altLang="en-US"/>
              </a:p>
            </p:txBody>
          </p:sp>
        </p:grpSp>
      </p:grpSp>
      <p:sp>
        <p:nvSpPr>
          <p:cNvPr id="26637" name="Rectangle 53"/>
          <p:cNvSpPr/>
          <p:nvPr>
            <p:custDataLst>
              <p:tags r:id="rId10"/>
            </p:custDataLst>
          </p:nvPr>
        </p:nvSpPr>
        <p:spPr>
          <a:xfrm rot="663684">
            <a:off x="1489075" y="2644775"/>
            <a:ext cx="568325" cy="1006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6600" b="1" dirty="0">
                <a:solidFill>
                  <a:schemeClr val="hlink"/>
                </a:solidFill>
                <a:latin typeface="Sybil Green" pitchFamily="2" charset="0"/>
              </a:rPr>
              <a:t>?</a:t>
            </a:r>
            <a:endParaRPr lang="en-US" altLang="zh-CN" sz="6600" b="1" dirty="0">
              <a:solidFill>
                <a:schemeClr val="hlink"/>
              </a:solidFill>
              <a:latin typeface="Sybil Green" pitchFamily="2" charset="0"/>
            </a:endParaRPr>
          </a:p>
        </p:txBody>
      </p:sp>
      <p:sp>
        <p:nvSpPr>
          <p:cNvPr id="26638" name="Rectangle 54"/>
          <p:cNvSpPr/>
          <p:nvPr>
            <p:custDataLst>
              <p:tags r:id="rId11"/>
            </p:custDataLst>
          </p:nvPr>
        </p:nvSpPr>
        <p:spPr>
          <a:xfrm>
            <a:off x="411163" y="1671638"/>
            <a:ext cx="2203450" cy="6153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tabLst>
                <a:tab pos="405130" algn="l"/>
              </a:tabLst>
            </a:pPr>
            <a:r>
              <a:rPr lang="zh-CN" altLang="en-US" sz="2000" b="1" dirty="0">
                <a:solidFill>
                  <a:schemeClr val="bg1"/>
                </a:solidFill>
              </a:rPr>
              <a:t>XX的企业架构是怎样的？</a:t>
            </a:r>
            <a:endParaRPr lang="en-US" altLang="zh-CN" sz="2000" b="1" dirty="0">
              <a:solidFill>
                <a:schemeClr val="bg1"/>
              </a:solidFill>
            </a:endParaRPr>
          </a:p>
        </p:txBody>
      </p:sp>
      <p:sp>
        <p:nvSpPr>
          <p:cNvPr id="26639" name="McK Footnote"/>
          <p:cNvSpPr txBox="1"/>
          <p:nvPr>
            <p:custDataLst>
              <p:tags r:id="rId12"/>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sp>
        <p:nvSpPr>
          <p:cNvPr id="26640" name="Freeform 63"/>
          <p:cNvSpPr/>
          <p:nvPr/>
        </p:nvSpPr>
        <p:spPr>
          <a:xfrm>
            <a:off x="4005263" y="1058863"/>
            <a:ext cx="4638675" cy="1147762"/>
          </a:xfrm>
          <a:custGeom>
            <a:avLst/>
            <a:gdLst/>
            <a:ahLst/>
            <a:cxnLst>
              <a:cxn ang="0">
                <a:pos x="0" y="1147762"/>
              </a:cxn>
              <a:cxn ang="0">
                <a:pos x="0" y="0"/>
              </a:cxn>
              <a:cxn ang="0">
                <a:pos x="4638675" y="0"/>
              </a:cxn>
            </a:cxnLst>
            <a:pathLst>
              <a:path w="3036" h="723">
                <a:moveTo>
                  <a:pt x="0" y="723"/>
                </a:moveTo>
                <a:lnTo>
                  <a:pt x="0" y="0"/>
                </a:lnTo>
                <a:lnTo>
                  <a:pt x="3036" y="0"/>
                </a:lnTo>
              </a:path>
            </a:pathLst>
          </a:custGeom>
          <a:noFill/>
          <a:ln w="28575" cap="flat" cmpd="sng">
            <a:solidFill>
              <a:schemeClr val="folHlink">
                <a:alpha val="100000"/>
              </a:schemeClr>
            </a:solidFill>
            <a:prstDash val="solid"/>
            <a:round/>
            <a:headEnd type="none" w="med" len="med"/>
            <a:tailEnd type="none" w="med" len="med"/>
          </a:ln>
        </p:spPr>
        <p:txBody>
          <a:bodyPr/>
          <a:p>
            <a:endParaRPr lang="zh-CN" altLang="en-US"/>
          </a:p>
        </p:txBody>
      </p:sp>
      <p:sp>
        <p:nvSpPr>
          <p:cNvPr id="26641" name="Rectangle 64"/>
          <p:cNvSpPr/>
          <p:nvPr/>
        </p:nvSpPr>
        <p:spPr>
          <a:xfrm>
            <a:off x="4005263" y="1058863"/>
            <a:ext cx="479425" cy="1147762"/>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6642" name="Rectangle 66"/>
          <p:cNvSpPr/>
          <p:nvPr>
            <p:custDataLst>
              <p:tags r:id="rId13"/>
            </p:custDataLst>
          </p:nvPr>
        </p:nvSpPr>
        <p:spPr>
          <a:xfrm>
            <a:off x="4581525" y="1143000"/>
            <a:ext cx="4111625" cy="6769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2200" dirty="0"/>
              <a:t>输配电企业的业务模式和能力架构是怎样的？XX存在哪些特殊性？</a:t>
            </a:r>
            <a:endParaRPr lang="zh-CN" altLang="en-US" sz="2200" dirty="0"/>
          </a:p>
        </p:txBody>
      </p:sp>
      <p:sp>
        <p:nvSpPr>
          <p:cNvPr id="26643" name="WordArt 67"/>
          <p:cNvSpPr>
            <a:spLocks noTextEdit="1"/>
          </p:cNvSpPr>
          <p:nvPr/>
        </p:nvSpPr>
        <p:spPr>
          <a:xfrm>
            <a:off x="4084638" y="1120775"/>
            <a:ext cx="68262" cy="64770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sp>
        <p:nvSpPr>
          <p:cNvPr id="26644" name="Freeform 68"/>
          <p:cNvSpPr/>
          <p:nvPr/>
        </p:nvSpPr>
        <p:spPr>
          <a:xfrm>
            <a:off x="4005263" y="2857500"/>
            <a:ext cx="4638675" cy="1147763"/>
          </a:xfrm>
          <a:custGeom>
            <a:avLst/>
            <a:gdLst/>
            <a:ahLst/>
            <a:cxnLst>
              <a:cxn ang="0">
                <a:pos x="0" y="1147763"/>
              </a:cxn>
              <a:cxn ang="0">
                <a:pos x="0" y="0"/>
              </a:cxn>
              <a:cxn ang="0">
                <a:pos x="4638675" y="0"/>
              </a:cxn>
            </a:cxnLst>
            <a:pathLst>
              <a:path w="3036" h="723">
                <a:moveTo>
                  <a:pt x="0" y="723"/>
                </a:moveTo>
                <a:lnTo>
                  <a:pt x="0" y="0"/>
                </a:lnTo>
                <a:lnTo>
                  <a:pt x="3036" y="0"/>
                </a:lnTo>
              </a:path>
            </a:pathLst>
          </a:custGeom>
          <a:noFill/>
          <a:ln w="28575" cap="flat" cmpd="sng">
            <a:solidFill>
              <a:schemeClr val="folHlink">
                <a:alpha val="100000"/>
              </a:schemeClr>
            </a:solidFill>
            <a:prstDash val="solid"/>
            <a:round/>
            <a:headEnd type="none" w="med" len="med"/>
            <a:tailEnd type="none" w="med" len="med"/>
          </a:ln>
        </p:spPr>
        <p:txBody>
          <a:bodyPr/>
          <a:p>
            <a:endParaRPr lang="zh-CN" altLang="en-US"/>
          </a:p>
        </p:txBody>
      </p:sp>
      <p:sp>
        <p:nvSpPr>
          <p:cNvPr id="26645" name="Rectangle 69"/>
          <p:cNvSpPr/>
          <p:nvPr/>
        </p:nvSpPr>
        <p:spPr>
          <a:xfrm>
            <a:off x="4005263" y="2857500"/>
            <a:ext cx="479425" cy="1147763"/>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6646" name="Rectangle 70"/>
          <p:cNvSpPr/>
          <p:nvPr>
            <p:custDataLst>
              <p:tags r:id="rId14"/>
            </p:custDataLst>
          </p:nvPr>
        </p:nvSpPr>
        <p:spPr>
          <a:xfrm>
            <a:off x="4581525" y="2941638"/>
            <a:ext cx="4111625" cy="101536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2200" dirty="0"/>
              <a:t>XX面临哪些主要的挑战？为应对这些挑战需要加强哪些核心能力建设？</a:t>
            </a:r>
            <a:endParaRPr lang="zh-CN" altLang="en-US" sz="2200" dirty="0"/>
          </a:p>
        </p:txBody>
      </p:sp>
      <p:sp>
        <p:nvSpPr>
          <p:cNvPr id="26647" name="WordArt 71"/>
          <p:cNvSpPr>
            <a:spLocks noTextEdit="1"/>
          </p:cNvSpPr>
          <p:nvPr/>
        </p:nvSpPr>
        <p:spPr>
          <a:xfrm>
            <a:off x="4084638" y="2919413"/>
            <a:ext cx="177800" cy="64770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sp>
        <p:nvSpPr>
          <p:cNvPr id="26648" name="Freeform 72"/>
          <p:cNvSpPr/>
          <p:nvPr/>
        </p:nvSpPr>
        <p:spPr>
          <a:xfrm>
            <a:off x="4005263" y="4640263"/>
            <a:ext cx="4638675" cy="1147762"/>
          </a:xfrm>
          <a:custGeom>
            <a:avLst/>
            <a:gdLst/>
            <a:ahLst/>
            <a:cxnLst>
              <a:cxn ang="0">
                <a:pos x="0" y="1147762"/>
              </a:cxn>
              <a:cxn ang="0">
                <a:pos x="0" y="0"/>
              </a:cxn>
              <a:cxn ang="0">
                <a:pos x="4638675" y="0"/>
              </a:cxn>
            </a:cxnLst>
            <a:pathLst>
              <a:path w="3036" h="723">
                <a:moveTo>
                  <a:pt x="0" y="723"/>
                </a:moveTo>
                <a:lnTo>
                  <a:pt x="0" y="0"/>
                </a:lnTo>
                <a:lnTo>
                  <a:pt x="3036" y="0"/>
                </a:lnTo>
              </a:path>
            </a:pathLst>
          </a:custGeom>
          <a:noFill/>
          <a:ln w="28575" cap="flat" cmpd="sng">
            <a:solidFill>
              <a:schemeClr val="folHlink">
                <a:alpha val="100000"/>
              </a:schemeClr>
            </a:solidFill>
            <a:prstDash val="solid"/>
            <a:round/>
            <a:headEnd type="none" w="med" len="med"/>
            <a:tailEnd type="none" w="med" len="med"/>
          </a:ln>
        </p:spPr>
        <p:txBody>
          <a:bodyPr/>
          <a:p>
            <a:endParaRPr lang="zh-CN" altLang="en-US"/>
          </a:p>
        </p:txBody>
      </p:sp>
      <p:sp>
        <p:nvSpPr>
          <p:cNvPr id="26649" name="Rectangle 74"/>
          <p:cNvSpPr/>
          <p:nvPr>
            <p:custDataLst>
              <p:tags r:id="rId15"/>
            </p:custDataLst>
          </p:nvPr>
        </p:nvSpPr>
        <p:spPr>
          <a:xfrm>
            <a:off x="4581525" y="4724400"/>
            <a:ext cx="4111625" cy="6699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2200" dirty="0"/>
              <a:t>这些核心能力建设对</a:t>
            </a:r>
            <a:r>
              <a:rPr lang="en-US" altLang="zh-CN" sz="2200" dirty="0"/>
              <a:t>IT</a:t>
            </a:r>
            <a:r>
              <a:rPr lang="zh-CN" altLang="en-US" sz="2200" dirty="0"/>
              <a:t>架构有怎样的要求？</a:t>
            </a:r>
            <a:endParaRPr lang="zh-CN" altLang="en-US" sz="2200" dirty="0"/>
          </a:p>
        </p:txBody>
      </p:sp>
      <p:grpSp>
        <p:nvGrpSpPr>
          <p:cNvPr id="26650" name="Group 76"/>
          <p:cNvGrpSpPr/>
          <p:nvPr/>
        </p:nvGrpSpPr>
        <p:grpSpPr>
          <a:xfrm>
            <a:off x="4005263" y="4640263"/>
            <a:ext cx="479425" cy="1147762"/>
            <a:chOff x="2523" y="2923"/>
            <a:chExt cx="302" cy="723"/>
          </a:xfrm>
        </p:grpSpPr>
        <p:sp>
          <p:nvSpPr>
            <p:cNvPr id="26651" name="Rectangle 73"/>
            <p:cNvSpPr/>
            <p:nvPr/>
          </p:nvSpPr>
          <p:spPr>
            <a:xfrm>
              <a:off x="2523" y="2923"/>
              <a:ext cx="302" cy="723"/>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6652" name="WordArt 75"/>
            <p:cNvSpPr>
              <a:spLocks noTextEdit="1"/>
            </p:cNvSpPr>
            <p:nvPr/>
          </p:nvSpPr>
          <p:spPr>
            <a:xfrm>
              <a:off x="2573" y="2962"/>
              <a:ext cx="202" cy="408"/>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867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5" name="" r:id="rId2" imgW="0" imgH="0" progId="TCLayout.ActiveDocument.1">
                  <p:embed/>
                </p:oleObj>
              </mc:Choice>
              <mc:Fallback>
                <p:oleObj name="" r:id="rId2" imgW="0" imgH="0" progId="TCLayout.ActiveDocument.1">
                  <p:embed/>
                  <p:pic>
                    <p:nvPicPr>
                      <p:cNvPr id="0" name="图片 3084"/>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8676" name="Rectangle 39"/>
          <p:cNvSpPr/>
          <p:nvPr>
            <p:custDataLst>
              <p:tags r:id="rId3"/>
            </p:custDataLst>
          </p:nvPr>
        </p:nvSpPr>
        <p:spPr>
          <a:xfrm>
            <a:off x="3154363" y="2057400"/>
            <a:ext cx="2697162" cy="2041525"/>
          </a:xfrm>
          <a:prstGeom prst="rect">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677" name="Rectangle 31"/>
          <p:cNvSpPr/>
          <p:nvPr>
            <p:custDataLst>
              <p:tags r:id="rId4"/>
            </p:custDataLst>
          </p:nvPr>
        </p:nvSpPr>
        <p:spPr>
          <a:xfrm>
            <a:off x="5784850" y="4381500"/>
            <a:ext cx="3001963" cy="152400"/>
          </a:xfrm>
          <a:prstGeom prst="rect">
            <a:avLst/>
          </a:prstGeom>
          <a:gradFill rotWithShape="1">
            <a:gsLst>
              <a:gs pos="0">
                <a:srgbClr val="C0C0C0"/>
              </a:gs>
              <a:gs pos="100000">
                <a:srgbClr val="595959">
                  <a:alpha val="0"/>
                </a:srgb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678" name="Rectangle 30"/>
          <p:cNvSpPr/>
          <p:nvPr>
            <p:custDataLst>
              <p:tags r:id="rId5"/>
            </p:custDataLst>
          </p:nvPr>
        </p:nvSpPr>
        <p:spPr>
          <a:xfrm>
            <a:off x="168275" y="4381500"/>
            <a:ext cx="3001963" cy="152400"/>
          </a:xfrm>
          <a:prstGeom prst="rect">
            <a:avLst/>
          </a:prstGeom>
          <a:gradFill rotWithShape="1">
            <a:gsLst>
              <a:gs pos="0">
                <a:srgbClr val="C0C0C0"/>
              </a:gs>
              <a:gs pos="100000">
                <a:srgbClr val="595959">
                  <a:alpha val="0"/>
                </a:srgb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pic>
        <p:nvPicPr>
          <p:cNvPr id="28679" name="Picture 21"/>
          <p:cNvPicPr>
            <a:picLocks noChangeAspect="1"/>
          </p:cNvPicPr>
          <p:nvPr>
            <p:custDataLst>
              <p:tags r:id="rId6"/>
            </p:custDataLst>
          </p:nvPr>
        </p:nvPicPr>
        <p:blipFill>
          <a:blip r:embed="rId7"/>
          <a:stretch>
            <a:fillRect/>
          </a:stretch>
        </p:blipFill>
        <p:spPr>
          <a:xfrm>
            <a:off x="3305175" y="2481263"/>
            <a:ext cx="2376488" cy="1512887"/>
          </a:xfrm>
          <a:prstGeom prst="rect">
            <a:avLst/>
          </a:prstGeom>
          <a:noFill/>
          <a:ln w="38100">
            <a:noFill/>
          </a:ln>
        </p:spPr>
      </p:pic>
      <p:sp>
        <p:nvSpPr>
          <p:cNvPr id="2729990" name="Freeform 6"/>
          <p:cNvSpPr/>
          <p:nvPr>
            <p:custDataLst>
              <p:tags r:id="rId8"/>
            </p:custDataLst>
          </p:nvPr>
        </p:nvSpPr>
        <p:spPr bwMode="gray">
          <a:xfrm>
            <a:off x="5514975" y="1657350"/>
            <a:ext cx="3271838" cy="627063"/>
          </a:xfrm>
          <a:custGeom>
            <a:avLst/>
            <a:gdLst>
              <a:gd name="T0" fmla="*/ 153 w 1771"/>
              <a:gd name="T1" fmla="*/ 0 h 340"/>
              <a:gd name="T2" fmla="*/ 1771 w 1771"/>
              <a:gd name="T3" fmla="*/ 1 h 340"/>
              <a:gd name="T4" fmla="*/ 1771 w 1771"/>
              <a:gd name="T5" fmla="*/ 203 h 340"/>
              <a:gd name="T6" fmla="*/ 266 w 1771"/>
              <a:gd name="T7" fmla="*/ 204 h 340"/>
              <a:gd name="T8" fmla="*/ 198 w 1771"/>
              <a:gd name="T9" fmla="*/ 283 h 340"/>
              <a:gd name="T10" fmla="*/ 254 w 1771"/>
              <a:gd name="T11" fmla="*/ 340 h 340"/>
              <a:gd name="T12" fmla="*/ 17 w 1771"/>
              <a:gd name="T13" fmla="*/ 324 h 340"/>
              <a:gd name="T14" fmla="*/ 0 w 1771"/>
              <a:gd name="T15" fmla="*/ 105 h 340"/>
              <a:gd name="T16" fmla="*/ 60 w 1771"/>
              <a:gd name="T17" fmla="*/ 162 h 340"/>
              <a:gd name="T18" fmla="*/ 149 w 1771"/>
              <a:gd name="T19" fmla="*/ 78 h 340"/>
              <a:gd name="T20" fmla="*/ 153 w 1771"/>
              <a:gd name="T21"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1" h="340">
                <a:moveTo>
                  <a:pt x="153" y="0"/>
                </a:moveTo>
                <a:lnTo>
                  <a:pt x="1771" y="1"/>
                </a:lnTo>
                <a:lnTo>
                  <a:pt x="1771" y="203"/>
                </a:lnTo>
                <a:lnTo>
                  <a:pt x="266" y="204"/>
                </a:lnTo>
                <a:lnTo>
                  <a:pt x="198" y="283"/>
                </a:lnTo>
                <a:lnTo>
                  <a:pt x="254" y="340"/>
                </a:lnTo>
                <a:lnTo>
                  <a:pt x="17" y="324"/>
                </a:lnTo>
                <a:lnTo>
                  <a:pt x="0" y="105"/>
                </a:lnTo>
                <a:lnTo>
                  <a:pt x="60" y="162"/>
                </a:lnTo>
                <a:lnTo>
                  <a:pt x="149" y="78"/>
                </a:lnTo>
                <a:lnTo>
                  <a:pt x="153" y="0"/>
                </a:lnTo>
                <a:close/>
              </a:path>
            </a:pathLst>
          </a:custGeom>
          <a:gradFill rotWithShape="1">
            <a:gsLst>
              <a:gs pos="0">
                <a:schemeClr val="hlink">
                  <a:gamma/>
                  <a:shade val="46275"/>
                  <a:invGamma/>
                </a:schemeClr>
              </a:gs>
              <a:gs pos="100000">
                <a:schemeClr val="hlink"/>
              </a:gs>
            </a:gsLst>
            <a:lin ang="0" scaled="1"/>
          </a:gradFill>
          <a:ln>
            <a:noFill/>
          </a:ln>
          <a:effectLst>
            <a:outerShdw dist="35921" dir="8100000" algn="ctr" rotWithShape="0">
              <a:schemeClr val="bg2"/>
            </a:outerShdw>
          </a:effectLst>
        </p:spPr>
        <p:txBody>
          <a:bodyPr lIns="0" tIns="0" rIns="0" bIns="0"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729997" name="Freeform 13"/>
          <p:cNvSpPr/>
          <p:nvPr>
            <p:custDataLst>
              <p:tags r:id="rId9"/>
            </p:custDataLst>
          </p:nvPr>
        </p:nvSpPr>
        <p:spPr bwMode="gray">
          <a:xfrm>
            <a:off x="3100388" y="4056063"/>
            <a:ext cx="2911475" cy="903288"/>
          </a:xfrm>
          <a:custGeom>
            <a:avLst/>
            <a:gdLst>
              <a:gd name="T0" fmla="*/ 2 w 1618"/>
              <a:gd name="T1" fmla="*/ 200 h 400"/>
              <a:gd name="T2" fmla="*/ 750 w 1618"/>
              <a:gd name="T3" fmla="*/ 200 h 400"/>
              <a:gd name="T4" fmla="*/ 750 w 1618"/>
              <a:gd name="T5" fmla="*/ 120 h 400"/>
              <a:gd name="T6" fmla="*/ 694 w 1618"/>
              <a:gd name="T7" fmla="*/ 120 h 400"/>
              <a:gd name="T8" fmla="*/ 822 w 1618"/>
              <a:gd name="T9" fmla="*/ 0 h 400"/>
              <a:gd name="T10" fmla="*/ 942 w 1618"/>
              <a:gd name="T11" fmla="*/ 114 h 400"/>
              <a:gd name="T12" fmla="*/ 878 w 1618"/>
              <a:gd name="T13" fmla="*/ 118 h 400"/>
              <a:gd name="T14" fmla="*/ 880 w 1618"/>
              <a:gd name="T15" fmla="*/ 194 h 400"/>
              <a:gd name="T16" fmla="*/ 1618 w 1618"/>
              <a:gd name="T17" fmla="*/ 196 h 400"/>
              <a:gd name="T18" fmla="*/ 1618 w 1618"/>
              <a:gd name="T19" fmla="*/ 400 h 400"/>
              <a:gd name="T20" fmla="*/ 0 w 1618"/>
              <a:gd name="T21" fmla="*/ 400 h 400"/>
              <a:gd name="T22" fmla="*/ 2 w 1618"/>
              <a:gd name="T23" fmla="*/ 2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400">
                <a:moveTo>
                  <a:pt x="2" y="200"/>
                </a:moveTo>
                <a:lnTo>
                  <a:pt x="750" y="200"/>
                </a:lnTo>
                <a:lnTo>
                  <a:pt x="750" y="120"/>
                </a:lnTo>
                <a:lnTo>
                  <a:pt x="694" y="120"/>
                </a:lnTo>
                <a:lnTo>
                  <a:pt x="822" y="0"/>
                </a:lnTo>
                <a:lnTo>
                  <a:pt x="942" y="114"/>
                </a:lnTo>
                <a:lnTo>
                  <a:pt x="878" y="118"/>
                </a:lnTo>
                <a:lnTo>
                  <a:pt x="880" y="194"/>
                </a:lnTo>
                <a:lnTo>
                  <a:pt x="1618" y="196"/>
                </a:lnTo>
                <a:lnTo>
                  <a:pt x="1618" y="400"/>
                </a:lnTo>
                <a:lnTo>
                  <a:pt x="0" y="400"/>
                </a:lnTo>
                <a:lnTo>
                  <a:pt x="2" y="200"/>
                </a:lnTo>
                <a:close/>
              </a:path>
            </a:pathLst>
          </a:custGeom>
          <a:gradFill rotWithShape="1">
            <a:gsLst>
              <a:gs pos="0">
                <a:schemeClr val="hlink">
                  <a:gamma/>
                  <a:shade val="46275"/>
                  <a:invGamma/>
                </a:schemeClr>
              </a:gs>
              <a:gs pos="100000">
                <a:schemeClr val="hlink"/>
              </a:gs>
            </a:gsLst>
            <a:lin ang="5400000" scaled="1"/>
          </a:gradFill>
          <a:ln>
            <a:noFill/>
          </a:ln>
          <a:effectLst>
            <a:outerShdw dist="38100" dir="16200000" algn="ctr" rotWithShape="0">
              <a:schemeClr val="bg2"/>
            </a:outerShdw>
          </a:effectLst>
        </p:spPr>
        <p:txBody>
          <a:bodyPr lIns="0" tIns="0" rIns="0" bIns="0"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8682" name="Rectangle 5"/>
          <p:cNvSpPr/>
          <p:nvPr>
            <p:custDataLst>
              <p:tags r:id="rId10"/>
            </p:custDataLst>
          </p:nvPr>
        </p:nvSpPr>
        <p:spPr>
          <a:xfrm>
            <a:off x="268288" y="2138363"/>
            <a:ext cx="2651125" cy="2200275"/>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90500" lvl="1" indent="-188595" defTabSz="330200" eaLnBrk="1" hangingPunct="1">
              <a:tabLst>
                <a:tab pos="8521700" algn="r"/>
              </a:tabLst>
            </a:pPr>
            <a:r>
              <a:rPr lang="zh-CN" altLang="ca-ES" sz="1600" dirty="0"/>
              <a:t>电力零售和批发市场的开放，打破了电力企业的垄断特性</a:t>
            </a:r>
            <a:endParaRPr lang="zh-CN" altLang="ca-ES" sz="1600" dirty="0"/>
          </a:p>
          <a:p>
            <a:pPr marL="190500" lvl="1" indent="-188595" defTabSz="330200" eaLnBrk="1" hangingPunct="1">
              <a:tabLst>
                <a:tab pos="8521700" algn="r"/>
              </a:tabLst>
            </a:pPr>
            <a:r>
              <a:rPr lang="zh-CN" altLang="ca-ES" sz="1600" dirty="0"/>
              <a:t>监管机构对电力企业的服务质量设定了更为严格的要求</a:t>
            </a:r>
            <a:endParaRPr lang="zh-CN" altLang="ca-ES" sz="1600" dirty="0"/>
          </a:p>
          <a:p>
            <a:pPr marL="190500" lvl="1" indent="-188595" defTabSz="330200" eaLnBrk="1" hangingPunct="1">
              <a:tabLst>
                <a:tab pos="8521700" algn="r"/>
              </a:tabLst>
            </a:pPr>
            <a:r>
              <a:rPr lang="zh-CN" altLang="ca-ES" sz="1600" dirty="0"/>
              <a:t>监管机构仍严格把控价格上限，促使企业在成本节约、质量管控和资产管理上寻求获利空间</a:t>
            </a:r>
            <a:endParaRPr lang="zh-CN" altLang="ca-ES" sz="1600" dirty="0"/>
          </a:p>
        </p:txBody>
      </p:sp>
      <p:sp>
        <p:nvSpPr>
          <p:cNvPr id="28683" name="Rectangle 7"/>
          <p:cNvSpPr/>
          <p:nvPr>
            <p:custDataLst>
              <p:tags r:id="rId11"/>
            </p:custDataLst>
          </p:nvPr>
        </p:nvSpPr>
        <p:spPr>
          <a:xfrm flipH="1">
            <a:off x="6007100" y="1720850"/>
            <a:ext cx="2573338" cy="244475"/>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330200" eaLnBrk="1" hangingPunct="1">
              <a:tabLst>
                <a:tab pos="8521700" algn="r"/>
              </a:tabLst>
            </a:pPr>
            <a:r>
              <a:rPr lang="zh-CN" altLang="ca-ES" sz="1600" b="1" dirty="0">
                <a:solidFill>
                  <a:schemeClr val="bg2"/>
                </a:solidFill>
              </a:rPr>
              <a:t>客户成熟及服务要求</a:t>
            </a:r>
            <a:endParaRPr lang="zh-CN" altLang="zh-CN" sz="1600" b="1" dirty="0">
              <a:solidFill>
                <a:schemeClr val="bg2"/>
              </a:solidFill>
            </a:endParaRPr>
          </a:p>
        </p:txBody>
      </p:sp>
      <p:sp>
        <p:nvSpPr>
          <p:cNvPr id="28684" name="Rectangle 9"/>
          <p:cNvSpPr/>
          <p:nvPr>
            <p:custDataLst>
              <p:tags r:id="rId12"/>
            </p:custDataLst>
          </p:nvPr>
        </p:nvSpPr>
        <p:spPr>
          <a:xfrm>
            <a:off x="6007100" y="2138363"/>
            <a:ext cx="2755900" cy="1955800"/>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90500" lvl="1" indent="-188595" defTabSz="330200" eaLnBrk="1" hangingPunct="1">
              <a:tabLst>
                <a:tab pos="8521700" algn="r"/>
              </a:tabLst>
            </a:pPr>
            <a:r>
              <a:rPr lang="zh-CN" altLang="ca-ES" sz="1600" dirty="0"/>
              <a:t>面对日益丰富的市场选择，客户可以“用脚投票”，进而对产品种类、价格选择、品牌的多样化提出更高的要求</a:t>
            </a:r>
            <a:endParaRPr lang="zh-CN" altLang="ca-ES" sz="1600" dirty="0"/>
          </a:p>
          <a:p>
            <a:pPr marL="190500" lvl="1" indent="-188595" defTabSz="330200" eaLnBrk="1" hangingPunct="1">
              <a:tabLst>
                <a:tab pos="8521700" algn="r"/>
              </a:tabLst>
            </a:pPr>
            <a:r>
              <a:rPr lang="zh-CN" altLang="ca-ES" sz="1600" dirty="0"/>
              <a:t>在简单的电力需求上，客户趋向于要求一体化的电力及其他能源和延伸服务的综合产品</a:t>
            </a:r>
            <a:endParaRPr lang="zh-CN" altLang="ca-ES" sz="1600" dirty="0"/>
          </a:p>
        </p:txBody>
      </p:sp>
      <p:sp>
        <p:nvSpPr>
          <p:cNvPr id="28685" name="Rectangle 14"/>
          <p:cNvSpPr/>
          <p:nvPr>
            <p:custDataLst>
              <p:tags r:id="rId13"/>
            </p:custDataLst>
          </p:nvPr>
        </p:nvSpPr>
        <p:spPr>
          <a:xfrm>
            <a:off x="3184525" y="4606925"/>
            <a:ext cx="2733675" cy="244475"/>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330200" eaLnBrk="1" hangingPunct="1">
              <a:tabLst>
                <a:tab pos="8521700" algn="r"/>
              </a:tabLst>
            </a:pPr>
            <a:r>
              <a:rPr lang="zh-CN" altLang="ca-ES" sz="1600" b="1" dirty="0">
                <a:solidFill>
                  <a:schemeClr val="bg2"/>
                </a:solidFill>
              </a:rPr>
              <a:t>经济回报与业绩压力</a:t>
            </a:r>
            <a:endParaRPr lang="zh-CN" altLang="zh-CN" sz="1600" b="1" dirty="0">
              <a:solidFill>
                <a:schemeClr val="bg1"/>
              </a:solidFill>
            </a:endParaRPr>
          </a:p>
        </p:txBody>
      </p:sp>
      <p:sp>
        <p:nvSpPr>
          <p:cNvPr id="28686" name="Rectangle 15"/>
          <p:cNvSpPr/>
          <p:nvPr>
            <p:custDataLst>
              <p:tags r:id="rId14"/>
            </p:custDataLst>
          </p:nvPr>
        </p:nvSpPr>
        <p:spPr>
          <a:xfrm>
            <a:off x="3128963" y="5046663"/>
            <a:ext cx="2914650" cy="977900"/>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90500" lvl="1" indent="-188595" defTabSz="330200" eaLnBrk="1" hangingPunct="1">
              <a:tabLst>
                <a:tab pos="8521700" algn="r"/>
              </a:tabLst>
            </a:pPr>
            <a:r>
              <a:rPr lang="zh-CN" altLang="ca-ES" sz="1600" dirty="0"/>
              <a:t>在私有化和开发市场的大环境下，电力企业纷纷寻求上市融资，资本市场的介入给予电力企业带来更大的业绩压力</a:t>
            </a:r>
            <a:endParaRPr lang="zh-CN" altLang="ca-ES" sz="1600" dirty="0"/>
          </a:p>
        </p:txBody>
      </p:sp>
      <p:sp>
        <p:nvSpPr>
          <p:cNvPr id="28687" name="Rectangle 27"/>
          <p:cNvSpPr>
            <a:spLocks noGrp="1"/>
          </p:cNvSpPr>
          <p:nvPr>
            <p:ph type="title"/>
            <p:custDataLst>
              <p:tags r:id="rId15"/>
            </p:custDataLst>
          </p:nvPr>
        </p:nvSpPr>
        <p:spPr>
          <a:xfrm>
            <a:off x="119063" y="230188"/>
            <a:ext cx="8020050" cy="730250"/>
          </a:xfrm>
          <a:ln/>
        </p:spPr>
        <p:txBody>
          <a:bodyPr vert="horz" wrap="square" lIns="0" tIns="0" rIns="0" bIns="0" anchor="t" anchorCtr="0">
            <a:spAutoFit/>
          </a:bodyPr>
          <a:p>
            <a:pPr marL="454025" indent="0" eaLnBrk="1" hangingPunct="1"/>
            <a:r>
              <a:rPr lang="zh-CN" altLang="en-US" dirty="0"/>
              <a:t>在过去几十年中，三大外部冲击迫使国际上的</a:t>
            </a:r>
            <a:br>
              <a:rPr lang="zh-CN" altLang="en-US" dirty="0"/>
            </a:br>
            <a:r>
              <a:rPr lang="zh-CN" altLang="en-US" dirty="0"/>
              <a:t>输配电企业在根本上转变经营模式</a:t>
            </a:r>
            <a:endParaRPr lang="zh-CN" altLang="en-US" dirty="0"/>
          </a:p>
        </p:txBody>
      </p:sp>
      <p:sp>
        <p:nvSpPr>
          <p:cNvPr id="28688" name="Rectangle 23"/>
          <p:cNvSpPr/>
          <p:nvPr>
            <p:custDataLst>
              <p:tags r:id="rId16"/>
            </p:custDataLst>
          </p:nvPr>
        </p:nvSpPr>
        <p:spPr>
          <a:xfrm>
            <a:off x="3641725" y="3603625"/>
            <a:ext cx="1703388" cy="27463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US" b="1" dirty="0">
                <a:solidFill>
                  <a:schemeClr val="bg1"/>
                </a:solidFill>
              </a:rPr>
              <a:t>国际输配电企业</a:t>
            </a:r>
            <a:endParaRPr lang="en-US" altLang="zh-CN" b="1" dirty="0">
              <a:solidFill>
                <a:schemeClr val="bg1"/>
              </a:solidFill>
            </a:endParaRPr>
          </a:p>
        </p:txBody>
      </p:sp>
      <p:sp>
        <p:nvSpPr>
          <p:cNvPr id="28689" name="McK Footnote"/>
          <p:cNvSpPr txBox="1"/>
          <p:nvPr>
            <p:custDataLst>
              <p:tags r:id="rId17"/>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sp>
        <p:nvSpPr>
          <p:cNvPr id="28690" name="Rectangle 32"/>
          <p:cNvSpPr/>
          <p:nvPr>
            <p:custDataLst>
              <p:tags r:id="rId18"/>
            </p:custDataLst>
          </p:nvPr>
        </p:nvSpPr>
        <p:spPr>
          <a:xfrm>
            <a:off x="3071813" y="6118225"/>
            <a:ext cx="3001962" cy="152400"/>
          </a:xfrm>
          <a:prstGeom prst="rect">
            <a:avLst/>
          </a:prstGeom>
          <a:gradFill rotWithShape="1">
            <a:gsLst>
              <a:gs pos="0">
                <a:srgbClr val="C0C0C0"/>
              </a:gs>
              <a:gs pos="100000">
                <a:srgbClr val="595959">
                  <a:alpha val="0"/>
                </a:srgb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29994" name="Freeform 10"/>
          <p:cNvSpPr/>
          <p:nvPr>
            <p:custDataLst>
              <p:tags r:id="rId19"/>
            </p:custDataLst>
          </p:nvPr>
        </p:nvSpPr>
        <p:spPr bwMode="gray">
          <a:xfrm flipH="1">
            <a:off x="168275" y="1657350"/>
            <a:ext cx="3271838" cy="627063"/>
          </a:xfrm>
          <a:custGeom>
            <a:avLst/>
            <a:gdLst>
              <a:gd name="T0" fmla="*/ 153 w 1771"/>
              <a:gd name="T1" fmla="*/ 0 h 340"/>
              <a:gd name="T2" fmla="*/ 1771 w 1771"/>
              <a:gd name="T3" fmla="*/ 1 h 340"/>
              <a:gd name="T4" fmla="*/ 1771 w 1771"/>
              <a:gd name="T5" fmla="*/ 203 h 340"/>
              <a:gd name="T6" fmla="*/ 266 w 1771"/>
              <a:gd name="T7" fmla="*/ 204 h 340"/>
              <a:gd name="T8" fmla="*/ 198 w 1771"/>
              <a:gd name="T9" fmla="*/ 283 h 340"/>
              <a:gd name="T10" fmla="*/ 254 w 1771"/>
              <a:gd name="T11" fmla="*/ 340 h 340"/>
              <a:gd name="T12" fmla="*/ 17 w 1771"/>
              <a:gd name="T13" fmla="*/ 324 h 340"/>
              <a:gd name="T14" fmla="*/ 0 w 1771"/>
              <a:gd name="T15" fmla="*/ 105 h 340"/>
              <a:gd name="T16" fmla="*/ 60 w 1771"/>
              <a:gd name="T17" fmla="*/ 162 h 340"/>
              <a:gd name="T18" fmla="*/ 149 w 1771"/>
              <a:gd name="T19" fmla="*/ 78 h 340"/>
              <a:gd name="T20" fmla="*/ 153 w 1771"/>
              <a:gd name="T21"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1" h="340">
                <a:moveTo>
                  <a:pt x="153" y="0"/>
                </a:moveTo>
                <a:lnTo>
                  <a:pt x="1771" y="1"/>
                </a:lnTo>
                <a:lnTo>
                  <a:pt x="1771" y="203"/>
                </a:lnTo>
                <a:lnTo>
                  <a:pt x="266" y="204"/>
                </a:lnTo>
                <a:lnTo>
                  <a:pt x="198" y="283"/>
                </a:lnTo>
                <a:lnTo>
                  <a:pt x="254" y="340"/>
                </a:lnTo>
                <a:lnTo>
                  <a:pt x="17" y="324"/>
                </a:lnTo>
                <a:lnTo>
                  <a:pt x="0" y="105"/>
                </a:lnTo>
                <a:lnTo>
                  <a:pt x="60" y="162"/>
                </a:lnTo>
                <a:lnTo>
                  <a:pt x="149" y="78"/>
                </a:lnTo>
                <a:lnTo>
                  <a:pt x="153" y="0"/>
                </a:lnTo>
                <a:close/>
              </a:path>
            </a:pathLst>
          </a:custGeom>
          <a:gradFill rotWithShape="1">
            <a:gsLst>
              <a:gs pos="0">
                <a:schemeClr val="hlink">
                  <a:gamma/>
                  <a:shade val="46275"/>
                  <a:invGamma/>
                </a:schemeClr>
              </a:gs>
              <a:gs pos="100000">
                <a:schemeClr val="hlink"/>
              </a:gs>
            </a:gsLst>
            <a:lin ang="0" scaled="1"/>
          </a:gradFill>
          <a:ln>
            <a:noFill/>
          </a:ln>
          <a:effectLst>
            <a:outerShdw dist="45791" dir="2021404" algn="ctr" rotWithShape="0">
              <a:schemeClr val="bg2"/>
            </a:outerShdw>
          </a:effectLst>
        </p:spPr>
        <p:txBody>
          <a:bodyPr lIns="0" tIns="0" rIns="0" bIns="0"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28692" name="Rectangle 11"/>
          <p:cNvSpPr/>
          <p:nvPr>
            <p:custDataLst>
              <p:tags r:id="rId20"/>
            </p:custDataLst>
          </p:nvPr>
        </p:nvSpPr>
        <p:spPr>
          <a:xfrm>
            <a:off x="268288" y="1720850"/>
            <a:ext cx="2573337" cy="244475"/>
          </a:xfrm>
          <a:prstGeom prst="rect">
            <a:avLst/>
          </a:prstGeom>
          <a:noFill/>
          <a:ln w="635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330200" eaLnBrk="1" hangingPunct="1">
              <a:tabLst>
                <a:tab pos="8521700" algn="r"/>
              </a:tabLst>
            </a:pPr>
            <a:r>
              <a:rPr lang="zh-CN" altLang="zh-CN" sz="1600" b="1" dirty="0">
                <a:solidFill>
                  <a:schemeClr val="bg2"/>
                </a:solidFill>
              </a:rPr>
              <a:t>市场开放和</a:t>
            </a:r>
            <a:r>
              <a:rPr lang="zh-CN" altLang="en-US" sz="1600" b="1" dirty="0">
                <a:solidFill>
                  <a:schemeClr val="bg2"/>
                </a:solidFill>
              </a:rPr>
              <a:t>行业</a:t>
            </a:r>
            <a:r>
              <a:rPr lang="zh-CN" altLang="zh-CN" sz="1600" b="1" dirty="0">
                <a:solidFill>
                  <a:schemeClr val="bg2"/>
                </a:solidFill>
              </a:rPr>
              <a:t>监管</a:t>
            </a:r>
            <a:endParaRPr lang="zh-CN" altLang="en-US" sz="1600" b="1" dirty="0">
              <a:solidFill>
                <a:schemeClr val="bg1"/>
              </a:solidFill>
            </a:endParaRPr>
          </a:p>
        </p:txBody>
      </p:sp>
      <p:pic>
        <p:nvPicPr>
          <p:cNvPr id="28693" name="Picture 38"/>
          <p:cNvPicPr>
            <a:picLocks noChangeAspect="1"/>
          </p:cNvPicPr>
          <p:nvPr>
            <p:custDataLst>
              <p:tags r:id="rId21"/>
            </p:custDataLst>
          </p:nvPr>
        </p:nvPicPr>
        <p:blipFill>
          <a:blip r:embed="rId22"/>
          <a:srcRect l="8369" t="8369" r="10300" b="9657"/>
          <a:stretch>
            <a:fillRect/>
          </a:stretch>
        </p:blipFill>
        <p:spPr>
          <a:xfrm>
            <a:off x="3384550" y="1685925"/>
            <a:ext cx="1203325" cy="1212850"/>
          </a:xfrm>
          <a:prstGeom prst="rect">
            <a:avLst/>
          </a:prstGeom>
          <a:noFill/>
          <a:ln w="9525">
            <a:noFill/>
          </a:ln>
        </p:spPr>
      </p:pic>
      <p:grpSp>
        <p:nvGrpSpPr>
          <p:cNvPr id="28694" name="Group 40"/>
          <p:cNvGrpSpPr/>
          <p:nvPr/>
        </p:nvGrpSpPr>
        <p:grpSpPr>
          <a:xfrm>
            <a:off x="130175" y="250825"/>
            <a:ext cx="406400" cy="698500"/>
            <a:chOff x="82" y="158"/>
            <a:chExt cx="256" cy="440"/>
          </a:xfrm>
        </p:grpSpPr>
        <p:sp>
          <p:nvSpPr>
            <p:cNvPr id="28695" name="Rectangle 41"/>
            <p:cNvSpPr/>
            <p:nvPr>
              <p:custDataLst>
                <p:tags r:id="rId23"/>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696" name="WordArt 42"/>
            <p:cNvSpPr>
              <a:spLocks noTextEdit="1"/>
            </p:cNvSpPr>
            <p:nvPr>
              <p:custDataLst>
                <p:tags r:id="rId24"/>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2969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3" name="" r:id="rId2" imgW="0" imgH="0" progId="TCLayout.ActiveDocument.1">
                  <p:embed/>
                </p:oleObj>
              </mc:Choice>
              <mc:Fallback>
                <p:oleObj name="" r:id="rId2" imgW="0" imgH="0" progId="TCLayout.ActiveDocument.1">
                  <p:embed/>
                  <p:pic>
                    <p:nvPicPr>
                      <p:cNvPr id="0" name="图片 3082"/>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2432004" name="Rectangle 4"/>
          <p:cNvSpPr/>
          <p:nvPr>
            <p:custDataLst>
              <p:tags r:id="rId3"/>
            </p:custDataLst>
          </p:nvPr>
        </p:nvSpPr>
        <p:spPr>
          <a:xfrm>
            <a:off x="998538" y="1700213"/>
            <a:ext cx="7721600" cy="104775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200" b="1" dirty="0">
                <a:cs typeface="Arial" panose="020B0604020202020204" pitchFamily="34" charset="0"/>
              </a:rPr>
              <a:t>市场</a:t>
            </a:r>
            <a:r>
              <a:rPr lang="en-US" altLang="zh-CN" sz="1200" b="1" dirty="0">
                <a:cs typeface="Arial" panose="020B0604020202020204" pitchFamily="34" charset="0"/>
              </a:rPr>
              <a:t>/</a:t>
            </a:r>
            <a:r>
              <a:rPr lang="zh-CN" altLang="en-US" sz="1200" b="1" dirty="0">
                <a:cs typeface="Arial" panose="020B0604020202020204" pitchFamily="34" charset="0"/>
              </a:rPr>
              <a:t>客户层</a:t>
            </a:r>
            <a:endParaRPr lang="zh-CN" altLang="en-US" sz="1200" b="1" dirty="0">
              <a:ea typeface="Arial" panose="020B0604020202020204" pitchFamily="34" charset="0"/>
            </a:endParaRPr>
          </a:p>
        </p:txBody>
      </p:sp>
      <p:sp>
        <p:nvSpPr>
          <p:cNvPr id="2432028" name="Rectangle 28"/>
          <p:cNvSpPr/>
          <p:nvPr>
            <p:custDataLst>
              <p:tags r:id="rId4"/>
            </p:custDataLst>
          </p:nvPr>
        </p:nvSpPr>
        <p:spPr>
          <a:xfrm>
            <a:off x="998538" y="4311650"/>
            <a:ext cx="7721600" cy="104775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200" b="1" dirty="0">
                <a:cs typeface="Arial" panose="020B0604020202020204" pitchFamily="34" charset="0"/>
              </a:rPr>
              <a:t>供应层</a:t>
            </a:r>
            <a:endParaRPr lang="zh-CN" altLang="en-US" sz="1200" b="1" dirty="0">
              <a:ea typeface="Arial" panose="020B0604020202020204" pitchFamily="34" charset="0"/>
            </a:endParaRPr>
          </a:p>
        </p:txBody>
      </p:sp>
      <p:sp>
        <p:nvSpPr>
          <p:cNvPr id="2432040" name="Rectangle 40"/>
          <p:cNvSpPr/>
          <p:nvPr>
            <p:custDataLst>
              <p:tags r:id="rId5"/>
            </p:custDataLst>
          </p:nvPr>
        </p:nvSpPr>
        <p:spPr>
          <a:xfrm>
            <a:off x="998538" y="3038475"/>
            <a:ext cx="7721600" cy="104775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200" b="1" dirty="0">
                <a:cs typeface="Arial" panose="020B0604020202020204" pitchFamily="34" charset="0"/>
              </a:rPr>
              <a:t>资产层</a:t>
            </a:r>
            <a:endParaRPr lang="zh-CN" altLang="en-US" sz="1200" b="1" dirty="0">
              <a:ea typeface="Arial" panose="020B0604020202020204" pitchFamily="34" charset="0"/>
            </a:endParaRPr>
          </a:p>
        </p:txBody>
      </p:sp>
      <p:grpSp>
        <p:nvGrpSpPr>
          <p:cNvPr id="2432047" name="Group 47"/>
          <p:cNvGrpSpPr/>
          <p:nvPr/>
        </p:nvGrpSpPr>
        <p:grpSpPr>
          <a:xfrm>
            <a:off x="4206875" y="1350963"/>
            <a:ext cx="2157413" cy="4146550"/>
            <a:chOff x="2900" y="443"/>
            <a:chExt cx="1183" cy="2300"/>
          </a:xfrm>
        </p:grpSpPr>
        <p:grpSp>
          <p:nvGrpSpPr>
            <p:cNvPr id="29757" name="Group 48"/>
            <p:cNvGrpSpPr/>
            <p:nvPr/>
          </p:nvGrpSpPr>
          <p:grpSpPr>
            <a:xfrm>
              <a:off x="2900" y="443"/>
              <a:ext cx="1183" cy="2300"/>
              <a:chOff x="1630" y="445"/>
              <a:chExt cx="1183" cy="2300"/>
            </a:xfrm>
          </p:grpSpPr>
          <p:sp>
            <p:nvSpPr>
              <p:cNvPr id="29759" name="Rectangle 49"/>
              <p:cNvSpPr/>
              <p:nvPr>
                <p:custDataLst>
                  <p:tags r:id="rId6"/>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200" b="1" dirty="0">
                  <a:solidFill>
                    <a:schemeClr val="bg1"/>
                  </a:solidFill>
                  <a:ea typeface="Arial" panose="020B0604020202020204" pitchFamily="34" charset="0"/>
                </a:endParaRPr>
              </a:p>
            </p:txBody>
          </p:sp>
          <p:sp>
            <p:nvSpPr>
              <p:cNvPr id="29760" name="Rectangle 50"/>
              <p:cNvSpPr/>
              <p:nvPr>
                <p:custDataLst>
                  <p:tags r:id="rId7"/>
                </p:custDataLst>
              </p:nvPr>
            </p:nvSpPr>
            <p:spPr>
              <a:xfrm>
                <a:off x="1680" y="471"/>
                <a:ext cx="936" cy="10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计划和平台搭建</a:t>
                </a:r>
                <a:endParaRPr lang="zh-CN" altLang="en-US" sz="1200" b="1" dirty="0"/>
              </a:p>
            </p:txBody>
          </p:sp>
          <p:sp>
            <p:nvSpPr>
              <p:cNvPr id="29761" name="Line 51"/>
              <p:cNvSpPr/>
              <p:nvPr>
                <p:custDataLst>
                  <p:tags r:id="rId8"/>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29758" name="Rectangle 52"/>
            <p:cNvSpPr/>
            <p:nvPr>
              <p:custDataLst>
                <p:tags r:id="rId9"/>
              </p:custDataLst>
            </p:nvPr>
          </p:nvSpPr>
          <p:spPr>
            <a:xfrm>
              <a:off x="2950" y="683"/>
              <a:ext cx="1023"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200" dirty="0"/>
            </a:p>
          </p:txBody>
        </p:sp>
      </p:grpSp>
      <p:grpSp>
        <p:nvGrpSpPr>
          <p:cNvPr id="2432053" name="Group 53"/>
          <p:cNvGrpSpPr/>
          <p:nvPr/>
        </p:nvGrpSpPr>
        <p:grpSpPr>
          <a:xfrm>
            <a:off x="6451600" y="1350963"/>
            <a:ext cx="2157413" cy="4146550"/>
            <a:chOff x="4169" y="443"/>
            <a:chExt cx="1183" cy="2300"/>
          </a:xfrm>
        </p:grpSpPr>
        <p:grpSp>
          <p:nvGrpSpPr>
            <p:cNvPr id="29752" name="Group 54"/>
            <p:cNvGrpSpPr/>
            <p:nvPr/>
          </p:nvGrpSpPr>
          <p:grpSpPr>
            <a:xfrm>
              <a:off x="4169" y="443"/>
              <a:ext cx="1183" cy="2300"/>
              <a:chOff x="1630" y="445"/>
              <a:chExt cx="1183" cy="2300"/>
            </a:xfrm>
          </p:grpSpPr>
          <p:sp>
            <p:nvSpPr>
              <p:cNvPr id="29754" name="Rectangle 55"/>
              <p:cNvSpPr/>
              <p:nvPr>
                <p:custDataLst>
                  <p:tags r:id="rId10"/>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200" b="1" dirty="0">
                  <a:solidFill>
                    <a:schemeClr val="bg1"/>
                  </a:solidFill>
                  <a:ea typeface="Arial" panose="020B0604020202020204" pitchFamily="34" charset="0"/>
                </a:endParaRPr>
              </a:p>
            </p:txBody>
          </p:sp>
          <p:sp>
            <p:nvSpPr>
              <p:cNvPr id="29755" name="Rectangle 56"/>
              <p:cNvSpPr/>
              <p:nvPr>
                <p:custDataLst>
                  <p:tags r:id="rId11"/>
                </p:custDataLst>
              </p:nvPr>
            </p:nvSpPr>
            <p:spPr>
              <a:xfrm>
                <a:off x="1680" y="471"/>
                <a:ext cx="936" cy="10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日常运营</a:t>
                </a:r>
                <a:endParaRPr lang="zh-CN" altLang="en-US" sz="1200" b="1" dirty="0"/>
              </a:p>
            </p:txBody>
          </p:sp>
          <p:sp>
            <p:nvSpPr>
              <p:cNvPr id="29756" name="Line 57"/>
              <p:cNvSpPr/>
              <p:nvPr>
                <p:custDataLst>
                  <p:tags r:id="rId12"/>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29753" name="Rectangle 58"/>
            <p:cNvSpPr/>
            <p:nvPr>
              <p:custDataLst>
                <p:tags r:id="rId13"/>
              </p:custDataLst>
            </p:nvPr>
          </p:nvSpPr>
          <p:spPr>
            <a:xfrm>
              <a:off x="4228" y="683"/>
              <a:ext cx="1014"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200" dirty="0"/>
            </a:p>
            <a:p>
              <a:pPr marL="144780" lvl="1" indent="-142875" defTabSz="895350" eaLnBrk="1" hangingPunct="1"/>
              <a:endParaRPr lang="zh-CN" altLang="en-US" sz="1200" dirty="0"/>
            </a:p>
          </p:txBody>
        </p:sp>
      </p:grpSp>
      <p:sp>
        <p:nvSpPr>
          <p:cNvPr id="29705" name="Rectangle 150"/>
          <p:cNvSpPr>
            <a:spLocks noGrp="1"/>
          </p:cNvSpPr>
          <p:nvPr>
            <p:ph type="title"/>
            <p:custDataLst>
              <p:tags r:id="rId14"/>
            </p:custDataLst>
          </p:nvPr>
        </p:nvSpPr>
        <p:spPr>
          <a:xfrm>
            <a:off x="119063" y="230188"/>
            <a:ext cx="8020050" cy="730250"/>
          </a:xfrm>
          <a:ln/>
        </p:spPr>
        <p:txBody>
          <a:bodyPr vert="horz" wrap="square" lIns="0" tIns="0" rIns="0" bIns="0" anchor="t" anchorCtr="0">
            <a:spAutoFit/>
          </a:bodyPr>
          <a:p>
            <a:pPr marL="457200" indent="0" eaLnBrk="1" hangingPunct="1"/>
            <a:r>
              <a:rPr lang="zh-CN" altLang="en-US" dirty="0"/>
              <a:t>依据新的经营模式，国外电力行业按照业务价值链及</a:t>
            </a:r>
            <a:br>
              <a:rPr lang="zh-CN" altLang="en-US" dirty="0"/>
            </a:br>
            <a:r>
              <a:rPr lang="zh-CN" altLang="en-US" dirty="0"/>
              <a:t>公司管理层次链两个维度对其业务能力架构进行划分</a:t>
            </a:r>
            <a:endParaRPr lang="zh-CN" altLang="en-US" dirty="0"/>
          </a:p>
        </p:txBody>
      </p:sp>
      <p:sp>
        <p:nvSpPr>
          <p:cNvPr id="2432009" name="Rectangle 9"/>
          <p:cNvSpPr/>
          <p:nvPr>
            <p:custDataLst>
              <p:tags r:id="rId15"/>
            </p:custDataLst>
          </p:nvPr>
        </p:nvSpPr>
        <p:spPr>
          <a:xfrm>
            <a:off x="998538" y="5527675"/>
            <a:ext cx="7721600" cy="866775"/>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200" b="1" dirty="0">
                <a:cs typeface="Arial" panose="020B0604020202020204" pitchFamily="34" charset="0"/>
              </a:rPr>
              <a:t>企业管控</a:t>
            </a:r>
            <a:endParaRPr lang="zh-CN" altLang="en-US" sz="1200" b="1" dirty="0">
              <a:cs typeface="Arial" panose="020B0604020202020204" pitchFamily="34" charset="0"/>
            </a:endParaRPr>
          </a:p>
          <a:p>
            <a:pPr lvl="0" defTabSz="855980">
              <a:buSzTx/>
            </a:pPr>
            <a:r>
              <a:rPr lang="zh-CN" altLang="en-US" sz="1200" b="1" dirty="0">
                <a:cs typeface="Arial" panose="020B0604020202020204" pitchFamily="34" charset="0"/>
              </a:rPr>
              <a:t>和支持</a:t>
            </a:r>
            <a:endParaRPr lang="zh-CN" altLang="en-US" sz="1200" b="1" dirty="0">
              <a:ea typeface="Arial" panose="020B0604020202020204" pitchFamily="34" charset="0"/>
            </a:endParaRPr>
          </a:p>
        </p:txBody>
      </p:sp>
      <p:sp>
        <p:nvSpPr>
          <p:cNvPr id="29707" name="AutoShape 13"/>
          <p:cNvSpPr/>
          <p:nvPr>
            <p:custDataLst>
              <p:tags r:id="rId16"/>
            </p:custDataLst>
          </p:nvPr>
        </p:nvSpPr>
        <p:spPr>
          <a:xfrm>
            <a:off x="8256588" y="414338"/>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示意性</a:t>
            </a:r>
            <a:endParaRPr lang="zh-CN" altLang="en-US" sz="1200" dirty="0">
              <a:solidFill>
                <a:srgbClr val="808080"/>
              </a:solidFill>
            </a:endParaRPr>
          </a:p>
        </p:txBody>
      </p:sp>
      <p:grpSp>
        <p:nvGrpSpPr>
          <p:cNvPr id="2432041" name="Group 41"/>
          <p:cNvGrpSpPr/>
          <p:nvPr/>
        </p:nvGrpSpPr>
        <p:grpSpPr>
          <a:xfrm>
            <a:off x="1963738" y="1354138"/>
            <a:ext cx="2157412" cy="4146550"/>
            <a:chOff x="1595" y="565"/>
            <a:chExt cx="1183" cy="2300"/>
          </a:xfrm>
        </p:grpSpPr>
        <p:grpSp>
          <p:nvGrpSpPr>
            <p:cNvPr id="29747" name="Group 42"/>
            <p:cNvGrpSpPr/>
            <p:nvPr/>
          </p:nvGrpSpPr>
          <p:grpSpPr>
            <a:xfrm>
              <a:off x="1595" y="565"/>
              <a:ext cx="1183" cy="2300"/>
              <a:chOff x="1630" y="445"/>
              <a:chExt cx="1183" cy="2300"/>
            </a:xfrm>
          </p:grpSpPr>
          <p:sp>
            <p:nvSpPr>
              <p:cNvPr id="29749" name="Rectangle 43"/>
              <p:cNvSpPr/>
              <p:nvPr>
                <p:custDataLst>
                  <p:tags r:id="rId17"/>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200" b="1" dirty="0">
                  <a:solidFill>
                    <a:schemeClr val="bg1"/>
                  </a:solidFill>
                  <a:ea typeface="Arial" panose="020B0604020202020204" pitchFamily="34" charset="0"/>
                </a:endParaRPr>
              </a:p>
            </p:txBody>
          </p:sp>
          <p:sp>
            <p:nvSpPr>
              <p:cNvPr id="29750" name="Rectangle 44"/>
              <p:cNvSpPr/>
              <p:nvPr>
                <p:custDataLst>
                  <p:tags r:id="rId18"/>
                </p:custDataLst>
              </p:nvPr>
            </p:nvSpPr>
            <p:spPr>
              <a:xfrm>
                <a:off x="1680" y="471"/>
                <a:ext cx="936" cy="10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200" b="1" dirty="0"/>
                  <a:t>策略和规划</a:t>
                </a:r>
                <a:endParaRPr lang="zh-CN" altLang="en-US" sz="1200" b="1" dirty="0"/>
              </a:p>
            </p:txBody>
          </p:sp>
          <p:sp>
            <p:nvSpPr>
              <p:cNvPr id="29751" name="Line 45"/>
              <p:cNvSpPr/>
              <p:nvPr>
                <p:custDataLst>
                  <p:tags r:id="rId19"/>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29748" name="Rectangle 46"/>
            <p:cNvSpPr/>
            <p:nvPr>
              <p:custDataLst>
                <p:tags r:id="rId20"/>
              </p:custDataLst>
            </p:nvPr>
          </p:nvSpPr>
          <p:spPr>
            <a:xfrm>
              <a:off x="1652" y="803"/>
              <a:ext cx="1016"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200" dirty="0"/>
            </a:p>
          </p:txBody>
        </p:sp>
      </p:grpSp>
      <p:cxnSp>
        <p:nvCxnSpPr>
          <p:cNvPr id="29709" name="AutoShape 14"/>
          <p:cNvCxnSpPr>
            <a:stCxn id="29707" idx="2"/>
            <a:endCxn id="29707" idx="4"/>
          </p:cNvCxnSpPr>
          <p:nvPr>
            <p:custDataLst>
              <p:tags r:id="rId21"/>
            </p:custDataLst>
          </p:nvPr>
        </p:nvCxnSpPr>
        <p:spPr>
          <a:xfrm>
            <a:off x="8256588" y="414338"/>
            <a:ext cx="0" cy="209550"/>
          </a:xfrm>
          <a:prstGeom prst="straightConnector1">
            <a:avLst/>
          </a:prstGeom>
          <a:ln w="9525" cap="flat" cmpd="sng">
            <a:solidFill>
              <a:srgbClr val="808080"/>
            </a:solidFill>
            <a:prstDash val="solid"/>
            <a:headEnd type="none" w="med" len="med"/>
            <a:tailEnd type="none" w="med" len="med"/>
          </a:ln>
        </p:spPr>
      </p:cxnSp>
      <p:cxnSp>
        <p:nvCxnSpPr>
          <p:cNvPr id="29710" name="AutoShape 15"/>
          <p:cNvCxnSpPr>
            <a:stCxn id="29707" idx="4"/>
            <a:endCxn id="29707" idx="6"/>
          </p:cNvCxnSpPr>
          <p:nvPr>
            <p:custDataLst>
              <p:tags r:id="rId22"/>
            </p:custDataLst>
          </p:nvPr>
        </p:nvCxnSpPr>
        <p:spPr>
          <a:xfrm>
            <a:off x="8256588" y="623888"/>
            <a:ext cx="484187" cy="0"/>
          </a:xfrm>
          <a:prstGeom prst="straightConnector1">
            <a:avLst/>
          </a:prstGeom>
          <a:ln w="25400" cap="flat" cmpd="sng">
            <a:solidFill>
              <a:srgbClr val="808080"/>
            </a:solidFill>
            <a:prstDash val="solid"/>
            <a:headEnd type="none" w="med" len="med"/>
            <a:tailEnd type="none" w="med" len="med"/>
          </a:ln>
        </p:spPr>
      </p:cxnSp>
      <p:grpSp>
        <p:nvGrpSpPr>
          <p:cNvPr id="2432159" name="Group 159"/>
          <p:cNvGrpSpPr/>
          <p:nvPr/>
        </p:nvGrpSpPr>
        <p:grpSpPr>
          <a:xfrm>
            <a:off x="1874838" y="5137150"/>
            <a:ext cx="2246312" cy="576263"/>
            <a:chOff x="1181" y="3236"/>
            <a:chExt cx="1415" cy="363"/>
          </a:xfrm>
        </p:grpSpPr>
        <p:sp>
          <p:nvSpPr>
            <p:cNvPr id="29745" name="AutoShape 89"/>
            <p:cNvSpPr/>
            <p:nvPr>
              <p:custDataLst>
                <p:tags r:id="rId23"/>
              </p:custDataLst>
            </p:nvPr>
          </p:nvSpPr>
          <p:spPr>
            <a:xfrm>
              <a:off x="1237" y="3281"/>
              <a:ext cx="1359"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 强调企业运营的前瞻性、全局性规划和策略的制定</a:t>
              </a:r>
              <a:endParaRPr lang="zh-CN" altLang="en-US" sz="1200" b="1" dirty="0">
                <a:solidFill>
                  <a:schemeClr val="bg1"/>
                </a:solidFill>
                <a:latin typeface="Arial" panose="020B0604020202020204" pitchFamily="34" charset="0"/>
              </a:endParaRPr>
            </a:p>
          </p:txBody>
        </p:sp>
        <p:sp>
          <p:nvSpPr>
            <p:cNvPr id="29746" name="Oval 90"/>
            <p:cNvSpPr/>
            <p:nvPr>
              <p:custDataLst>
                <p:tags r:id="rId24"/>
              </p:custDataLst>
            </p:nvPr>
          </p:nvSpPr>
          <p:spPr>
            <a:xfrm>
              <a:off x="1181" y="3236"/>
              <a:ext cx="136" cy="136"/>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d</a:t>
              </a:r>
              <a:endParaRPr lang="en-US" altLang="zh-CN" sz="1200" b="1" dirty="0">
                <a:solidFill>
                  <a:schemeClr val="bg1"/>
                </a:solidFill>
                <a:latin typeface="Arial" panose="020B0604020202020204" pitchFamily="34" charset="0"/>
              </a:endParaRPr>
            </a:p>
          </p:txBody>
        </p:sp>
      </p:grpSp>
      <p:grpSp>
        <p:nvGrpSpPr>
          <p:cNvPr id="2432160" name="Group 160"/>
          <p:cNvGrpSpPr/>
          <p:nvPr/>
        </p:nvGrpSpPr>
        <p:grpSpPr>
          <a:xfrm>
            <a:off x="4137025" y="5137150"/>
            <a:ext cx="2227263" cy="576263"/>
            <a:chOff x="2606" y="3236"/>
            <a:chExt cx="1403" cy="363"/>
          </a:xfrm>
        </p:grpSpPr>
        <p:sp>
          <p:nvSpPr>
            <p:cNvPr id="29743" name="AutoShape 101"/>
            <p:cNvSpPr/>
            <p:nvPr>
              <p:custDataLst>
                <p:tags r:id="rId25"/>
              </p:custDataLst>
            </p:nvPr>
          </p:nvSpPr>
          <p:spPr>
            <a:xfrm>
              <a:off x="2650" y="3281"/>
              <a:ext cx="1359"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 强调企业整体经营计划的协调，资源的优化配置</a:t>
              </a:r>
              <a:endParaRPr lang="zh-CN" altLang="en-US" sz="1200" b="1" dirty="0">
                <a:solidFill>
                  <a:schemeClr val="bg1"/>
                </a:solidFill>
                <a:latin typeface="Arial" panose="020B0604020202020204" pitchFamily="34" charset="0"/>
              </a:endParaRPr>
            </a:p>
          </p:txBody>
        </p:sp>
        <p:sp>
          <p:nvSpPr>
            <p:cNvPr id="29744" name="Oval 102"/>
            <p:cNvSpPr/>
            <p:nvPr>
              <p:custDataLst>
                <p:tags r:id="rId26"/>
              </p:custDataLst>
            </p:nvPr>
          </p:nvSpPr>
          <p:spPr>
            <a:xfrm>
              <a:off x="2606" y="3236"/>
              <a:ext cx="136" cy="136"/>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e</a:t>
              </a:r>
              <a:endParaRPr lang="en-US" altLang="zh-CN" sz="1200" b="1" dirty="0">
                <a:solidFill>
                  <a:schemeClr val="bg1"/>
                </a:solidFill>
                <a:latin typeface="Arial" panose="020B0604020202020204" pitchFamily="34" charset="0"/>
              </a:endParaRPr>
            </a:p>
          </p:txBody>
        </p:sp>
      </p:grpSp>
      <p:grpSp>
        <p:nvGrpSpPr>
          <p:cNvPr id="2432161" name="Group 161"/>
          <p:cNvGrpSpPr/>
          <p:nvPr/>
        </p:nvGrpSpPr>
        <p:grpSpPr>
          <a:xfrm>
            <a:off x="6375400" y="5137150"/>
            <a:ext cx="2233613" cy="576263"/>
            <a:chOff x="4016" y="3236"/>
            <a:chExt cx="1407" cy="363"/>
          </a:xfrm>
        </p:grpSpPr>
        <p:sp>
          <p:nvSpPr>
            <p:cNvPr id="29741" name="AutoShape 104"/>
            <p:cNvSpPr/>
            <p:nvPr>
              <p:custDataLst>
                <p:tags r:id="rId27"/>
              </p:custDataLst>
            </p:nvPr>
          </p:nvSpPr>
          <p:spPr>
            <a:xfrm>
              <a:off x="4064" y="3281"/>
              <a:ext cx="1359"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eaLnBrk="1" hangingPunct="1"/>
              <a:r>
                <a:rPr lang="zh-CN" altLang="en-US" sz="1200" b="1" dirty="0">
                  <a:solidFill>
                    <a:schemeClr val="bg1"/>
                  </a:solidFill>
                  <a:latin typeface="Arial" panose="020B0604020202020204" pitchFamily="34" charset="0"/>
                </a:rPr>
                <a:t>强调运营的降本增</a:t>
              </a:r>
              <a:endParaRPr lang="zh-CN" altLang="en-US" sz="1200" b="1" dirty="0">
                <a:solidFill>
                  <a:schemeClr val="bg1"/>
                </a:solidFill>
                <a:latin typeface="Arial" panose="020B0604020202020204" pitchFamily="34" charset="0"/>
              </a:endParaRPr>
            </a:p>
            <a:p>
              <a:pPr eaLnBrk="1" hangingPunct="1"/>
              <a:r>
                <a:rPr lang="zh-CN" altLang="en-US" sz="1200" b="1" dirty="0">
                  <a:solidFill>
                    <a:schemeClr val="bg1"/>
                  </a:solidFill>
                  <a:latin typeface="Arial" panose="020B0604020202020204" pitchFamily="34" charset="0"/>
                </a:rPr>
                <a:t>效和经济回报</a:t>
              </a:r>
              <a:endParaRPr lang="zh-CN" altLang="en-US" sz="1200" b="1" dirty="0">
                <a:solidFill>
                  <a:schemeClr val="bg1"/>
                </a:solidFill>
                <a:latin typeface="Arial" panose="020B0604020202020204" pitchFamily="34" charset="0"/>
              </a:endParaRPr>
            </a:p>
          </p:txBody>
        </p:sp>
        <p:sp>
          <p:nvSpPr>
            <p:cNvPr id="29742" name="Oval 105"/>
            <p:cNvSpPr/>
            <p:nvPr>
              <p:custDataLst>
                <p:tags r:id="rId28"/>
              </p:custDataLst>
            </p:nvPr>
          </p:nvSpPr>
          <p:spPr>
            <a:xfrm>
              <a:off x="4016" y="3236"/>
              <a:ext cx="136" cy="136"/>
            </a:xfrm>
            <a:prstGeom prst="ellipse">
              <a:avLst/>
            </a:prstGeom>
            <a:solidFill>
              <a:schemeClr val="folHlink"/>
            </a:solidFill>
            <a:ln w="12700" cap="flat" cmpd="sng">
              <a:solidFill>
                <a:srgbClr val="808080"/>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f</a:t>
              </a:r>
              <a:endParaRPr lang="en-US" altLang="zh-CN" sz="1200" b="1" dirty="0">
                <a:solidFill>
                  <a:schemeClr val="bg1"/>
                </a:solidFill>
                <a:latin typeface="Arial" panose="020B0604020202020204" pitchFamily="34" charset="0"/>
              </a:endParaRPr>
            </a:p>
          </p:txBody>
        </p:sp>
      </p:grpSp>
      <p:grpSp>
        <p:nvGrpSpPr>
          <p:cNvPr id="2432157" name="Group 157"/>
          <p:cNvGrpSpPr/>
          <p:nvPr/>
        </p:nvGrpSpPr>
        <p:grpSpPr>
          <a:xfrm>
            <a:off x="7875588" y="2959100"/>
            <a:ext cx="1003300" cy="1127125"/>
            <a:chOff x="4961" y="1864"/>
            <a:chExt cx="632" cy="710"/>
          </a:xfrm>
        </p:grpSpPr>
        <p:sp>
          <p:nvSpPr>
            <p:cNvPr id="29739" name="AutoShape 98"/>
            <p:cNvSpPr/>
            <p:nvPr>
              <p:custDataLst>
                <p:tags r:id="rId29"/>
              </p:custDataLst>
            </p:nvPr>
          </p:nvSpPr>
          <p:spPr>
            <a:xfrm>
              <a:off x="5000" y="1914"/>
              <a:ext cx="593"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强调电力资产管理和XX运维效率提升</a:t>
              </a:r>
              <a:endParaRPr lang="zh-CN" altLang="en-US" sz="1200" b="1" dirty="0">
                <a:solidFill>
                  <a:schemeClr val="bg1"/>
                </a:solidFill>
                <a:latin typeface="Arial" panose="020B0604020202020204" pitchFamily="34" charset="0"/>
              </a:endParaRPr>
            </a:p>
          </p:txBody>
        </p:sp>
        <p:sp>
          <p:nvSpPr>
            <p:cNvPr id="29740" name="Oval 107"/>
            <p:cNvSpPr/>
            <p:nvPr>
              <p:custDataLst>
                <p:tags r:id="rId30"/>
              </p:custDataLst>
            </p:nvPr>
          </p:nvSpPr>
          <p:spPr>
            <a:xfrm>
              <a:off x="4961" y="1864"/>
              <a:ext cx="136" cy="136"/>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b</a:t>
              </a:r>
              <a:endParaRPr lang="en-US" altLang="zh-CN" sz="1200" b="1" dirty="0">
                <a:solidFill>
                  <a:schemeClr val="bg1"/>
                </a:solidFill>
                <a:latin typeface="Arial" panose="020B0604020202020204" pitchFamily="34" charset="0"/>
              </a:endParaRPr>
            </a:p>
          </p:txBody>
        </p:sp>
      </p:grpSp>
      <p:grpSp>
        <p:nvGrpSpPr>
          <p:cNvPr id="2432162" name="Group 162"/>
          <p:cNvGrpSpPr/>
          <p:nvPr/>
        </p:nvGrpSpPr>
        <p:grpSpPr>
          <a:xfrm>
            <a:off x="928688" y="5959475"/>
            <a:ext cx="7791450" cy="474663"/>
            <a:chOff x="585" y="3754"/>
            <a:chExt cx="4908" cy="299"/>
          </a:xfrm>
        </p:grpSpPr>
        <p:sp>
          <p:nvSpPr>
            <p:cNvPr id="29737" name="AutoShape 99"/>
            <p:cNvSpPr/>
            <p:nvPr>
              <p:custDataLst>
                <p:tags r:id="rId31"/>
              </p:custDataLst>
            </p:nvPr>
          </p:nvSpPr>
          <p:spPr>
            <a:xfrm>
              <a:off x="629" y="3799"/>
              <a:ext cx="4864" cy="254"/>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强调业绩导向的企业管控和支持</a:t>
              </a:r>
              <a:endParaRPr lang="zh-CN" altLang="en-US" sz="1200" b="1" dirty="0">
                <a:solidFill>
                  <a:schemeClr val="bg1"/>
                </a:solidFill>
                <a:latin typeface="Arial" panose="020B0604020202020204" pitchFamily="34" charset="0"/>
              </a:endParaRPr>
            </a:p>
          </p:txBody>
        </p:sp>
        <p:sp>
          <p:nvSpPr>
            <p:cNvPr id="29738" name="Oval 108"/>
            <p:cNvSpPr/>
            <p:nvPr>
              <p:custDataLst>
                <p:tags r:id="rId32"/>
              </p:custDataLst>
            </p:nvPr>
          </p:nvSpPr>
          <p:spPr>
            <a:xfrm>
              <a:off x="585" y="3754"/>
              <a:ext cx="136" cy="136"/>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g</a:t>
              </a:r>
              <a:endParaRPr lang="en-US" altLang="zh-CN" sz="1200" b="1" dirty="0">
                <a:solidFill>
                  <a:schemeClr val="bg1"/>
                </a:solidFill>
                <a:latin typeface="Arial" panose="020B0604020202020204" pitchFamily="34" charset="0"/>
              </a:endParaRPr>
            </a:p>
          </p:txBody>
        </p:sp>
      </p:grpSp>
      <p:grpSp>
        <p:nvGrpSpPr>
          <p:cNvPr id="2432158" name="Group 158"/>
          <p:cNvGrpSpPr/>
          <p:nvPr/>
        </p:nvGrpSpPr>
        <p:grpSpPr>
          <a:xfrm>
            <a:off x="7875588" y="4267200"/>
            <a:ext cx="1003300" cy="1092200"/>
            <a:chOff x="4961" y="2688"/>
            <a:chExt cx="632" cy="688"/>
          </a:xfrm>
        </p:grpSpPr>
        <p:sp>
          <p:nvSpPr>
            <p:cNvPr id="29735" name="AutoShape 123"/>
            <p:cNvSpPr/>
            <p:nvPr>
              <p:custDataLst>
                <p:tags r:id="rId33"/>
              </p:custDataLst>
            </p:nvPr>
          </p:nvSpPr>
          <p:spPr>
            <a:xfrm>
              <a:off x="5000" y="2716"/>
              <a:ext cx="593"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强调市场导向的电力交易和风险管理能力</a:t>
              </a:r>
              <a:endParaRPr lang="zh-CN" altLang="en-US" sz="1200" b="1" dirty="0">
                <a:solidFill>
                  <a:schemeClr val="bg1"/>
                </a:solidFill>
                <a:latin typeface="Arial" panose="020B0604020202020204" pitchFamily="34" charset="0"/>
              </a:endParaRPr>
            </a:p>
          </p:txBody>
        </p:sp>
        <p:sp>
          <p:nvSpPr>
            <p:cNvPr id="29736" name="Oval 124"/>
            <p:cNvSpPr/>
            <p:nvPr>
              <p:custDataLst>
                <p:tags r:id="rId34"/>
              </p:custDataLst>
            </p:nvPr>
          </p:nvSpPr>
          <p:spPr>
            <a:xfrm>
              <a:off x="4961" y="2688"/>
              <a:ext cx="136" cy="136"/>
            </a:xfrm>
            <a:prstGeom prst="ellipse">
              <a:avLst/>
            </a:prstGeom>
            <a:solidFill>
              <a:schemeClr val="folHlink"/>
            </a:solidFill>
            <a:ln w="12700" cap="flat" cmpd="sng">
              <a:solidFill>
                <a:srgbClr val="808080"/>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c</a:t>
              </a:r>
              <a:endParaRPr lang="en-US" altLang="zh-CN" sz="1200" b="1" dirty="0">
                <a:solidFill>
                  <a:schemeClr val="bg1"/>
                </a:solidFill>
                <a:latin typeface="Arial" panose="020B0604020202020204" pitchFamily="34" charset="0"/>
              </a:endParaRPr>
            </a:p>
          </p:txBody>
        </p:sp>
      </p:grpSp>
      <p:grpSp>
        <p:nvGrpSpPr>
          <p:cNvPr id="2432154" name="Group 154"/>
          <p:cNvGrpSpPr/>
          <p:nvPr/>
        </p:nvGrpSpPr>
        <p:grpSpPr>
          <a:xfrm>
            <a:off x="231775" y="1244600"/>
            <a:ext cx="688975" cy="4105275"/>
            <a:chOff x="146" y="784"/>
            <a:chExt cx="434" cy="2586"/>
          </a:xfrm>
        </p:grpSpPr>
        <p:sp>
          <p:nvSpPr>
            <p:cNvPr id="29731" name="Line 20"/>
            <p:cNvSpPr/>
            <p:nvPr>
              <p:custDataLst>
                <p:tags r:id="rId35"/>
              </p:custDataLst>
            </p:nvPr>
          </p:nvSpPr>
          <p:spPr>
            <a:xfrm flipV="1">
              <a:off x="373" y="1008"/>
              <a:ext cx="5" cy="2362"/>
            </a:xfrm>
            <a:prstGeom prst="line">
              <a:avLst/>
            </a:prstGeom>
            <a:ln w="57150" cap="flat" cmpd="sng">
              <a:solidFill>
                <a:schemeClr val="folHlink"/>
              </a:solidFill>
              <a:prstDash val="solid"/>
              <a:headEnd type="none" w="med" len="med"/>
              <a:tailEnd type="triangle" w="med" len="med"/>
            </a:ln>
          </p:spPr>
        </p:sp>
        <p:sp>
          <p:nvSpPr>
            <p:cNvPr id="29732" name="Rectangle 21"/>
            <p:cNvSpPr/>
            <p:nvPr>
              <p:custDataLst>
                <p:tags r:id="rId36"/>
              </p:custDataLst>
            </p:nvPr>
          </p:nvSpPr>
          <p:spPr>
            <a:xfrm>
              <a:off x="236" y="784"/>
              <a:ext cx="344" cy="23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业务</a:t>
              </a:r>
              <a:br>
                <a:rPr lang="zh-CN" altLang="en-US" sz="1200" b="1" dirty="0"/>
              </a:br>
              <a:r>
                <a:rPr lang="zh-CN" altLang="en-US" sz="1200" b="1" dirty="0"/>
                <a:t>价值链</a:t>
              </a:r>
              <a:endParaRPr lang="zh-CN" altLang="en-US" sz="1200" b="1" dirty="0"/>
            </a:p>
          </p:txBody>
        </p:sp>
        <p:sp>
          <p:nvSpPr>
            <p:cNvPr id="29733" name="Rectangle 139"/>
            <p:cNvSpPr/>
            <p:nvPr>
              <p:custDataLst>
                <p:tags r:id="rId37"/>
              </p:custDataLst>
            </p:nvPr>
          </p:nvSpPr>
          <p:spPr>
            <a:xfrm>
              <a:off x="146" y="2999"/>
              <a:ext cx="181" cy="34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供应端</a:t>
              </a:r>
              <a:endParaRPr lang="zh-CN" altLang="en-US" sz="1200" dirty="0"/>
            </a:p>
          </p:txBody>
        </p:sp>
        <p:sp>
          <p:nvSpPr>
            <p:cNvPr id="29734" name="Rectangle 140"/>
            <p:cNvSpPr/>
            <p:nvPr>
              <p:custDataLst>
                <p:tags r:id="rId38"/>
              </p:custDataLst>
            </p:nvPr>
          </p:nvSpPr>
          <p:spPr>
            <a:xfrm>
              <a:off x="146" y="1150"/>
              <a:ext cx="181" cy="34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客户端</a:t>
              </a:r>
              <a:endParaRPr lang="zh-CN" altLang="en-US" sz="1200" dirty="0"/>
            </a:p>
          </p:txBody>
        </p:sp>
      </p:grpSp>
      <p:grpSp>
        <p:nvGrpSpPr>
          <p:cNvPr id="2432155" name="Group 155"/>
          <p:cNvGrpSpPr/>
          <p:nvPr/>
        </p:nvGrpSpPr>
        <p:grpSpPr>
          <a:xfrm>
            <a:off x="995363" y="1017588"/>
            <a:ext cx="7724775" cy="277812"/>
            <a:chOff x="627" y="641"/>
            <a:chExt cx="4866" cy="175"/>
          </a:xfrm>
        </p:grpSpPr>
        <p:sp>
          <p:nvSpPr>
            <p:cNvPr id="29726" name="Line 23"/>
            <p:cNvSpPr/>
            <p:nvPr>
              <p:custDataLst>
                <p:tags r:id="rId39"/>
              </p:custDataLst>
            </p:nvPr>
          </p:nvSpPr>
          <p:spPr>
            <a:xfrm rot="5400000" flipV="1">
              <a:off x="3060" y="-1617"/>
              <a:ext cx="0" cy="4866"/>
            </a:xfrm>
            <a:prstGeom prst="line">
              <a:avLst/>
            </a:prstGeom>
            <a:ln w="57150" cap="flat" cmpd="sng">
              <a:solidFill>
                <a:schemeClr val="folHlink"/>
              </a:solidFill>
              <a:prstDash val="solid"/>
              <a:headEnd type="none" w="med" len="med"/>
              <a:tailEnd type="triangle" w="med" len="med"/>
            </a:ln>
          </p:spPr>
        </p:sp>
        <p:sp>
          <p:nvSpPr>
            <p:cNvPr id="29727" name="Rectangle 24"/>
            <p:cNvSpPr/>
            <p:nvPr>
              <p:custDataLst>
                <p:tags r:id="rId40"/>
              </p:custDataLst>
            </p:nvPr>
          </p:nvSpPr>
          <p:spPr>
            <a:xfrm>
              <a:off x="4891" y="641"/>
              <a:ext cx="602" cy="1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管理层次链</a:t>
              </a:r>
              <a:endParaRPr lang="zh-CN" altLang="en-US" sz="1200" b="1" dirty="0"/>
            </a:p>
          </p:txBody>
        </p:sp>
        <p:sp>
          <p:nvSpPr>
            <p:cNvPr id="29728" name="Rectangle 141"/>
            <p:cNvSpPr/>
            <p:nvPr>
              <p:custDataLst>
                <p:tags r:id="rId41"/>
              </p:custDataLst>
            </p:nvPr>
          </p:nvSpPr>
          <p:spPr>
            <a:xfrm>
              <a:off x="1237" y="641"/>
              <a:ext cx="680" cy="1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决策</a:t>
              </a:r>
              <a:endParaRPr lang="zh-CN" altLang="en-US" sz="1200" dirty="0"/>
            </a:p>
          </p:txBody>
        </p:sp>
        <p:sp>
          <p:nvSpPr>
            <p:cNvPr id="29729" name="Rectangle 142"/>
            <p:cNvSpPr/>
            <p:nvPr>
              <p:custDataLst>
                <p:tags r:id="rId42"/>
              </p:custDataLst>
            </p:nvPr>
          </p:nvSpPr>
          <p:spPr>
            <a:xfrm>
              <a:off x="2650" y="641"/>
              <a:ext cx="680" cy="1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计划和管理</a:t>
              </a:r>
              <a:endParaRPr lang="zh-CN" altLang="en-US" sz="1200" dirty="0"/>
            </a:p>
          </p:txBody>
        </p:sp>
        <p:sp>
          <p:nvSpPr>
            <p:cNvPr id="29730" name="Rectangle 143"/>
            <p:cNvSpPr/>
            <p:nvPr>
              <p:custDataLst>
                <p:tags r:id="rId43"/>
              </p:custDataLst>
            </p:nvPr>
          </p:nvSpPr>
          <p:spPr>
            <a:xfrm>
              <a:off x="4064" y="641"/>
              <a:ext cx="680" cy="11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具体操作</a:t>
              </a:r>
              <a:endParaRPr lang="zh-CN" altLang="en-US" sz="1200" dirty="0"/>
            </a:p>
          </p:txBody>
        </p:sp>
      </p:grpSp>
      <p:sp>
        <p:nvSpPr>
          <p:cNvPr id="29719" name="McK Footnote"/>
          <p:cNvSpPr txBox="1"/>
          <p:nvPr>
            <p:custDataLst>
              <p:tags r:id="rId44"/>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grpSp>
        <p:nvGrpSpPr>
          <p:cNvPr id="29720" name="Group 151"/>
          <p:cNvGrpSpPr/>
          <p:nvPr/>
        </p:nvGrpSpPr>
        <p:grpSpPr>
          <a:xfrm>
            <a:off x="130175" y="250825"/>
            <a:ext cx="406400" cy="698500"/>
            <a:chOff x="82" y="158"/>
            <a:chExt cx="256" cy="440"/>
          </a:xfrm>
        </p:grpSpPr>
        <p:sp>
          <p:nvSpPr>
            <p:cNvPr id="29724" name="Rectangle 152"/>
            <p:cNvSpPr/>
            <p:nvPr>
              <p:custDataLst>
                <p:tags r:id="rId45"/>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9725" name="WordArt 153"/>
            <p:cNvSpPr>
              <a:spLocks noTextEdit="1"/>
            </p:cNvSpPr>
            <p:nvPr>
              <p:custDataLst>
                <p:tags r:id="rId46"/>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grpSp>
        <p:nvGrpSpPr>
          <p:cNvPr id="2432156" name="Group 156"/>
          <p:cNvGrpSpPr/>
          <p:nvPr/>
        </p:nvGrpSpPr>
        <p:grpSpPr>
          <a:xfrm>
            <a:off x="7864475" y="1606550"/>
            <a:ext cx="1014413" cy="1135063"/>
            <a:chOff x="4954" y="1012"/>
            <a:chExt cx="639" cy="715"/>
          </a:xfrm>
        </p:grpSpPr>
        <p:sp>
          <p:nvSpPr>
            <p:cNvPr id="29722" name="AutoShape 79"/>
            <p:cNvSpPr/>
            <p:nvPr>
              <p:custDataLst>
                <p:tags r:id="rId47"/>
              </p:custDataLst>
            </p:nvPr>
          </p:nvSpPr>
          <p:spPr>
            <a:xfrm>
              <a:off x="5000" y="1067"/>
              <a:ext cx="593"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强调以客户为中心的分层次、有策略的客户管理和服务</a:t>
              </a:r>
              <a:endParaRPr lang="zh-CN" altLang="en-US" sz="1200" b="1" dirty="0">
                <a:solidFill>
                  <a:schemeClr val="bg1"/>
                </a:solidFill>
                <a:latin typeface="Arial" panose="020B0604020202020204" pitchFamily="34" charset="0"/>
              </a:endParaRPr>
            </a:p>
          </p:txBody>
        </p:sp>
        <p:sp>
          <p:nvSpPr>
            <p:cNvPr id="29723" name="Oval 81"/>
            <p:cNvSpPr/>
            <p:nvPr>
              <p:custDataLst>
                <p:tags r:id="rId48"/>
              </p:custDataLst>
            </p:nvPr>
          </p:nvSpPr>
          <p:spPr>
            <a:xfrm>
              <a:off x="4954" y="1012"/>
              <a:ext cx="136" cy="136"/>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a</a:t>
              </a:r>
              <a:endParaRPr lang="en-US" altLang="zh-CN" sz="1200" b="1" dirty="0">
                <a:solidFill>
                  <a:schemeClr val="bg1"/>
                </a:solidFill>
                <a:latin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32154"/>
                                        </p:tgtEl>
                                        <p:attrNameLst>
                                          <p:attrName>style.visibility</p:attrName>
                                        </p:attrNameLst>
                                      </p:cBhvr>
                                      <p:to>
                                        <p:strVal val="visible"/>
                                      </p:to>
                                    </p:set>
                                    <p:animEffect transition="in" filter="wipe(down)">
                                      <p:cBhvr>
                                        <p:cTn id="7" dur="500"/>
                                        <p:tgtEl>
                                          <p:spTgt spid="243215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32004"/>
                                        </p:tgtEl>
                                        <p:attrNameLst>
                                          <p:attrName>style.visibility</p:attrName>
                                        </p:attrNameLst>
                                      </p:cBhvr>
                                      <p:to>
                                        <p:strVal val="visible"/>
                                      </p:to>
                                    </p:set>
                                    <p:animEffect transition="in" filter="wipe(left)">
                                      <p:cBhvr>
                                        <p:cTn id="11" dur="500"/>
                                        <p:tgtEl>
                                          <p:spTgt spid="243200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32040"/>
                                        </p:tgtEl>
                                        <p:attrNameLst>
                                          <p:attrName>style.visibility</p:attrName>
                                        </p:attrNameLst>
                                      </p:cBhvr>
                                      <p:to>
                                        <p:strVal val="visible"/>
                                      </p:to>
                                    </p:set>
                                    <p:animEffect transition="in" filter="wipe(left)">
                                      <p:cBhvr>
                                        <p:cTn id="15" dur="500"/>
                                        <p:tgtEl>
                                          <p:spTgt spid="24320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432028"/>
                                        </p:tgtEl>
                                        <p:attrNameLst>
                                          <p:attrName>style.visibility</p:attrName>
                                        </p:attrNameLst>
                                      </p:cBhvr>
                                      <p:to>
                                        <p:strVal val="visible"/>
                                      </p:to>
                                    </p:set>
                                    <p:animEffect transition="in" filter="wipe(left)">
                                      <p:cBhvr>
                                        <p:cTn id="19" dur="500"/>
                                        <p:tgtEl>
                                          <p:spTgt spid="24320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432155"/>
                                        </p:tgtEl>
                                        <p:attrNameLst>
                                          <p:attrName>style.visibility</p:attrName>
                                        </p:attrNameLst>
                                      </p:cBhvr>
                                      <p:to>
                                        <p:strVal val="visible"/>
                                      </p:to>
                                    </p:set>
                                    <p:animEffect transition="in" filter="wipe(left)">
                                      <p:cBhvr>
                                        <p:cTn id="24" dur="500"/>
                                        <p:tgtEl>
                                          <p:spTgt spid="2432155"/>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2432041"/>
                                        </p:tgtEl>
                                        <p:attrNameLst>
                                          <p:attrName>style.visibility</p:attrName>
                                        </p:attrNameLst>
                                      </p:cBhvr>
                                      <p:to>
                                        <p:strVal val="visible"/>
                                      </p:to>
                                    </p:set>
                                    <p:animEffect transition="in" filter="wipe(left)">
                                      <p:cBhvr>
                                        <p:cTn id="28" dur="500"/>
                                        <p:tgtEl>
                                          <p:spTgt spid="2432041"/>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432047"/>
                                        </p:tgtEl>
                                        <p:attrNameLst>
                                          <p:attrName>style.visibility</p:attrName>
                                        </p:attrNameLst>
                                      </p:cBhvr>
                                      <p:to>
                                        <p:strVal val="visible"/>
                                      </p:to>
                                    </p:set>
                                    <p:animEffect transition="in" filter="wipe(left)">
                                      <p:cBhvr>
                                        <p:cTn id="32" dur="500"/>
                                        <p:tgtEl>
                                          <p:spTgt spid="2432047"/>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2432053"/>
                                        </p:tgtEl>
                                        <p:attrNameLst>
                                          <p:attrName>style.visibility</p:attrName>
                                        </p:attrNameLst>
                                      </p:cBhvr>
                                      <p:to>
                                        <p:strVal val="visible"/>
                                      </p:to>
                                    </p:set>
                                    <p:animEffect transition="in" filter="wipe(left)">
                                      <p:cBhvr>
                                        <p:cTn id="36" dur="500"/>
                                        <p:tgtEl>
                                          <p:spTgt spid="243205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432009"/>
                                        </p:tgtEl>
                                        <p:attrNameLst>
                                          <p:attrName>style.visibility</p:attrName>
                                        </p:attrNameLst>
                                      </p:cBhvr>
                                      <p:to>
                                        <p:strVal val="visible"/>
                                      </p:to>
                                    </p:set>
                                    <p:animEffect transition="in" filter="wipe(left)">
                                      <p:cBhvr>
                                        <p:cTn id="41" dur="500"/>
                                        <p:tgtEl>
                                          <p:spTgt spid="243200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432156"/>
                                        </p:tgtEl>
                                        <p:attrNameLst>
                                          <p:attrName>style.visibility</p:attrName>
                                        </p:attrNameLst>
                                      </p:cBhvr>
                                      <p:to>
                                        <p:strVal val="visible"/>
                                      </p:to>
                                    </p:set>
                                    <p:animEffect transition="in" filter="wipe(left)">
                                      <p:cBhvr>
                                        <p:cTn id="46" dur="500"/>
                                        <p:tgtEl>
                                          <p:spTgt spid="2432156"/>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2432157"/>
                                        </p:tgtEl>
                                        <p:attrNameLst>
                                          <p:attrName>style.visibility</p:attrName>
                                        </p:attrNameLst>
                                      </p:cBhvr>
                                      <p:to>
                                        <p:strVal val="visible"/>
                                      </p:to>
                                    </p:set>
                                    <p:animEffect transition="in" filter="wipe(left)">
                                      <p:cBhvr>
                                        <p:cTn id="50" dur="500"/>
                                        <p:tgtEl>
                                          <p:spTgt spid="2432157"/>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2432158"/>
                                        </p:tgtEl>
                                        <p:attrNameLst>
                                          <p:attrName>style.visibility</p:attrName>
                                        </p:attrNameLst>
                                      </p:cBhvr>
                                      <p:to>
                                        <p:strVal val="visible"/>
                                      </p:to>
                                    </p:set>
                                    <p:animEffect transition="in" filter="wipe(left)">
                                      <p:cBhvr>
                                        <p:cTn id="54" dur="500"/>
                                        <p:tgtEl>
                                          <p:spTgt spid="2432158"/>
                                        </p:tgtEl>
                                      </p:cBhvr>
                                    </p:animEffect>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2432159"/>
                                        </p:tgtEl>
                                        <p:attrNameLst>
                                          <p:attrName>style.visibility</p:attrName>
                                        </p:attrNameLst>
                                      </p:cBhvr>
                                      <p:to>
                                        <p:strVal val="visible"/>
                                      </p:to>
                                    </p:set>
                                    <p:animEffect transition="in" filter="wipe(left)">
                                      <p:cBhvr>
                                        <p:cTn id="58" dur="500"/>
                                        <p:tgtEl>
                                          <p:spTgt spid="2432159"/>
                                        </p:tgtEl>
                                      </p:cBhvr>
                                    </p:animEffect>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2432160"/>
                                        </p:tgtEl>
                                        <p:attrNameLst>
                                          <p:attrName>style.visibility</p:attrName>
                                        </p:attrNameLst>
                                      </p:cBhvr>
                                      <p:to>
                                        <p:strVal val="visible"/>
                                      </p:to>
                                    </p:set>
                                    <p:animEffect transition="in" filter="wipe(left)">
                                      <p:cBhvr>
                                        <p:cTn id="62" dur="500"/>
                                        <p:tgtEl>
                                          <p:spTgt spid="2432160"/>
                                        </p:tgtEl>
                                      </p:cBhvr>
                                    </p:animEffect>
                                  </p:childTnLst>
                                </p:cTn>
                              </p:par>
                            </p:childTnLst>
                          </p:cTn>
                        </p:par>
                        <p:par>
                          <p:cTn id="63" fill="hold">
                            <p:stCondLst>
                              <p:cond delay="2500"/>
                            </p:stCondLst>
                            <p:childTnLst>
                              <p:par>
                                <p:cTn id="64" presetID="22" presetClass="entr" presetSubtype="8" fill="hold" nodeType="afterEffect">
                                  <p:stCondLst>
                                    <p:cond delay="0"/>
                                  </p:stCondLst>
                                  <p:childTnLst>
                                    <p:set>
                                      <p:cBhvr>
                                        <p:cTn id="65" dur="1" fill="hold">
                                          <p:stCondLst>
                                            <p:cond delay="0"/>
                                          </p:stCondLst>
                                        </p:cTn>
                                        <p:tgtEl>
                                          <p:spTgt spid="2432161"/>
                                        </p:tgtEl>
                                        <p:attrNameLst>
                                          <p:attrName>style.visibility</p:attrName>
                                        </p:attrNameLst>
                                      </p:cBhvr>
                                      <p:to>
                                        <p:strVal val="visible"/>
                                      </p:to>
                                    </p:set>
                                    <p:animEffect transition="in" filter="wipe(left)">
                                      <p:cBhvr>
                                        <p:cTn id="66" dur="500"/>
                                        <p:tgtEl>
                                          <p:spTgt spid="2432161"/>
                                        </p:tgtEl>
                                      </p:cBhvr>
                                    </p:animEffect>
                                  </p:childTnLst>
                                </p:cTn>
                              </p:par>
                            </p:childTnLst>
                          </p:cTn>
                        </p:par>
                        <p:par>
                          <p:cTn id="67" fill="hold">
                            <p:stCondLst>
                              <p:cond delay="3000"/>
                            </p:stCondLst>
                            <p:childTnLst>
                              <p:par>
                                <p:cTn id="68" presetID="22" presetClass="entr" presetSubtype="8" fill="hold" nodeType="afterEffect">
                                  <p:stCondLst>
                                    <p:cond delay="0"/>
                                  </p:stCondLst>
                                  <p:childTnLst>
                                    <p:set>
                                      <p:cBhvr>
                                        <p:cTn id="69" dur="1" fill="hold">
                                          <p:stCondLst>
                                            <p:cond delay="0"/>
                                          </p:stCondLst>
                                        </p:cTn>
                                        <p:tgtEl>
                                          <p:spTgt spid="2432162"/>
                                        </p:tgtEl>
                                        <p:attrNameLst>
                                          <p:attrName>style.visibility</p:attrName>
                                        </p:attrNameLst>
                                      </p:cBhvr>
                                      <p:to>
                                        <p:strVal val="visible"/>
                                      </p:to>
                                    </p:set>
                                    <p:animEffect transition="in" filter="wipe(left)">
                                      <p:cBhvr>
                                        <p:cTn id="70" dur="500"/>
                                        <p:tgtEl>
                                          <p:spTgt spid="243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2004" grpId="0" animBg="1"/>
      <p:bldP spid="2432028" grpId="0" animBg="1"/>
      <p:bldP spid="2432040" grpId="0" animBg="1"/>
      <p:bldP spid="243200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3174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6" name="" r:id="rId2" imgW="0" imgH="0" progId="TCLayout.ActiveDocument.1">
                  <p:embed/>
                </p:oleObj>
              </mc:Choice>
              <mc:Fallback>
                <p:oleObj name="" r:id="rId2" imgW="0" imgH="0" progId="TCLayout.ActiveDocument.1">
                  <p:embed/>
                  <p:pic>
                    <p:nvPicPr>
                      <p:cNvPr id="0" name="图片 308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31748" name="Rectangle 3"/>
          <p:cNvSpPr/>
          <p:nvPr>
            <p:custDataLst>
              <p:tags r:id="rId3"/>
            </p:custDataLst>
          </p:nvPr>
        </p:nvSpPr>
        <p:spPr>
          <a:xfrm>
            <a:off x="2608263" y="6313488"/>
            <a:ext cx="6192837" cy="122237"/>
          </a:xfrm>
          <a:prstGeom prst="rect">
            <a:avLst/>
          </a:prstGeom>
          <a:gradFill rotWithShape="1">
            <a:gsLst>
              <a:gs pos="0">
                <a:srgbClr val="808080"/>
              </a:gs>
              <a:gs pos="100000">
                <a:srgbClr val="3B3B3B">
                  <a:alpha val="0"/>
                </a:srgb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749" name="Rectangle 4"/>
          <p:cNvSpPr/>
          <p:nvPr>
            <p:custDataLst>
              <p:tags r:id="rId4"/>
            </p:custDataLst>
          </p:nvPr>
        </p:nvSpPr>
        <p:spPr>
          <a:xfrm>
            <a:off x="2608263" y="1081088"/>
            <a:ext cx="6192837" cy="5256212"/>
          </a:xfrm>
          <a:prstGeom prst="rect">
            <a:avLst/>
          </a:prstGeom>
          <a:solidFill>
            <a:schemeClr val="bg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750" name="AutoShape 5"/>
          <p:cNvSpPr/>
          <p:nvPr>
            <p:custDataLst>
              <p:tags r:id="rId5"/>
            </p:custDataLst>
          </p:nvPr>
        </p:nvSpPr>
        <p:spPr>
          <a:xfrm>
            <a:off x="160338" y="1546225"/>
            <a:ext cx="2592387" cy="4370388"/>
          </a:xfrm>
          <a:prstGeom prst="homePlate">
            <a:avLst>
              <a:gd name="adj" fmla="val 13342"/>
            </a:avLst>
          </a:prstGeom>
          <a:solidFill>
            <a:schemeClr val="accent1"/>
          </a:solidFill>
          <a:ln w="12700" cap="flat" cmpd="sng">
            <a:solidFill>
              <a:srgbClr val="808080"/>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751" name="Rectangle 6"/>
          <p:cNvSpPr>
            <a:spLocks noGrp="1"/>
          </p:cNvSpPr>
          <p:nvPr>
            <p:ph type="title"/>
            <p:custDataLst>
              <p:tags r:id="rId6"/>
            </p:custDataLst>
          </p:nvPr>
        </p:nvSpPr>
        <p:spPr>
          <a:xfrm>
            <a:off x="119063" y="230188"/>
            <a:ext cx="7643812" cy="730250"/>
          </a:xfrm>
          <a:ln/>
        </p:spPr>
        <p:txBody>
          <a:bodyPr vert="horz" wrap="square" lIns="0" tIns="0" rIns="0" bIns="0" anchor="t" anchorCtr="0">
            <a:spAutoFit/>
          </a:bodyPr>
          <a:p>
            <a:pPr marL="457200" indent="0" eaLnBrk="1" hangingPunct="1"/>
            <a:r>
              <a:rPr lang="zh-CN" altLang="en-US" dirty="0"/>
              <a:t>这种划分在国际领先输配电企业的组织架构上得到了很好的呼应</a:t>
            </a:r>
            <a:endParaRPr lang="en-US" altLang="zh-CN" dirty="0"/>
          </a:p>
        </p:txBody>
      </p:sp>
      <p:sp>
        <p:nvSpPr>
          <p:cNvPr id="31752" name="Rectangle 7"/>
          <p:cNvSpPr/>
          <p:nvPr>
            <p:custDataLst>
              <p:tags r:id="rId7"/>
            </p:custDataLst>
          </p:nvPr>
        </p:nvSpPr>
        <p:spPr>
          <a:xfrm>
            <a:off x="231775" y="1631950"/>
            <a:ext cx="1944688" cy="182563"/>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国际电力企业能力建设重点</a:t>
            </a:r>
            <a:endParaRPr lang="zh-CN" altLang="en-US" sz="1200" b="1" dirty="0"/>
          </a:p>
        </p:txBody>
      </p:sp>
      <p:sp>
        <p:nvSpPr>
          <p:cNvPr id="31753" name="McK Footnote"/>
          <p:cNvSpPr txBox="1"/>
          <p:nvPr>
            <p:custDataLst>
              <p:tags r:id="rId8"/>
            </p:custDataLst>
          </p:nvPr>
        </p:nvSpPr>
        <p:spPr>
          <a:xfrm>
            <a:off x="125413" y="65563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spcBef>
                <a:spcPct val="20000"/>
              </a:spcBef>
              <a:buSzTx/>
              <a:tabLst>
                <a:tab pos="685800" algn="r"/>
              </a:tabLst>
            </a:pPr>
            <a:r>
              <a:rPr lang="en-US" altLang="zh-CN" sz="1200" dirty="0">
                <a:solidFill>
                  <a:schemeClr val="bg1"/>
                </a:solidFill>
              </a:rPr>
              <a:t>	</a:t>
            </a:r>
            <a:r>
              <a:rPr lang="zh-CN" altLang="en-US" sz="1200" dirty="0">
                <a:solidFill>
                  <a:schemeClr val="bg1"/>
                </a:solidFill>
              </a:rPr>
              <a:t>资料来源：	专家访谈，文献检索；小组分析</a:t>
            </a:r>
            <a:endParaRPr lang="en-US" altLang="zh-CN" sz="1200" dirty="0">
              <a:solidFill>
                <a:schemeClr val="bg1"/>
              </a:solidFill>
            </a:endParaRPr>
          </a:p>
        </p:txBody>
      </p:sp>
      <p:sp>
        <p:nvSpPr>
          <p:cNvPr id="31754" name="Rectangle 10"/>
          <p:cNvSpPr/>
          <p:nvPr>
            <p:custDataLst>
              <p:tags r:id="rId9"/>
            </p:custDataLst>
          </p:nvPr>
        </p:nvSpPr>
        <p:spPr>
          <a:xfrm>
            <a:off x="2608263" y="1081088"/>
            <a:ext cx="6192837" cy="334962"/>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2"/>
                </a:solidFill>
              </a:rPr>
              <a:t>中华电力公司 </a:t>
            </a:r>
            <a:r>
              <a:rPr lang="en-US" altLang="zh-CN" sz="1200" b="1" dirty="0">
                <a:solidFill>
                  <a:schemeClr val="bg2"/>
                </a:solidFill>
              </a:rPr>
              <a:t>“</a:t>
            </a:r>
            <a:r>
              <a:rPr lang="zh-CN" altLang="en-US" sz="1200" b="1" dirty="0">
                <a:solidFill>
                  <a:schemeClr val="bg2"/>
                </a:solidFill>
              </a:rPr>
              <a:t>事业部制”的组织架构</a:t>
            </a:r>
            <a:endParaRPr lang="zh-CN" altLang="en-US" sz="1200" b="1" dirty="0">
              <a:solidFill>
                <a:schemeClr val="bg2"/>
              </a:solidFill>
            </a:endParaRPr>
          </a:p>
        </p:txBody>
      </p:sp>
      <p:sp>
        <p:nvSpPr>
          <p:cNvPr id="31755" name="Rectangle 12"/>
          <p:cNvSpPr/>
          <p:nvPr>
            <p:custDataLst>
              <p:tags r:id="rId10"/>
            </p:custDataLst>
          </p:nvPr>
        </p:nvSpPr>
        <p:spPr>
          <a:xfrm>
            <a:off x="4381500" y="1516063"/>
            <a:ext cx="1090613" cy="447675"/>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GB" sz="1200" b="1" dirty="0"/>
              <a:t>公司本部</a:t>
            </a:r>
            <a:endParaRPr lang="zh-CN" altLang="en-GB" sz="1200" b="1" dirty="0"/>
          </a:p>
        </p:txBody>
      </p:sp>
      <p:sp>
        <p:nvSpPr>
          <p:cNvPr id="31756" name="Rectangle 42"/>
          <p:cNvSpPr/>
          <p:nvPr>
            <p:custDataLst>
              <p:tags r:id="rId11"/>
            </p:custDataLst>
          </p:nvPr>
        </p:nvSpPr>
        <p:spPr>
          <a:xfrm>
            <a:off x="376238" y="1955800"/>
            <a:ext cx="1944687" cy="3877945"/>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200" b="1" dirty="0"/>
              <a:t>“事业部制”的业务能力建设</a:t>
            </a:r>
            <a:endParaRPr lang="zh-CN" altLang="en-US" sz="1200" b="1" dirty="0"/>
          </a:p>
          <a:p>
            <a:pPr marL="144780" lvl="1" indent="-142875" defTabSz="895350" eaLnBrk="1" hangingPunct="1">
              <a:buSzTx/>
            </a:pPr>
            <a:r>
              <a:rPr lang="zh-CN" altLang="en-US" sz="1200" dirty="0"/>
              <a:t>强调以客户为中心的管理与服务</a:t>
            </a:r>
            <a:endParaRPr lang="zh-CN" altLang="en-US" sz="1200" dirty="0"/>
          </a:p>
          <a:p>
            <a:pPr marL="144780" lvl="1" indent="-142875" defTabSz="895350" eaLnBrk="1" hangingPunct="1">
              <a:buSzTx/>
            </a:pPr>
            <a:endParaRPr lang="zh-CN" altLang="en-US" sz="1200" dirty="0"/>
          </a:p>
          <a:p>
            <a:pPr marL="144780" lvl="1" indent="-142875" defTabSz="895350" eaLnBrk="1" hangingPunct="1">
              <a:buSzTx/>
            </a:pPr>
            <a:r>
              <a:rPr lang="zh-CN" altLang="en-US" sz="1200" dirty="0"/>
              <a:t>强调电力资产管理和XX运维效率提升</a:t>
            </a:r>
            <a:endParaRPr lang="zh-CN" altLang="en-US" sz="1200" dirty="0"/>
          </a:p>
          <a:p>
            <a:pPr marL="144780" lvl="1" indent="-142875" defTabSz="895350" eaLnBrk="1" hangingPunct="1">
              <a:buSzTx/>
            </a:pPr>
            <a:endParaRPr lang="zh-CN" altLang="en-US" sz="1200" dirty="0"/>
          </a:p>
          <a:p>
            <a:pPr marL="144780" lvl="1" indent="-142875" defTabSz="895350" eaLnBrk="1" hangingPunct="1">
              <a:buSzTx/>
            </a:pPr>
            <a:r>
              <a:rPr lang="zh-CN" altLang="en-US" sz="1200" dirty="0"/>
              <a:t>强调市场导向的电力交易和风险管理能力</a:t>
            </a:r>
            <a:endParaRPr lang="zh-CN" altLang="en-US" sz="1200" dirty="0"/>
          </a:p>
          <a:p>
            <a:pPr marL="144780" lvl="1" indent="-142875" defTabSz="895350" eaLnBrk="1" hangingPunct="1">
              <a:buSzTx/>
            </a:pPr>
            <a:endParaRPr lang="zh-CN" altLang="en-US" sz="1200" dirty="0"/>
          </a:p>
          <a:p>
            <a:pPr lvl="0" defTabSz="895350" eaLnBrk="1" hangingPunct="1">
              <a:buSzTx/>
            </a:pPr>
            <a:r>
              <a:rPr lang="zh-CN" altLang="en-US" sz="1200" b="1" dirty="0"/>
              <a:t>强调企业的整体管理和管控</a:t>
            </a:r>
            <a:endParaRPr lang="zh-CN" altLang="en-US" sz="1200" b="1" dirty="0"/>
          </a:p>
          <a:p>
            <a:pPr marL="144780" lvl="1" indent="-142875" defTabSz="895350" eaLnBrk="1" hangingPunct="1">
              <a:buSzTx/>
            </a:pPr>
            <a:r>
              <a:rPr lang="zh-CN" altLang="en-US" sz="1200" dirty="0"/>
              <a:t>强调企业的策略和规划</a:t>
            </a:r>
            <a:endParaRPr lang="zh-CN" altLang="en-US" sz="1200" dirty="0"/>
          </a:p>
          <a:p>
            <a:pPr marL="144780" lvl="1" indent="-142875" defTabSz="895350" eaLnBrk="1" hangingPunct="1">
              <a:buSzTx/>
            </a:pPr>
            <a:endParaRPr lang="zh-CN" altLang="en-US" sz="1200" dirty="0"/>
          </a:p>
          <a:p>
            <a:pPr marL="144780" lvl="1" indent="-142875" defTabSz="895350" eaLnBrk="1" hangingPunct="1">
              <a:buSzTx/>
            </a:pPr>
            <a:r>
              <a:rPr lang="zh-CN" altLang="en-US" sz="1200" dirty="0"/>
              <a:t>强调经营计划的协同</a:t>
            </a:r>
            <a:endParaRPr lang="zh-CN" altLang="en-US" sz="1200" dirty="0"/>
          </a:p>
          <a:p>
            <a:pPr marL="144780" lvl="1" indent="-142875" defTabSz="895350" eaLnBrk="1" hangingPunct="1">
              <a:buSzTx/>
            </a:pPr>
            <a:endParaRPr lang="zh-CN" altLang="en-US" sz="1200" dirty="0"/>
          </a:p>
          <a:p>
            <a:pPr marL="144780" lvl="1" indent="-142875" defTabSz="895350" eaLnBrk="1" hangingPunct="1"/>
            <a:r>
              <a:rPr lang="zh-CN" altLang="en-US" sz="1200" dirty="0"/>
              <a:t>强调运营的降本增效和经济回报</a:t>
            </a:r>
            <a:endParaRPr lang="zh-CN" altLang="en-US" sz="1200" dirty="0"/>
          </a:p>
          <a:p>
            <a:pPr marL="144780" lvl="1" indent="-142875" defTabSz="895350" eaLnBrk="1" hangingPunct="1"/>
            <a:endParaRPr lang="zh-CN" altLang="en-US" sz="1200" dirty="0"/>
          </a:p>
          <a:p>
            <a:pPr marL="144780" lvl="1" indent="-142875" defTabSz="895350" eaLnBrk="1" hangingPunct="1">
              <a:buSzTx/>
            </a:pPr>
            <a:r>
              <a:rPr lang="zh-CN" altLang="en-US" sz="1200" dirty="0"/>
              <a:t>强调业绩导向的企业集约化管控</a:t>
            </a:r>
            <a:endParaRPr lang="zh-CN" altLang="en-US" sz="1200" dirty="0"/>
          </a:p>
        </p:txBody>
      </p:sp>
      <p:sp>
        <p:nvSpPr>
          <p:cNvPr id="31757" name="Oval 43"/>
          <p:cNvSpPr/>
          <p:nvPr/>
        </p:nvSpPr>
        <p:spPr>
          <a:xfrm>
            <a:off x="287338" y="2144713"/>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a</a:t>
            </a:r>
            <a:endParaRPr lang="en-US" altLang="zh-CN" sz="1200" b="1" dirty="0">
              <a:solidFill>
                <a:schemeClr val="bg1"/>
              </a:solidFill>
              <a:latin typeface="Arial" panose="020B0604020202020204" pitchFamily="34" charset="0"/>
            </a:endParaRPr>
          </a:p>
        </p:txBody>
      </p:sp>
      <p:sp>
        <p:nvSpPr>
          <p:cNvPr id="31758" name="Oval 44"/>
          <p:cNvSpPr/>
          <p:nvPr/>
        </p:nvSpPr>
        <p:spPr>
          <a:xfrm>
            <a:off x="287338" y="2671763"/>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b</a:t>
            </a:r>
            <a:endParaRPr lang="en-US" altLang="zh-CN" sz="1200" b="1" dirty="0">
              <a:solidFill>
                <a:schemeClr val="bg1"/>
              </a:solidFill>
              <a:latin typeface="Arial" panose="020B0604020202020204" pitchFamily="34" charset="0"/>
            </a:endParaRPr>
          </a:p>
        </p:txBody>
      </p:sp>
      <p:sp>
        <p:nvSpPr>
          <p:cNvPr id="31759" name="Oval 45"/>
          <p:cNvSpPr/>
          <p:nvPr/>
        </p:nvSpPr>
        <p:spPr>
          <a:xfrm>
            <a:off x="287338" y="3246438"/>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c</a:t>
            </a:r>
            <a:endParaRPr lang="en-US" altLang="zh-CN" sz="1200" b="1" dirty="0">
              <a:solidFill>
                <a:schemeClr val="bg1"/>
              </a:solidFill>
              <a:latin typeface="Arial" panose="020B0604020202020204" pitchFamily="34" charset="0"/>
            </a:endParaRPr>
          </a:p>
        </p:txBody>
      </p:sp>
      <p:sp>
        <p:nvSpPr>
          <p:cNvPr id="31760" name="Line 51"/>
          <p:cNvSpPr/>
          <p:nvPr>
            <p:custDataLst>
              <p:tags r:id="rId12"/>
            </p:custDataLst>
          </p:nvPr>
        </p:nvSpPr>
        <p:spPr>
          <a:xfrm>
            <a:off x="160338" y="1906588"/>
            <a:ext cx="2303462" cy="0"/>
          </a:xfrm>
          <a:prstGeom prst="line">
            <a:avLst/>
          </a:prstGeom>
          <a:ln w="12700" cap="flat" cmpd="sng">
            <a:solidFill>
              <a:schemeClr val="tx1"/>
            </a:solidFill>
            <a:prstDash val="solid"/>
            <a:headEnd type="none" w="med" len="med"/>
            <a:tailEnd type="none" w="med" len="med"/>
          </a:ln>
        </p:spPr>
      </p:sp>
      <p:sp>
        <p:nvSpPr>
          <p:cNvPr id="31761" name="Freeform 60"/>
          <p:cNvSpPr/>
          <p:nvPr>
            <p:custDataLst>
              <p:tags r:id="rId13"/>
            </p:custDataLst>
          </p:nvPr>
        </p:nvSpPr>
        <p:spPr>
          <a:xfrm rot="-3403507">
            <a:off x="5464175" y="4233863"/>
            <a:ext cx="504825" cy="360362"/>
          </a:xfrm>
          <a:custGeom>
            <a:avLst/>
            <a:gdLst/>
            <a:ahLst/>
            <a:cxnLst>
              <a:cxn ang="0">
                <a:pos x="71438" y="0"/>
              </a:cxn>
              <a:cxn ang="0">
                <a:pos x="504825" y="360363"/>
              </a:cxn>
              <a:cxn ang="0">
                <a:pos x="0" y="215900"/>
              </a:cxn>
              <a:cxn ang="0">
                <a:pos x="71438" y="0"/>
              </a:cxn>
            </a:cxnLst>
            <a:pathLst>
              <a:path w="318" h="227">
                <a:moveTo>
                  <a:pt x="45" y="0"/>
                </a:moveTo>
                <a:lnTo>
                  <a:pt x="318" y="227"/>
                </a:lnTo>
                <a:lnTo>
                  <a:pt x="0" y="136"/>
                </a:lnTo>
                <a:lnTo>
                  <a:pt x="45" y="0"/>
                </a:lnTo>
                <a:close/>
              </a:path>
            </a:pathLst>
          </a:custGeom>
          <a:solidFill>
            <a:schemeClr val="folHlink">
              <a:alpha val="100000"/>
            </a:schemeClr>
          </a:solidFill>
          <a:ln w="12700">
            <a:noFill/>
          </a:ln>
        </p:spPr>
        <p:txBody>
          <a:bodyPr/>
          <a:p>
            <a:endParaRPr lang="zh-CN" altLang="en-US"/>
          </a:p>
        </p:txBody>
      </p:sp>
      <p:sp>
        <p:nvSpPr>
          <p:cNvPr id="31762" name="AutoShape 61"/>
          <p:cNvSpPr/>
          <p:nvPr>
            <p:custDataLst>
              <p:tags r:id="rId14"/>
            </p:custDataLst>
          </p:nvPr>
        </p:nvSpPr>
        <p:spPr>
          <a:xfrm>
            <a:off x="4411663" y="4325938"/>
            <a:ext cx="1246187" cy="97790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eaLnBrk="1" hangingPunct="1">
              <a:buSzPct val="120000"/>
            </a:pPr>
            <a:r>
              <a:rPr lang="zh-CN" altLang="ca-ES" sz="1200" b="1" dirty="0">
                <a:solidFill>
                  <a:schemeClr val="bg1"/>
                </a:solidFill>
                <a:latin typeface="Arial" panose="020B0604020202020204" pitchFamily="34" charset="0"/>
              </a:rPr>
              <a:t>三个地区分公司主要是运行维护职能</a:t>
            </a:r>
            <a:r>
              <a:rPr lang="zh-CN" altLang="en-US" sz="1200" b="1" dirty="0">
                <a:solidFill>
                  <a:schemeClr val="bg1"/>
                </a:solidFill>
                <a:latin typeface="Arial" panose="020B0604020202020204" pitchFamily="34" charset="0"/>
              </a:rPr>
              <a:t>，提升运维效率，降本增效</a:t>
            </a:r>
            <a:endParaRPr lang="en-US" altLang="zh-CN" sz="1200" b="1" dirty="0">
              <a:solidFill>
                <a:schemeClr val="bg1"/>
              </a:solidFill>
              <a:latin typeface="Arial" panose="020B0604020202020204" pitchFamily="34" charset="0"/>
            </a:endParaRPr>
          </a:p>
        </p:txBody>
      </p:sp>
      <p:sp>
        <p:nvSpPr>
          <p:cNvPr id="31763" name="Rectangle 64"/>
          <p:cNvSpPr/>
          <p:nvPr>
            <p:custDataLst>
              <p:tags r:id="rId15"/>
            </p:custDataLst>
          </p:nvPr>
        </p:nvSpPr>
        <p:spPr>
          <a:xfrm>
            <a:off x="6435725" y="1584325"/>
            <a:ext cx="863600" cy="381000"/>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GB" sz="1200" dirty="0">
                <a:latin typeface="华文楷体" pitchFamily="2" charset="-122"/>
              </a:rPr>
              <a:t>战略规划部</a:t>
            </a:r>
            <a:endParaRPr lang="zh-CN" altLang="en-GB" sz="1200" dirty="0">
              <a:latin typeface="华文楷体" pitchFamily="2" charset="-122"/>
            </a:endParaRPr>
          </a:p>
        </p:txBody>
      </p:sp>
      <p:sp>
        <p:nvSpPr>
          <p:cNvPr id="31764" name="Rectangle 65"/>
          <p:cNvSpPr/>
          <p:nvPr>
            <p:custDataLst>
              <p:tags r:id="rId16"/>
            </p:custDataLst>
          </p:nvPr>
        </p:nvSpPr>
        <p:spPr>
          <a:xfrm>
            <a:off x="6435725" y="1995488"/>
            <a:ext cx="863600" cy="381000"/>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GB" sz="1200" dirty="0">
                <a:latin typeface="华文楷体" pitchFamily="2" charset="-122"/>
              </a:rPr>
              <a:t>财务管理</a:t>
            </a:r>
            <a:endParaRPr lang="zh-CN" altLang="en-GB" sz="1200" dirty="0">
              <a:latin typeface="华文楷体" pitchFamily="2" charset="-122"/>
            </a:endParaRPr>
          </a:p>
        </p:txBody>
      </p:sp>
      <p:sp>
        <p:nvSpPr>
          <p:cNvPr id="31765" name="Rectangle 66"/>
          <p:cNvSpPr/>
          <p:nvPr>
            <p:custDataLst>
              <p:tags r:id="rId17"/>
            </p:custDataLst>
          </p:nvPr>
        </p:nvSpPr>
        <p:spPr>
          <a:xfrm>
            <a:off x="6435725" y="2536825"/>
            <a:ext cx="863600" cy="381000"/>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en-GB" sz="1200" dirty="0">
                <a:latin typeface="华文楷体" pitchFamily="2" charset="-122"/>
              </a:rPr>
              <a:t>人力资源</a:t>
            </a:r>
            <a:endParaRPr lang="zh-CN" altLang="en-GB" sz="1200" dirty="0">
              <a:latin typeface="华文楷体" pitchFamily="2" charset="-122"/>
            </a:endParaRPr>
          </a:p>
        </p:txBody>
      </p:sp>
      <p:sp>
        <p:nvSpPr>
          <p:cNvPr id="31766" name="Line 69"/>
          <p:cNvSpPr/>
          <p:nvPr>
            <p:custDataLst>
              <p:tags r:id="rId18"/>
            </p:custDataLst>
          </p:nvPr>
        </p:nvSpPr>
        <p:spPr>
          <a:xfrm>
            <a:off x="4924425" y="2089150"/>
            <a:ext cx="1316038" cy="0"/>
          </a:xfrm>
          <a:prstGeom prst="line">
            <a:avLst/>
          </a:prstGeom>
          <a:ln w="28575" cap="flat" cmpd="sng">
            <a:solidFill>
              <a:schemeClr val="tx1"/>
            </a:solidFill>
            <a:prstDash val="solid"/>
            <a:headEnd type="none" w="med" len="med"/>
            <a:tailEnd type="none" w="med" len="med"/>
          </a:ln>
        </p:spPr>
      </p:sp>
      <p:sp>
        <p:nvSpPr>
          <p:cNvPr id="31767" name="Rectangle 70"/>
          <p:cNvSpPr/>
          <p:nvPr>
            <p:custDataLst>
              <p:tags r:id="rId19"/>
            </p:custDataLst>
          </p:nvPr>
        </p:nvSpPr>
        <p:spPr>
          <a:xfrm>
            <a:off x="6267450" y="1492250"/>
            <a:ext cx="1189038" cy="1512888"/>
          </a:xfrm>
          <a:prstGeom prst="rect">
            <a:avLst/>
          </a:prstGeom>
          <a:solidFill>
            <a:srgbClr val="FF9900">
              <a:alpha val="50195"/>
            </a:srgbClr>
          </a:solidFill>
          <a:ln w="19050" cap="flat" cmpd="sng">
            <a:solidFill>
              <a:srgbClr val="FF99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768" name="Freeform 71"/>
          <p:cNvSpPr/>
          <p:nvPr>
            <p:custDataLst>
              <p:tags r:id="rId20"/>
            </p:custDataLst>
          </p:nvPr>
        </p:nvSpPr>
        <p:spPr>
          <a:xfrm>
            <a:off x="7261225" y="1873250"/>
            <a:ext cx="758825" cy="431800"/>
          </a:xfrm>
          <a:custGeom>
            <a:avLst/>
            <a:gdLst/>
            <a:ahLst/>
            <a:cxnLst>
              <a:cxn ang="0">
                <a:pos x="758825" y="215900"/>
              </a:cxn>
              <a:cxn ang="0">
                <a:pos x="0" y="0"/>
              </a:cxn>
              <a:cxn ang="0">
                <a:pos x="758825" y="431800"/>
              </a:cxn>
              <a:cxn ang="0">
                <a:pos x="758825" y="215900"/>
              </a:cxn>
            </a:cxnLst>
            <a:pathLst>
              <a:path w="680" h="272">
                <a:moveTo>
                  <a:pt x="680" y="136"/>
                </a:moveTo>
                <a:lnTo>
                  <a:pt x="0" y="0"/>
                </a:lnTo>
                <a:lnTo>
                  <a:pt x="680" y="272"/>
                </a:lnTo>
                <a:lnTo>
                  <a:pt x="680" y="136"/>
                </a:lnTo>
                <a:close/>
              </a:path>
            </a:pathLst>
          </a:custGeom>
          <a:solidFill>
            <a:schemeClr val="folHlink">
              <a:alpha val="100000"/>
            </a:schemeClr>
          </a:solidFill>
          <a:ln w="12700">
            <a:noFill/>
          </a:ln>
        </p:spPr>
        <p:txBody>
          <a:bodyPr/>
          <a:p>
            <a:endParaRPr lang="zh-CN" altLang="en-US"/>
          </a:p>
        </p:txBody>
      </p:sp>
      <p:sp>
        <p:nvSpPr>
          <p:cNvPr id="31769" name="AutoShape 72"/>
          <p:cNvSpPr/>
          <p:nvPr>
            <p:custDataLst>
              <p:tags r:id="rId21"/>
            </p:custDataLst>
          </p:nvPr>
        </p:nvSpPr>
        <p:spPr>
          <a:xfrm>
            <a:off x="7661275" y="1657350"/>
            <a:ext cx="1079500" cy="1152525"/>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强有力的公司本部承担了决策分析、一体化协同以及业绩导向的企业集约化管理</a:t>
            </a:r>
            <a:endParaRPr lang="zh-CN" altLang="en-US" sz="1200" dirty="0">
              <a:latin typeface="Arial" panose="020B0604020202020204" pitchFamily="34" charset="0"/>
            </a:endParaRPr>
          </a:p>
        </p:txBody>
      </p:sp>
      <p:grpSp>
        <p:nvGrpSpPr>
          <p:cNvPr id="31770" name="Group 73"/>
          <p:cNvGrpSpPr/>
          <p:nvPr/>
        </p:nvGrpSpPr>
        <p:grpSpPr>
          <a:xfrm>
            <a:off x="130175" y="250825"/>
            <a:ext cx="406400" cy="698500"/>
            <a:chOff x="82" y="158"/>
            <a:chExt cx="256" cy="440"/>
          </a:xfrm>
        </p:grpSpPr>
        <p:sp>
          <p:nvSpPr>
            <p:cNvPr id="31815" name="Rectangle 74"/>
            <p:cNvSpPr/>
            <p:nvPr>
              <p:custDataLst>
                <p:tags r:id="rId2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816" name="WordArt 75"/>
            <p:cNvSpPr>
              <a:spLocks noTextEdit="1"/>
            </p:cNvSpPr>
            <p:nvPr>
              <p:custDataLst>
                <p:tags r:id="rId23"/>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sp>
        <p:nvSpPr>
          <p:cNvPr id="31771" name="Rectangle 76"/>
          <p:cNvSpPr/>
          <p:nvPr>
            <p:custDataLst>
              <p:tags r:id="rId24"/>
            </p:custDataLst>
          </p:nvPr>
        </p:nvSpPr>
        <p:spPr>
          <a:xfrm>
            <a:off x="7613650" y="3371850"/>
            <a:ext cx="641350" cy="506413"/>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sz="1200" dirty="0">
                <a:latin typeface="Arial" panose="020B0604020202020204" pitchFamily="34" charset="0"/>
              </a:rPr>
              <a:t>调度</a:t>
            </a:r>
            <a:endParaRPr lang="en-US" altLang="zh-CN" sz="1200" dirty="0">
              <a:latin typeface="Arial" panose="020B0604020202020204" pitchFamily="34" charset="0"/>
            </a:endParaRPr>
          </a:p>
        </p:txBody>
      </p:sp>
      <p:sp>
        <p:nvSpPr>
          <p:cNvPr id="31772" name="Rectangle 77"/>
          <p:cNvSpPr/>
          <p:nvPr>
            <p:custDataLst>
              <p:tags r:id="rId25"/>
            </p:custDataLst>
          </p:nvPr>
        </p:nvSpPr>
        <p:spPr>
          <a:xfrm>
            <a:off x="5064125" y="2543175"/>
            <a:ext cx="1031875" cy="508000"/>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r>
              <a:rPr lang="zh-CN" altLang="en-US" sz="1200" dirty="0">
                <a:latin typeface="Arial" panose="020B0604020202020204" pitchFamily="34" charset="0"/>
              </a:rPr>
              <a:t>输配电事业部</a:t>
            </a:r>
            <a:endParaRPr lang="en-US" altLang="zh-CN" sz="1200" dirty="0">
              <a:latin typeface="Arial" panose="020B0604020202020204" pitchFamily="34" charset="0"/>
            </a:endParaRPr>
          </a:p>
        </p:txBody>
      </p:sp>
      <p:sp>
        <p:nvSpPr>
          <p:cNvPr id="31773" name="Rectangle 78"/>
          <p:cNvSpPr/>
          <p:nvPr>
            <p:custDataLst>
              <p:tags r:id="rId26"/>
            </p:custDataLst>
          </p:nvPr>
        </p:nvSpPr>
        <p:spPr>
          <a:xfrm>
            <a:off x="3592513" y="2543175"/>
            <a:ext cx="1117600" cy="508000"/>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r>
              <a:rPr lang="zh-CN" altLang="en-US" sz="1200" dirty="0">
                <a:latin typeface="Arial" panose="020B0604020202020204" pitchFamily="34" charset="0"/>
              </a:rPr>
              <a:t>营销事业部</a:t>
            </a:r>
            <a:endParaRPr lang="en-US" altLang="zh-CN" sz="1200" dirty="0">
              <a:latin typeface="Arial" panose="020B0604020202020204" pitchFamily="34" charset="0"/>
            </a:endParaRPr>
          </a:p>
        </p:txBody>
      </p:sp>
      <p:sp>
        <p:nvSpPr>
          <p:cNvPr id="31774" name="Rectangle 79"/>
          <p:cNvSpPr/>
          <p:nvPr>
            <p:custDataLst>
              <p:tags r:id="rId27"/>
            </p:custDataLst>
          </p:nvPr>
        </p:nvSpPr>
        <p:spPr>
          <a:xfrm>
            <a:off x="2800350" y="3371850"/>
            <a:ext cx="642938" cy="506413"/>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r>
              <a:rPr lang="zh-CN" altLang="en-US" sz="1200" dirty="0">
                <a:latin typeface="Arial" panose="020B0604020202020204" pitchFamily="34" charset="0"/>
              </a:rPr>
              <a:t>企业客</a:t>
            </a:r>
            <a:endParaRPr lang="zh-CN" altLang="en-US" sz="1200" dirty="0">
              <a:latin typeface="Arial" panose="020B0604020202020204" pitchFamily="34" charset="0"/>
            </a:endParaRPr>
          </a:p>
          <a:p>
            <a:pPr algn="ctr" eaLnBrk="1" hangingPunct="1"/>
            <a:r>
              <a:rPr lang="zh-CN" altLang="en-US" sz="1200" dirty="0">
                <a:latin typeface="Arial" panose="020B0604020202020204" pitchFamily="34" charset="0"/>
              </a:rPr>
              <a:t>户发展</a:t>
            </a:r>
            <a:endParaRPr lang="zh-CN" altLang="en-US" sz="1200" dirty="0">
              <a:latin typeface="Arial" panose="020B0604020202020204" pitchFamily="34" charset="0"/>
            </a:endParaRPr>
          </a:p>
        </p:txBody>
      </p:sp>
      <p:sp>
        <p:nvSpPr>
          <p:cNvPr id="31775" name="Rectangle 80"/>
          <p:cNvSpPr/>
          <p:nvPr>
            <p:custDataLst>
              <p:tags r:id="rId28"/>
            </p:custDataLst>
          </p:nvPr>
        </p:nvSpPr>
        <p:spPr>
          <a:xfrm>
            <a:off x="3519488" y="3371850"/>
            <a:ext cx="641350" cy="506413"/>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r>
              <a:rPr lang="zh-CN" altLang="en-US" sz="1200" dirty="0">
                <a:latin typeface="Arial" panose="020B0604020202020204" pitchFamily="34" charset="0"/>
              </a:rPr>
              <a:t>中小客</a:t>
            </a:r>
            <a:endParaRPr lang="zh-CN" altLang="en-US" sz="1200" dirty="0">
              <a:latin typeface="Arial" panose="020B0604020202020204" pitchFamily="34" charset="0"/>
            </a:endParaRPr>
          </a:p>
          <a:p>
            <a:pPr algn="ctr" eaLnBrk="1" hangingPunct="1"/>
            <a:r>
              <a:rPr lang="zh-CN" altLang="en-US" sz="1200" dirty="0">
                <a:latin typeface="Arial" panose="020B0604020202020204" pitchFamily="34" charset="0"/>
              </a:rPr>
              <a:t>户发展</a:t>
            </a:r>
            <a:endParaRPr lang="zh-CN" altLang="en-US" sz="1200" dirty="0">
              <a:latin typeface="Arial" panose="020B0604020202020204" pitchFamily="34" charset="0"/>
            </a:endParaRPr>
          </a:p>
        </p:txBody>
      </p:sp>
      <p:sp>
        <p:nvSpPr>
          <p:cNvPr id="31776" name="Rectangle 81"/>
          <p:cNvSpPr/>
          <p:nvPr>
            <p:custDataLst>
              <p:tags r:id="rId29"/>
            </p:custDataLst>
          </p:nvPr>
        </p:nvSpPr>
        <p:spPr>
          <a:xfrm>
            <a:off x="4237038" y="3371850"/>
            <a:ext cx="641350" cy="506413"/>
          </a:xfrm>
          <a:prstGeom prst="rect">
            <a:avLst/>
          </a:prstGeom>
          <a:solidFill>
            <a:schemeClr val="accent1"/>
          </a:solidFill>
          <a:ln w="9525" cap="flat" cmpd="sng">
            <a:solidFill>
              <a:schemeClr val="tx1"/>
            </a:solidFill>
            <a:prstDash val="solid"/>
            <a:miter/>
            <a:headEnd type="none" w="med" len="med"/>
            <a:tailEnd type="none" w="med" len="med"/>
          </a:ln>
        </p:spPr>
        <p:txBody>
          <a:bodyPr wrap="none" lIns="0" tIns="0" rIns="0" bIns="0" anchor="ctr" anchorCtr="0"/>
          <a:p>
            <a:pPr algn="ctr" eaLnBrk="1" hangingPunct="1"/>
            <a:r>
              <a:rPr lang="zh-CN" altLang="en-US" sz="1200" dirty="0">
                <a:latin typeface="Arial" panose="020B0604020202020204" pitchFamily="34" charset="0"/>
              </a:rPr>
              <a:t>表计</a:t>
            </a:r>
            <a:endParaRPr lang="zh-CN" altLang="en-US" sz="1200" dirty="0">
              <a:latin typeface="Arial" panose="020B0604020202020204" pitchFamily="34" charset="0"/>
            </a:endParaRPr>
          </a:p>
          <a:p>
            <a:pPr algn="ctr" eaLnBrk="1" hangingPunct="1"/>
            <a:r>
              <a:rPr lang="zh-CN" altLang="en-US" sz="1200" dirty="0">
                <a:latin typeface="Arial" panose="020B0604020202020204" pitchFamily="34" charset="0"/>
              </a:rPr>
              <a:t>服务</a:t>
            </a:r>
            <a:endParaRPr lang="zh-CN" altLang="en-US" sz="1200" dirty="0">
              <a:latin typeface="Arial" panose="020B0604020202020204" pitchFamily="34" charset="0"/>
            </a:endParaRPr>
          </a:p>
        </p:txBody>
      </p:sp>
      <p:sp>
        <p:nvSpPr>
          <p:cNvPr id="31777" name="Rectangle 82"/>
          <p:cNvSpPr/>
          <p:nvPr>
            <p:custDataLst>
              <p:tags r:id="rId30"/>
            </p:custDataLst>
          </p:nvPr>
        </p:nvSpPr>
        <p:spPr>
          <a:xfrm>
            <a:off x="4956175" y="3371850"/>
            <a:ext cx="639763" cy="506413"/>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sz="1200" dirty="0">
                <a:latin typeface="Arial" panose="020B0604020202020204" pitchFamily="34" charset="0"/>
              </a:rPr>
              <a:t>呼叫</a:t>
            </a:r>
            <a:endParaRPr lang="zh-CN" altLang="en-US" sz="1200" dirty="0">
              <a:latin typeface="Arial" panose="020B0604020202020204" pitchFamily="34" charset="0"/>
            </a:endParaRPr>
          </a:p>
          <a:p>
            <a:pPr algn="ctr" eaLnBrk="1" hangingPunct="1"/>
            <a:r>
              <a:rPr lang="zh-CN" altLang="en-US" sz="1200" dirty="0">
                <a:latin typeface="Arial" panose="020B0604020202020204" pitchFamily="34" charset="0"/>
              </a:rPr>
              <a:t>中心</a:t>
            </a:r>
            <a:endParaRPr lang="zh-CN" altLang="en-US" sz="1200" dirty="0">
              <a:latin typeface="Arial" panose="020B0604020202020204" pitchFamily="34" charset="0"/>
            </a:endParaRPr>
          </a:p>
        </p:txBody>
      </p:sp>
      <p:grpSp>
        <p:nvGrpSpPr>
          <p:cNvPr id="31778" name="Group 83"/>
          <p:cNvGrpSpPr/>
          <p:nvPr/>
        </p:nvGrpSpPr>
        <p:grpSpPr>
          <a:xfrm>
            <a:off x="6129338" y="4181475"/>
            <a:ext cx="915987" cy="574675"/>
            <a:chOff x="3153" y="2634"/>
            <a:chExt cx="577" cy="362"/>
          </a:xfrm>
        </p:grpSpPr>
        <p:sp>
          <p:nvSpPr>
            <p:cNvPr id="31813" name="Rectangle 84"/>
            <p:cNvSpPr/>
            <p:nvPr/>
          </p:nvSpPr>
          <p:spPr>
            <a:xfrm>
              <a:off x="3192" y="2677"/>
              <a:ext cx="538" cy="319"/>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endParaRPr lang="en-US" altLang="zh-CN" sz="1200" dirty="0">
                <a:latin typeface="Arial" panose="020B0604020202020204" pitchFamily="34" charset="0"/>
              </a:endParaRPr>
            </a:p>
          </p:txBody>
        </p:sp>
        <p:sp>
          <p:nvSpPr>
            <p:cNvPr id="31814" name="Rectangle 85"/>
            <p:cNvSpPr/>
            <p:nvPr/>
          </p:nvSpPr>
          <p:spPr>
            <a:xfrm>
              <a:off x="3153" y="2634"/>
              <a:ext cx="537" cy="319"/>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en-US" altLang="zh-CN" sz="1200" dirty="0">
                  <a:latin typeface="Arial" panose="020B0604020202020204" pitchFamily="34" charset="0"/>
                </a:rPr>
                <a:t>3</a:t>
              </a:r>
              <a:r>
                <a:rPr lang="zh-CN" altLang="en-US" sz="1200" dirty="0">
                  <a:latin typeface="Arial" panose="020B0604020202020204" pitchFamily="34" charset="0"/>
                </a:rPr>
                <a:t>家地区分公司</a:t>
              </a:r>
              <a:endParaRPr lang="en-US" altLang="zh-CN" sz="1200" dirty="0">
                <a:latin typeface="Arial" panose="020B0604020202020204" pitchFamily="34" charset="0"/>
              </a:endParaRPr>
            </a:p>
          </p:txBody>
        </p:sp>
      </p:grpSp>
      <p:sp>
        <p:nvSpPr>
          <p:cNvPr id="31779" name="Rectangle 86"/>
          <p:cNvSpPr/>
          <p:nvPr>
            <p:custDataLst>
              <p:tags r:id="rId31"/>
            </p:custDataLst>
          </p:nvPr>
        </p:nvSpPr>
        <p:spPr>
          <a:xfrm>
            <a:off x="6680200" y="3371850"/>
            <a:ext cx="641350" cy="506413"/>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sz="1200" dirty="0">
                <a:latin typeface="Arial" panose="020B0604020202020204" pitchFamily="34" charset="0"/>
              </a:rPr>
              <a:t>资产</a:t>
            </a:r>
            <a:br>
              <a:rPr lang="zh-CN" altLang="en-US" sz="1200" dirty="0">
                <a:latin typeface="Arial" panose="020B0604020202020204" pitchFamily="34" charset="0"/>
              </a:rPr>
            </a:br>
            <a:r>
              <a:rPr lang="zh-CN" altLang="en-US" sz="1200" dirty="0">
                <a:latin typeface="Arial" panose="020B0604020202020204" pitchFamily="34" charset="0"/>
              </a:rPr>
              <a:t>管理</a:t>
            </a:r>
            <a:endParaRPr lang="en-US" altLang="zh-CN" sz="1200" dirty="0">
              <a:latin typeface="Arial" panose="020B0604020202020204" pitchFamily="34" charset="0"/>
            </a:endParaRPr>
          </a:p>
        </p:txBody>
      </p:sp>
      <p:sp>
        <p:nvSpPr>
          <p:cNvPr id="31780" name="Rectangle 87"/>
          <p:cNvSpPr/>
          <p:nvPr>
            <p:custDataLst>
              <p:tags r:id="rId32"/>
            </p:custDataLst>
          </p:nvPr>
        </p:nvSpPr>
        <p:spPr>
          <a:xfrm>
            <a:off x="5734050" y="3371850"/>
            <a:ext cx="641350" cy="506413"/>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sz="1200" dirty="0">
                <a:latin typeface="Arial" panose="020B0604020202020204" pitchFamily="34" charset="0"/>
              </a:rPr>
              <a:t>工程</a:t>
            </a:r>
            <a:br>
              <a:rPr lang="zh-CN" altLang="en-US" sz="1200" dirty="0">
                <a:latin typeface="Arial" panose="020B0604020202020204" pitchFamily="34" charset="0"/>
              </a:rPr>
            </a:br>
            <a:r>
              <a:rPr lang="zh-CN" altLang="en-US" sz="1200" dirty="0">
                <a:latin typeface="Arial" panose="020B0604020202020204" pitchFamily="34" charset="0"/>
              </a:rPr>
              <a:t>管理</a:t>
            </a:r>
            <a:endParaRPr lang="en-US" altLang="zh-CN" sz="1200" dirty="0">
              <a:latin typeface="Arial" panose="020B0604020202020204" pitchFamily="34" charset="0"/>
            </a:endParaRPr>
          </a:p>
        </p:txBody>
      </p:sp>
      <p:grpSp>
        <p:nvGrpSpPr>
          <p:cNvPr id="31781" name="Group 88"/>
          <p:cNvGrpSpPr/>
          <p:nvPr/>
        </p:nvGrpSpPr>
        <p:grpSpPr>
          <a:xfrm>
            <a:off x="6196013" y="4852988"/>
            <a:ext cx="915987" cy="574675"/>
            <a:chOff x="3118" y="3386"/>
            <a:chExt cx="661" cy="363"/>
          </a:xfrm>
        </p:grpSpPr>
        <p:sp>
          <p:nvSpPr>
            <p:cNvPr id="31811" name="Rectangle 89"/>
            <p:cNvSpPr/>
            <p:nvPr/>
          </p:nvSpPr>
          <p:spPr>
            <a:xfrm>
              <a:off x="3163" y="3430"/>
              <a:ext cx="616" cy="319"/>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endParaRPr lang="en-US" altLang="zh-CN" sz="1200" dirty="0">
                <a:latin typeface="Arial" panose="020B0604020202020204" pitchFamily="34" charset="0"/>
              </a:endParaRPr>
            </a:p>
          </p:txBody>
        </p:sp>
        <p:sp>
          <p:nvSpPr>
            <p:cNvPr id="31812" name="Rectangle 90"/>
            <p:cNvSpPr/>
            <p:nvPr/>
          </p:nvSpPr>
          <p:spPr>
            <a:xfrm>
              <a:off x="3118" y="3386"/>
              <a:ext cx="616" cy="318"/>
            </a:xfrm>
            <a:prstGeom prst="rect">
              <a:avLst/>
            </a:prstGeom>
            <a:solidFill>
              <a:schemeClr val="accent1"/>
            </a:solidFill>
            <a:ln w="9525" cap="flat" cmpd="sng">
              <a:solidFill>
                <a:schemeClr val="tx1"/>
              </a:solidFill>
              <a:prstDash val="solid"/>
              <a:miter/>
              <a:headEnd type="none" w="med" len="med"/>
              <a:tailEnd type="none" w="med" len="med"/>
            </a:ln>
          </p:spPr>
          <p:txBody>
            <a:bodyPr lIns="0" tIns="0" rIns="0" bIns="0" anchor="ctr" anchorCtr="0"/>
            <a:p>
              <a:pPr algn="ctr" eaLnBrk="1" hangingPunct="1"/>
              <a:r>
                <a:rPr lang="en-US" altLang="zh-CN" sz="1200" dirty="0">
                  <a:latin typeface="Arial" panose="020B0604020202020204" pitchFamily="34" charset="0"/>
                </a:rPr>
                <a:t>15</a:t>
              </a:r>
              <a:r>
                <a:rPr lang="zh-CN" altLang="en-US" sz="1200" dirty="0">
                  <a:latin typeface="Arial" panose="020B0604020202020204" pitchFamily="34" charset="0"/>
                </a:rPr>
                <a:t>个运行抢修网点</a:t>
              </a:r>
              <a:endParaRPr lang="en-US" altLang="zh-CN" sz="1200" dirty="0">
                <a:latin typeface="Arial" panose="020B0604020202020204" pitchFamily="34" charset="0"/>
              </a:endParaRPr>
            </a:p>
          </p:txBody>
        </p:sp>
      </p:grpSp>
      <p:sp>
        <p:nvSpPr>
          <p:cNvPr id="31782" name="Rectangle 68"/>
          <p:cNvSpPr/>
          <p:nvPr>
            <p:custDataLst>
              <p:tags r:id="rId33"/>
            </p:custDataLst>
          </p:nvPr>
        </p:nvSpPr>
        <p:spPr>
          <a:xfrm>
            <a:off x="6194425" y="1552575"/>
            <a:ext cx="188913" cy="1277938"/>
          </a:xfrm>
          <a:prstGeom prst="rect">
            <a:avLst/>
          </a:prstGeom>
          <a:noFill/>
          <a:ln w="19050">
            <a:noFill/>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本部管控和支持</a:t>
            </a:r>
            <a:endParaRPr lang="zh-CN" altLang="en-US" sz="1200" b="1" dirty="0"/>
          </a:p>
        </p:txBody>
      </p:sp>
      <p:sp>
        <p:nvSpPr>
          <p:cNvPr id="31783" name="Rectangle 92"/>
          <p:cNvSpPr/>
          <p:nvPr>
            <p:custDataLst>
              <p:tags r:id="rId34"/>
            </p:custDataLst>
          </p:nvPr>
        </p:nvSpPr>
        <p:spPr>
          <a:xfrm>
            <a:off x="6435725" y="2343150"/>
            <a:ext cx="288925" cy="182563"/>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a:t>
            </a:r>
            <a:endParaRPr lang="en-US" altLang="zh-CN" sz="1200" b="1" dirty="0"/>
          </a:p>
        </p:txBody>
      </p:sp>
      <p:cxnSp>
        <p:nvCxnSpPr>
          <p:cNvPr id="31784" name="AutoShape 93"/>
          <p:cNvCxnSpPr>
            <a:stCxn id="31755" idx="2"/>
            <a:endCxn id="31773" idx="0"/>
          </p:cNvCxnSpPr>
          <p:nvPr>
            <p:custDataLst>
              <p:tags r:id="rId35"/>
            </p:custDataLst>
          </p:nvPr>
        </p:nvCxnSpPr>
        <p:spPr>
          <a:xfrm rot="5400000">
            <a:off x="4249738" y="1865313"/>
            <a:ext cx="579437" cy="776287"/>
          </a:xfrm>
          <a:prstGeom prst="bentConnector3">
            <a:avLst>
              <a:gd name="adj1" fmla="val 49861"/>
            </a:avLst>
          </a:prstGeom>
          <a:ln w="28575" cap="flat" cmpd="sng">
            <a:solidFill>
              <a:schemeClr val="tx1"/>
            </a:solidFill>
            <a:prstDash val="solid"/>
            <a:miter/>
            <a:headEnd type="none" w="med" len="med"/>
            <a:tailEnd type="none" w="med" len="med"/>
          </a:ln>
        </p:spPr>
      </p:cxnSp>
      <p:cxnSp>
        <p:nvCxnSpPr>
          <p:cNvPr id="31785" name="AutoShape 94"/>
          <p:cNvCxnSpPr>
            <a:stCxn id="31755" idx="2"/>
            <a:endCxn id="31772" idx="0"/>
          </p:cNvCxnSpPr>
          <p:nvPr>
            <p:custDataLst>
              <p:tags r:id="rId36"/>
            </p:custDataLst>
          </p:nvPr>
        </p:nvCxnSpPr>
        <p:spPr>
          <a:xfrm rot="-5400000" flipH="1">
            <a:off x="4964113" y="1927225"/>
            <a:ext cx="579437" cy="652463"/>
          </a:xfrm>
          <a:prstGeom prst="bentConnector3">
            <a:avLst>
              <a:gd name="adj1" fmla="val 49861"/>
            </a:avLst>
          </a:prstGeom>
          <a:ln w="28575" cap="flat" cmpd="sng">
            <a:solidFill>
              <a:schemeClr val="tx1"/>
            </a:solidFill>
            <a:prstDash val="solid"/>
            <a:miter/>
            <a:headEnd type="none" w="med" len="med"/>
            <a:tailEnd type="none" w="med" len="med"/>
          </a:ln>
        </p:spPr>
      </p:cxnSp>
      <p:cxnSp>
        <p:nvCxnSpPr>
          <p:cNvPr id="31786" name="AutoShape 95"/>
          <p:cNvCxnSpPr>
            <a:stCxn id="31773" idx="2"/>
            <a:endCxn id="31774" idx="0"/>
          </p:cNvCxnSpPr>
          <p:nvPr>
            <p:custDataLst>
              <p:tags r:id="rId37"/>
            </p:custDataLst>
          </p:nvPr>
        </p:nvCxnSpPr>
        <p:spPr>
          <a:xfrm rot="5400000">
            <a:off x="3476625" y="2697163"/>
            <a:ext cx="320675" cy="1028700"/>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87" name="AutoShape 96"/>
          <p:cNvCxnSpPr>
            <a:stCxn id="31773" idx="2"/>
            <a:endCxn id="31775" idx="0"/>
          </p:cNvCxnSpPr>
          <p:nvPr>
            <p:custDataLst>
              <p:tags r:id="rId38"/>
            </p:custDataLst>
          </p:nvPr>
        </p:nvCxnSpPr>
        <p:spPr>
          <a:xfrm rot="5400000">
            <a:off x="3835400" y="3055938"/>
            <a:ext cx="320675" cy="311150"/>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88" name="AutoShape 97"/>
          <p:cNvCxnSpPr>
            <a:stCxn id="31773" idx="2"/>
            <a:endCxn id="31776" idx="0"/>
          </p:cNvCxnSpPr>
          <p:nvPr>
            <p:custDataLst>
              <p:tags r:id="rId39"/>
            </p:custDataLst>
          </p:nvPr>
        </p:nvCxnSpPr>
        <p:spPr>
          <a:xfrm rot="-5400000" flipH="1">
            <a:off x="4194175" y="3008313"/>
            <a:ext cx="320675" cy="406400"/>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89" name="AutoShape 98"/>
          <p:cNvCxnSpPr>
            <a:stCxn id="31773" idx="2"/>
            <a:endCxn id="31777" idx="0"/>
          </p:cNvCxnSpPr>
          <p:nvPr>
            <p:custDataLst>
              <p:tags r:id="rId40"/>
            </p:custDataLst>
          </p:nvPr>
        </p:nvCxnSpPr>
        <p:spPr>
          <a:xfrm rot="-5400000" flipH="1">
            <a:off x="4552950" y="2647950"/>
            <a:ext cx="320675" cy="1125538"/>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90" name="AutoShape 99"/>
          <p:cNvCxnSpPr>
            <a:stCxn id="31772" idx="2"/>
            <a:endCxn id="31780" idx="0"/>
          </p:cNvCxnSpPr>
          <p:nvPr>
            <p:custDataLst>
              <p:tags r:id="rId41"/>
            </p:custDataLst>
          </p:nvPr>
        </p:nvCxnSpPr>
        <p:spPr>
          <a:xfrm rot="-5400000" flipH="1">
            <a:off x="5656263" y="2973388"/>
            <a:ext cx="320675" cy="474662"/>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91" name="AutoShape 100"/>
          <p:cNvCxnSpPr>
            <a:stCxn id="31772" idx="2"/>
            <a:endCxn id="31779" idx="0"/>
          </p:cNvCxnSpPr>
          <p:nvPr>
            <p:custDataLst>
              <p:tags r:id="rId42"/>
            </p:custDataLst>
          </p:nvPr>
        </p:nvCxnSpPr>
        <p:spPr>
          <a:xfrm rot="-5400000" flipH="1">
            <a:off x="6129338" y="2500313"/>
            <a:ext cx="320675" cy="1420812"/>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92" name="AutoShape 101"/>
          <p:cNvCxnSpPr>
            <a:stCxn id="31772" idx="2"/>
            <a:endCxn id="31771" idx="0"/>
          </p:cNvCxnSpPr>
          <p:nvPr>
            <p:custDataLst>
              <p:tags r:id="rId43"/>
            </p:custDataLst>
          </p:nvPr>
        </p:nvCxnSpPr>
        <p:spPr>
          <a:xfrm rot="-5400000" flipH="1">
            <a:off x="6596063" y="2033588"/>
            <a:ext cx="320675" cy="2354262"/>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93" name="AutoShape 102"/>
          <p:cNvCxnSpPr>
            <a:stCxn id="31772" idx="2"/>
            <a:endCxn id="31814" idx="0"/>
          </p:cNvCxnSpPr>
          <p:nvPr>
            <p:custDataLst>
              <p:tags r:id="rId44"/>
            </p:custDataLst>
          </p:nvPr>
        </p:nvCxnSpPr>
        <p:spPr>
          <a:xfrm rot="-5400000" flipH="1">
            <a:off x="5502275" y="3127375"/>
            <a:ext cx="1130300" cy="976313"/>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31794" name="AutoShape 103"/>
          <p:cNvCxnSpPr>
            <a:stCxn id="31813" idx="2"/>
            <a:endCxn id="31812" idx="0"/>
          </p:cNvCxnSpPr>
          <p:nvPr>
            <p:custDataLst>
              <p:tags r:id="rId45"/>
            </p:custDataLst>
          </p:nvPr>
        </p:nvCxnSpPr>
        <p:spPr>
          <a:xfrm rot="-5400000" flipH="1">
            <a:off x="6572250" y="4802188"/>
            <a:ext cx="96838" cy="4762"/>
          </a:xfrm>
          <a:prstGeom prst="bentConnector3">
            <a:avLst>
              <a:gd name="adj1" fmla="val 49181"/>
            </a:avLst>
          </a:prstGeom>
          <a:ln w="28575" cap="flat" cmpd="sng">
            <a:solidFill>
              <a:schemeClr val="tx1"/>
            </a:solidFill>
            <a:prstDash val="solid"/>
            <a:miter/>
            <a:headEnd type="none" w="med" len="med"/>
            <a:tailEnd type="none" w="med" len="med"/>
          </a:ln>
        </p:spPr>
      </p:cxnSp>
      <p:sp>
        <p:nvSpPr>
          <p:cNvPr id="31795" name="Freeform 104"/>
          <p:cNvSpPr/>
          <p:nvPr>
            <p:custDataLst>
              <p:tags r:id="rId46"/>
            </p:custDataLst>
          </p:nvPr>
        </p:nvSpPr>
        <p:spPr>
          <a:xfrm>
            <a:off x="2776538" y="2452688"/>
            <a:ext cx="2870200" cy="1570037"/>
          </a:xfrm>
          <a:custGeom>
            <a:avLst/>
            <a:gdLst/>
            <a:ahLst/>
            <a:cxnLst>
              <a:cxn ang="0">
                <a:pos x="775221" y="0"/>
              </a:cxn>
              <a:cxn ang="0">
                <a:pos x="2041624" y="0"/>
              </a:cxn>
              <a:cxn ang="0">
                <a:pos x="2041624" y="694853"/>
              </a:cxn>
              <a:cxn ang="0">
                <a:pos x="2700719" y="694853"/>
              </a:cxn>
              <a:cxn ang="0">
                <a:pos x="2700719" y="875184"/>
              </a:cxn>
              <a:cxn ang="0">
                <a:pos x="2870200" y="875184"/>
              </a:cxn>
              <a:cxn ang="0">
                <a:pos x="2870200" y="1570037"/>
              </a:cxn>
              <a:cxn ang="0">
                <a:pos x="0" y="1570037"/>
              </a:cxn>
              <a:cxn ang="0">
                <a:pos x="0" y="673346"/>
              </a:cxn>
              <a:cxn ang="0">
                <a:pos x="765805" y="673346"/>
              </a:cxn>
              <a:cxn ang="0">
                <a:pos x="775221" y="0"/>
              </a:cxn>
            </a:cxnLst>
            <a:pathLst>
              <a:path w="1829" h="949">
                <a:moveTo>
                  <a:pt x="494" y="0"/>
                </a:moveTo>
                <a:lnTo>
                  <a:pt x="1301" y="0"/>
                </a:lnTo>
                <a:lnTo>
                  <a:pt x="1301" y="420"/>
                </a:lnTo>
                <a:lnTo>
                  <a:pt x="1721" y="420"/>
                </a:lnTo>
                <a:lnTo>
                  <a:pt x="1721" y="529"/>
                </a:lnTo>
                <a:lnTo>
                  <a:pt x="1829" y="529"/>
                </a:lnTo>
                <a:lnTo>
                  <a:pt x="1829" y="949"/>
                </a:lnTo>
                <a:lnTo>
                  <a:pt x="0" y="949"/>
                </a:lnTo>
                <a:lnTo>
                  <a:pt x="0" y="407"/>
                </a:lnTo>
                <a:lnTo>
                  <a:pt x="488" y="407"/>
                </a:lnTo>
                <a:lnTo>
                  <a:pt x="494" y="0"/>
                </a:lnTo>
                <a:close/>
              </a:path>
            </a:pathLst>
          </a:custGeom>
          <a:solidFill>
            <a:srgbClr val="FF9900">
              <a:alpha val="50195"/>
            </a:srgbClr>
          </a:solidFill>
          <a:ln w="19050" cap="flat" cmpd="sng">
            <a:solidFill>
              <a:srgbClr val="FF9900">
                <a:alpha val="100000"/>
              </a:srgbClr>
            </a:solidFill>
            <a:prstDash val="dash"/>
            <a:round/>
            <a:headEnd type="none" w="med" len="med"/>
            <a:tailEnd type="none" w="med" len="med"/>
          </a:ln>
        </p:spPr>
        <p:txBody>
          <a:bodyPr/>
          <a:p>
            <a:endParaRPr lang="zh-CN" altLang="en-US"/>
          </a:p>
        </p:txBody>
      </p:sp>
      <p:sp>
        <p:nvSpPr>
          <p:cNvPr id="31796" name="Rectangle 105"/>
          <p:cNvSpPr/>
          <p:nvPr>
            <p:custDataLst>
              <p:tags r:id="rId47"/>
            </p:custDataLst>
          </p:nvPr>
        </p:nvSpPr>
        <p:spPr>
          <a:xfrm>
            <a:off x="3817938" y="3905250"/>
            <a:ext cx="803275" cy="201613"/>
          </a:xfrm>
          <a:prstGeom prst="rect">
            <a:avLst/>
          </a:prstGeom>
          <a:noFill/>
          <a:ln w="19050">
            <a:noFill/>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营销事业部</a:t>
            </a:r>
            <a:endParaRPr lang="zh-CN" altLang="en-US" sz="1200" b="1" dirty="0"/>
          </a:p>
        </p:txBody>
      </p:sp>
      <p:sp>
        <p:nvSpPr>
          <p:cNvPr id="31797" name="Freeform 106"/>
          <p:cNvSpPr/>
          <p:nvPr>
            <p:custDataLst>
              <p:tags r:id="rId48"/>
            </p:custDataLst>
          </p:nvPr>
        </p:nvSpPr>
        <p:spPr>
          <a:xfrm>
            <a:off x="3205163" y="3883025"/>
            <a:ext cx="355600" cy="517525"/>
          </a:xfrm>
          <a:custGeom>
            <a:avLst/>
            <a:gdLst/>
            <a:ahLst/>
            <a:cxnLst>
              <a:cxn ang="0">
                <a:pos x="0" y="517525"/>
              </a:cxn>
              <a:cxn ang="0">
                <a:pos x="355600" y="0"/>
              </a:cxn>
              <a:cxn ang="0">
                <a:pos x="193675" y="517525"/>
              </a:cxn>
              <a:cxn ang="0">
                <a:pos x="0" y="517525"/>
              </a:cxn>
            </a:cxnLst>
            <a:pathLst>
              <a:path w="224" h="326">
                <a:moveTo>
                  <a:pt x="0" y="326"/>
                </a:moveTo>
                <a:lnTo>
                  <a:pt x="224" y="0"/>
                </a:lnTo>
                <a:lnTo>
                  <a:pt x="122" y="326"/>
                </a:lnTo>
                <a:lnTo>
                  <a:pt x="0" y="326"/>
                </a:lnTo>
                <a:close/>
              </a:path>
            </a:pathLst>
          </a:custGeom>
          <a:solidFill>
            <a:schemeClr val="folHlink">
              <a:alpha val="100000"/>
            </a:schemeClr>
          </a:solidFill>
          <a:ln w="28575">
            <a:noFill/>
          </a:ln>
        </p:spPr>
        <p:txBody>
          <a:bodyPr/>
          <a:p>
            <a:endParaRPr lang="zh-CN" altLang="en-US"/>
          </a:p>
        </p:txBody>
      </p:sp>
      <p:sp>
        <p:nvSpPr>
          <p:cNvPr id="31798" name="AutoShape 59"/>
          <p:cNvSpPr/>
          <p:nvPr>
            <p:custDataLst>
              <p:tags r:id="rId49"/>
            </p:custDataLst>
          </p:nvPr>
        </p:nvSpPr>
        <p:spPr>
          <a:xfrm>
            <a:off x="2730500" y="4294188"/>
            <a:ext cx="1009650" cy="998537"/>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建立了独立的营销事业部加强客户端管理</a:t>
            </a:r>
            <a:endParaRPr lang="zh-CN" altLang="en-US" sz="1200" dirty="0">
              <a:latin typeface="Arial" panose="020B0604020202020204" pitchFamily="34" charset="0"/>
            </a:endParaRPr>
          </a:p>
        </p:txBody>
      </p:sp>
      <p:sp>
        <p:nvSpPr>
          <p:cNvPr id="31799" name="Rectangle 107"/>
          <p:cNvSpPr/>
          <p:nvPr>
            <p:custDataLst>
              <p:tags r:id="rId50"/>
            </p:custDataLst>
          </p:nvPr>
        </p:nvSpPr>
        <p:spPr>
          <a:xfrm>
            <a:off x="6616700" y="3303588"/>
            <a:ext cx="817563" cy="666750"/>
          </a:xfrm>
          <a:prstGeom prst="rect">
            <a:avLst/>
          </a:prstGeom>
          <a:solidFill>
            <a:srgbClr val="FF9900">
              <a:alpha val="50195"/>
            </a:srgbClr>
          </a:solidFill>
          <a:ln w="19050" cap="flat" cmpd="sng">
            <a:solidFill>
              <a:srgbClr val="FF99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800" name="Rectangle 108"/>
          <p:cNvSpPr/>
          <p:nvPr>
            <p:custDataLst>
              <p:tags r:id="rId51"/>
            </p:custDataLst>
          </p:nvPr>
        </p:nvSpPr>
        <p:spPr>
          <a:xfrm>
            <a:off x="5972175" y="4043363"/>
            <a:ext cx="1182688" cy="1504950"/>
          </a:xfrm>
          <a:prstGeom prst="rect">
            <a:avLst/>
          </a:prstGeom>
          <a:solidFill>
            <a:srgbClr val="FF9900">
              <a:alpha val="50195"/>
            </a:srgbClr>
          </a:solidFill>
          <a:ln w="19050" cap="flat" cmpd="sng">
            <a:solidFill>
              <a:srgbClr val="FF99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801" name="Rectangle 110"/>
          <p:cNvSpPr/>
          <p:nvPr>
            <p:custDataLst>
              <p:tags r:id="rId52"/>
            </p:custDataLst>
          </p:nvPr>
        </p:nvSpPr>
        <p:spPr>
          <a:xfrm>
            <a:off x="5883275" y="4611688"/>
            <a:ext cx="180975" cy="212725"/>
          </a:xfrm>
          <a:prstGeom prst="rect">
            <a:avLst/>
          </a:prstGeom>
          <a:noFill/>
          <a:ln w="19050">
            <a:noFill/>
          </a:ln>
        </p:spPr>
        <p:txBody>
          <a:bodyPr lIns="0" tIns="0" rIns="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XX运行维护</a:t>
            </a:r>
            <a:endParaRPr lang="zh-CN" altLang="en-US" sz="1200" b="1" dirty="0"/>
          </a:p>
        </p:txBody>
      </p:sp>
      <p:sp>
        <p:nvSpPr>
          <p:cNvPr id="31802" name="Freeform 62"/>
          <p:cNvSpPr/>
          <p:nvPr>
            <p:custDataLst>
              <p:tags r:id="rId53"/>
            </p:custDataLst>
          </p:nvPr>
        </p:nvSpPr>
        <p:spPr>
          <a:xfrm>
            <a:off x="7399338" y="3890963"/>
            <a:ext cx="287337" cy="503237"/>
          </a:xfrm>
          <a:custGeom>
            <a:avLst/>
            <a:gdLst/>
            <a:ahLst/>
            <a:cxnLst>
              <a:cxn ang="0">
                <a:pos x="287337" y="431800"/>
              </a:cxn>
              <a:cxn ang="0">
                <a:pos x="0" y="0"/>
              </a:cxn>
              <a:cxn ang="0">
                <a:pos x="71437" y="503237"/>
              </a:cxn>
              <a:cxn ang="0">
                <a:pos x="287337" y="431800"/>
              </a:cxn>
            </a:cxnLst>
            <a:pathLst>
              <a:path w="181" h="317">
                <a:moveTo>
                  <a:pt x="181" y="272"/>
                </a:moveTo>
                <a:lnTo>
                  <a:pt x="0" y="0"/>
                </a:lnTo>
                <a:lnTo>
                  <a:pt x="45" y="317"/>
                </a:lnTo>
                <a:lnTo>
                  <a:pt x="181" y="272"/>
                </a:lnTo>
                <a:close/>
              </a:path>
            </a:pathLst>
          </a:custGeom>
          <a:solidFill>
            <a:schemeClr val="folHlink">
              <a:alpha val="100000"/>
            </a:schemeClr>
          </a:solidFill>
          <a:ln w="12700">
            <a:noFill/>
          </a:ln>
        </p:spPr>
        <p:txBody>
          <a:bodyPr/>
          <a:p>
            <a:endParaRPr lang="zh-CN" altLang="en-US"/>
          </a:p>
        </p:txBody>
      </p:sp>
      <p:sp>
        <p:nvSpPr>
          <p:cNvPr id="31803" name="AutoShape 63"/>
          <p:cNvSpPr/>
          <p:nvPr>
            <p:custDataLst>
              <p:tags r:id="rId54"/>
            </p:custDataLst>
          </p:nvPr>
        </p:nvSpPr>
        <p:spPr>
          <a:xfrm>
            <a:off x="7280275" y="4178300"/>
            <a:ext cx="1271588" cy="671513"/>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强调资产管理和投资的经济效益</a:t>
            </a:r>
            <a:endParaRPr lang="zh-CN" altLang="en-US" sz="1200" b="1" dirty="0">
              <a:solidFill>
                <a:schemeClr val="bg1"/>
              </a:solidFill>
              <a:latin typeface="Arial" panose="020B0604020202020204" pitchFamily="34" charset="0"/>
            </a:endParaRPr>
          </a:p>
        </p:txBody>
      </p:sp>
      <p:pic>
        <p:nvPicPr>
          <p:cNvPr id="31804" name="Picture 111"/>
          <p:cNvPicPr>
            <a:picLocks noChangeAspect="1"/>
          </p:cNvPicPr>
          <p:nvPr/>
        </p:nvPicPr>
        <p:blipFill>
          <a:blip r:embed="rId55"/>
          <a:stretch>
            <a:fillRect/>
          </a:stretch>
        </p:blipFill>
        <p:spPr>
          <a:xfrm>
            <a:off x="7975600" y="587375"/>
            <a:ext cx="388938" cy="388938"/>
          </a:xfrm>
          <a:prstGeom prst="rect">
            <a:avLst/>
          </a:prstGeom>
          <a:noFill/>
          <a:ln w="9525">
            <a:noFill/>
          </a:ln>
        </p:spPr>
      </p:pic>
      <p:sp>
        <p:nvSpPr>
          <p:cNvPr id="31805" name="Oval 112"/>
          <p:cNvSpPr/>
          <p:nvPr>
            <p:custDataLst>
              <p:tags r:id="rId56"/>
            </p:custDataLst>
          </p:nvPr>
        </p:nvSpPr>
        <p:spPr>
          <a:xfrm>
            <a:off x="287338" y="3971925"/>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d</a:t>
            </a:r>
            <a:endParaRPr lang="en-US" altLang="zh-CN" sz="1200" b="1" dirty="0">
              <a:solidFill>
                <a:schemeClr val="bg1"/>
              </a:solidFill>
              <a:latin typeface="Arial" panose="020B0604020202020204" pitchFamily="34" charset="0"/>
            </a:endParaRPr>
          </a:p>
        </p:txBody>
      </p:sp>
      <p:sp>
        <p:nvSpPr>
          <p:cNvPr id="31806" name="Oval 113"/>
          <p:cNvSpPr/>
          <p:nvPr/>
        </p:nvSpPr>
        <p:spPr>
          <a:xfrm>
            <a:off x="287338" y="4310063"/>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e</a:t>
            </a:r>
            <a:endParaRPr lang="en-US" altLang="zh-CN" sz="1200" b="1" dirty="0">
              <a:solidFill>
                <a:schemeClr val="bg1"/>
              </a:solidFill>
              <a:latin typeface="Arial" panose="020B0604020202020204" pitchFamily="34" charset="0"/>
            </a:endParaRPr>
          </a:p>
        </p:txBody>
      </p:sp>
      <p:sp>
        <p:nvSpPr>
          <p:cNvPr id="31807" name="Oval 114"/>
          <p:cNvSpPr/>
          <p:nvPr>
            <p:custDataLst>
              <p:tags r:id="rId57"/>
            </p:custDataLst>
          </p:nvPr>
        </p:nvSpPr>
        <p:spPr>
          <a:xfrm>
            <a:off x="287338" y="5229225"/>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g</a:t>
            </a:r>
            <a:endParaRPr lang="en-US" altLang="zh-CN" sz="1200" b="1" dirty="0">
              <a:solidFill>
                <a:schemeClr val="bg1"/>
              </a:solidFill>
              <a:latin typeface="Arial" panose="020B0604020202020204" pitchFamily="34" charset="0"/>
            </a:endParaRPr>
          </a:p>
        </p:txBody>
      </p:sp>
      <p:sp>
        <p:nvSpPr>
          <p:cNvPr id="31808" name="Oval 115"/>
          <p:cNvSpPr/>
          <p:nvPr>
            <p:custDataLst>
              <p:tags r:id="rId58"/>
            </p:custDataLst>
          </p:nvPr>
        </p:nvSpPr>
        <p:spPr>
          <a:xfrm>
            <a:off x="287338" y="4687888"/>
            <a:ext cx="215900" cy="215900"/>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sz="1200" b="1" dirty="0">
                <a:solidFill>
                  <a:schemeClr val="bg1"/>
                </a:solidFill>
                <a:latin typeface="Arial" panose="020B0604020202020204" pitchFamily="34" charset="0"/>
              </a:rPr>
              <a:t>f</a:t>
            </a:r>
            <a:endParaRPr lang="en-US" altLang="zh-CN" sz="1200" b="1" dirty="0">
              <a:solidFill>
                <a:schemeClr val="bg1"/>
              </a:solidFill>
              <a:latin typeface="Arial" panose="020B0604020202020204" pitchFamily="34" charset="0"/>
            </a:endParaRPr>
          </a:p>
        </p:txBody>
      </p:sp>
      <p:sp>
        <p:nvSpPr>
          <p:cNvPr id="31809" name="AutoShape 117"/>
          <p:cNvSpPr/>
          <p:nvPr>
            <p:custDataLst>
              <p:tags r:id="rId59"/>
            </p:custDataLst>
          </p:nvPr>
        </p:nvSpPr>
        <p:spPr>
          <a:xfrm>
            <a:off x="2681288" y="5641975"/>
            <a:ext cx="5988050" cy="609600"/>
          </a:xfrm>
          <a:prstGeom prst="roundRect">
            <a:avLst>
              <a:gd name="adj" fmla="val 5940"/>
            </a:avLst>
          </a:prstGeom>
          <a:solidFill>
            <a:schemeClr va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1810" name="Rectangle 119"/>
          <p:cNvSpPr/>
          <p:nvPr>
            <p:custDataLst>
              <p:tags r:id="rId60"/>
            </p:custDataLst>
          </p:nvPr>
        </p:nvSpPr>
        <p:spPr>
          <a:xfrm>
            <a:off x="2681288" y="5632450"/>
            <a:ext cx="5988050" cy="609600"/>
          </a:xfrm>
          <a:prstGeom prst="rect">
            <a:avLst/>
          </a:prstGeom>
          <a:noFill/>
          <a:ln w="9525">
            <a:noFill/>
          </a:ln>
        </p:spPr>
        <p:txBody>
          <a:bodyPr lIns="63500" tIns="63500" rIns="6350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对于XX的启示：</a:t>
            </a:r>
            <a:endParaRPr lang="zh-CN" altLang="en-US" sz="1200" b="1" dirty="0">
              <a:solidFill>
                <a:schemeClr val="bg1"/>
              </a:solidFill>
            </a:endParaRPr>
          </a:p>
          <a:p>
            <a:pPr marL="144780" lvl="1" indent="-142875" defTabSz="895350" eaLnBrk="1" hangingPunct="1"/>
            <a:r>
              <a:rPr lang="zh-CN" altLang="en-US" sz="1200" dirty="0">
                <a:solidFill>
                  <a:schemeClr val="bg1"/>
                </a:solidFill>
              </a:rPr>
              <a:t>客户服务、资产管理和生产运行是输配电企业的核心价值定位</a:t>
            </a:r>
            <a:endParaRPr lang="zh-CN" altLang="en-US" sz="1200" dirty="0">
              <a:solidFill>
                <a:schemeClr val="bg1"/>
              </a:solidFill>
            </a:endParaRPr>
          </a:p>
          <a:p>
            <a:pPr marL="144780" lvl="1" indent="-142875" defTabSz="895350" eaLnBrk="1" hangingPunct="1"/>
            <a:r>
              <a:rPr lang="zh-CN" altLang="en-US" sz="1200" dirty="0">
                <a:solidFill>
                  <a:schemeClr val="bg1"/>
                </a:solidFill>
              </a:rPr>
              <a:t>企业总部的管理和管控需要从职能化转变为专业化</a:t>
            </a:r>
            <a:r>
              <a:rPr lang="en-US" altLang="zh-CN" sz="1200" dirty="0">
                <a:solidFill>
                  <a:schemeClr val="bg1"/>
                </a:solidFill>
              </a:rPr>
              <a:t>/</a:t>
            </a:r>
            <a:r>
              <a:rPr lang="zh-CN" altLang="en-US" sz="1200" dirty="0">
                <a:solidFill>
                  <a:schemeClr val="bg1"/>
                </a:solidFill>
              </a:rPr>
              <a:t>要素化</a:t>
            </a:r>
            <a:endParaRPr lang="zh-CN" altLang="en-US" sz="1200"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3379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7" name="" r:id="rId2" imgW="0" imgH="0" progId="TCLayout.ActiveDocument.1">
                  <p:embed/>
                </p:oleObj>
              </mc:Choice>
              <mc:Fallback>
                <p:oleObj name="" r:id="rId2" imgW="0" imgH="0" progId="TCLayout.ActiveDocument.1">
                  <p:embed/>
                  <p:pic>
                    <p:nvPicPr>
                      <p:cNvPr id="0" name="图片 3076"/>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33796" name="Rectangle 70"/>
          <p:cNvSpPr/>
          <p:nvPr>
            <p:custDataLst>
              <p:tags r:id="rId3"/>
            </p:custDataLst>
          </p:nvPr>
        </p:nvSpPr>
        <p:spPr>
          <a:xfrm>
            <a:off x="1574800" y="5373688"/>
            <a:ext cx="6680200" cy="517525"/>
          </a:xfrm>
          <a:prstGeom prst="rect">
            <a:avLst/>
          </a:prstGeom>
          <a:solidFill>
            <a:schemeClr val="accent2"/>
          </a:solidFill>
          <a:ln w="9525" cap="flat" cmpd="sng">
            <a:solidFill>
              <a:schemeClr val="hlink"/>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797" name="Rectangle 54"/>
          <p:cNvSpPr>
            <a:spLocks noGrp="1"/>
          </p:cNvSpPr>
          <p:nvPr>
            <p:ph type="title"/>
            <p:custDataLst>
              <p:tags r:id="rId4"/>
            </p:custDataLst>
          </p:nvPr>
        </p:nvSpPr>
        <p:spPr>
          <a:xfrm>
            <a:off x="119063" y="230188"/>
            <a:ext cx="8488362" cy="738505"/>
          </a:xfrm>
          <a:ln/>
        </p:spPr>
        <p:txBody>
          <a:bodyPr vert="horz" wrap="square" lIns="0" tIns="0" rIns="0" bIns="0" anchor="t" anchorCtr="0">
            <a:spAutoFit/>
          </a:bodyPr>
          <a:p>
            <a:pPr marL="457200" indent="0" eaLnBrk="1" hangingPunct="1"/>
            <a:r>
              <a:rPr lang="zh-CN" altLang="en-US" dirty="0"/>
              <a:t>XX对标国际先进做法，确立了成为可靠型、服务型、效益好、环保好的现代化绿色公用事业企业的愿景目标</a:t>
            </a:r>
            <a:endParaRPr lang="zh-CN" altLang="en-US" dirty="0"/>
          </a:p>
        </p:txBody>
      </p:sp>
      <p:sp>
        <p:nvSpPr>
          <p:cNvPr id="33798" name="Rectangle 4"/>
          <p:cNvSpPr/>
          <p:nvPr>
            <p:custDataLst>
              <p:tags r:id="rId5"/>
            </p:custDataLst>
          </p:nvPr>
        </p:nvSpPr>
        <p:spPr>
          <a:xfrm>
            <a:off x="404813" y="4103688"/>
            <a:ext cx="812800" cy="4254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四大业务价值链</a:t>
            </a:r>
            <a:endParaRPr lang="en-US" altLang="zh-CN" sz="1400" b="1" dirty="0"/>
          </a:p>
        </p:txBody>
      </p:sp>
      <p:sp>
        <p:nvSpPr>
          <p:cNvPr id="33799" name="Rectangle 7"/>
          <p:cNvSpPr/>
          <p:nvPr>
            <p:custDataLst>
              <p:tags r:id="rId6"/>
            </p:custDataLst>
          </p:nvPr>
        </p:nvSpPr>
        <p:spPr>
          <a:xfrm>
            <a:off x="1574800" y="2940050"/>
            <a:ext cx="6680200" cy="360363"/>
          </a:xfrm>
          <a:prstGeom prst="rect">
            <a:avLst/>
          </a:prstGeom>
          <a:solidFill>
            <a:schemeClr val="accent2"/>
          </a:solidFill>
          <a:ln w="9525" cap="flat" cmpd="sng">
            <a:solidFill>
              <a:schemeClr val="hlink"/>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0" name="Freeform 9"/>
          <p:cNvSpPr/>
          <p:nvPr>
            <p:custDataLst>
              <p:tags r:id="rId7"/>
            </p:custDataLst>
          </p:nvPr>
        </p:nvSpPr>
        <p:spPr>
          <a:xfrm>
            <a:off x="1477963" y="1600200"/>
            <a:ext cx="6873875" cy="1274763"/>
          </a:xfrm>
          <a:custGeom>
            <a:avLst/>
            <a:gdLst/>
            <a:ahLst/>
            <a:cxnLst>
              <a:cxn ang="0">
                <a:pos x="0" y="1274763"/>
              </a:cxn>
              <a:cxn ang="0">
                <a:pos x="6873875" y="1274763"/>
              </a:cxn>
              <a:cxn ang="0">
                <a:pos x="3444588" y="0"/>
              </a:cxn>
              <a:cxn ang="0">
                <a:pos x="0" y="1274763"/>
              </a:cxn>
            </a:cxnLst>
            <a:pathLst>
              <a:path w="4043" h="880">
                <a:moveTo>
                  <a:pt x="0" y="880"/>
                </a:moveTo>
                <a:lnTo>
                  <a:pt x="4043" y="880"/>
                </a:lnTo>
                <a:lnTo>
                  <a:pt x="2026" y="0"/>
                </a:lnTo>
                <a:lnTo>
                  <a:pt x="0" y="880"/>
                </a:lnTo>
                <a:close/>
              </a:path>
            </a:pathLst>
          </a:custGeom>
          <a:solidFill>
            <a:schemeClr val="folHlink">
              <a:alpha val="100000"/>
            </a:schemeClr>
          </a:solidFill>
          <a:ln w="9525" cap="flat" cmpd="sng">
            <a:solidFill>
              <a:schemeClr val="folHlink">
                <a:alpha val="100000"/>
              </a:schemeClr>
            </a:solidFill>
            <a:prstDash val="solid"/>
            <a:round/>
            <a:headEnd type="none" w="med" len="med"/>
            <a:tailEnd type="none" w="med" len="med"/>
          </a:ln>
        </p:spPr>
        <p:txBody>
          <a:bodyPr/>
          <a:p>
            <a:endParaRPr lang="zh-CN" altLang="en-US"/>
          </a:p>
        </p:txBody>
      </p:sp>
      <p:sp>
        <p:nvSpPr>
          <p:cNvPr id="33801" name="Rectangle 10"/>
          <p:cNvSpPr/>
          <p:nvPr>
            <p:custDataLst>
              <p:tags r:id="rId8"/>
            </p:custDataLst>
          </p:nvPr>
        </p:nvSpPr>
        <p:spPr>
          <a:xfrm>
            <a:off x="1833563" y="3478213"/>
            <a:ext cx="1306512" cy="1720850"/>
          </a:xfrm>
          <a:prstGeom prst="rect">
            <a:avLst/>
          </a:prstGeom>
          <a:solidFill>
            <a:schemeClr val="accent1"/>
          </a:solidFill>
          <a:ln w="9525" cap="flat" cmpd="sng">
            <a:solidFill>
              <a:schemeClr val="accent2"/>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2" name="AutoShape 12"/>
          <p:cNvSpPr/>
          <p:nvPr>
            <p:custDataLst>
              <p:tags r:id="rId9"/>
            </p:custDataLst>
          </p:nvPr>
        </p:nvSpPr>
        <p:spPr>
          <a:xfrm>
            <a:off x="1733550" y="3355975"/>
            <a:ext cx="1506538" cy="80963"/>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3" name="Rectangle 13"/>
          <p:cNvSpPr/>
          <p:nvPr>
            <p:custDataLst>
              <p:tags r:id="rId10"/>
            </p:custDataLst>
          </p:nvPr>
        </p:nvSpPr>
        <p:spPr>
          <a:xfrm>
            <a:off x="1951038" y="3587750"/>
            <a:ext cx="1017587" cy="488950"/>
          </a:xfrm>
          <a:prstGeom prst="rect">
            <a:avLst/>
          </a:prstGeom>
          <a:solidFill>
            <a:schemeClr val="accent1"/>
          </a:solid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400" b="1" dirty="0"/>
              <a:t>客户服务</a:t>
            </a:r>
            <a:endParaRPr lang="zh-CN" altLang="en-US" sz="1400" b="1" dirty="0"/>
          </a:p>
          <a:p>
            <a:pPr lvl="0" defTabSz="895350" eaLnBrk="1" hangingPunct="1">
              <a:buSzTx/>
            </a:pPr>
            <a:r>
              <a:rPr lang="zh-CN" altLang="en-US" sz="1400" b="1" dirty="0"/>
              <a:t>提供者</a:t>
            </a:r>
            <a:endParaRPr lang="zh-CN" altLang="en-US" sz="1400" b="1" dirty="0"/>
          </a:p>
        </p:txBody>
      </p:sp>
      <p:sp>
        <p:nvSpPr>
          <p:cNvPr id="33804" name="Rectangle 14"/>
          <p:cNvSpPr/>
          <p:nvPr>
            <p:custDataLst>
              <p:tags r:id="rId11"/>
            </p:custDataLst>
          </p:nvPr>
        </p:nvSpPr>
        <p:spPr>
          <a:xfrm>
            <a:off x="3451225" y="3478213"/>
            <a:ext cx="1306513" cy="1720850"/>
          </a:xfrm>
          <a:prstGeom prst="rect">
            <a:avLst/>
          </a:prstGeom>
          <a:solidFill>
            <a:schemeClr val="accent1"/>
          </a:solidFill>
          <a:ln w="9525" cap="flat" cmpd="sng">
            <a:solidFill>
              <a:schemeClr val="accent2"/>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5" name="AutoShape 16"/>
          <p:cNvSpPr/>
          <p:nvPr>
            <p:custDataLst>
              <p:tags r:id="rId12"/>
            </p:custDataLst>
          </p:nvPr>
        </p:nvSpPr>
        <p:spPr>
          <a:xfrm>
            <a:off x="3351213" y="3355975"/>
            <a:ext cx="1506537" cy="80963"/>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6" name="Rectangle 17"/>
          <p:cNvSpPr/>
          <p:nvPr>
            <p:custDataLst>
              <p:tags r:id="rId13"/>
            </p:custDataLst>
          </p:nvPr>
        </p:nvSpPr>
        <p:spPr>
          <a:xfrm>
            <a:off x="3568700" y="3587750"/>
            <a:ext cx="1071563" cy="488950"/>
          </a:xfrm>
          <a:prstGeom prst="rect">
            <a:avLst/>
          </a:prstGeom>
          <a:solidFill>
            <a:schemeClr val="accent1"/>
          </a:solid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400" b="1" dirty="0"/>
              <a:t>电力资产</a:t>
            </a:r>
            <a:endParaRPr lang="zh-CN" altLang="en-US" sz="1400" b="1" dirty="0"/>
          </a:p>
          <a:p>
            <a:pPr lvl="0" defTabSz="895350" eaLnBrk="1" hangingPunct="1">
              <a:buSzTx/>
            </a:pPr>
            <a:r>
              <a:rPr lang="zh-CN" altLang="en-US" sz="1400" b="1" dirty="0"/>
              <a:t>管理者</a:t>
            </a:r>
            <a:endParaRPr lang="zh-CN" altLang="en-US" sz="1400" b="1" dirty="0"/>
          </a:p>
        </p:txBody>
      </p:sp>
      <p:sp>
        <p:nvSpPr>
          <p:cNvPr id="33807" name="Rectangle 18"/>
          <p:cNvSpPr/>
          <p:nvPr>
            <p:custDataLst>
              <p:tags r:id="rId14"/>
            </p:custDataLst>
          </p:nvPr>
        </p:nvSpPr>
        <p:spPr>
          <a:xfrm>
            <a:off x="5070475" y="3478213"/>
            <a:ext cx="1306513" cy="1720850"/>
          </a:xfrm>
          <a:prstGeom prst="rect">
            <a:avLst/>
          </a:prstGeom>
          <a:solidFill>
            <a:schemeClr val="accent1"/>
          </a:solidFill>
          <a:ln w="9525" cap="flat" cmpd="sng">
            <a:solidFill>
              <a:schemeClr val="accent2"/>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8" name="AutoShape 20"/>
          <p:cNvSpPr/>
          <p:nvPr>
            <p:custDataLst>
              <p:tags r:id="rId15"/>
            </p:custDataLst>
          </p:nvPr>
        </p:nvSpPr>
        <p:spPr>
          <a:xfrm>
            <a:off x="4970463" y="3355975"/>
            <a:ext cx="1506537" cy="80963"/>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09" name="Rectangle 21"/>
          <p:cNvSpPr/>
          <p:nvPr>
            <p:custDataLst>
              <p:tags r:id="rId16"/>
            </p:custDataLst>
          </p:nvPr>
        </p:nvSpPr>
        <p:spPr>
          <a:xfrm>
            <a:off x="5187950" y="3587750"/>
            <a:ext cx="1071563" cy="488950"/>
          </a:xfrm>
          <a:prstGeom prst="rect">
            <a:avLst/>
          </a:prstGeom>
          <a:solidFill>
            <a:schemeClr val="accent1"/>
          </a:solid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400" b="1" dirty="0"/>
              <a:t>XX建设</a:t>
            </a:r>
            <a:r>
              <a:rPr lang="en-US" altLang="zh-CN" sz="1400" b="1" dirty="0"/>
              <a:t>/</a:t>
            </a:r>
            <a:endParaRPr lang="en-US" altLang="zh-CN" sz="1400" b="1" dirty="0"/>
          </a:p>
          <a:p>
            <a:pPr lvl="0" defTabSz="895350" eaLnBrk="1" hangingPunct="1">
              <a:buSzTx/>
            </a:pPr>
            <a:r>
              <a:rPr lang="zh-CN" altLang="en-US" sz="1400" b="1" dirty="0"/>
              <a:t>维护者</a:t>
            </a:r>
            <a:endParaRPr lang="zh-CN" altLang="en-US" sz="1400" b="1" dirty="0"/>
          </a:p>
        </p:txBody>
      </p:sp>
      <p:sp>
        <p:nvSpPr>
          <p:cNvPr id="33810" name="Rectangle 22"/>
          <p:cNvSpPr/>
          <p:nvPr>
            <p:custDataLst>
              <p:tags r:id="rId17"/>
            </p:custDataLst>
          </p:nvPr>
        </p:nvSpPr>
        <p:spPr>
          <a:xfrm>
            <a:off x="6689725" y="3478213"/>
            <a:ext cx="1306513" cy="1720850"/>
          </a:xfrm>
          <a:prstGeom prst="rect">
            <a:avLst/>
          </a:prstGeom>
          <a:solidFill>
            <a:schemeClr val="accent1"/>
          </a:solidFill>
          <a:ln w="9525" cap="flat" cmpd="sng">
            <a:solidFill>
              <a:schemeClr val="accent2"/>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11" name="AutoShape 24"/>
          <p:cNvSpPr/>
          <p:nvPr>
            <p:custDataLst>
              <p:tags r:id="rId18"/>
            </p:custDataLst>
          </p:nvPr>
        </p:nvSpPr>
        <p:spPr>
          <a:xfrm>
            <a:off x="6589713" y="3355975"/>
            <a:ext cx="1506537" cy="80963"/>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12" name="Rectangle 25"/>
          <p:cNvSpPr/>
          <p:nvPr>
            <p:custDataLst>
              <p:tags r:id="rId19"/>
            </p:custDataLst>
          </p:nvPr>
        </p:nvSpPr>
        <p:spPr>
          <a:xfrm>
            <a:off x="6807200" y="3587750"/>
            <a:ext cx="1071563" cy="488950"/>
          </a:xfrm>
          <a:prstGeom prst="rect">
            <a:avLst/>
          </a:prstGeom>
          <a:solidFill>
            <a:schemeClr val="accent1"/>
          </a:solid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400" b="1" dirty="0"/>
              <a:t>供应链</a:t>
            </a:r>
            <a:br>
              <a:rPr lang="zh-CN" altLang="en-US" sz="1400" b="1" dirty="0"/>
            </a:br>
            <a:r>
              <a:rPr lang="zh-CN" altLang="en-US" sz="1400" b="1" dirty="0"/>
              <a:t>管理者</a:t>
            </a:r>
            <a:endParaRPr lang="zh-CN" altLang="en-US" sz="1400" b="1" dirty="0"/>
          </a:p>
        </p:txBody>
      </p:sp>
      <p:sp>
        <p:nvSpPr>
          <p:cNvPr id="33813" name="Rectangle 8"/>
          <p:cNvSpPr/>
          <p:nvPr>
            <p:custDataLst>
              <p:tags r:id="rId20"/>
            </p:custDataLst>
          </p:nvPr>
        </p:nvSpPr>
        <p:spPr>
          <a:xfrm>
            <a:off x="1574800" y="5935663"/>
            <a:ext cx="6680200" cy="517525"/>
          </a:xfrm>
          <a:prstGeom prst="rect">
            <a:avLst/>
          </a:prstGeom>
          <a:solidFill>
            <a:schemeClr val="accent2"/>
          </a:solidFill>
          <a:ln w="9525" cap="flat" cmpd="sng">
            <a:solidFill>
              <a:schemeClr val="hlink"/>
            </a:solidFill>
            <a:prstDash val="solid"/>
            <a:miter/>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14" name="Rectangle 26"/>
          <p:cNvSpPr/>
          <p:nvPr>
            <p:custDataLst>
              <p:tags r:id="rId21"/>
            </p:custDataLst>
          </p:nvPr>
        </p:nvSpPr>
        <p:spPr>
          <a:xfrm>
            <a:off x="1765300" y="5975350"/>
            <a:ext cx="6300788"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dirty="0"/>
              <a:t>为战略目标的实现，提供强有力的组织、人力、管控决策体系、信息系统等支持</a:t>
            </a:r>
            <a:endParaRPr lang="zh-CN" altLang="en-US" sz="1400" dirty="0"/>
          </a:p>
        </p:txBody>
      </p:sp>
      <p:sp>
        <p:nvSpPr>
          <p:cNvPr id="33815" name="Rectangle 27"/>
          <p:cNvSpPr/>
          <p:nvPr>
            <p:custDataLst>
              <p:tags r:id="rId22"/>
            </p:custDataLst>
          </p:nvPr>
        </p:nvSpPr>
        <p:spPr>
          <a:xfrm>
            <a:off x="3044825" y="2998788"/>
            <a:ext cx="593090" cy="21526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787400" eaLnBrk="1" hangingPunct="1"/>
            <a:r>
              <a:rPr lang="zh-CN" altLang="en-US" sz="1400" b="1" dirty="0"/>
              <a:t>XX可靠</a:t>
            </a:r>
            <a:endParaRPr lang="en-US" altLang="zh-CN" sz="1400" b="1" dirty="0"/>
          </a:p>
        </p:txBody>
      </p:sp>
      <p:sp>
        <p:nvSpPr>
          <p:cNvPr id="33816" name="Rectangle 28"/>
          <p:cNvSpPr/>
          <p:nvPr>
            <p:custDataLst>
              <p:tags r:id="rId23"/>
            </p:custDataLst>
          </p:nvPr>
        </p:nvSpPr>
        <p:spPr>
          <a:xfrm>
            <a:off x="4029075" y="2998788"/>
            <a:ext cx="711200" cy="21272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787400" eaLnBrk="1" hangingPunct="1"/>
            <a:r>
              <a:rPr lang="zh-CN" altLang="en-US" sz="1400" b="1" dirty="0"/>
              <a:t>客户满意</a:t>
            </a:r>
            <a:endParaRPr lang="zh-CN" altLang="en-US" sz="1400" b="1" dirty="0"/>
          </a:p>
        </p:txBody>
      </p:sp>
      <p:sp>
        <p:nvSpPr>
          <p:cNvPr id="33817" name="Rectangle 29"/>
          <p:cNvSpPr/>
          <p:nvPr>
            <p:custDataLst>
              <p:tags r:id="rId24"/>
            </p:custDataLst>
          </p:nvPr>
        </p:nvSpPr>
        <p:spPr>
          <a:xfrm>
            <a:off x="5013325" y="2998788"/>
            <a:ext cx="711200" cy="21272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787400" eaLnBrk="1" hangingPunct="1"/>
            <a:r>
              <a:rPr lang="zh-CN" altLang="en-US" sz="1400" b="1" dirty="0"/>
              <a:t>效益良好</a:t>
            </a:r>
            <a:endParaRPr lang="zh-CN" altLang="en-US" sz="1400" b="1" dirty="0"/>
          </a:p>
        </p:txBody>
      </p:sp>
      <p:sp>
        <p:nvSpPr>
          <p:cNvPr id="33818" name="Rectangle 30"/>
          <p:cNvSpPr/>
          <p:nvPr>
            <p:custDataLst>
              <p:tags r:id="rId25"/>
            </p:custDataLst>
          </p:nvPr>
        </p:nvSpPr>
        <p:spPr>
          <a:xfrm>
            <a:off x="2511425" y="2036763"/>
            <a:ext cx="4806950" cy="645795"/>
          </a:xfrm>
          <a:prstGeom prst="rect">
            <a:avLst/>
          </a:prstGeom>
          <a:noFill/>
          <a:ln w="9525">
            <a:noFill/>
          </a:ln>
        </p:spPr>
        <p:txBody>
          <a:bodyPr lIns="0" tIns="0" rIns="0" bIns="0">
            <a:spAutoFit/>
          </a:bodyPr>
          <a:p>
            <a:pPr algn="ctr" eaLnBrk="1" hangingPunct="1"/>
            <a:r>
              <a:rPr lang="zh-CN" altLang="en-US" sz="1400" b="1" dirty="0">
                <a:solidFill>
                  <a:schemeClr val="bg1"/>
                </a:solidFill>
                <a:latin typeface="华文楷体" pitchFamily="2" charset="-122"/>
              </a:rPr>
              <a:t>XX的愿景目标</a:t>
            </a:r>
            <a:endParaRPr lang="zh-CN" altLang="en-US" sz="1400" b="1" dirty="0">
              <a:solidFill>
                <a:schemeClr val="bg1"/>
              </a:solidFill>
              <a:latin typeface="华文楷体" pitchFamily="2" charset="-122"/>
            </a:endParaRPr>
          </a:p>
          <a:p>
            <a:pPr algn="ctr" eaLnBrk="1" hangingPunct="1"/>
            <a:r>
              <a:rPr lang="zh-CN" altLang="en-US" sz="1400" dirty="0">
                <a:solidFill>
                  <a:schemeClr val="bg1"/>
                </a:solidFill>
                <a:latin typeface="华文楷体" pitchFamily="2" charset="-122"/>
              </a:rPr>
              <a:t>率先建成支撑大型国际都市发展的、</a:t>
            </a:r>
            <a:br>
              <a:rPr lang="zh-CN" altLang="en-US" sz="1400" dirty="0">
                <a:solidFill>
                  <a:schemeClr val="bg1"/>
                </a:solidFill>
                <a:latin typeface="华文楷体" pitchFamily="2" charset="-122"/>
              </a:rPr>
            </a:br>
            <a:r>
              <a:rPr lang="zh-CN" altLang="en-US" sz="1400" dirty="0">
                <a:solidFill>
                  <a:schemeClr val="bg1"/>
                </a:solidFill>
                <a:latin typeface="华文楷体" pitchFamily="2" charset="-122"/>
              </a:rPr>
              <a:t>实现经济价值和社会价值平衡的现代化绿色公用事业企业</a:t>
            </a:r>
            <a:r>
              <a:rPr lang="zh-CN" altLang="en-US" sz="1400" b="1" dirty="0">
                <a:solidFill>
                  <a:schemeClr val="bg1"/>
                </a:solidFill>
                <a:latin typeface="华文楷体" pitchFamily="2" charset="-122"/>
              </a:rPr>
              <a:t> </a:t>
            </a:r>
            <a:endParaRPr lang="zh-CN" altLang="en-US" sz="1400" b="1" dirty="0">
              <a:solidFill>
                <a:schemeClr val="bg1"/>
              </a:solidFill>
              <a:latin typeface="华文楷体" pitchFamily="2" charset="-122"/>
            </a:endParaRPr>
          </a:p>
        </p:txBody>
      </p:sp>
      <p:sp>
        <p:nvSpPr>
          <p:cNvPr id="33819" name="Freeform 31"/>
          <p:cNvSpPr/>
          <p:nvPr>
            <p:custDataLst>
              <p:tags r:id="rId26"/>
            </p:custDataLst>
          </p:nvPr>
        </p:nvSpPr>
        <p:spPr>
          <a:xfrm flipH="1">
            <a:off x="1384300" y="3505200"/>
            <a:ext cx="131763" cy="1673225"/>
          </a:xfrm>
          <a:custGeom>
            <a:avLst/>
            <a:gdLst/>
            <a:ahLst/>
            <a:cxnLst>
              <a:cxn ang="0">
                <a:pos x="8322" y="0"/>
              </a:cxn>
              <a:cxn ang="0">
                <a:pos x="131763" y="0"/>
              </a:cxn>
              <a:cxn ang="0">
                <a:pos x="131763" y="1673225"/>
              </a:cxn>
              <a:cxn ang="0">
                <a:pos x="0" y="1673225"/>
              </a:cxn>
            </a:cxnLst>
            <a:pathLst>
              <a:path w="95" h="985">
                <a:moveTo>
                  <a:pt x="6" y="0"/>
                </a:moveTo>
                <a:lnTo>
                  <a:pt x="95" y="0"/>
                </a:lnTo>
                <a:lnTo>
                  <a:pt x="95" y="985"/>
                </a:lnTo>
                <a:lnTo>
                  <a:pt x="0" y="985"/>
                </a:lnTo>
              </a:path>
            </a:pathLst>
          </a:custGeom>
          <a:noFill/>
          <a:ln w="9525" cap="flat" cmpd="sng">
            <a:solidFill>
              <a:schemeClr val="tx2">
                <a:alpha val="100000"/>
              </a:schemeClr>
            </a:solidFill>
            <a:prstDash val="solid"/>
            <a:round/>
            <a:headEnd type="none" w="med" len="med"/>
            <a:tailEnd type="none" w="med" len="med"/>
          </a:ln>
        </p:spPr>
        <p:txBody>
          <a:bodyPr/>
          <a:p>
            <a:endParaRPr lang="zh-CN" altLang="en-US"/>
          </a:p>
        </p:txBody>
      </p:sp>
      <p:sp>
        <p:nvSpPr>
          <p:cNvPr id="33820" name="AutoShape 32"/>
          <p:cNvSpPr/>
          <p:nvPr>
            <p:custDataLst>
              <p:tags r:id="rId27"/>
            </p:custDataLst>
          </p:nvPr>
        </p:nvSpPr>
        <p:spPr>
          <a:xfrm rot="-5400000">
            <a:off x="1220788" y="4271963"/>
            <a:ext cx="212725" cy="120650"/>
          </a:xfrm>
          <a:prstGeom prst="triangle">
            <a:avLst>
              <a:gd name="adj" fmla="val 50000"/>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3821" name="Freeform 33"/>
          <p:cNvSpPr/>
          <p:nvPr>
            <p:custDataLst>
              <p:tags r:id="rId28"/>
            </p:custDataLst>
          </p:nvPr>
        </p:nvSpPr>
        <p:spPr>
          <a:xfrm flipH="1">
            <a:off x="1379538" y="5360988"/>
            <a:ext cx="123825" cy="1100137"/>
          </a:xfrm>
          <a:custGeom>
            <a:avLst/>
            <a:gdLst/>
            <a:ahLst/>
            <a:cxnLst>
              <a:cxn ang="0">
                <a:pos x="7821" y="0"/>
              </a:cxn>
              <a:cxn ang="0">
                <a:pos x="123825" y="0"/>
              </a:cxn>
              <a:cxn ang="0">
                <a:pos x="123825" y="1100137"/>
              </a:cxn>
              <a:cxn ang="0">
                <a:pos x="0" y="1100137"/>
              </a:cxn>
            </a:cxnLst>
            <a:pathLst>
              <a:path w="95" h="985">
                <a:moveTo>
                  <a:pt x="6" y="0"/>
                </a:moveTo>
                <a:lnTo>
                  <a:pt x="95" y="0"/>
                </a:lnTo>
                <a:lnTo>
                  <a:pt x="95" y="985"/>
                </a:lnTo>
                <a:lnTo>
                  <a:pt x="0" y="985"/>
                </a:lnTo>
              </a:path>
            </a:pathLst>
          </a:custGeom>
          <a:noFill/>
          <a:ln w="9525" cap="flat" cmpd="sng">
            <a:solidFill>
              <a:schemeClr val="tx2">
                <a:alpha val="100000"/>
              </a:schemeClr>
            </a:solidFill>
            <a:prstDash val="solid"/>
            <a:round/>
            <a:headEnd type="none" w="med" len="med"/>
            <a:tailEnd type="none" w="med" len="med"/>
          </a:ln>
        </p:spPr>
        <p:txBody>
          <a:bodyPr/>
          <a:p>
            <a:endParaRPr lang="zh-CN" altLang="en-US"/>
          </a:p>
        </p:txBody>
      </p:sp>
      <p:sp>
        <p:nvSpPr>
          <p:cNvPr id="33822" name="AutoShape 34"/>
          <p:cNvSpPr/>
          <p:nvPr>
            <p:custDataLst>
              <p:tags r:id="rId29"/>
            </p:custDataLst>
          </p:nvPr>
        </p:nvSpPr>
        <p:spPr>
          <a:xfrm rot="-5400000">
            <a:off x="1220788" y="5853113"/>
            <a:ext cx="212725" cy="120650"/>
          </a:xfrm>
          <a:prstGeom prst="triangle">
            <a:avLst>
              <a:gd name="adj" fmla="val 50000"/>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3823" name="Rectangle 35"/>
          <p:cNvSpPr/>
          <p:nvPr>
            <p:custDataLst>
              <p:tags r:id="rId30"/>
            </p:custDataLst>
          </p:nvPr>
        </p:nvSpPr>
        <p:spPr>
          <a:xfrm>
            <a:off x="5997575" y="2998788"/>
            <a:ext cx="711200" cy="21272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787400" eaLnBrk="1" hangingPunct="1"/>
            <a:r>
              <a:rPr lang="zh-CN" altLang="en-US" sz="1400" b="1" dirty="0"/>
              <a:t>节能环保</a:t>
            </a:r>
            <a:endParaRPr lang="zh-CN" altLang="en-US" sz="1400" b="1" dirty="0"/>
          </a:p>
        </p:txBody>
      </p:sp>
      <p:sp>
        <p:nvSpPr>
          <p:cNvPr id="33824" name="McK Footnote"/>
          <p:cNvSpPr txBox="1"/>
          <p:nvPr>
            <p:custDataLst>
              <p:tags r:id="rId31"/>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sp>
        <p:nvSpPr>
          <p:cNvPr id="33825" name="Oval 37"/>
          <p:cNvSpPr/>
          <p:nvPr>
            <p:custDataLst>
              <p:tags r:id="rId32"/>
            </p:custDataLst>
          </p:nvPr>
        </p:nvSpPr>
        <p:spPr>
          <a:xfrm>
            <a:off x="3544888" y="1095375"/>
            <a:ext cx="2808287" cy="914400"/>
          </a:xfrm>
          <a:prstGeom prst="ellipse">
            <a:avLst/>
          </a:prstGeom>
          <a:solidFill>
            <a:schemeClr val="hlink"/>
          </a:solidFill>
          <a:ln w="12700">
            <a:noFill/>
          </a:ln>
        </p:spPr>
        <p:txBody>
          <a:bodyPr lIns="0" tIns="0" rIns="0" bIns="0" anchor="ctr" anchorCtr="0"/>
          <a:p>
            <a:pPr algn="ctr" eaLnBrk="1" hangingPunct="1">
              <a:buSzPct val="120000"/>
            </a:pPr>
            <a:r>
              <a:rPr lang="zh-CN" altLang="en-US" sz="1500" b="1" dirty="0">
                <a:solidFill>
                  <a:schemeClr val="bg1"/>
                </a:solidFill>
                <a:latin typeface="Arial" panose="020B0604020202020204" pitchFamily="34" charset="0"/>
              </a:rPr>
              <a:t>对XX建设</a:t>
            </a:r>
            <a:br>
              <a:rPr lang="zh-CN" altLang="en-US" sz="1500" b="1" dirty="0">
                <a:solidFill>
                  <a:schemeClr val="bg1"/>
                </a:solidFill>
                <a:latin typeface="Arial" panose="020B0604020202020204" pitchFamily="34" charset="0"/>
              </a:rPr>
            </a:br>
            <a:r>
              <a:rPr lang="zh-CN" altLang="en-US" sz="1500" b="1" dirty="0">
                <a:solidFill>
                  <a:schemeClr val="bg1"/>
                </a:solidFill>
                <a:latin typeface="Arial" panose="020B0604020202020204" pitchFamily="34" charset="0"/>
              </a:rPr>
              <a:t>“一强三优”现代公司</a:t>
            </a:r>
            <a:br>
              <a:rPr lang="zh-CN" altLang="en-US" sz="1500" b="1" dirty="0">
                <a:solidFill>
                  <a:schemeClr val="bg1"/>
                </a:solidFill>
                <a:latin typeface="Arial" panose="020B0604020202020204" pitchFamily="34" charset="0"/>
              </a:rPr>
            </a:br>
            <a:r>
              <a:rPr lang="zh-CN" altLang="en-US" sz="1500" b="1" dirty="0">
                <a:solidFill>
                  <a:schemeClr val="bg1"/>
                </a:solidFill>
                <a:latin typeface="Arial" panose="020B0604020202020204" pitchFamily="34" charset="0"/>
              </a:rPr>
              <a:t>战略目标的具体体现</a:t>
            </a:r>
            <a:endParaRPr lang="zh-CN" altLang="en-US" sz="1500" dirty="0">
              <a:solidFill>
                <a:schemeClr val="bg1"/>
              </a:solidFill>
              <a:latin typeface="Arial" panose="020B0604020202020204" pitchFamily="34" charset="0"/>
            </a:endParaRPr>
          </a:p>
        </p:txBody>
      </p:sp>
      <p:sp>
        <p:nvSpPr>
          <p:cNvPr id="33826" name="Rectangle 38"/>
          <p:cNvSpPr/>
          <p:nvPr>
            <p:custDataLst>
              <p:tags r:id="rId33"/>
            </p:custDataLst>
          </p:nvPr>
        </p:nvSpPr>
        <p:spPr>
          <a:xfrm>
            <a:off x="404813" y="5695950"/>
            <a:ext cx="812800" cy="4254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业务管理和管控</a:t>
            </a:r>
            <a:endParaRPr lang="zh-CN" altLang="en-US" sz="1400" dirty="0"/>
          </a:p>
        </p:txBody>
      </p:sp>
      <p:sp>
        <p:nvSpPr>
          <p:cNvPr id="33827" name="Rectangle 42"/>
          <p:cNvSpPr/>
          <p:nvPr>
            <p:custDataLst>
              <p:tags r:id="rId34"/>
            </p:custDataLst>
          </p:nvPr>
        </p:nvSpPr>
        <p:spPr>
          <a:xfrm>
            <a:off x="1762125" y="5414963"/>
            <a:ext cx="6300788" cy="4254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dirty="0"/>
              <a:t>通过打通各业务价值链，提升策略分析能力，纵向贯通企业规划和经营计划，形成绩效反馈的闭环管理</a:t>
            </a:r>
            <a:endParaRPr lang="zh-CN" altLang="en-US" sz="1400" dirty="0"/>
          </a:p>
        </p:txBody>
      </p:sp>
      <p:sp>
        <p:nvSpPr>
          <p:cNvPr id="33828" name="Oval 56"/>
          <p:cNvSpPr/>
          <p:nvPr>
            <p:custDataLst>
              <p:tags r:id="rId35"/>
            </p:custDataLst>
          </p:nvPr>
        </p:nvSpPr>
        <p:spPr>
          <a:xfrm rot="-900124">
            <a:off x="3719513" y="1257300"/>
            <a:ext cx="569912" cy="171450"/>
          </a:xfrm>
          <a:prstGeom prst="ellipse">
            <a:avLst/>
          </a:prstGeom>
          <a:gradFill rotWithShape="1">
            <a:gsLst>
              <a:gs pos="0">
                <a:schemeClr val="bg1"/>
              </a:gs>
              <a:gs pos="100000">
                <a:schemeClr val="hlink"/>
              </a:gs>
            </a:gsLst>
            <a:path path="shape">
              <a:fillToRect l="50000" t="50000" r="50000" b="50000"/>
            </a:path>
            <a:tileRect/>
          </a:gradFill>
          <a:ln w="12700">
            <a:noFill/>
          </a:ln>
        </p:spPr>
        <p:txBody>
          <a:bodyPr lIns="0" tIns="0" rIns="0" bIns="0" anchor="ctr" anchorCtr="0"/>
          <a:p>
            <a:pPr algn="ctr" eaLnBrk="1" hangingPunct="1">
              <a:buSzPct val="120000"/>
            </a:pPr>
            <a:endParaRPr lang="zh-CN" altLang="en-US" sz="1400" dirty="0">
              <a:solidFill>
                <a:schemeClr val="bg1"/>
              </a:solidFill>
              <a:latin typeface="Arial" panose="020B0604020202020204" pitchFamily="34" charset="0"/>
            </a:endParaRPr>
          </a:p>
        </p:txBody>
      </p:sp>
      <p:grpSp>
        <p:nvGrpSpPr>
          <p:cNvPr id="33829" name="Group 62"/>
          <p:cNvGrpSpPr/>
          <p:nvPr/>
        </p:nvGrpSpPr>
        <p:grpSpPr>
          <a:xfrm>
            <a:off x="130175" y="250825"/>
            <a:ext cx="406400" cy="698500"/>
            <a:chOff x="82" y="158"/>
            <a:chExt cx="256" cy="440"/>
          </a:xfrm>
        </p:grpSpPr>
        <p:sp>
          <p:nvSpPr>
            <p:cNvPr id="33834" name="Rectangle 63"/>
            <p:cNvSpPr/>
            <p:nvPr>
              <p:custDataLst>
                <p:tags r:id="rId36"/>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3835" name="WordArt 64"/>
            <p:cNvSpPr>
              <a:spLocks noTextEdit="1"/>
            </p:cNvSpPr>
            <p:nvPr>
              <p:custDataLst>
                <p:tags r:id="rId37"/>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sp>
        <p:nvSpPr>
          <p:cNvPr id="33830" name="AutoShape 66"/>
          <p:cNvSpPr/>
          <p:nvPr>
            <p:custDataLst>
              <p:tags r:id="rId38"/>
            </p:custDataLst>
          </p:nvPr>
        </p:nvSpPr>
        <p:spPr>
          <a:xfrm>
            <a:off x="1733550" y="5233988"/>
            <a:ext cx="1506538" cy="80962"/>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31" name="AutoShape 67"/>
          <p:cNvSpPr/>
          <p:nvPr>
            <p:custDataLst>
              <p:tags r:id="rId39"/>
            </p:custDataLst>
          </p:nvPr>
        </p:nvSpPr>
        <p:spPr>
          <a:xfrm>
            <a:off x="3351213" y="5233988"/>
            <a:ext cx="1506537" cy="80962"/>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32" name="AutoShape 68"/>
          <p:cNvSpPr/>
          <p:nvPr>
            <p:custDataLst>
              <p:tags r:id="rId40"/>
            </p:custDataLst>
          </p:nvPr>
        </p:nvSpPr>
        <p:spPr>
          <a:xfrm>
            <a:off x="4970463" y="5233988"/>
            <a:ext cx="1506537" cy="80962"/>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
        <p:nvSpPr>
          <p:cNvPr id="33833" name="AutoShape 69"/>
          <p:cNvSpPr/>
          <p:nvPr>
            <p:custDataLst>
              <p:tags r:id="rId41"/>
            </p:custDataLst>
          </p:nvPr>
        </p:nvSpPr>
        <p:spPr>
          <a:xfrm>
            <a:off x="6589713" y="5233988"/>
            <a:ext cx="1506537" cy="80962"/>
          </a:xfrm>
          <a:prstGeom prst="roundRect">
            <a:avLst>
              <a:gd name="adj" fmla="val 50000"/>
            </a:avLst>
          </a:prstGeom>
          <a:solidFill>
            <a:schemeClr val="accent1"/>
          </a:solidFill>
          <a:ln w="9525" cap="flat" cmpd="sng">
            <a:solidFill>
              <a:schemeClr val="accent2"/>
            </a:solidFill>
            <a:prstDash val="solid"/>
            <a:headEnd type="none" w="med" len="med"/>
            <a:tailEnd type="none" w="med" len="med"/>
          </a:ln>
        </p:spPr>
        <p:txBody>
          <a:bodyPr/>
          <a:p>
            <a:pPr algn="ctr" eaLnBrk="1" hangingPunct="1"/>
            <a:endParaRPr lang="zh-CN" altLang="en-US" dirty="0">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3584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8" name="" r:id="rId2" imgW="0" imgH="0" progId="TCLayout.ActiveDocument.1">
                  <p:embed/>
                </p:oleObj>
              </mc:Choice>
              <mc:Fallback>
                <p:oleObj name="" r:id="rId2" imgW="0" imgH="0" progId="TCLayout.ActiveDocument.1">
                  <p:embed/>
                  <p:pic>
                    <p:nvPicPr>
                      <p:cNvPr id="0" name="图片 3077"/>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35844" name="Rectangle 29"/>
          <p:cNvSpPr>
            <a:spLocks noGrp="1"/>
          </p:cNvSpPr>
          <p:nvPr>
            <p:ph type="title"/>
            <p:custDataLst>
              <p:tags r:id="rId3"/>
            </p:custDataLst>
          </p:nvPr>
        </p:nvSpPr>
        <p:spPr>
          <a:xfrm>
            <a:off x="119063" y="230188"/>
            <a:ext cx="8020050" cy="738505"/>
          </a:xfrm>
          <a:ln/>
        </p:spPr>
        <p:txBody>
          <a:bodyPr vert="horz" wrap="square" lIns="0" tIns="0" rIns="0" bIns="0" anchor="t" anchorCtr="0">
            <a:spAutoFit/>
          </a:bodyPr>
          <a:p>
            <a:pPr marL="457200" indent="0" eaLnBrk="1" hangingPunct="1"/>
            <a:r>
              <a:rPr lang="zh-CN" altLang="en-US" dirty="0"/>
              <a:t>同时，XX的三重身份决定其企业特性及需要面对的独特挑战</a:t>
            </a:r>
            <a:endParaRPr lang="zh-CN" altLang="en-US" dirty="0"/>
          </a:p>
        </p:txBody>
      </p:sp>
      <p:sp>
        <p:nvSpPr>
          <p:cNvPr id="35845" name="Rectangle 6"/>
          <p:cNvSpPr/>
          <p:nvPr>
            <p:custDataLst>
              <p:tags r:id="rId4"/>
            </p:custDataLst>
          </p:nvPr>
        </p:nvSpPr>
        <p:spPr>
          <a:xfrm>
            <a:off x="1917700" y="1128713"/>
            <a:ext cx="4749800" cy="2286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500" b="1" dirty="0"/>
              <a:t>具体特性</a:t>
            </a:r>
            <a:endParaRPr lang="zh-CN" altLang="en-US" sz="1500" b="1" dirty="0"/>
          </a:p>
        </p:txBody>
      </p:sp>
      <p:sp>
        <p:nvSpPr>
          <p:cNvPr id="35846" name="Rectangle 7"/>
          <p:cNvSpPr/>
          <p:nvPr>
            <p:custDataLst>
              <p:tags r:id="rId5"/>
            </p:custDataLst>
          </p:nvPr>
        </p:nvSpPr>
        <p:spPr>
          <a:xfrm>
            <a:off x="419100" y="1128713"/>
            <a:ext cx="1419225" cy="2286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500" b="1" dirty="0"/>
              <a:t>三重身份</a:t>
            </a:r>
            <a:endParaRPr lang="zh-CN" altLang="en-US" sz="1500" b="1" dirty="0"/>
          </a:p>
        </p:txBody>
      </p:sp>
      <p:sp>
        <p:nvSpPr>
          <p:cNvPr id="35847" name="Rectangle 25"/>
          <p:cNvSpPr/>
          <p:nvPr>
            <p:custDataLst>
              <p:tags r:id="rId6"/>
            </p:custDataLst>
          </p:nvPr>
        </p:nvSpPr>
        <p:spPr>
          <a:xfrm>
            <a:off x="6738938" y="1128713"/>
            <a:ext cx="1800225" cy="2286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500" b="1" dirty="0"/>
              <a:t>挑战和要求</a:t>
            </a:r>
            <a:endParaRPr lang="zh-CN" altLang="en-US" sz="1500" b="1" dirty="0"/>
          </a:p>
        </p:txBody>
      </p:sp>
      <p:grpSp>
        <p:nvGrpSpPr>
          <p:cNvPr id="35848" name="Group 30"/>
          <p:cNvGrpSpPr/>
          <p:nvPr/>
        </p:nvGrpSpPr>
        <p:grpSpPr>
          <a:xfrm>
            <a:off x="130175" y="250825"/>
            <a:ext cx="406400" cy="698500"/>
            <a:chOff x="82" y="158"/>
            <a:chExt cx="256" cy="440"/>
          </a:xfrm>
        </p:grpSpPr>
        <p:sp>
          <p:nvSpPr>
            <p:cNvPr id="35868" name="Rectangle 31"/>
            <p:cNvSpPr/>
            <p:nvPr>
              <p:custDataLst>
                <p:tags r:id="rId7"/>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5869" name="WordArt 32"/>
            <p:cNvSpPr>
              <a:spLocks noTextEdit="1"/>
            </p:cNvSpPr>
            <p:nvPr>
              <p:custDataLst>
                <p:tags r:id="rId8"/>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grpSp>
        <p:nvGrpSpPr>
          <p:cNvPr id="35849" name="Group 38"/>
          <p:cNvGrpSpPr/>
          <p:nvPr/>
        </p:nvGrpSpPr>
        <p:grpSpPr>
          <a:xfrm>
            <a:off x="403225" y="1416050"/>
            <a:ext cx="8207375" cy="1568450"/>
            <a:chOff x="254" y="892"/>
            <a:chExt cx="5170" cy="988"/>
          </a:xfrm>
        </p:grpSpPr>
        <p:sp>
          <p:nvSpPr>
            <p:cNvPr id="35863" name="Rectangle 9"/>
            <p:cNvSpPr/>
            <p:nvPr>
              <p:custDataLst>
                <p:tags r:id="rId9"/>
              </p:custDataLst>
            </p:nvPr>
          </p:nvSpPr>
          <p:spPr>
            <a:xfrm>
              <a:off x="1177" y="892"/>
              <a:ext cx="3023" cy="988"/>
            </a:xfrm>
            <a:prstGeom prst="rect">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5864" name="AutoShape 11"/>
            <p:cNvSpPr/>
            <p:nvPr>
              <p:custDataLst>
                <p:tags r:id="rId10"/>
              </p:custDataLst>
            </p:nvPr>
          </p:nvSpPr>
          <p:spPr>
            <a:xfrm>
              <a:off x="4245" y="892"/>
              <a:ext cx="1179" cy="988"/>
            </a:xfrm>
            <a:prstGeom prst="roundRect">
              <a:avLst>
                <a:gd name="adj" fmla="val 0"/>
              </a:avLst>
            </a:prstGeom>
            <a:solidFill>
              <a:schemeClr val="hlink"/>
            </a:solidFill>
            <a:ln w="12700">
              <a:noFill/>
            </a:ln>
          </p:spPr>
          <p:txBody>
            <a:bodyPr lIns="73152" tIns="73152" rIns="73152" bIns="73152" anchor="ctr" anchorCtr="0"/>
            <a:p>
              <a:pPr eaLnBrk="1" hangingPunct="1"/>
              <a:r>
                <a:rPr lang="zh-CN" altLang="en-US" sz="1500" b="1" dirty="0">
                  <a:solidFill>
                    <a:schemeClr val="bg1"/>
                  </a:solidFill>
                  <a:latin typeface="Arial" panose="020B0604020202020204" pitchFamily="34" charset="0"/>
                </a:rPr>
                <a:t>企业的业务特性</a:t>
              </a:r>
              <a:r>
                <a:rPr lang="zh-CN" altLang="en-US" sz="1500" dirty="0">
                  <a:solidFill>
                    <a:schemeClr val="bg1"/>
                  </a:solidFill>
                  <a:latin typeface="Arial" panose="020B0604020202020204" pitchFamily="34" charset="0"/>
                </a:rPr>
                <a:t>必须面对优化供应，满足需求，接受监管，提升服务等多方面的挑战</a:t>
              </a:r>
              <a:endParaRPr lang="zh-CN" altLang="en-US" sz="1500" b="1" dirty="0">
                <a:solidFill>
                  <a:schemeClr val="bg1"/>
                </a:solidFill>
                <a:latin typeface="Arial" panose="020B0604020202020204" pitchFamily="34" charset="0"/>
              </a:endParaRPr>
            </a:p>
          </p:txBody>
        </p:sp>
        <p:sp>
          <p:nvSpPr>
            <p:cNvPr id="35865" name="Rectangle 33"/>
            <p:cNvSpPr/>
            <p:nvPr>
              <p:custDataLst>
                <p:tags r:id="rId11"/>
              </p:custDataLst>
            </p:nvPr>
          </p:nvSpPr>
          <p:spPr>
            <a:xfrm>
              <a:off x="1107" y="892"/>
              <a:ext cx="131" cy="988"/>
            </a:xfrm>
            <a:prstGeom prst="rect">
              <a:avLst/>
            </a:prstGeom>
            <a:gradFill rotWithShape="1">
              <a:gsLst>
                <a:gs pos="0">
                  <a:srgbClr val="808080"/>
                </a:gs>
                <a:gs pos="100000">
                  <a:schemeClr val="accent1"/>
                </a:gs>
              </a:gsLst>
              <a:lin ang="0" scaled="1"/>
              <a:tileRect/>
            </a:gra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ca-ES" sz="1500" b="1" dirty="0">
                <a:solidFill>
                  <a:schemeClr val="bg2"/>
                </a:solidFill>
              </a:endParaRPr>
            </a:p>
          </p:txBody>
        </p:sp>
        <p:sp>
          <p:nvSpPr>
            <p:cNvPr id="35866" name="Rectangle 12"/>
            <p:cNvSpPr/>
            <p:nvPr>
              <p:custDataLst>
                <p:tags r:id="rId12"/>
              </p:custDataLst>
            </p:nvPr>
          </p:nvSpPr>
          <p:spPr>
            <a:xfrm>
              <a:off x="254" y="892"/>
              <a:ext cx="873" cy="988"/>
            </a:xfrm>
            <a:prstGeom prst="rect">
              <a:avLst/>
            </a:prstGeom>
            <a:solidFill>
              <a:schemeClr val="folHlink"/>
            </a:soli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500" b="1" dirty="0">
                  <a:solidFill>
                    <a:schemeClr val="bg2"/>
                  </a:solidFill>
                </a:rPr>
                <a:t>自然垄断的公用事业大型责任央企</a:t>
              </a:r>
              <a:endParaRPr lang="zh-CN" altLang="ca-ES" sz="1500" b="1" dirty="0">
                <a:solidFill>
                  <a:schemeClr val="bg2"/>
                </a:solidFill>
              </a:endParaRPr>
            </a:p>
          </p:txBody>
        </p:sp>
        <p:sp>
          <p:nvSpPr>
            <p:cNvPr id="35867" name="Rectangle 10"/>
            <p:cNvSpPr/>
            <p:nvPr>
              <p:custDataLst>
                <p:tags r:id="rId13"/>
              </p:custDataLst>
            </p:nvPr>
          </p:nvSpPr>
          <p:spPr>
            <a:xfrm>
              <a:off x="1208" y="943"/>
              <a:ext cx="2992" cy="7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ca-ES" sz="1500" dirty="0"/>
                <a:t>输配电企业的垄断特性，需要接受来自电监会，价格司等行业监管</a:t>
              </a:r>
              <a:endParaRPr lang="zh-CN" altLang="ca-ES" sz="1500" dirty="0"/>
            </a:p>
            <a:p>
              <a:pPr marL="144780" lvl="1" indent="-142875" defTabSz="895350" eaLnBrk="1" hangingPunct="1"/>
              <a:r>
                <a:rPr lang="zh-CN" altLang="ca-ES" sz="1500" dirty="0"/>
                <a:t>作为大型央企，需要接受国资委、发改委等国家政府部门监督和考核</a:t>
              </a:r>
              <a:endParaRPr lang="zh-CN" altLang="ca-ES" sz="1500" dirty="0"/>
            </a:p>
            <a:p>
              <a:pPr marL="144780" lvl="1" indent="-142875" defTabSz="895350" eaLnBrk="1" hangingPunct="1"/>
              <a:r>
                <a:rPr lang="zh-CN" altLang="ca-ES" sz="1500" dirty="0"/>
                <a:t>作为公用事业单位，必须承担相应的社会责任</a:t>
              </a:r>
              <a:endParaRPr lang="zh-CN" altLang="ca-ES" sz="1500" dirty="0"/>
            </a:p>
          </p:txBody>
        </p:sp>
      </p:grpSp>
      <p:grpSp>
        <p:nvGrpSpPr>
          <p:cNvPr id="35850" name="Group 37"/>
          <p:cNvGrpSpPr/>
          <p:nvPr/>
        </p:nvGrpSpPr>
        <p:grpSpPr>
          <a:xfrm>
            <a:off x="403225" y="3060700"/>
            <a:ext cx="8207375" cy="1719263"/>
            <a:chOff x="254" y="1912"/>
            <a:chExt cx="5170" cy="988"/>
          </a:xfrm>
        </p:grpSpPr>
        <p:sp>
          <p:nvSpPr>
            <p:cNvPr id="35858" name="Rectangle 15"/>
            <p:cNvSpPr/>
            <p:nvPr>
              <p:custDataLst>
                <p:tags r:id="rId14"/>
              </p:custDataLst>
            </p:nvPr>
          </p:nvSpPr>
          <p:spPr>
            <a:xfrm>
              <a:off x="1177" y="1912"/>
              <a:ext cx="3023" cy="988"/>
            </a:xfrm>
            <a:prstGeom prst="rect">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5859" name="AutoShape 17"/>
            <p:cNvSpPr/>
            <p:nvPr>
              <p:custDataLst>
                <p:tags r:id="rId15"/>
              </p:custDataLst>
            </p:nvPr>
          </p:nvSpPr>
          <p:spPr>
            <a:xfrm>
              <a:off x="4245" y="1912"/>
              <a:ext cx="1179" cy="988"/>
            </a:xfrm>
            <a:prstGeom prst="roundRect">
              <a:avLst>
                <a:gd name="adj" fmla="val 0"/>
              </a:avLst>
            </a:prstGeom>
            <a:solidFill>
              <a:schemeClr val="hlink"/>
            </a:solidFill>
            <a:ln w="12700">
              <a:noFill/>
            </a:ln>
          </p:spPr>
          <p:txBody>
            <a:bodyPr lIns="73152" tIns="73152" rIns="73152" bIns="73152" anchor="ctr" anchorCtr="0"/>
            <a:p>
              <a:pPr eaLnBrk="1" hangingPunct="1"/>
              <a:r>
                <a:rPr lang="zh-CN" altLang="en-US" sz="1500" b="1" dirty="0">
                  <a:solidFill>
                    <a:schemeClr val="bg1"/>
                  </a:solidFill>
                  <a:latin typeface="Arial" panose="020B0604020202020204" pitchFamily="34" charset="0"/>
                </a:rPr>
                <a:t>企业的时空特性</a:t>
              </a:r>
              <a:r>
                <a:rPr lang="zh-CN" altLang="en-US" sz="1500" dirty="0">
                  <a:solidFill>
                    <a:schemeClr val="bg1"/>
                  </a:solidFill>
                  <a:latin typeface="Arial" panose="020B0604020202020204" pitchFamily="34" charset="0"/>
                </a:rPr>
                <a:t>必须迎接国际化大都市在快速发展、节能环保、绿色能源、创新技术以及多元化客户需求等方面的挑战</a:t>
              </a:r>
              <a:endParaRPr lang="zh-CN" altLang="en-US" sz="1500" dirty="0">
                <a:solidFill>
                  <a:schemeClr val="bg1"/>
                </a:solidFill>
                <a:latin typeface="Arial" panose="020B0604020202020204" pitchFamily="34" charset="0"/>
              </a:endParaRPr>
            </a:p>
          </p:txBody>
        </p:sp>
        <p:sp>
          <p:nvSpPr>
            <p:cNvPr id="35860" name="Rectangle 34"/>
            <p:cNvSpPr/>
            <p:nvPr>
              <p:custDataLst>
                <p:tags r:id="rId16"/>
              </p:custDataLst>
            </p:nvPr>
          </p:nvSpPr>
          <p:spPr>
            <a:xfrm>
              <a:off x="1107" y="1912"/>
              <a:ext cx="131" cy="988"/>
            </a:xfrm>
            <a:prstGeom prst="rect">
              <a:avLst/>
            </a:prstGeom>
            <a:gradFill rotWithShape="1">
              <a:gsLst>
                <a:gs pos="0">
                  <a:srgbClr val="808080"/>
                </a:gs>
                <a:gs pos="100000">
                  <a:schemeClr val="accent1"/>
                </a:gs>
              </a:gsLst>
              <a:lin ang="0" scaled="1"/>
              <a:tileRect/>
            </a:gra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ca-ES" sz="1500" b="1" dirty="0">
                <a:solidFill>
                  <a:schemeClr val="bg2"/>
                </a:solidFill>
              </a:endParaRPr>
            </a:p>
          </p:txBody>
        </p:sp>
        <p:sp>
          <p:nvSpPr>
            <p:cNvPr id="35861" name="Rectangle 18"/>
            <p:cNvSpPr/>
            <p:nvPr>
              <p:custDataLst>
                <p:tags r:id="rId17"/>
              </p:custDataLst>
            </p:nvPr>
          </p:nvSpPr>
          <p:spPr>
            <a:xfrm>
              <a:off x="254" y="1912"/>
              <a:ext cx="873" cy="988"/>
            </a:xfrm>
            <a:prstGeom prst="rect">
              <a:avLst/>
            </a:prstGeom>
            <a:solidFill>
              <a:schemeClr val="folHlink"/>
            </a:soli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500" b="1" dirty="0">
                  <a:solidFill>
                    <a:schemeClr val="bg2"/>
                  </a:solidFill>
                </a:rPr>
                <a:t>国际化大都市的XX公司</a:t>
              </a:r>
              <a:endParaRPr lang="zh-CN" altLang="ca-ES" sz="1500" b="1" dirty="0">
                <a:solidFill>
                  <a:schemeClr val="bg2"/>
                </a:solidFill>
              </a:endParaRPr>
            </a:p>
          </p:txBody>
        </p:sp>
        <p:sp>
          <p:nvSpPr>
            <p:cNvPr id="35862" name="Rectangle 16"/>
            <p:cNvSpPr/>
            <p:nvPr>
              <p:custDataLst>
                <p:tags r:id="rId18"/>
              </p:custDataLst>
            </p:nvPr>
          </p:nvSpPr>
          <p:spPr>
            <a:xfrm>
              <a:off x="1208" y="1950"/>
              <a:ext cx="2906" cy="9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ca-ES" sz="1500" dirty="0"/>
                <a:t>服务于</a:t>
              </a:r>
              <a:r>
                <a:rPr lang="ca-ES" altLang="zh-CN" sz="1500" dirty="0"/>
                <a:t>2000</a:t>
              </a:r>
              <a:r>
                <a:rPr lang="zh-CN" altLang="ca-ES" sz="1500" dirty="0"/>
                <a:t>万人口，人均</a:t>
              </a:r>
              <a:r>
                <a:rPr lang="ca-ES" altLang="zh-CN" sz="1500" dirty="0"/>
                <a:t>GDP 8600</a:t>
              </a:r>
              <a:r>
                <a:rPr lang="zh-CN" altLang="ca-ES" sz="1500" dirty="0"/>
                <a:t>美元的国际大都市、客户需求日益多元化和要求日趋提高</a:t>
              </a:r>
              <a:endParaRPr lang="zh-CN" altLang="ca-ES" sz="1500" dirty="0"/>
            </a:p>
            <a:p>
              <a:pPr marL="144780" lvl="1" indent="-142875" defTabSz="895350" eaLnBrk="1" hangingPunct="1"/>
              <a:r>
                <a:rPr lang="zh-CN" altLang="ca-ES" sz="1500" dirty="0"/>
                <a:t>关于节能环保方面新技术的应用和新能源接入都走在全国的最前面</a:t>
              </a:r>
              <a:endParaRPr lang="zh-CN" altLang="ca-ES" sz="1500" dirty="0"/>
            </a:p>
            <a:p>
              <a:pPr marL="144780" lvl="1" indent="-142875" defTabSz="895350" eaLnBrk="1" hangingPunct="1"/>
              <a:r>
                <a:rPr lang="zh-CN" altLang="ca-ES" sz="1500" dirty="0"/>
                <a:t>确保满足上海打造</a:t>
              </a:r>
              <a:r>
                <a:rPr lang="zh-CN" altLang="en-US" sz="1500" dirty="0"/>
                <a:t>现代服务业和先进制造业、建设国际金融中心和国际航运中心对于电力需求和电力质量的要求</a:t>
              </a:r>
              <a:endParaRPr lang="zh-CN" altLang="ca-ES" sz="1500" dirty="0"/>
            </a:p>
          </p:txBody>
        </p:sp>
      </p:grpSp>
      <p:grpSp>
        <p:nvGrpSpPr>
          <p:cNvPr id="35851" name="Group 39"/>
          <p:cNvGrpSpPr/>
          <p:nvPr/>
        </p:nvGrpSpPr>
        <p:grpSpPr>
          <a:xfrm>
            <a:off x="403225" y="4856163"/>
            <a:ext cx="8207375" cy="1568450"/>
            <a:chOff x="254" y="3059"/>
            <a:chExt cx="5170" cy="988"/>
          </a:xfrm>
        </p:grpSpPr>
        <p:sp>
          <p:nvSpPr>
            <p:cNvPr id="35853" name="Rectangle 22"/>
            <p:cNvSpPr/>
            <p:nvPr>
              <p:custDataLst>
                <p:tags r:id="rId19"/>
              </p:custDataLst>
            </p:nvPr>
          </p:nvSpPr>
          <p:spPr>
            <a:xfrm>
              <a:off x="1177" y="3059"/>
              <a:ext cx="3023" cy="988"/>
            </a:xfrm>
            <a:prstGeom prst="rect">
              <a:avLst/>
            </a:prstGeom>
            <a:solidFill>
              <a:schemeClr val="accent1"/>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5854" name="AutoShape 24"/>
            <p:cNvSpPr/>
            <p:nvPr>
              <p:custDataLst>
                <p:tags r:id="rId20"/>
              </p:custDataLst>
            </p:nvPr>
          </p:nvSpPr>
          <p:spPr>
            <a:xfrm>
              <a:off x="4245" y="3059"/>
              <a:ext cx="1179" cy="988"/>
            </a:xfrm>
            <a:prstGeom prst="roundRect">
              <a:avLst>
                <a:gd name="adj" fmla="val 0"/>
              </a:avLst>
            </a:prstGeom>
            <a:solidFill>
              <a:schemeClr val="hlink"/>
            </a:solidFill>
            <a:ln w="12700">
              <a:noFill/>
            </a:ln>
          </p:spPr>
          <p:txBody>
            <a:bodyPr lIns="73152" tIns="73152" rIns="73152" bIns="73152" anchor="ctr" anchorCtr="0"/>
            <a:p>
              <a:pPr eaLnBrk="1" hangingPunct="1"/>
              <a:r>
                <a:rPr lang="zh-CN" altLang="en-US" sz="1500" b="1" dirty="0">
                  <a:solidFill>
                    <a:schemeClr val="bg1"/>
                  </a:solidFill>
                  <a:latin typeface="Arial" panose="020B0604020202020204" pitchFamily="34" charset="0"/>
                </a:rPr>
                <a:t>企业的组织特性</a:t>
              </a:r>
              <a:r>
                <a:rPr lang="zh-CN" altLang="en-US" sz="1500" dirty="0">
                  <a:solidFill>
                    <a:schemeClr val="bg1"/>
                  </a:solidFill>
                  <a:latin typeface="Arial" panose="020B0604020202020204" pitchFamily="34" charset="0"/>
                </a:rPr>
                <a:t>决定了必须满足XX的管控并适应公司发展的需要</a:t>
              </a:r>
              <a:endParaRPr lang="zh-CN" altLang="en-US" sz="1500" b="1" dirty="0">
                <a:solidFill>
                  <a:schemeClr val="bg1"/>
                </a:solidFill>
                <a:latin typeface="Arial" panose="020B0604020202020204" pitchFamily="34" charset="0"/>
              </a:endParaRPr>
            </a:p>
          </p:txBody>
        </p:sp>
        <p:sp>
          <p:nvSpPr>
            <p:cNvPr id="35855" name="Rectangle 35"/>
            <p:cNvSpPr/>
            <p:nvPr>
              <p:custDataLst>
                <p:tags r:id="rId21"/>
              </p:custDataLst>
            </p:nvPr>
          </p:nvSpPr>
          <p:spPr>
            <a:xfrm>
              <a:off x="1107" y="3059"/>
              <a:ext cx="131" cy="988"/>
            </a:xfrm>
            <a:prstGeom prst="rect">
              <a:avLst/>
            </a:prstGeom>
            <a:gradFill rotWithShape="1">
              <a:gsLst>
                <a:gs pos="0">
                  <a:srgbClr val="808080"/>
                </a:gs>
                <a:gs pos="100000">
                  <a:schemeClr val="accent1"/>
                </a:gs>
              </a:gsLst>
              <a:lin ang="0" scaled="1"/>
              <a:tileRect/>
            </a:gra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zh-CN" sz="1500" b="1" dirty="0">
                <a:solidFill>
                  <a:schemeClr val="bg2"/>
                </a:solidFill>
              </a:endParaRPr>
            </a:p>
          </p:txBody>
        </p:sp>
        <p:sp>
          <p:nvSpPr>
            <p:cNvPr id="35856" name="Rectangle 20"/>
            <p:cNvSpPr/>
            <p:nvPr>
              <p:custDataLst>
                <p:tags r:id="rId22"/>
              </p:custDataLst>
            </p:nvPr>
          </p:nvSpPr>
          <p:spPr>
            <a:xfrm>
              <a:off x="254" y="3059"/>
              <a:ext cx="873" cy="988"/>
            </a:xfrm>
            <a:prstGeom prst="rect">
              <a:avLst/>
            </a:prstGeom>
            <a:solidFill>
              <a:schemeClr val="folHlink"/>
            </a:solidFill>
            <a:ln w="9525">
              <a:noFill/>
            </a:ln>
          </p:spPr>
          <p:txBody>
            <a:bodyPr lIns="72000"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500" b="1" dirty="0">
                  <a:solidFill>
                    <a:schemeClr val="bg2"/>
                  </a:solidFill>
                </a:rPr>
                <a:t>国家XX直辖市级子公司</a:t>
              </a:r>
              <a:endParaRPr lang="zh-CN" altLang="zh-CN" sz="1500" b="1" dirty="0">
                <a:solidFill>
                  <a:schemeClr val="bg2"/>
                </a:solidFill>
              </a:endParaRPr>
            </a:p>
          </p:txBody>
        </p:sp>
        <p:sp>
          <p:nvSpPr>
            <p:cNvPr id="35857" name="Rectangle 23"/>
            <p:cNvSpPr/>
            <p:nvPr>
              <p:custDataLst>
                <p:tags r:id="rId23"/>
              </p:custDataLst>
            </p:nvPr>
          </p:nvSpPr>
          <p:spPr>
            <a:xfrm>
              <a:off x="1208" y="3158"/>
              <a:ext cx="2992" cy="72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ca-ES" sz="1500" dirty="0"/>
                <a:t>XX作为国家XX直辖市级子公司，接受来自国家XX的管理，特别是在企业内部管控上</a:t>
              </a:r>
              <a:endParaRPr lang="ca-ES" altLang="zh-CN" sz="1500" dirty="0"/>
            </a:p>
            <a:p>
              <a:pPr marL="144780" lvl="1" indent="-142875" defTabSz="895350" eaLnBrk="1" hangingPunct="1"/>
              <a:r>
                <a:rPr lang="zh-CN" altLang="ca-ES" sz="1500" dirty="0"/>
                <a:t>同时作为体系内“领军”型的网省公司，XX无论在新技术的推广（如智能XX）还是业务和管理创新上都是走在全国的最前列</a:t>
              </a:r>
              <a:endParaRPr lang="ca-ES" altLang="zh-CN" sz="1500" dirty="0"/>
            </a:p>
          </p:txBody>
        </p:sp>
      </p:grpSp>
      <p:sp>
        <p:nvSpPr>
          <p:cNvPr id="35852" name="McK Footnote"/>
          <p:cNvSpPr txBox="1"/>
          <p:nvPr>
            <p:custDataLst>
              <p:tags r:id="rId24"/>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3789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9" name="" r:id="rId2" imgW="0" imgH="0" progId="TCLayout.ActiveDocument.1">
                  <p:embed/>
                </p:oleObj>
              </mc:Choice>
              <mc:Fallback>
                <p:oleObj name="" r:id="rId2" imgW="0" imgH="0" progId="TCLayout.ActiveDocument.1">
                  <p:embed/>
                  <p:pic>
                    <p:nvPicPr>
                      <p:cNvPr id="0" name="图片 3078"/>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37892" name="Rectangle 85"/>
          <p:cNvSpPr/>
          <p:nvPr>
            <p:custDataLst>
              <p:tags r:id="rId3"/>
            </p:custDataLst>
          </p:nvPr>
        </p:nvSpPr>
        <p:spPr>
          <a:xfrm>
            <a:off x="731838" y="1163638"/>
            <a:ext cx="8140700" cy="5314950"/>
          </a:xfrm>
          <a:prstGeom prst="rect">
            <a:avLst/>
          </a:prstGeom>
          <a:solidFill>
            <a:schemeClr val="bg1"/>
          </a:solidFill>
          <a:ln w="12700" cap="flat" cmpd="sng">
            <a:solidFill>
              <a:schemeClr val="tx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7893" name="Rectangle 18"/>
          <p:cNvSpPr>
            <a:spLocks noGrp="1"/>
          </p:cNvSpPr>
          <p:nvPr>
            <p:ph type="title"/>
            <p:custDataLst>
              <p:tags r:id="rId4"/>
            </p:custDataLst>
          </p:nvPr>
        </p:nvSpPr>
        <p:spPr>
          <a:xfrm>
            <a:off x="119063" y="230188"/>
            <a:ext cx="8020050" cy="738505"/>
          </a:xfrm>
          <a:ln/>
        </p:spPr>
        <p:txBody>
          <a:bodyPr vert="horz" wrap="square" lIns="0" tIns="0" rIns="0" bIns="0" anchor="t" anchorCtr="0">
            <a:spAutoFit/>
          </a:bodyPr>
          <a:p>
            <a:pPr marL="457200" indent="0" eaLnBrk="1" hangingPunct="1"/>
            <a:r>
              <a:rPr lang="zh-CN" altLang="en-US" dirty="0"/>
              <a:t>在既定目标和特定身份的条件下，XX既要借鉴</a:t>
            </a:r>
            <a:br>
              <a:rPr lang="zh-CN" altLang="en-US" dirty="0"/>
            </a:br>
            <a:r>
              <a:rPr lang="zh-CN" altLang="en-US" dirty="0"/>
              <a:t>国际经验，又要兼顾独特需求</a:t>
            </a:r>
            <a:endParaRPr lang="zh-CN" altLang="en-US" dirty="0"/>
          </a:p>
        </p:txBody>
      </p:sp>
      <p:sp>
        <p:nvSpPr>
          <p:cNvPr id="37894" name="McK Footnote"/>
          <p:cNvSpPr txBox="1"/>
          <p:nvPr>
            <p:custDataLst>
              <p:tags r:id="rId5"/>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	资料来源：小组分析	</a:t>
            </a:r>
            <a:endParaRPr lang="zh-CN" altLang="en-US" sz="1200" dirty="0">
              <a:solidFill>
                <a:schemeClr val="bg1"/>
              </a:solidFill>
            </a:endParaRPr>
          </a:p>
        </p:txBody>
      </p:sp>
      <p:grpSp>
        <p:nvGrpSpPr>
          <p:cNvPr id="37895" name="Group 59"/>
          <p:cNvGrpSpPr/>
          <p:nvPr/>
        </p:nvGrpSpPr>
        <p:grpSpPr>
          <a:xfrm>
            <a:off x="130175" y="250825"/>
            <a:ext cx="406400" cy="698500"/>
            <a:chOff x="82" y="158"/>
            <a:chExt cx="256" cy="440"/>
          </a:xfrm>
        </p:grpSpPr>
        <p:sp>
          <p:nvSpPr>
            <p:cNvPr id="37972" name="Rectangle 60"/>
            <p:cNvSpPr/>
            <p:nvPr>
              <p:custDataLst>
                <p:tags r:id="rId6"/>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7973" name="WordArt 61"/>
            <p:cNvSpPr>
              <a:spLocks noTextEdit="1"/>
            </p:cNvSpPr>
            <p:nvPr>
              <p:custDataLst>
                <p:tags r:id="rId7"/>
              </p:custDataLst>
            </p:nvPr>
          </p:nvSpPr>
          <p:spPr>
            <a:xfrm>
              <a:off x="132" y="197"/>
              <a:ext cx="27"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a:t>
              </a:r>
              <a:endParaRPr lang="zh-CN" altLang="en-US" sz="3600">
                <a:solidFill>
                  <a:srgbClr val="FFFFFF"/>
                </a:solidFill>
                <a:latin typeface="Arial Black" panose="020B0A04020102020204" charset="0"/>
                <a:ea typeface="Arial Black" panose="020B0A04020102020204" charset="0"/>
              </a:endParaRPr>
            </a:p>
          </p:txBody>
        </p:sp>
      </p:grpSp>
      <p:grpSp>
        <p:nvGrpSpPr>
          <p:cNvPr id="37896" name="Group 84"/>
          <p:cNvGrpSpPr/>
          <p:nvPr/>
        </p:nvGrpSpPr>
        <p:grpSpPr>
          <a:xfrm>
            <a:off x="771525" y="1233488"/>
            <a:ext cx="6408738" cy="5200650"/>
            <a:chOff x="486" y="641"/>
            <a:chExt cx="4037" cy="3412"/>
          </a:xfrm>
        </p:grpSpPr>
        <p:sp>
          <p:nvSpPr>
            <p:cNvPr id="37925" name="Rectangle 3"/>
            <p:cNvSpPr/>
            <p:nvPr>
              <p:custDataLst>
                <p:tags r:id="rId8"/>
              </p:custDataLst>
            </p:nvPr>
          </p:nvSpPr>
          <p:spPr>
            <a:xfrm>
              <a:off x="844" y="1071"/>
              <a:ext cx="3605" cy="66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000" b="1" dirty="0">
                  <a:cs typeface="Arial" panose="020B0604020202020204" pitchFamily="34" charset="0"/>
                </a:rPr>
                <a:t>市场</a:t>
              </a:r>
              <a:r>
                <a:rPr lang="en-US" altLang="zh-CN" sz="1000" b="1" dirty="0">
                  <a:cs typeface="Arial" panose="020B0604020202020204" pitchFamily="34" charset="0"/>
                </a:rPr>
                <a:t>/</a:t>
              </a:r>
              <a:r>
                <a:rPr lang="zh-CN" altLang="en-US" sz="1000" b="1" dirty="0">
                  <a:cs typeface="Arial" panose="020B0604020202020204" pitchFamily="34" charset="0"/>
                </a:rPr>
                <a:t>客户层</a:t>
              </a:r>
              <a:endParaRPr lang="zh-CN" altLang="en-US" sz="1000" b="1" dirty="0">
                <a:ea typeface="Arial" panose="020B0604020202020204" pitchFamily="34" charset="0"/>
              </a:endParaRPr>
            </a:p>
          </p:txBody>
        </p:sp>
        <p:sp>
          <p:nvSpPr>
            <p:cNvPr id="37926" name="Rectangle 4"/>
            <p:cNvSpPr/>
            <p:nvPr>
              <p:custDataLst>
                <p:tags r:id="rId9"/>
              </p:custDataLst>
            </p:nvPr>
          </p:nvSpPr>
          <p:spPr>
            <a:xfrm>
              <a:off x="844" y="2716"/>
              <a:ext cx="3605" cy="66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000" b="1" dirty="0">
                  <a:cs typeface="Arial" panose="020B0604020202020204" pitchFamily="34" charset="0"/>
                </a:rPr>
                <a:t>供应层</a:t>
              </a:r>
              <a:endParaRPr lang="zh-CN" altLang="en-US" sz="1000" b="1" dirty="0">
                <a:ea typeface="Arial" panose="020B0604020202020204" pitchFamily="34" charset="0"/>
              </a:endParaRPr>
            </a:p>
          </p:txBody>
        </p:sp>
        <p:sp>
          <p:nvSpPr>
            <p:cNvPr id="37927" name="Rectangle 5"/>
            <p:cNvSpPr/>
            <p:nvPr>
              <p:custDataLst>
                <p:tags r:id="rId10"/>
              </p:custDataLst>
            </p:nvPr>
          </p:nvSpPr>
          <p:spPr>
            <a:xfrm>
              <a:off x="844" y="1914"/>
              <a:ext cx="3605" cy="660"/>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000" b="1" dirty="0">
                  <a:cs typeface="Arial" panose="020B0604020202020204" pitchFamily="34" charset="0"/>
                </a:rPr>
                <a:t>资产层</a:t>
              </a:r>
              <a:endParaRPr lang="zh-CN" altLang="en-US" sz="1000" b="1" dirty="0">
                <a:ea typeface="Arial" panose="020B0604020202020204" pitchFamily="34" charset="0"/>
              </a:endParaRPr>
            </a:p>
          </p:txBody>
        </p:sp>
        <p:grpSp>
          <p:nvGrpSpPr>
            <p:cNvPr id="37928" name="Group 6"/>
            <p:cNvGrpSpPr/>
            <p:nvPr/>
          </p:nvGrpSpPr>
          <p:grpSpPr>
            <a:xfrm>
              <a:off x="2342" y="851"/>
              <a:ext cx="1008" cy="2612"/>
              <a:chOff x="2900" y="443"/>
              <a:chExt cx="1183" cy="2300"/>
            </a:xfrm>
          </p:grpSpPr>
          <p:grpSp>
            <p:nvGrpSpPr>
              <p:cNvPr id="37967" name="Group 7"/>
              <p:cNvGrpSpPr/>
              <p:nvPr/>
            </p:nvGrpSpPr>
            <p:grpSpPr>
              <a:xfrm>
                <a:off x="2900" y="443"/>
                <a:ext cx="1183" cy="2300"/>
                <a:chOff x="1630" y="445"/>
                <a:chExt cx="1183" cy="2300"/>
              </a:xfrm>
            </p:grpSpPr>
            <p:sp>
              <p:nvSpPr>
                <p:cNvPr id="37969" name="Rectangle 8"/>
                <p:cNvSpPr/>
                <p:nvPr>
                  <p:custDataLst>
                    <p:tags r:id="rId11"/>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000" b="1" dirty="0">
                    <a:solidFill>
                      <a:schemeClr val="bg1"/>
                    </a:solidFill>
                    <a:ea typeface="Arial" panose="020B0604020202020204" pitchFamily="34" charset="0"/>
                  </a:endParaRPr>
                </a:p>
              </p:txBody>
            </p:sp>
            <p:sp>
              <p:nvSpPr>
                <p:cNvPr id="37970" name="Rectangle 9"/>
                <p:cNvSpPr/>
                <p:nvPr>
                  <p:custDataLst>
                    <p:tags r:id="rId12"/>
                  </p:custDataLst>
                </p:nvPr>
              </p:nvSpPr>
              <p:spPr>
                <a:xfrm>
                  <a:off x="1680" y="471"/>
                  <a:ext cx="936" cy="8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计划和平台搭建</a:t>
                  </a:r>
                  <a:endParaRPr lang="zh-CN" altLang="en-US" sz="1000" b="1" dirty="0"/>
                </a:p>
              </p:txBody>
            </p:sp>
            <p:sp>
              <p:nvSpPr>
                <p:cNvPr id="37971" name="Line 10"/>
                <p:cNvSpPr/>
                <p:nvPr>
                  <p:custDataLst>
                    <p:tags r:id="rId13"/>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37968" name="Rectangle 11"/>
              <p:cNvSpPr/>
              <p:nvPr>
                <p:custDataLst>
                  <p:tags r:id="rId14"/>
                </p:custDataLst>
              </p:nvPr>
            </p:nvSpPr>
            <p:spPr>
              <a:xfrm>
                <a:off x="2950" y="683"/>
                <a:ext cx="1023"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000" dirty="0"/>
              </a:p>
            </p:txBody>
          </p:sp>
        </p:grpSp>
        <p:grpSp>
          <p:nvGrpSpPr>
            <p:cNvPr id="37929" name="Group 12"/>
            <p:cNvGrpSpPr/>
            <p:nvPr/>
          </p:nvGrpSpPr>
          <p:grpSpPr>
            <a:xfrm>
              <a:off x="3390" y="851"/>
              <a:ext cx="1006" cy="2612"/>
              <a:chOff x="4169" y="443"/>
              <a:chExt cx="1183" cy="2300"/>
            </a:xfrm>
          </p:grpSpPr>
          <p:grpSp>
            <p:nvGrpSpPr>
              <p:cNvPr id="37962" name="Group 13"/>
              <p:cNvGrpSpPr/>
              <p:nvPr/>
            </p:nvGrpSpPr>
            <p:grpSpPr>
              <a:xfrm>
                <a:off x="4169" y="443"/>
                <a:ext cx="1183" cy="2300"/>
                <a:chOff x="1630" y="445"/>
                <a:chExt cx="1183" cy="2300"/>
              </a:xfrm>
            </p:grpSpPr>
            <p:sp>
              <p:nvSpPr>
                <p:cNvPr id="37964" name="Rectangle 14"/>
                <p:cNvSpPr/>
                <p:nvPr>
                  <p:custDataLst>
                    <p:tags r:id="rId15"/>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000" b="1" dirty="0">
                    <a:solidFill>
                      <a:schemeClr val="bg1"/>
                    </a:solidFill>
                    <a:ea typeface="Arial" panose="020B0604020202020204" pitchFamily="34" charset="0"/>
                  </a:endParaRPr>
                </a:p>
              </p:txBody>
            </p:sp>
            <p:sp>
              <p:nvSpPr>
                <p:cNvPr id="37965" name="Rectangle 15"/>
                <p:cNvSpPr/>
                <p:nvPr>
                  <p:custDataLst>
                    <p:tags r:id="rId16"/>
                  </p:custDataLst>
                </p:nvPr>
              </p:nvSpPr>
              <p:spPr>
                <a:xfrm>
                  <a:off x="1681" y="471"/>
                  <a:ext cx="934" cy="8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日常运营</a:t>
                  </a:r>
                  <a:endParaRPr lang="zh-CN" altLang="en-US" sz="1000" b="1" dirty="0"/>
                </a:p>
              </p:txBody>
            </p:sp>
            <p:sp>
              <p:nvSpPr>
                <p:cNvPr id="37966" name="Line 16"/>
                <p:cNvSpPr/>
                <p:nvPr>
                  <p:custDataLst>
                    <p:tags r:id="rId17"/>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37963" name="Rectangle 17"/>
              <p:cNvSpPr/>
              <p:nvPr>
                <p:custDataLst>
                  <p:tags r:id="rId18"/>
                </p:custDataLst>
              </p:nvPr>
            </p:nvSpPr>
            <p:spPr>
              <a:xfrm>
                <a:off x="4228" y="683"/>
                <a:ext cx="1014"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000" dirty="0"/>
              </a:p>
              <a:p>
                <a:pPr marL="144780" lvl="1" indent="-142875" defTabSz="895350" eaLnBrk="1" hangingPunct="1"/>
                <a:endParaRPr lang="zh-CN" altLang="en-US" sz="1000" dirty="0"/>
              </a:p>
            </p:txBody>
          </p:sp>
        </p:grpSp>
        <p:sp>
          <p:nvSpPr>
            <p:cNvPr id="37930" name="Rectangle 19"/>
            <p:cNvSpPr/>
            <p:nvPr>
              <p:custDataLst>
                <p:tags r:id="rId19"/>
              </p:custDataLst>
            </p:nvPr>
          </p:nvSpPr>
          <p:spPr>
            <a:xfrm>
              <a:off x="844" y="3482"/>
              <a:ext cx="3605" cy="546"/>
            </a:xfrm>
            <a:prstGeom prst="rect">
              <a:avLst/>
            </a:prstGeom>
            <a:solidFill>
              <a:schemeClr val="accent1"/>
            </a:solidFill>
            <a:ln w="12700" cap="flat" cmpd="sng">
              <a:solidFill>
                <a:schemeClr val="tx1"/>
              </a:solidFill>
              <a:prstDash val="solid"/>
              <a:miter/>
              <a:headEnd type="none" w="med" len="med"/>
              <a:tailEnd type="none" w="med" len="med"/>
            </a:ln>
          </p:spPr>
          <p:txBody>
            <a:bodyPr lIns="85542" tIns="17108"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000" b="1" dirty="0">
                  <a:cs typeface="Arial" panose="020B0604020202020204" pitchFamily="34" charset="0"/>
                </a:rPr>
                <a:t>企业管控</a:t>
              </a:r>
              <a:endParaRPr lang="zh-CN" altLang="en-US" sz="1000" b="1" dirty="0">
                <a:cs typeface="Arial" panose="020B0604020202020204" pitchFamily="34" charset="0"/>
              </a:endParaRPr>
            </a:p>
            <a:p>
              <a:pPr lvl="0" defTabSz="855980">
                <a:buSzTx/>
              </a:pPr>
              <a:r>
                <a:rPr lang="zh-CN" altLang="en-US" sz="1000" b="1" dirty="0">
                  <a:cs typeface="Arial" panose="020B0604020202020204" pitchFamily="34" charset="0"/>
                </a:rPr>
                <a:t>和支持</a:t>
              </a:r>
              <a:endParaRPr lang="zh-CN" altLang="en-US" sz="1000" b="1" dirty="0">
                <a:ea typeface="Arial" panose="020B0604020202020204" pitchFamily="34" charset="0"/>
              </a:endParaRPr>
            </a:p>
          </p:txBody>
        </p:sp>
        <p:grpSp>
          <p:nvGrpSpPr>
            <p:cNvPr id="37931" name="Group 21"/>
            <p:cNvGrpSpPr/>
            <p:nvPr/>
          </p:nvGrpSpPr>
          <p:grpSpPr>
            <a:xfrm>
              <a:off x="1294" y="853"/>
              <a:ext cx="1007" cy="2612"/>
              <a:chOff x="1595" y="565"/>
              <a:chExt cx="1183" cy="2300"/>
            </a:xfrm>
          </p:grpSpPr>
          <p:grpSp>
            <p:nvGrpSpPr>
              <p:cNvPr id="37957" name="Group 22"/>
              <p:cNvGrpSpPr/>
              <p:nvPr/>
            </p:nvGrpSpPr>
            <p:grpSpPr>
              <a:xfrm>
                <a:off x="1595" y="565"/>
                <a:ext cx="1183" cy="2300"/>
                <a:chOff x="1630" y="445"/>
                <a:chExt cx="1183" cy="2300"/>
              </a:xfrm>
            </p:grpSpPr>
            <p:sp>
              <p:nvSpPr>
                <p:cNvPr id="37959" name="Rectangle 23"/>
                <p:cNvSpPr/>
                <p:nvPr>
                  <p:custDataLst>
                    <p:tags r:id="rId20"/>
                  </p:custDataLst>
                </p:nvPr>
              </p:nvSpPr>
              <p:spPr>
                <a:xfrm>
                  <a:off x="1630" y="445"/>
                  <a:ext cx="1183" cy="2300"/>
                </a:xfrm>
                <a:prstGeom prst="rect">
                  <a:avLst/>
                </a:prstGeom>
                <a:solidFill>
                  <a:srgbClr val="DDDDDD">
                    <a:alpha val="63136"/>
                  </a:srgbClr>
                </a:solidFill>
                <a:ln w="9525" cap="flat" cmpd="sng">
                  <a:solidFill>
                    <a:schemeClr val="tx1"/>
                  </a:solidFill>
                  <a:prstDash val="dash"/>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000" b="1" dirty="0">
                    <a:solidFill>
                      <a:schemeClr val="bg1"/>
                    </a:solidFill>
                    <a:ea typeface="Arial" panose="020B0604020202020204" pitchFamily="34" charset="0"/>
                  </a:endParaRPr>
                </a:p>
              </p:txBody>
            </p:sp>
            <p:sp>
              <p:nvSpPr>
                <p:cNvPr id="37960" name="Rectangle 24"/>
                <p:cNvSpPr/>
                <p:nvPr>
                  <p:custDataLst>
                    <p:tags r:id="rId21"/>
                  </p:custDataLst>
                </p:nvPr>
              </p:nvSpPr>
              <p:spPr>
                <a:xfrm>
                  <a:off x="1681" y="471"/>
                  <a:ext cx="935" cy="8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000" b="1" dirty="0"/>
                    <a:t>策略和规划</a:t>
                  </a:r>
                  <a:endParaRPr lang="zh-CN" altLang="en-US" sz="1000" b="1" dirty="0"/>
                </a:p>
              </p:txBody>
            </p:sp>
            <p:sp>
              <p:nvSpPr>
                <p:cNvPr id="37961" name="Line 25"/>
                <p:cNvSpPr/>
                <p:nvPr>
                  <p:custDataLst>
                    <p:tags r:id="rId22"/>
                  </p:custDataLst>
                </p:nvPr>
              </p:nvSpPr>
              <p:spPr>
                <a:xfrm>
                  <a:off x="1667" y="607"/>
                  <a:ext cx="1036" cy="0"/>
                </a:xfrm>
                <a:prstGeom prst="line">
                  <a:avLst/>
                </a:prstGeom>
                <a:ln w="9525" cap="flat" cmpd="sng">
                  <a:solidFill>
                    <a:schemeClr val="tx1"/>
                  </a:solidFill>
                  <a:prstDash val="solid"/>
                  <a:headEnd type="none" w="med" len="med"/>
                  <a:tailEnd type="triangle" w="med" len="med"/>
                </a:ln>
              </p:spPr>
            </p:sp>
          </p:grpSp>
          <p:sp>
            <p:nvSpPr>
              <p:cNvPr id="37958" name="Rectangle 26"/>
              <p:cNvSpPr/>
              <p:nvPr>
                <p:custDataLst>
                  <p:tags r:id="rId23"/>
                </p:custDataLst>
              </p:nvPr>
            </p:nvSpPr>
            <p:spPr>
              <a:xfrm>
                <a:off x="1652" y="803"/>
                <a:ext cx="1016" cy="30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000" dirty="0"/>
              </a:p>
            </p:txBody>
          </p:sp>
        </p:grpSp>
        <p:sp>
          <p:nvSpPr>
            <p:cNvPr id="37932" name="AutoShape 30"/>
            <p:cNvSpPr/>
            <p:nvPr>
              <p:custDataLst>
                <p:tags r:id="rId24"/>
              </p:custDataLst>
            </p:nvPr>
          </p:nvSpPr>
          <p:spPr>
            <a:xfrm>
              <a:off x="1294" y="3281"/>
              <a:ext cx="1007"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 强调企业运营的前瞻性、全局性规划和策略的制定</a:t>
              </a:r>
              <a:endParaRPr lang="zh-CN" altLang="en-US" b="1" dirty="0">
                <a:solidFill>
                  <a:schemeClr val="bg1"/>
                </a:solidFill>
                <a:latin typeface="Arial" panose="020B0604020202020204" pitchFamily="34" charset="0"/>
              </a:endParaRPr>
            </a:p>
          </p:txBody>
        </p:sp>
        <p:sp>
          <p:nvSpPr>
            <p:cNvPr id="37933" name="Oval 31"/>
            <p:cNvSpPr/>
            <p:nvPr>
              <p:custDataLst>
                <p:tags r:id="rId25"/>
              </p:custDataLst>
            </p:nvPr>
          </p:nvSpPr>
          <p:spPr>
            <a:xfrm>
              <a:off x="1253" y="3236"/>
              <a:ext cx="115" cy="115"/>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d</a:t>
              </a:r>
              <a:endParaRPr lang="en-US" altLang="zh-CN" b="1" dirty="0">
                <a:solidFill>
                  <a:schemeClr val="bg1"/>
                </a:solidFill>
                <a:latin typeface="Arial" panose="020B0604020202020204" pitchFamily="34" charset="0"/>
              </a:endParaRPr>
            </a:p>
          </p:txBody>
        </p:sp>
        <p:sp>
          <p:nvSpPr>
            <p:cNvPr id="37934" name="AutoShape 33"/>
            <p:cNvSpPr/>
            <p:nvPr>
              <p:custDataLst>
                <p:tags r:id="rId26"/>
              </p:custDataLst>
            </p:nvPr>
          </p:nvSpPr>
          <p:spPr>
            <a:xfrm>
              <a:off x="2342" y="3281"/>
              <a:ext cx="1008"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 强调企业整体经营计划的协调，资源的优化配置</a:t>
              </a:r>
              <a:endParaRPr lang="zh-CN" altLang="en-US" b="1" dirty="0">
                <a:solidFill>
                  <a:schemeClr val="bg1"/>
                </a:solidFill>
                <a:latin typeface="Arial" panose="020B0604020202020204" pitchFamily="34" charset="0"/>
              </a:endParaRPr>
            </a:p>
          </p:txBody>
        </p:sp>
        <p:sp>
          <p:nvSpPr>
            <p:cNvPr id="37935" name="Oval 34"/>
            <p:cNvSpPr/>
            <p:nvPr>
              <p:custDataLst>
                <p:tags r:id="rId27"/>
              </p:custDataLst>
            </p:nvPr>
          </p:nvSpPr>
          <p:spPr>
            <a:xfrm>
              <a:off x="2309" y="3236"/>
              <a:ext cx="115" cy="115"/>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e</a:t>
              </a:r>
              <a:endParaRPr lang="en-US" altLang="zh-CN" b="1" dirty="0">
                <a:solidFill>
                  <a:schemeClr val="bg1"/>
                </a:solidFill>
                <a:latin typeface="Arial" panose="020B0604020202020204" pitchFamily="34" charset="0"/>
              </a:endParaRPr>
            </a:p>
          </p:txBody>
        </p:sp>
        <p:sp>
          <p:nvSpPr>
            <p:cNvPr id="37936" name="AutoShape 36"/>
            <p:cNvSpPr/>
            <p:nvPr>
              <p:custDataLst>
                <p:tags r:id="rId28"/>
              </p:custDataLst>
            </p:nvPr>
          </p:nvSpPr>
          <p:spPr>
            <a:xfrm>
              <a:off x="3391" y="3281"/>
              <a:ext cx="1005" cy="318"/>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eaLnBrk="1" hangingPunct="1"/>
              <a:r>
                <a:rPr lang="zh-CN" altLang="en-US" b="1" dirty="0">
                  <a:solidFill>
                    <a:schemeClr val="bg1"/>
                  </a:solidFill>
                  <a:latin typeface="Arial" panose="020B0604020202020204" pitchFamily="34" charset="0"/>
                </a:rPr>
                <a:t>强调运营的降本增</a:t>
              </a:r>
              <a:endParaRPr lang="zh-CN" altLang="en-US" b="1" dirty="0">
                <a:solidFill>
                  <a:schemeClr val="bg1"/>
                </a:solidFill>
                <a:latin typeface="Arial" panose="020B0604020202020204" pitchFamily="34" charset="0"/>
              </a:endParaRPr>
            </a:p>
            <a:p>
              <a:pPr eaLnBrk="1" hangingPunct="1"/>
              <a:r>
                <a:rPr lang="zh-CN" altLang="en-US" b="1" dirty="0">
                  <a:solidFill>
                    <a:schemeClr val="bg1"/>
                  </a:solidFill>
                  <a:latin typeface="Arial" panose="020B0604020202020204" pitchFamily="34" charset="0"/>
                </a:rPr>
                <a:t>效和经济回报</a:t>
              </a:r>
              <a:endParaRPr lang="zh-CN" altLang="en-US" b="1" dirty="0">
                <a:solidFill>
                  <a:schemeClr val="bg1"/>
                </a:solidFill>
                <a:latin typeface="Arial" panose="020B0604020202020204" pitchFamily="34" charset="0"/>
              </a:endParaRPr>
            </a:p>
          </p:txBody>
        </p:sp>
        <p:sp>
          <p:nvSpPr>
            <p:cNvPr id="37937" name="Oval 37"/>
            <p:cNvSpPr/>
            <p:nvPr>
              <p:custDataLst>
                <p:tags r:id="rId29"/>
              </p:custDataLst>
            </p:nvPr>
          </p:nvSpPr>
          <p:spPr>
            <a:xfrm>
              <a:off x="3355" y="3236"/>
              <a:ext cx="115" cy="115"/>
            </a:xfrm>
            <a:prstGeom prst="ellipse">
              <a:avLst/>
            </a:prstGeom>
            <a:solidFill>
              <a:schemeClr val="folHlink"/>
            </a:solidFill>
            <a:ln w="12700" cap="flat" cmpd="sng">
              <a:solidFill>
                <a:srgbClr val="808080"/>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f</a:t>
              </a:r>
              <a:endParaRPr lang="en-US" altLang="zh-CN" b="1" dirty="0">
                <a:solidFill>
                  <a:schemeClr val="bg1"/>
                </a:solidFill>
                <a:latin typeface="Arial" panose="020B0604020202020204" pitchFamily="34" charset="0"/>
              </a:endParaRPr>
            </a:p>
          </p:txBody>
        </p:sp>
        <p:sp>
          <p:nvSpPr>
            <p:cNvPr id="37938" name="AutoShape 39"/>
            <p:cNvSpPr/>
            <p:nvPr>
              <p:custDataLst>
                <p:tags r:id="rId30"/>
              </p:custDataLst>
            </p:nvPr>
          </p:nvSpPr>
          <p:spPr>
            <a:xfrm>
              <a:off x="4084" y="1914"/>
              <a:ext cx="439"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强调电力资产管理和XX运维效率提升</a:t>
              </a:r>
              <a:endParaRPr lang="zh-CN" altLang="en-US" b="1" dirty="0">
                <a:solidFill>
                  <a:schemeClr val="bg1"/>
                </a:solidFill>
                <a:latin typeface="Arial" panose="020B0604020202020204" pitchFamily="34" charset="0"/>
              </a:endParaRPr>
            </a:p>
          </p:txBody>
        </p:sp>
        <p:sp>
          <p:nvSpPr>
            <p:cNvPr id="37939" name="Oval 40"/>
            <p:cNvSpPr/>
            <p:nvPr>
              <p:custDataLst>
                <p:tags r:id="rId31"/>
              </p:custDataLst>
            </p:nvPr>
          </p:nvSpPr>
          <p:spPr>
            <a:xfrm>
              <a:off x="4055" y="1864"/>
              <a:ext cx="115" cy="115"/>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b</a:t>
              </a:r>
              <a:endParaRPr lang="en-US" altLang="zh-CN" b="1" dirty="0">
                <a:solidFill>
                  <a:schemeClr val="bg1"/>
                </a:solidFill>
                <a:latin typeface="Arial" panose="020B0604020202020204" pitchFamily="34" charset="0"/>
              </a:endParaRPr>
            </a:p>
          </p:txBody>
        </p:sp>
        <p:sp>
          <p:nvSpPr>
            <p:cNvPr id="37940" name="AutoShape 42"/>
            <p:cNvSpPr/>
            <p:nvPr>
              <p:custDataLst>
                <p:tags r:id="rId32"/>
              </p:custDataLst>
            </p:nvPr>
          </p:nvSpPr>
          <p:spPr>
            <a:xfrm>
              <a:off x="845" y="3799"/>
              <a:ext cx="3604" cy="254"/>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强调业绩导向的企业管控和支持</a:t>
              </a:r>
              <a:endParaRPr lang="zh-CN" altLang="en-US" b="1" dirty="0">
                <a:solidFill>
                  <a:schemeClr val="bg1"/>
                </a:solidFill>
                <a:latin typeface="Arial" panose="020B0604020202020204" pitchFamily="34" charset="0"/>
              </a:endParaRPr>
            </a:p>
          </p:txBody>
        </p:sp>
        <p:sp>
          <p:nvSpPr>
            <p:cNvPr id="37941" name="Oval 43"/>
            <p:cNvSpPr/>
            <p:nvPr>
              <p:custDataLst>
                <p:tags r:id="rId33"/>
              </p:custDataLst>
            </p:nvPr>
          </p:nvSpPr>
          <p:spPr>
            <a:xfrm>
              <a:off x="812" y="3754"/>
              <a:ext cx="115" cy="115"/>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g</a:t>
              </a:r>
              <a:endParaRPr lang="en-US" altLang="zh-CN" b="1" dirty="0">
                <a:solidFill>
                  <a:schemeClr val="bg1"/>
                </a:solidFill>
                <a:latin typeface="Arial" panose="020B0604020202020204" pitchFamily="34" charset="0"/>
              </a:endParaRPr>
            </a:p>
          </p:txBody>
        </p:sp>
        <p:sp>
          <p:nvSpPr>
            <p:cNvPr id="37942" name="AutoShape 45"/>
            <p:cNvSpPr/>
            <p:nvPr>
              <p:custDataLst>
                <p:tags r:id="rId34"/>
              </p:custDataLst>
            </p:nvPr>
          </p:nvSpPr>
          <p:spPr>
            <a:xfrm>
              <a:off x="4084" y="2716"/>
              <a:ext cx="439"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强调市场导向的电力交易和风险管理能力</a:t>
              </a:r>
              <a:endParaRPr lang="zh-CN" altLang="en-US" b="1" dirty="0">
                <a:solidFill>
                  <a:schemeClr val="bg1"/>
                </a:solidFill>
                <a:latin typeface="Arial" panose="020B0604020202020204" pitchFamily="34" charset="0"/>
              </a:endParaRPr>
            </a:p>
          </p:txBody>
        </p:sp>
        <p:sp>
          <p:nvSpPr>
            <p:cNvPr id="37943" name="Oval 46"/>
            <p:cNvSpPr/>
            <p:nvPr>
              <p:custDataLst>
                <p:tags r:id="rId35"/>
              </p:custDataLst>
            </p:nvPr>
          </p:nvSpPr>
          <p:spPr>
            <a:xfrm>
              <a:off x="4055" y="2688"/>
              <a:ext cx="115" cy="115"/>
            </a:xfrm>
            <a:prstGeom prst="ellipse">
              <a:avLst/>
            </a:prstGeom>
            <a:solidFill>
              <a:schemeClr val="folHlink"/>
            </a:solidFill>
            <a:ln w="12700" cap="flat" cmpd="sng">
              <a:solidFill>
                <a:srgbClr val="808080"/>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c</a:t>
              </a:r>
              <a:endParaRPr lang="en-US" altLang="zh-CN" b="1" dirty="0">
                <a:solidFill>
                  <a:schemeClr val="bg1"/>
                </a:solidFill>
                <a:latin typeface="Arial" panose="020B0604020202020204" pitchFamily="34" charset="0"/>
              </a:endParaRPr>
            </a:p>
          </p:txBody>
        </p:sp>
        <p:grpSp>
          <p:nvGrpSpPr>
            <p:cNvPr id="37944" name="Group 47"/>
            <p:cNvGrpSpPr/>
            <p:nvPr/>
          </p:nvGrpSpPr>
          <p:grpSpPr>
            <a:xfrm>
              <a:off x="486" y="784"/>
              <a:ext cx="322" cy="2586"/>
              <a:chOff x="146" y="784"/>
              <a:chExt cx="434" cy="2586"/>
            </a:xfrm>
          </p:grpSpPr>
          <p:sp>
            <p:nvSpPr>
              <p:cNvPr id="37953" name="Line 48"/>
              <p:cNvSpPr/>
              <p:nvPr>
                <p:custDataLst>
                  <p:tags r:id="rId36"/>
                </p:custDataLst>
              </p:nvPr>
            </p:nvSpPr>
            <p:spPr>
              <a:xfrm flipV="1">
                <a:off x="373" y="1008"/>
                <a:ext cx="5" cy="2362"/>
              </a:xfrm>
              <a:prstGeom prst="line">
                <a:avLst/>
              </a:prstGeom>
              <a:ln w="57150" cap="flat" cmpd="sng">
                <a:solidFill>
                  <a:schemeClr val="folHlink"/>
                </a:solidFill>
                <a:prstDash val="solid"/>
                <a:headEnd type="none" w="med" len="med"/>
                <a:tailEnd type="triangle" w="med" len="med"/>
              </a:ln>
            </p:spPr>
          </p:sp>
          <p:sp>
            <p:nvSpPr>
              <p:cNvPr id="37954" name="Rectangle 49"/>
              <p:cNvSpPr/>
              <p:nvPr>
                <p:custDataLst>
                  <p:tags r:id="rId37"/>
                </p:custDataLst>
              </p:nvPr>
            </p:nvSpPr>
            <p:spPr>
              <a:xfrm>
                <a:off x="236" y="784"/>
                <a:ext cx="344" cy="2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业务</a:t>
                </a:r>
                <a:br>
                  <a:rPr lang="zh-CN" altLang="en-US" sz="1000" b="1" dirty="0"/>
                </a:br>
                <a:r>
                  <a:rPr lang="zh-CN" altLang="en-US" sz="1000" b="1" dirty="0"/>
                  <a:t>价值链</a:t>
                </a:r>
                <a:endParaRPr lang="zh-CN" altLang="en-US" sz="1000" b="1" dirty="0"/>
              </a:p>
            </p:txBody>
          </p:sp>
          <p:sp>
            <p:nvSpPr>
              <p:cNvPr id="37955" name="Rectangle 50"/>
              <p:cNvSpPr/>
              <p:nvPr>
                <p:custDataLst>
                  <p:tags r:id="rId38"/>
                </p:custDataLst>
              </p:nvPr>
            </p:nvSpPr>
            <p:spPr>
              <a:xfrm>
                <a:off x="146" y="2999"/>
                <a:ext cx="181" cy="3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供应端</a:t>
                </a:r>
                <a:endParaRPr lang="zh-CN" altLang="en-US" sz="1000" dirty="0"/>
              </a:p>
            </p:txBody>
          </p:sp>
          <p:sp>
            <p:nvSpPr>
              <p:cNvPr id="37956" name="Rectangle 51"/>
              <p:cNvSpPr/>
              <p:nvPr>
                <p:custDataLst>
                  <p:tags r:id="rId39"/>
                </p:custDataLst>
              </p:nvPr>
            </p:nvSpPr>
            <p:spPr>
              <a:xfrm>
                <a:off x="146" y="1150"/>
                <a:ext cx="181" cy="3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客户端</a:t>
                </a:r>
                <a:endParaRPr lang="zh-CN" altLang="en-US" sz="1000" dirty="0"/>
              </a:p>
            </p:txBody>
          </p:sp>
        </p:grpSp>
        <p:grpSp>
          <p:nvGrpSpPr>
            <p:cNvPr id="37945" name="Group 52"/>
            <p:cNvGrpSpPr/>
            <p:nvPr/>
          </p:nvGrpSpPr>
          <p:grpSpPr>
            <a:xfrm>
              <a:off x="842" y="641"/>
              <a:ext cx="3607" cy="175"/>
              <a:chOff x="627" y="641"/>
              <a:chExt cx="4866" cy="175"/>
            </a:xfrm>
          </p:grpSpPr>
          <p:sp>
            <p:nvSpPr>
              <p:cNvPr id="37948" name="Line 53"/>
              <p:cNvSpPr/>
              <p:nvPr>
                <p:custDataLst>
                  <p:tags r:id="rId40"/>
                </p:custDataLst>
              </p:nvPr>
            </p:nvSpPr>
            <p:spPr>
              <a:xfrm rot="5400000" flipV="1">
                <a:off x="3060" y="-1617"/>
                <a:ext cx="0" cy="4866"/>
              </a:xfrm>
              <a:prstGeom prst="line">
                <a:avLst/>
              </a:prstGeom>
              <a:ln w="57150" cap="flat" cmpd="sng">
                <a:solidFill>
                  <a:schemeClr val="folHlink"/>
                </a:solidFill>
                <a:prstDash val="solid"/>
                <a:headEnd type="none" w="med" len="med"/>
                <a:tailEnd type="triangle" w="med" len="med"/>
              </a:ln>
            </p:spPr>
          </p:sp>
          <p:sp>
            <p:nvSpPr>
              <p:cNvPr id="37949" name="Rectangle 54"/>
              <p:cNvSpPr/>
              <p:nvPr>
                <p:custDataLst>
                  <p:tags r:id="rId41"/>
                </p:custDataLst>
              </p:nvPr>
            </p:nvSpPr>
            <p:spPr>
              <a:xfrm>
                <a:off x="4891" y="641"/>
                <a:ext cx="602" cy="1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b="1" dirty="0"/>
                  <a:t>管理层次链</a:t>
                </a:r>
                <a:endParaRPr lang="zh-CN" altLang="en-US" sz="1000" b="1" dirty="0"/>
              </a:p>
            </p:txBody>
          </p:sp>
          <p:sp>
            <p:nvSpPr>
              <p:cNvPr id="37950" name="Rectangle 55"/>
              <p:cNvSpPr/>
              <p:nvPr>
                <p:custDataLst>
                  <p:tags r:id="rId42"/>
                </p:custDataLst>
              </p:nvPr>
            </p:nvSpPr>
            <p:spPr>
              <a:xfrm>
                <a:off x="1237" y="641"/>
                <a:ext cx="680" cy="1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决策</a:t>
                </a:r>
                <a:endParaRPr lang="zh-CN" altLang="en-US" sz="1000" dirty="0"/>
              </a:p>
            </p:txBody>
          </p:sp>
          <p:sp>
            <p:nvSpPr>
              <p:cNvPr id="37951" name="Rectangle 56"/>
              <p:cNvSpPr/>
              <p:nvPr>
                <p:custDataLst>
                  <p:tags r:id="rId43"/>
                </p:custDataLst>
              </p:nvPr>
            </p:nvSpPr>
            <p:spPr>
              <a:xfrm>
                <a:off x="2651" y="641"/>
                <a:ext cx="679" cy="1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计划和管理</a:t>
                </a:r>
                <a:endParaRPr lang="zh-CN" altLang="en-US" sz="1000" dirty="0"/>
              </a:p>
            </p:txBody>
          </p:sp>
          <p:sp>
            <p:nvSpPr>
              <p:cNvPr id="37952" name="Rectangle 57"/>
              <p:cNvSpPr/>
              <p:nvPr>
                <p:custDataLst>
                  <p:tags r:id="rId44"/>
                </p:custDataLst>
              </p:nvPr>
            </p:nvSpPr>
            <p:spPr>
              <a:xfrm>
                <a:off x="4064" y="641"/>
                <a:ext cx="680" cy="1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具体操作</a:t>
                </a:r>
                <a:endParaRPr lang="zh-CN" altLang="en-US" sz="1000" dirty="0"/>
              </a:p>
            </p:txBody>
          </p:sp>
        </p:grpSp>
        <p:sp>
          <p:nvSpPr>
            <p:cNvPr id="37946" name="AutoShape 63"/>
            <p:cNvSpPr/>
            <p:nvPr>
              <p:custDataLst>
                <p:tags r:id="rId45"/>
              </p:custDataLst>
            </p:nvPr>
          </p:nvSpPr>
          <p:spPr>
            <a:xfrm>
              <a:off x="4084" y="1067"/>
              <a:ext cx="439" cy="660"/>
            </a:xfrm>
            <a:prstGeom prst="roundRect">
              <a:avLst>
                <a:gd name="adj" fmla="val 16667"/>
              </a:avLst>
            </a:prstGeom>
            <a:solidFill>
              <a:schemeClr va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强调以客户为中心的分层次、有策略的客户管理和服务</a:t>
              </a:r>
              <a:endParaRPr lang="zh-CN" altLang="en-US" b="1" dirty="0">
                <a:solidFill>
                  <a:schemeClr val="bg1"/>
                </a:solidFill>
                <a:latin typeface="Arial" panose="020B0604020202020204" pitchFamily="34" charset="0"/>
              </a:endParaRPr>
            </a:p>
          </p:txBody>
        </p:sp>
        <p:sp>
          <p:nvSpPr>
            <p:cNvPr id="37947" name="Oval 64"/>
            <p:cNvSpPr/>
            <p:nvPr>
              <p:custDataLst>
                <p:tags r:id="rId46"/>
              </p:custDataLst>
            </p:nvPr>
          </p:nvSpPr>
          <p:spPr>
            <a:xfrm>
              <a:off x="4050" y="1012"/>
              <a:ext cx="115" cy="115"/>
            </a:xfrm>
            <a:prstGeom prst="ellipse">
              <a:avLst/>
            </a:prstGeom>
            <a:solidFill>
              <a:schemeClr val="folHlink"/>
            </a:solidFill>
            <a:ln w="12700" cap="flat" cmpd="sng">
              <a:solidFill>
                <a:schemeClr val="tx1"/>
              </a:solidFill>
              <a:prstDash val="solid"/>
              <a:headEnd type="none" w="med" len="med"/>
              <a:tailEnd type="none" w="med" len="med"/>
            </a:ln>
          </p:spPr>
          <p:txBody>
            <a:bodyPr wrap="none" lIns="0" tIns="0" rIns="0" bIns="0" anchor="ctr" anchorCtr="0"/>
            <a:p>
              <a:pPr algn="ctr" eaLnBrk="1" hangingPunct="1"/>
              <a:r>
                <a:rPr lang="en-US" altLang="zh-CN" b="1" dirty="0">
                  <a:solidFill>
                    <a:schemeClr val="bg1"/>
                  </a:solidFill>
                  <a:latin typeface="Arial" panose="020B0604020202020204" pitchFamily="34" charset="0"/>
                </a:rPr>
                <a:t>a</a:t>
              </a:r>
              <a:endParaRPr lang="en-US" altLang="zh-CN" b="1" dirty="0">
                <a:solidFill>
                  <a:schemeClr val="bg1"/>
                </a:solidFill>
                <a:latin typeface="Arial" panose="020B0604020202020204" pitchFamily="34" charset="0"/>
              </a:endParaRPr>
            </a:p>
          </p:txBody>
        </p:sp>
      </p:grpSp>
      <p:grpSp>
        <p:nvGrpSpPr>
          <p:cNvPr id="37897" name="Group 70"/>
          <p:cNvGrpSpPr/>
          <p:nvPr/>
        </p:nvGrpSpPr>
        <p:grpSpPr>
          <a:xfrm>
            <a:off x="7439025" y="722313"/>
            <a:ext cx="185738" cy="176212"/>
            <a:chOff x="4803" y="571"/>
            <a:chExt cx="117" cy="111"/>
          </a:xfrm>
        </p:grpSpPr>
        <p:sp>
          <p:nvSpPr>
            <p:cNvPr id="37923" name="Freeform 71"/>
            <p:cNvSpPr/>
            <p:nvPr/>
          </p:nvSpPr>
          <p:spPr>
            <a:xfrm>
              <a:off x="4803" y="571"/>
              <a:ext cx="117" cy="111"/>
            </a:xfrm>
            <a:custGeom>
              <a:avLst/>
              <a:gdLst/>
              <a:ahLst/>
              <a:cxnLst>
                <a:cxn ang="0">
                  <a:pos x="0" y="68"/>
                </a:cxn>
                <a:cxn ang="0">
                  <a:pos x="27" y="111"/>
                </a:cxn>
                <a:cxn ang="0">
                  <a:pos x="43" y="99"/>
                </a:cxn>
                <a:cxn ang="0">
                  <a:pos x="117" y="4"/>
                </a:cxn>
                <a:cxn ang="0">
                  <a:pos x="115" y="0"/>
                </a:cxn>
                <a:cxn ang="0">
                  <a:pos x="34" y="81"/>
                </a:cxn>
                <a:cxn ang="0">
                  <a:pos x="0" y="68"/>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37924" name="Line 72"/>
            <p:cNvSpPr/>
            <p:nvPr/>
          </p:nvSpPr>
          <p:spPr>
            <a:xfrm>
              <a:off x="4852" y="597"/>
              <a:ext cx="44" cy="45"/>
            </a:xfrm>
            <a:prstGeom prst="line">
              <a:avLst/>
            </a:prstGeom>
            <a:ln w="28575" cap="flat" cmpd="sng">
              <a:solidFill>
                <a:srgbClr val="FF3300"/>
              </a:solidFill>
              <a:prstDash val="solid"/>
              <a:headEnd type="none" w="med" len="med"/>
              <a:tailEnd type="none" w="med" len="med"/>
            </a:ln>
          </p:spPr>
        </p:sp>
      </p:grpSp>
      <p:sp>
        <p:nvSpPr>
          <p:cNvPr id="37898" name="Legend1"/>
          <p:cNvSpPr/>
          <p:nvPr>
            <p:custDataLst>
              <p:tags r:id="rId47"/>
            </p:custDataLst>
          </p:nvPr>
        </p:nvSpPr>
        <p:spPr>
          <a:xfrm>
            <a:off x="7693025" y="735013"/>
            <a:ext cx="803910" cy="153670"/>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部分适用于XX</a:t>
            </a:r>
            <a:endParaRPr lang="zh-CN" altLang="en-US" sz="1000" dirty="0"/>
          </a:p>
        </p:txBody>
      </p:sp>
      <p:sp>
        <p:nvSpPr>
          <p:cNvPr id="37899" name="Freeform 74"/>
          <p:cNvSpPr/>
          <p:nvPr>
            <p:custDataLst>
              <p:tags r:id="rId48"/>
            </p:custDataLst>
          </p:nvPr>
        </p:nvSpPr>
        <p:spPr>
          <a:xfrm>
            <a:off x="7439025" y="522288"/>
            <a:ext cx="185738" cy="176212"/>
          </a:xfrm>
          <a:custGeom>
            <a:avLst/>
            <a:gdLst/>
            <a:ahLst/>
            <a:cxnLst>
              <a:cxn ang="0">
                <a:pos x="0" y="107259"/>
              </a:cxn>
              <a:cxn ang="0">
                <a:pos x="42126" y="176212"/>
              </a:cxn>
              <a:cxn ang="0">
                <a:pos x="68934" y="157059"/>
              </a:cxn>
              <a:cxn ang="0">
                <a:pos x="185738" y="5746"/>
              </a:cxn>
              <a:cxn ang="0">
                <a:pos x="181908" y="0"/>
              </a:cxn>
              <a:cxn ang="0">
                <a:pos x="53615" y="128328"/>
              </a:cxn>
              <a:cxn ang="0">
                <a:pos x="0" y="107259"/>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37900" name="Legend1"/>
          <p:cNvSpPr/>
          <p:nvPr>
            <p:custDataLst>
              <p:tags r:id="rId49"/>
            </p:custDataLst>
          </p:nvPr>
        </p:nvSpPr>
        <p:spPr>
          <a:xfrm>
            <a:off x="7693025" y="534988"/>
            <a:ext cx="549910" cy="153670"/>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适用于XX</a:t>
            </a:r>
            <a:endParaRPr lang="zh-CN" altLang="en-US" sz="1000" dirty="0"/>
          </a:p>
        </p:txBody>
      </p:sp>
      <p:sp>
        <p:nvSpPr>
          <p:cNvPr id="37901" name="AutoShape 76"/>
          <p:cNvSpPr/>
          <p:nvPr>
            <p:custDataLst>
              <p:tags r:id="rId50"/>
            </p:custDataLst>
          </p:nvPr>
        </p:nvSpPr>
        <p:spPr>
          <a:xfrm>
            <a:off x="7434263" y="962025"/>
            <a:ext cx="144462" cy="144463"/>
          </a:xfrm>
          <a:prstGeom prst="roundRect">
            <a:avLst>
              <a:gd name="adj" fmla="val 16667"/>
            </a:avLst>
          </a:prstGeom>
          <a:solidFill>
            <a:schemeClr val="accent2"/>
          </a:solidFill>
          <a:ln w="12700" cap="flat" cmpd="sng">
            <a:solidFill>
              <a:schemeClr val="tx1"/>
            </a:solidFill>
            <a:prstDash val="solid"/>
            <a:headEnd type="none" w="med" len="med"/>
            <a:tailEnd type="none" w="med" len="med"/>
          </a:ln>
        </p:spPr>
        <p:txBody>
          <a:bodyPr lIns="0" tIns="0" rIns="0" bIns="0" anchor="ctr" anchorCtr="0"/>
          <a:p>
            <a:pPr algn="ctr" eaLnBrk="1" hangingPunct="1"/>
            <a:endParaRPr lang="zh-CN" altLang="en-US" sz="1100" b="1" dirty="0">
              <a:solidFill>
                <a:schemeClr val="bg1"/>
              </a:solidFill>
              <a:latin typeface="Arial" panose="020B0604020202020204" pitchFamily="34" charset="0"/>
            </a:endParaRPr>
          </a:p>
        </p:txBody>
      </p:sp>
      <p:sp>
        <p:nvSpPr>
          <p:cNvPr id="37902" name="Legend1"/>
          <p:cNvSpPr/>
          <p:nvPr>
            <p:custDataLst>
              <p:tags r:id="rId51"/>
            </p:custDataLst>
          </p:nvPr>
        </p:nvSpPr>
        <p:spPr>
          <a:xfrm>
            <a:off x="7693025" y="962025"/>
            <a:ext cx="803910" cy="153670"/>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XX特有的要求</a:t>
            </a:r>
            <a:endParaRPr lang="zh-CN" altLang="en-US" sz="1000" dirty="0"/>
          </a:p>
        </p:txBody>
      </p:sp>
      <p:sp>
        <p:nvSpPr>
          <p:cNvPr id="2818126" name="Rectangle 78"/>
          <p:cNvSpPr/>
          <p:nvPr>
            <p:custDataLst>
              <p:tags r:id="rId52"/>
            </p:custDataLst>
          </p:nvPr>
        </p:nvSpPr>
        <p:spPr>
          <a:xfrm>
            <a:off x="7483475" y="2392363"/>
            <a:ext cx="1295400" cy="1177925"/>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100" dirty="0"/>
              <a:t>电力交易市场尚处于初级阶段，能力要求较为简单</a:t>
            </a:r>
            <a:r>
              <a:rPr lang="en-US" altLang="zh-CN" sz="1100" dirty="0"/>
              <a:t>,</a:t>
            </a:r>
            <a:r>
              <a:rPr lang="en-US" altLang="zh-CN" sz="1100" b="1" dirty="0"/>
              <a:t> </a:t>
            </a:r>
            <a:r>
              <a:rPr lang="zh-CN" altLang="en-US" sz="1100" b="1" dirty="0"/>
              <a:t>但对于满足XX建设和运维需要的物资供应效率和质量要求很高</a:t>
            </a:r>
            <a:endParaRPr lang="zh-CN" altLang="en-US" sz="1100" b="1" dirty="0"/>
          </a:p>
        </p:txBody>
      </p:sp>
      <p:sp>
        <p:nvSpPr>
          <p:cNvPr id="37904" name="AutoShape 79"/>
          <p:cNvSpPr/>
          <p:nvPr>
            <p:custDataLst>
              <p:tags r:id="rId53"/>
            </p:custDataLst>
          </p:nvPr>
        </p:nvSpPr>
        <p:spPr>
          <a:xfrm rot="5400000">
            <a:off x="6113463" y="3775075"/>
            <a:ext cx="2498725" cy="198438"/>
          </a:xfrm>
          <a:prstGeom prst="triangle">
            <a:avLst>
              <a:gd name="adj" fmla="val 50000"/>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7905" name="Rectangle 80"/>
          <p:cNvSpPr/>
          <p:nvPr>
            <p:custDataLst>
              <p:tags r:id="rId54"/>
            </p:custDataLst>
          </p:nvPr>
        </p:nvSpPr>
        <p:spPr>
          <a:xfrm>
            <a:off x="7483475" y="2066925"/>
            <a:ext cx="1260475" cy="1689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XX的特殊性</a:t>
            </a:r>
            <a:endParaRPr lang="zh-CN" altLang="en-US" sz="1100" b="1" dirty="0"/>
          </a:p>
        </p:txBody>
      </p:sp>
      <p:sp>
        <p:nvSpPr>
          <p:cNvPr id="37906" name="Line 81"/>
          <p:cNvSpPr/>
          <p:nvPr>
            <p:custDataLst>
              <p:tags r:id="rId55"/>
            </p:custDataLst>
          </p:nvPr>
        </p:nvSpPr>
        <p:spPr>
          <a:xfrm>
            <a:off x="7475538" y="2301875"/>
            <a:ext cx="1344612" cy="0"/>
          </a:xfrm>
          <a:prstGeom prst="line">
            <a:avLst/>
          </a:prstGeom>
          <a:ln w="12700" cap="flat" cmpd="sng">
            <a:solidFill>
              <a:schemeClr val="tx1"/>
            </a:solidFill>
            <a:prstDash val="solid"/>
            <a:headEnd type="none" w="med" len="med"/>
            <a:tailEnd type="none" w="med" len="med"/>
          </a:ln>
        </p:spPr>
      </p:sp>
      <p:sp>
        <p:nvSpPr>
          <p:cNvPr id="2818130" name="Rectangle 82"/>
          <p:cNvSpPr/>
          <p:nvPr>
            <p:custDataLst>
              <p:tags r:id="rId56"/>
            </p:custDataLst>
          </p:nvPr>
        </p:nvSpPr>
        <p:spPr>
          <a:xfrm>
            <a:off x="7483475" y="3656013"/>
            <a:ext cx="1295400" cy="500062"/>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100" b="1" dirty="0"/>
              <a:t>企业管控受到XX要求的局限，不具备完全自主性</a:t>
            </a:r>
            <a:endParaRPr lang="zh-CN" altLang="en-US" sz="1100" b="1" dirty="0"/>
          </a:p>
        </p:txBody>
      </p:sp>
      <p:sp>
        <p:nvSpPr>
          <p:cNvPr id="2818131" name="Rectangle 83"/>
          <p:cNvSpPr/>
          <p:nvPr>
            <p:custDataLst>
              <p:tags r:id="rId57"/>
            </p:custDataLst>
          </p:nvPr>
        </p:nvSpPr>
        <p:spPr>
          <a:xfrm>
            <a:off x="7483475" y="4243388"/>
            <a:ext cx="1295400" cy="1177925"/>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100" dirty="0"/>
              <a:t>由于电力需求增长较快，工程建设数量多、涉及广、周期长</a:t>
            </a:r>
            <a:r>
              <a:rPr lang="zh-CN" altLang="en-US" sz="1100" b="1" dirty="0"/>
              <a:t>，对于跨业务跨条线协同运作要求很高</a:t>
            </a:r>
            <a:endParaRPr lang="zh-CN" altLang="en-US" sz="1100" b="1" dirty="0"/>
          </a:p>
        </p:txBody>
      </p:sp>
      <p:sp>
        <p:nvSpPr>
          <p:cNvPr id="37909" name="AutoShape 86"/>
          <p:cNvSpPr/>
          <p:nvPr/>
        </p:nvSpPr>
        <p:spPr>
          <a:xfrm>
            <a:off x="88900" y="2603500"/>
            <a:ext cx="727075" cy="954088"/>
          </a:xfrm>
          <a:prstGeom prst="rightArrow">
            <a:avLst>
              <a:gd name="adj1" fmla="val 50111"/>
              <a:gd name="adj2" fmla="val 37564"/>
            </a:avLst>
          </a:prstGeom>
          <a:solidFill>
            <a:schemeClr val="folHlink"/>
          </a:solidFill>
          <a:ln w="12700"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XX的战略和愿景</a:t>
            </a:r>
            <a:endParaRPr lang="en-US" altLang="zh-CN" b="1" dirty="0">
              <a:solidFill>
                <a:schemeClr val="bg1"/>
              </a:solidFill>
              <a:latin typeface="Arial" panose="020B0604020202020204" pitchFamily="34" charset="0"/>
            </a:endParaRPr>
          </a:p>
        </p:txBody>
      </p:sp>
      <p:sp>
        <p:nvSpPr>
          <p:cNvPr id="37910" name="AutoShape 87"/>
          <p:cNvSpPr/>
          <p:nvPr/>
        </p:nvSpPr>
        <p:spPr>
          <a:xfrm>
            <a:off x="88900" y="3925888"/>
            <a:ext cx="727075" cy="954087"/>
          </a:xfrm>
          <a:prstGeom prst="rightArrow">
            <a:avLst>
              <a:gd name="adj1" fmla="val 50111"/>
              <a:gd name="adj2" fmla="val 37564"/>
            </a:avLst>
          </a:prstGeom>
          <a:solidFill>
            <a:schemeClr val="folHlink"/>
          </a:solidFill>
          <a:ln w="12700" cap="flat" cmpd="sng">
            <a:solidFill>
              <a:schemeClr val="tx1"/>
            </a:solidFill>
            <a:prstDash val="solid"/>
            <a:miter/>
            <a:headEnd type="none" w="med" len="med"/>
            <a:tailEnd type="none" w="med" len="med"/>
          </a:ln>
        </p:spPr>
        <p:txBody>
          <a:bodyPr lIns="0" tIns="0" rIns="0" bIns="0" anchor="ctr" anchorCtr="0"/>
          <a:p>
            <a:pPr algn="ctr" eaLnBrk="1" hangingPunct="1"/>
            <a:r>
              <a:rPr lang="zh-CN" altLang="en-US" b="1" dirty="0">
                <a:solidFill>
                  <a:schemeClr val="bg1"/>
                </a:solidFill>
                <a:latin typeface="Arial" panose="020B0604020202020204" pitchFamily="34" charset="0"/>
              </a:rPr>
              <a:t>XX的三重身份定位</a:t>
            </a:r>
            <a:endParaRPr lang="zh-CN" altLang="en-US" b="1" dirty="0">
              <a:solidFill>
                <a:schemeClr val="bg1"/>
              </a:solidFill>
              <a:latin typeface="Arial" panose="020B0604020202020204" pitchFamily="34" charset="0"/>
            </a:endParaRPr>
          </a:p>
        </p:txBody>
      </p:sp>
      <p:sp>
        <p:nvSpPr>
          <p:cNvPr id="2818136" name="Freeform 88"/>
          <p:cNvSpPr/>
          <p:nvPr/>
        </p:nvSpPr>
        <p:spPr>
          <a:xfrm>
            <a:off x="6450013" y="1844675"/>
            <a:ext cx="185737" cy="176213"/>
          </a:xfrm>
          <a:custGeom>
            <a:avLst/>
            <a:gdLst/>
            <a:ahLst/>
            <a:cxnLst>
              <a:cxn ang="0">
                <a:pos x="0" y="107260"/>
              </a:cxn>
              <a:cxn ang="0">
                <a:pos x="42126" y="176213"/>
              </a:cxn>
              <a:cxn ang="0">
                <a:pos x="68933" y="157059"/>
              </a:cxn>
              <a:cxn ang="0">
                <a:pos x="185737" y="5746"/>
              </a:cxn>
              <a:cxn ang="0">
                <a:pos x="181907" y="0"/>
              </a:cxn>
              <a:cxn ang="0">
                <a:pos x="53615" y="128329"/>
              </a:cxn>
              <a:cxn ang="0">
                <a:pos x="0" y="107260"/>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2818137" name="Freeform 89"/>
          <p:cNvSpPr/>
          <p:nvPr/>
        </p:nvSpPr>
        <p:spPr>
          <a:xfrm>
            <a:off x="6450013" y="3178175"/>
            <a:ext cx="185737" cy="176213"/>
          </a:xfrm>
          <a:custGeom>
            <a:avLst/>
            <a:gdLst/>
            <a:ahLst/>
            <a:cxnLst>
              <a:cxn ang="0">
                <a:pos x="0" y="107260"/>
              </a:cxn>
              <a:cxn ang="0">
                <a:pos x="42126" y="176213"/>
              </a:cxn>
              <a:cxn ang="0">
                <a:pos x="68933" y="157059"/>
              </a:cxn>
              <a:cxn ang="0">
                <a:pos x="185737" y="5746"/>
              </a:cxn>
              <a:cxn ang="0">
                <a:pos x="181907" y="0"/>
              </a:cxn>
              <a:cxn ang="0">
                <a:pos x="53615" y="128329"/>
              </a:cxn>
              <a:cxn ang="0">
                <a:pos x="0" y="107260"/>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grpSp>
        <p:nvGrpSpPr>
          <p:cNvPr id="2818139" name="Group 91"/>
          <p:cNvGrpSpPr/>
          <p:nvPr/>
        </p:nvGrpSpPr>
        <p:grpSpPr>
          <a:xfrm>
            <a:off x="6450013" y="4413250"/>
            <a:ext cx="185737" cy="176213"/>
            <a:chOff x="4803" y="571"/>
            <a:chExt cx="117" cy="111"/>
          </a:xfrm>
        </p:grpSpPr>
        <p:sp>
          <p:nvSpPr>
            <p:cNvPr id="37921" name="Freeform 92"/>
            <p:cNvSpPr/>
            <p:nvPr/>
          </p:nvSpPr>
          <p:spPr>
            <a:xfrm>
              <a:off x="4803" y="571"/>
              <a:ext cx="117" cy="111"/>
            </a:xfrm>
            <a:custGeom>
              <a:avLst/>
              <a:gdLst/>
              <a:ahLst/>
              <a:cxnLst>
                <a:cxn ang="0">
                  <a:pos x="0" y="68"/>
                </a:cxn>
                <a:cxn ang="0">
                  <a:pos x="27" y="111"/>
                </a:cxn>
                <a:cxn ang="0">
                  <a:pos x="43" y="99"/>
                </a:cxn>
                <a:cxn ang="0">
                  <a:pos x="117" y="4"/>
                </a:cxn>
                <a:cxn ang="0">
                  <a:pos x="115" y="0"/>
                </a:cxn>
                <a:cxn ang="0">
                  <a:pos x="34" y="81"/>
                </a:cxn>
                <a:cxn ang="0">
                  <a:pos x="0" y="68"/>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37922" name="Line 93"/>
            <p:cNvSpPr/>
            <p:nvPr/>
          </p:nvSpPr>
          <p:spPr>
            <a:xfrm>
              <a:off x="4852" y="597"/>
              <a:ext cx="44" cy="45"/>
            </a:xfrm>
            <a:prstGeom prst="line">
              <a:avLst/>
            </a:prstGeom>
            <a:ln w="28575" cap="flat" cmpd="sng">
              <a:solidFill>
                <a:srgbClr val="FF3300"/>
              </a:solidFill>
              <a:prstDash val="solid"/>
              <a:headEnd type="none" w="med" len="med"/>
              <a:tailEnd type="none" w="med" len="med"/>
            </a:ln>
          </p:spPr>
        </p:sp>
      </p:grpSp>
      <p:sp>
        <p:nvSpPr>
          <p:cNvPr id="2818142" name="Freeform 94"/>
          <p:cNvSpPr/>
          <p:nvPr/>
        </p:nvSpPr>
        <p:spPr>
          <a:xfrm>
            <a:off x="2017713" y="5254625"/>
            <a:ext cx="185737" cy="176213"/>
          </a:xfrm>
          <a:custGeom>
            <a:avLst/>
            <a:gdLst/>
            <a:ahLst/>
            <a:cxnLst>
              <a:cxn ang="0">
                <a:pos x="0" y="107260"/>
              </a:cxn>
              <a:cxn ang="0">
                <a:pos x="42126" y="176213"/>
              </a:cxn>
              <a:cxn ang="0">
                <a:pos x="68933" y="157059"/>
              </a:cxn>
              <a:cxn ang="0">
                <a:pos x="185737" y="5746"/>
              </a:cxn>
              <a:cxn ang="0">
                <a:pos x="181907" y="0"/>
              </a:cxn>
              <a:cxn ang="0">
                <a:pos x="53615" y="128329"/>
              </a:cxn>
              <a:cxn ang="0">
                <a:pos x="0" y="107260"/>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2818143" name="Freeform 95"/>
          <p:cNvSpPr/>
          <p:nvPr/>
        </p:nvSpPr>
        <p:spPr>
          <a:xfrm>
            <a:off x="3695700" y="5254625"/>
            <a:ext cx="185738" cy="176213"/>
          </a:xfrm>
          <a:custGeom>
            <a:avLst/>
            <a:gdLst/>
            <a:ahLst/>
            <a:cxnLst>
              <a:cxn ang="0">
                <a:pos x="0" y="107260"/>
              </a:cxn>
              <a:cxn ang="0">
                <a:pos x="42126" y="176213"/>
              </a:cxn>
              <a:cxn ang="0">
                <a:pos x="68934" y="157059"/>
              </a:cxn>
              <a:cxn ang="0">
                <a:pos x="185738" y="5746"/>
              </a:cxn>
              <a:cxn ang="0">
                <a:pos x="181908" y="0"/>
              </a:cxn>
              <a:cxn ang="0">
                <a:pos x="53615" y="128329"/>
              </a:cxn>
              <a:cxn ang="0">
                <a:pos x="0" y="107260"/>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2818144" name="Freeform 96"/>
          <p:cNvSpPr/>
          <p:nvPr/>
        </p:nvSpPr>
        <p:spPr>
          <a:xfrm>
            <a:off x="5341938" y="5254625"/>
            <a:ext cx="185737" cy="176213"/>
          </a:xfrm>
          <a:custGeom>
            <a:avLst/>
            <a:gdLst/>
            <a:ahLst/>
            <a:cxnLst>
              <a:cxn ang="0">
                <a:pos x="0" y="107260"/>
              </a:cxn>
              <a:cxn ang="0">
                <a:pos x="42126" y="176213"/>
              </a:cxn>
              <a:cxn ang="0">
                <a:pos x="68933" y="157059"/>
              </a:cxn>
              <a:cxn ang="0">
                <a:pos x="185737" y="5746"/>
              </a:cxn>
              <a:cxn ang="0">
                <a:pos x="181907" y="0"/>
              </a:cxn>
              <a:cxn ang="0">
                <a:pos x="53615" y="128329"/>
              </a:cxn>
              <a:cxn ang="0">
                <a:pos x="0" y="107260"/>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grpSp>
        <p:nvGrpSpPr>
          <p:cNvPr id="2818145" name="Group 97"/>
          <p:cNvGrpSpPr/>
          <p:nvPr/>
        </p:nvGrpSpPr>
        <p:grpSpPr>
          <a:xfrm>
            <a:off x="1339850" y="6038850"/>
            <a:ext cx="185738" cy="176213"/>
            <a:chOff x="4803" y="571"/>
            <a:chExt cx="117" cy="111"/>
          </a:xfrm>
        </p:grpSpPr>
        <p:sp>
          <p:nvSpPr>
            <p:cNvPr id="37919" name="Freeform 98"/>
            <p:cNvSpPr/>
            <p:nvPr/>
          </p:nvSpPr>
          <p:spPr>
            <a:xfrm>
              <a:off x="4803" y="571"/>
              <a:ext cx="117" cy="111"/>
            </a:xfrm>
            <a:custGeom>
              <a:avLst/>
              <a:gdLst/>
              <a:ahLst/>
              <a:cxnLst>
                <a:cxn ang="0">
                  <a:pos x="0" y="68"/>
                </a:cxn>
                <a:cxn ang="0">
                  <a:pos x="27" y="111"/>
                </a:cxn>
                <a:cxn ang="0">
                  <a:pos x="43" y="99"/>
                </a:cxn>
                <a:cxn ang="0">
                  <a:pos x="117" y="4"/>
                </a:cxn>
                <a:cxn ang="0">
                  <a:pos x="115" y="0"/>
                </a:cxn>
                <a:cxn ang="0">
                  <a:pos x="34" y="81"/>
                </a:cxn>
                <a:cxn ang="0">
                  <a:pos x="0" y="68"/>
                </a:cxn>
              </a:cxnLst>
              <a:pathLst>
                <a:path w="291" h="276">
                  <a:moveTo>
                    <a:pt x="0" y="168"/>
                  </a:moveTo>
                  <a:cubicBezTo>
                    <a:pt x="27" y="168"/>
                    <a:pt x="66" y="276"/>
                    <a:pt x="66" y="276"/>
                  </a:cubicBezTo>
                  <a:cubicBezTo>
                    <a:pt x="66" y="276"/>
                    <a:pt x="87" y="261"/>
                    <a:pt x="108" y="246"/>
                  </a:cubicBezTo>
                  <a:cubicBezTo>
                    <a:pt x="162" y="123"/>
                    <a:pt x="291" y="9"/>
                    <a:pt x="291" y="9"/>
                  </a:cubicBezTo>
                  <a:lnTo>
                    <a:pt x="285" y="0"/>
                  </a:lnTo>
                  <a:cubicBezTo>
                    <a:pt x="285" y="0"/>
                    <a:pt x="174" y="60"/>
                    <a:pt x="84" y="201"/>
                  </a:cubicBezTo>
                  <a:cubicBezTo>
                    <a:pt x="60" y="174"/>
                    <a:pt x="63" y="111"/>
                    <a:pt x="0" y="168"/>
                  </a:cubicBezTo>
                  <a:close/>
                </a:path>
              </a:pathLst>
            </a:custGeom>
            <a:solidFill>
              <a:srgbClr val="FF3300">
                <a:alpha val="100000"/>
              </a:srgbClr>
            </a:solidFill>
            <a:ln w="9525" cap="flat" cmpd="sng">
              <a:solidFill>
                <a:srgbClr val="FF3300">
                  <a:alpha val="100000"/>
                </a:srgbClr>
              </a:solidFill>
              <a:prstDash val="solid"/>
              <a:round/>
              <a:headEnd type="none" w="med" len="med"/>
              <a:tailEnd type="none" w="med" len="med"/>
            </a:ln>
          </p:spPr>
          <p:txBody>
            <a:bodyPr/>
            <a:p>
              <a:endParaRPr lang="zh-CN" altLang="en-US"/>
            </a:p>
          </p:txBody>
        </p:sp>
        <p:sp>
          <p:nvSpPr>
            <p:cNvPr id="37920" name="Line 99"/>
            <p:cNvSpPr/>
            <p:nvPr/>
          </p:nvSpPr>
          <p:spPr>
            <a:xfrm>
              <a:off x="4852" y="597"/>
              <a:ext cx="44" cy="45"/>
            </a:xfrm>
            <a:prstGeom prst="line">
              <a:avLst/>
            </a:prstGeom>
            <a:ln w="28575" cap="flat" cmpd="sng">
              <a:solidFill>
                <a:srgbClr val="FF3300"/>
              </a:solidFill>
              <a:prstDash val="solid"/>
              <a:headEnd type="none" w="med" len="med"/>
              <a:tailEnd type="none" w="med" len="med"/>
            </a:ln>
          </p:spPr>
        </p:sp>
      </p:grpSp>
      <p:sp>
        <p:nvSpPr>
          <p:cNvPr id="2818148" name="AutoShape 100"/>
          <p:cNvSpPr/>
          <p:nvPr>
            <p:custDataLst>
              <p:tags r:id="rId58"/>
            </p:custDataLst>
          </p:nvPr>
        </p:nvSpPr>
        <p:spPr>
          <a:xfrm>
            <a:off x="3705225" y="1941513"/>
            <a:ext cx="2592388" cy="3167062"/>
          </a:xfrm>
          <a:prstGeom prst="roundRect">
            <a:avLst>
              <a:gd name="adj" fmla="val 16667"/>
            </a:avLst>
          </a:prstGeom>
          <a:solidFill>
            <a:schemeClr val="accent2"/>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100" b="1" dirty="0">
                <a:latin typeface="Arial" panose="020B0604020202020204" pitchFamily="34" charset="0"/>
              </a:rPr>
              <a:t>以优化资源配置为出发点的跨业务跨条线协同运作要求很高</a:t>
            </a:r>
            <a:endParaRPr lang="zh-CN" altLang="en-US" sz="1100" b="1" dirty="0">
              <a:latin typeface="Arial" panose="020B0604020202020204" pitchFamily="34" charset="0"/>
            </a:endParaRPr>
          </a:p>
          <a:p>
            <a:pPr algn="ctr" eaLnBrk="1" hangingPunct="1"/>
            <a:endParaRPr lang="zh-CN" altLang="en-US" sz="1100" b="1"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818136"/>
                                        </p:tgtEl>
                                        <p:attrNameLst>
                                          <p:attrName>style.visibility</p:attrName>
                                        </p:attrNameLst>
                                      </p:cBhvr>
                                      <p:to>
                                        <p:strVal val="visible"/>
                                      </p:to>
                                    </p:set>
                                    <p:animEffect transition="in" filter="wipe(up)">
                                      <p:cBhvr>
                                        <p:cTn id="7" dur="500"/>
                                        <p:tgtEl>
                                          <p:spTgt spid="28181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818137"/>
                                        </p:tgtEl>
                                        <p:attrNameLst>
                                          <p:attrName>style.visibility</p:attrName>
                                        </p:attrNameLst>
                                      </p:cBhvr>
                                      <p:to>
                                        <p:strVal val="visible"/>
                                      </p:to>
                                    </p:set>
                                    <p:animEffect transition="in" filter="wipe(down)">
                                      <p:cBhvr>
                                        <p:cTn id="11" dur="500"/>
                                        <p:tgtEl>
                                          <p:spTgt spid="28181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18142"/>
                                        </p:tgtEl>
                                        <p:attrNameLst>
                                          <p:attrName>style.visibility</p:attrName>
                                        </p:attrNameLst>
                                      </p:cBhvr>
                                      <p:to>
                                        <p:strVal val="visible"/>
                                      </p:to>
                                    </p:set>
                                    <p:animEffect transition="in" filter="wipe(down)">
                                      <p:cBhvr>
                                        <p:cTn id="15" dur="500"/>
                                        <p:tgtEl>
                                          <p:spTgt spid="281814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18143"/>
                                        </p:tgtEl>
                                        <p:attrNameLst>
                                          <p:attrName>style.visibility</p:attrName>
                                        </p:attrNameLst>
                                      </p:cBhvr>
                                      <p:to>
                                        <p:strVal val="visible"/>
                                      </p:to>
                                    </p:set>
                                    <p:animEffect transition="in" filter="wipe(down)">
                                      <p:cBhvr>
                                        <p:cTn id="19" dur="500"/>
                                        <p:tgtEl>
                                          <p:spTgt spid="281814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818144"/>
                                        </p:tgtEl>
                                        <p:attrNameLst>
                                          <p:attrName>style.visibility</p:attrName>
                                        </p:attrNameLst>
                                      </p:cBhvr>
                                      <p:to>
                                        <p:strVal val="visible"/>
                                      </p:to>
                                    </p:set>
                                    <p:animEffect transition="in" filter="wipe(down)">
                                      <p:cBhvr>
                                        <p:cTn id="23" dur="500"/>
                                        <p:tgtEl>
                                          <p:spTgt spid="281814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818139"/>
                                        </p:tgtEl>
                                        <p:attrNameLst>
                                          <p:attrName>style.visibility</p:attrName>
                                        </p:attrNameLst>
                                      </p:cBhvr>
                                      <p:to>
                                        <p:strVal val="visible"/>
                                      </p:to>
                                    </p:set>
                                    <p:animEffect transition="in" filter="wipe(down)">
                                      <p:cBhvr>
                                        <p:cTn id="28" dur="500"/>
                                        <p:tgtEl>
                                          <p:spTgt spid="2818139"/>
                                        </p:tgtEl>
                                      </p:cBhvr>
                                    </p:animEffect>
                                  </p:childTnLst>
                                </p:cTn>
                              </p:par>
                              <p:par>
                                <p:cTn id="29" presetID="22" presetClass="entr" presetSubtype="8" fill="hold" nodeType="withEffect">
                                  <p:stCondLst>
                                    <p:cond delay="0"/>
                                  </p:stCondLst>
                                  <p:childTnLst>
                                    <p:set>
                                      <p:cBhvr>
                                        <p:cTn id="30" dur="1" fill="hold">
                                          <p:stCondLst>
                                            <p:cond delay="0"/>
                                          </p:stCondLst>
                                        </p:cTn>
                                        <p:tgtEl>
                                          <p:spTgt spid="2818126"/>
                                        </p:tgtEl>
                                        <p:attrNameLst>
                                          <p:attrName>style.visibility</p:attrName>
                                        </p:attrNameLst>
                                      </p:cBhvr>
                                      <p:to>
                                        <p:strVal val="visible"/>
                                      </p:to>
                                    </p:set>
                                    <p:animEffect transition="in" filter="wipe(left)">
                                      <p:cBhvr>
                                        <p:cTn id="31" dur="500"/>
                                        <p:tgtEl>
                                          <p:spTgt spid="2818126"/>
                                        </p:tgtEl>
                                      </p:cBhvr>
                                    </p:animEffect>
                                  </p:childTnLst>
                                </p:cTn>
                              </p:par>
                            </p:childTnLst>
                          </p:cTn>
                        </p:par>
                        <p:par>
                          <p:cTn id="32" fill="hold">
                            <p:stCondLst>
                              <p:cond delay="500"/>
                            </p:stCondLst>
                            <p:childTnLst>
                              <p:par>
                                <p:cTn id="33" presetID="22" presetClass="entr" presetSubtype="4" fill="hold" nodeType="afterEffect">
                                  <p:stCondLst>
                                    <p:cond delay="0"/>
                                  </p:stCondLst>
                                  <p:childTnLst>
                                    <p:set>
                                      <p:cBhvr>
                                        <p:cTn id="34" dur="1" fill="hold">
                                          <p:stCondLst>
                                            <p:cond delay="0"/>
                                          </p:stCondLst>
                                        </p:cTn>
                                        <p:tgtEl>
                                          <p:spTgt spid="2818145"/>
                                        </p:tgtEl>
                                        <p:attrNameLst>
                                          <p:attrName>style.visibility</p:attrName>
                                        </p:attrNameLst>
                                      </p:cBhvr>
                                      <p:to>
                                        <p:strVal val="visible"/>
                                      </p:to>
                                    </p:set>
                                    <p:animEffect transition="in" filter="wipe(down)">
                                      <p:cBhvr>
                                        <p:cTn id="35" dur="1000"/>
                                        <p:tgtEl>
                                          <p:spTgt spid="2818145"/>
                                        </p:tgtEl>
                                      </p:cBhvr>
                                    </p:animEffect>
                                  </p:childTnLst>
                                </p:cTn>
                              </p:par>
                              <p:par>
                                <p:cTn id="36" presetID="22" presetClass="entr" presetSubtype="8" fill="hold" nodeType="withEffect">
                                  <p:stCondLst>
                                    <p:cond delay="0"/>
                                  </p:stCondLst>
                                  <p:childTnLst>
                                    <p:set>
                                      <p:cBhvr>
                                        <p:cTn id="37" dur="1" fill="hold">
                                          <p:stCondLst>
                                            <p:cond delay="0"/>
                                          </p:stCondLst>
                                        </p:cTn>
                                        <p:tgtEl>
                                          <p:spTgt spid="2818130"/>
                                        </p:tgtEl>
                                        <p:attrNameLst>
                                          <p:attrName>style.visibility</p:attrName>
                                        </p:attrNameLst>
                                      </p:cBhvr>
                                      <p:to>
                                        <p:strVal val="visible"/>
                                      </p:to>
                                    </p:set>
                                    <p:animEffect transition="in" filter="wipe(left)">
                                      <p:cBhvr>
                                        <p:cTn id="38" dur="1000"/>
                                        <p:tgtEl>
                                          <p:spTgt spid="2818130"/>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2818148"/>
                                        </p:tgtEl>
                                        <p:attrNameLst>
                                          <p:attrName>style.visibility</p:attrName>
                                        </p:attrNameLst>
                                      </p:cBhvr>
                                      <p:to>
                                        <p:strVal val="visible"/>
                                      </p:to>
                                    </p:set>
                                    <p:animEffect transition="in" filter="wipe(left)">
                                      <p:cBhvr>
                                        <p:cTn id="42" dur="1000"/>
                                        <p:tgtEl>
                                          <p:spTgt spid="2818148"/>
                                        </p:tgtEl>
                                      </p:cBhvr>
                                    </p:animEffect>
                                  </p:childTnLst>
                                </p:cTn>
                              </p:par>
                              <p:par>
                                <p:cTn id="43" presetID="22" presetClass="entr" presetSubtype="8" fill="hold" nodeType="withEffect">
                                  <p:stCondLst>
                                    <p:cond delay="0"/>
                                  </p:stCondLst>
                                  <p:childTnLst>
                                    <p:set>
                                      <p:cBhvr>
                                        <p:cTn id="44" dur="1" fill="hold">
                                          <p:stCondLst>
                                            <p:cond delay="0"/>
                                          </p:stCondLst>
                                        </p:cTn>
                                        <p:tgtEl>
                                          <p:spTgt spid="2818131"/>
                                        </p:tgtEl>
                                        <p:attrNameLst>
                                          <p:attrName>style.visibility</p:attrName>
                                        </p:attrNameLst>
                                      </p:cBhvr>
                                      <p:to>
                                        <p:strVal val="visible"/>
                                      </p:to>
                                    </p:set>
                                    <p:animEffect transition="in" filter="wipe(left)">
                                      <p:cBhvr>
                                        <p:cTn id="45" dur="1000"/>
                                        <p:tgtEl>
                                          <p:spTgt spid="281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8126" grpId="0"/>
      <p:bldP spid="2818130" grpId="0"/>
      <p:bldP spid="2818131" grpId="0"/>
      <p:bldP spid="28181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3993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0" name="" r:id="rId2" imgW="0" imgH="0" progId="TCLayout.ActiveDocument.1">
                  <p:embed/>
                </p:oleObj>
              </mc:Choice>
              <mc:Fallback>
                <p:oleObj name="" r:id="rId2" imgW="0" imgH="0" progId="TCLayout.ActiveDocument.1">
                  <p:embed/>
                  <p:pic>
                    <p:nvPicPr>
                      <p:cNvPr id="0" name="图片 3079"/>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39940" name="Oval 3"/>
          <p:cNvSpPr/>
          <p:nvPr>
            <p:custDataLst>
              <p:tags r:id="rId3"/>
            </p:custDataLst>
          </p:nvPr>
        </p:nvSpPr>
        <p:spPr>
          <a:xfrm>
            <a:off x="801688" y="1358900"/>
            <a:ext cx="7002462" cy="4800600"/>
          </a:xfrm>
          <a:prstGeom prst="ellipse">
            <a:avLst/>
          </a:prstGeom>
          <a:gradFill rotWithShape="1">
            <a:gsLst>
              <a:gs pos="0">
                <a:schemeClr val="accent1"/>
              </a:gs>
              <a:gs pos="100000">
                <a:schemeClr val="accent1">
                  <a:alpha val="37999"/>
                </a:schemeClr>
              </a:gs>
            </a:gsLst>
            <a:path path="shape">
              <a:fillToRect l="50000" t="50000" r="50000" b="50000"/>
            </a:path>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9941" name="Rectangle 52"/>
          <p:cNvSpPr>
            <a:spLocks noGrp="1"/>
          </p:cNvSpPr>
          <p:nvPr>
            <p:ph type="title"/>
            <p:custDataLst>
              <p:tags r:id="rId4"/>
            </p:custDataLst>
          </p:nvPr>
        </p:nvSpPr>
        <p:spPr>
          <a:xfrm>
            <a:off x="119063" y="230188"/>
            <a:ext cx="8020050" cy="738505"/>
          </a:xfrm>
          <a:ln/>
        </p:spPr>
        <p:txBody>
          <a:bodyPr vert="horz" wrap="square" lIns="0" tIns="0" rIns="0" bIns="0" anchor="t" anchorCtr="0">
            <a:spAutoFit/>
          </a:bodyPr>
          <a:p>
            <a:pPr marL="457200" indent="0" eaLnBrk="1" hangingPunct="1"/>
            <a:r>
              <a:rPr lang="zh-CN" altLang="ca-ES" dirty="0"/>
              <a:t>向前发展，XX的业务特性、时空特性和组织</a:t>
            </a:r>
            <a:br>
              <a:rPr lang="zh-CN" altLang="ca-ES" dirty="0"/>
            </a:br>
            <a:r>
              <a:rPr lang="zh-CN" altLang="ca-ES" dirty="0"/>
              <a:t>特性决定其必须面对来自三大方面的六项挑战</a:t>
            </a:r>
            <a:endParaRPr lang="zh-CN" altLang="ca-ES" dirty="0"/>
          </a:p>
        </p:txBody>
      </p:sp>
      <p:grpSp>
        <p:nvGrpSpPr>
          <p:cNvPr id="2731064" name="Group 56"/>
          <p:cNvGrpSpPr/>
          <p:nvPr/>
        </p:nvGrpSpPr>
        <p:grpSpPr>
          <a:xfrm>
            <a:off x="881063" y="1609725"/>
            <a:ext cx="3602037" cy="1836738"/>
            <a:chOff x="555" y="1014"/>
            <a:chExt cx="2269" cy="1157"/>
          </a:xfrm>
        </p:grpSpPr>
        <p:pic>
          <p:nvPicPr>
            <p:cNvPr id="39984" name="Picture 6"/>
            <p:cNvPicPr/>
            <p:nvPr>
              <p:custDataLst>
                <p:tags r:id="rId5"/>
              </p:custDataLst>
            </p:nvPr>
          </p:nvPicPr>
          <p:blipFill>
            <a:blip r:embed="rId6"/>
            <a:stretch>
              <a:fillRect/>
            </a:stretch>
          </p:blipFill>
          <p:spPr>
            <a:xfrm rot="-1800000" flipV="1">
              <a:off x="1185" y="1014"/>
              <a:ext cx="1639" cy="1157"/>
            </a:xfrm>
            <a:prstGeom prst="rect">
              <a:avLst/>
            </a:prstGeom>
            <a:noFill/>
            <a:ln w="9525">
              <a:noFill/>
            </a:ln>
          </p:spPr>
        </p:pic>
        <p:sp>
          <p:nvSpPr>
            <p:cNvPr id="39985" name="Rectangle 7"/>
            <p:cNvSpPr/>
            <p:nvPr/>
          </p:nvSpPr>
          <p:spPr>
            <a:xfrm>
              <a:off x="555" y="1063"/>
              <a:ext cx="1587" cy="3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行业和政策法规：</a:t>
              </a:r>
              <a:endParaRPr lang="zh-CN" altLang="ca-ES" sz="1300" b="1" dirty="0"/>
            </a:p>
            <a:p>
              <a:pPr lvl="0" defTabSz="895350" eaLnBrk="1" hangingPunct="1"/>
              <a:r>
                <a:rPr lang="zh-CN" altLang="ca-ES" sz="1300" dirty="0"/>
                <a:t>日趋规范和严格，电力体制改革逐步推进</a:t>
              </a:r>
              <a:endParaRPr lang="zh-CN" altLang="ca-ES" sz="1300" dirty="0"/>
            </a:p>
          </p:txBody>
        </p:sp>
        <p:pic>
          <p:nvPicPr>
            <p:cNvPr id="39986" name="Picture 8"/>
            <p:cNvPicPr>
              <a:picLocks noChangeAspect="1"/>
            </p:cNvPicPr>
            <p:nvPr>
              <p:custDataLst>
                <p:tags r:id="rId7"/>
              </p:custDataLst>
            </p:nvPr>
          </p:nvPicPr>
          <p:blipFill>
            <a:blip r:embed="rId8"/>
            <a:stretch>
              <a:fillRect/>
            </a:stretch>
          </p:blipFill>
          <p:spPr>
            <a:xfrm>
              <a:off x="1825" y="1487"/>
              <a:ext cx="473" cy="385"/>
            </a:xfrm>
            <a:prstGeom prst="rect">
              <a:avLst/>
            </a:prstGeom>
            <a:noFill/>
            <a:ln w="9525">
              <a:noFill/>
            </a:ln>
          </p:spPr>
        </p:pic>
      </p:grpSp>
      <p:grpSp>
        <p:nvGrpSpPr>
          <p:cNvPr id="2731017" name="Group 9"/>
          <p:cNvGrpSpPr/>
          <p:nvPr/>
        </p:nvGrpSpPr>
        <p:grpSpPr>
          <a:xfrm>
            <a:off x="303213" y="2724150"/>
            <a:ext cx="2970212" cy="2601913"/>
            <a:chOff x="191" y="1716"/>
            <a:chExt cx="1871" cy="1639"/>
          </a:xfrm>
        </p:grpSpPr>
        <p:grpSp>
          <p:nvGrpSpPr>
            <p:cNvPr id="39979" name="Group 10"/>
            <p:cNvGrpSpPr/>
            <p:nvPr/>
          </p:nvGrpSpPr>
          <p:grpSpPr>
            <a:xfrm>
              <a:off x="191" y="1716"/>
              <a:ext cx="1871" cy="1639"/>
              <a:chOff x="191" y="1716"/>
              <a:chExt cx="1871" cy="1639"/>
            </a:xfrm>
          </p:grpSpPr>
          <p:pic>
            <p:nvPicPr>
              <p:cNvPr id="39981" name="Picture 11"/>
              <p:cNvPicPr/>
              <p:nvPr>
                <p:custDataLst>
                  <p:tags r:id="rId9"/>
                </p:custDataLst>
              </p:nvPr>
            </p:nvPicPr>
            <p:blipFill>
              <a:blip r:embed="rId10"/>
              <a:stretch>
                <a:fillRect/>
              </a:stretch>
            </p:blipFill>
            <p:spPr>
              <a:xfrm>
                <a:off x="905" y="1716"/>
                <a:ext cx="1157" cy="1639"/>
              </a:xfrm>
              <a:prstGeom prst="rect">
                <a:avLst/>
              </a:prstGeom>
              <a:noFill/>
              <a:ln w="9525">
                <a:noFill/>
              </a:ln>
            </p:spPr>
          </p:pic>
          <p:sp>
            <p:nvSpPr>
              <p:cNvPr id="39982" name="Rectangle 12"/>
              <p:cNvSpPr/>
              <p:nvPr>
                <p:custDataLst>
                  <p:tags r:id="rId11"/>
                </p:custDataLst>
              </p:nvPr>
            </p:nvSpPr>
            <p:spPr>
              <a:xfrm flipH="1">
                <a:off x="191" y="2253"/>
                <a:ext cx="1058" cy="6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电力供应：</a:t>
                </a:r>
                <a:endParaRPr lang="zh-CN" altLang="ca-ES" sz="1300" b="1" dirty="0"/>
              </a:p>
              <a:p>
                <a:pPr lvl="0" defTabSz="895350" eaLnBrk="1" hangingPunct="1"/>
                <a:r>
                  <a:rPr lang="zh-CN" altLang="ca-ES" sz="1300" dirty="0"/>
                  <a:t>上游供应的电源特性日益多元化，购电供需多变化，物资供应市场化、多样化</a:t>
                </a:r>
                <a:endParaRPr lang="ca-ES" altLang="zh-CN" sz="1300" dirty="0"/>
              </a:p>
            </p:txBody>
          </p:sp>
          <p:pic>
            <p:nvPicPr>
              <p:cNvPr id="39983" name="Picture 13"/>
              <p:cNvPicPr>
                <a:picLocks noChangeAspect="1"/>
              </p:cNvPicPr>
              <p:nvPr/>
            </p:nvPicPr>
            <p:blipFill>
              <a:blip r:embed="rId12"/>
              <a:stretch>
                <a:fillRect/>
              </a:stretch>
            </p:blipFill>
            <p:spPr>
              <a:xfrm>
                <a:off x="1229" y="2277"/>
                <a:ext cx="449" cy="462"/>
              </a:xfrm>
              <a:prstGeom prst="rect">
                <a:avLst/>
              </a:prstGeom>
              <a:noFill/>
              <a:ln w="9525">
                <a:noFill/>
              </a:ln>
            </p:spPr>
          </p:pic>
        </p:grpSp>
        <p:pic>
          <p:nvPicPr>
            <p:cNvPr id="39980" name="Picture 14"/>
            <p:cNvPicPr>
              <a:picLocks noChangeAspect="1"/>
            </p:cNvPicPr>
            <p:nvPr/>
          </p:nvPicPr>
          <p:blipFill>
            <a:blip r:embed="rId12"/>
            <a:stretch>
              <a:fillRect/>
            </a:stretch>
          </p:blipFill>
          <p:spPr>
            <a:xfrm>
              <a:off x="1596" y="2483"/>
              <a:ext cx="248" cy="256"/>
            </a:xfrm>
            <a:prstGeom prst="rect">
              <a:avLst/>
            </a:prstGeom>
            <a:noFill/>
            <a:ln w="9525">
              <a:noFill/>
            </a:ln>
          </p:spPr>
        </p:pic>
      </p:grpSp>
      <p:grpSp>
        <p:nvGrpSpPr>
          <p:cNvPr id="2731065" name="Group 57"/>
          <p:cNvGrpSpPr/>
          <p:nvPr/>
        </p:nvGrpSpPr>
        <p:grpSpPr>
          <a:xfrm>
            <a:off x="3649663" y="1609725"/>
            <a:ext cx="5248275" cy="1836738"/>
            <a:chOff x="2299" y="1014"/>
            <a:chExt cx="3306" cy="1157"/>
          </a:xfrm>
        </p:grpSpPr>
        <p:pic>
          <p:nvPicPr>
            <p:cNvPr id="39976" name="Picture 16"/>
            <p:cNvPicPr/>
            <p:nvPr>
              <p:custDataLst>
                <p:tags r:id="rId13"/>
              </p:custDataLst>
            </p:nvPr>
          </p:nvPicPr>
          <p:blipFill>
            <a:blip r:embed="rId6"/>
            <a:stretch>
              <a:fillRect/>
            </a:stretch>
          </p:blipFill>
          <p:spPr>
            <a:xfrm rot="1800000" flipH="1" flipV="1">
              <a:off x="2299" y="1014"/>
              <a:ext cx="1639" cy="1157"/>
            </a:xfrm>
            <a:prstGeom prst="rect">
              <a:avLst/>
            </a:prstGeom>
            <a:noFill/>
            <a:ln w="9525">
              <a:noFill/>
            </a:ln>
          </p:spPr>
        </p:pic>
        <p:sp>
          <p:nvSpPr>
            <p:cNvPr id="39977" name="Rectangle 17"/>
            <p:cNvSpPr/>
            <p:nvPr/>
          </p:nvSpPr>
          <p:spPr>
            <a:xfrm>
              <a:off x="3109" y="1063"/>
              <a:ext cx="2496" cy="37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内部管理需求：</a:t>
              </a:r>
              <a:endParaRPr lang="zh-CN" altLang="ca-ES" sz="1300" b="1" dirty="0"/>
            </a:p>
            <a:p>
              <a:pPr lvl="0" defTabSz="895350" eaLnBrk="1" hangingPunct="1"/>
              <a:r>
                <a:rPr lang="zh-CN" altLang="ca-ES" sz="1300" dirty="0"/>
                <a:t>组织架构扁平化、专业化和集约化，内部管理精细化，</a:t>
              </a:r>
              <a:endParaRPr lang="zh-CN" altLang="ca-ES" sz="1300" dirty="0"/>
            </a:p>
            <a:p>
              <a:pPr lvl="0" defTabSz="895350" eaLnBrk="1" hangingPunct="1"/>
              <a:r>
                <a:rPr lang="zh-CN" altLang="ca-ES" sz="1300" dirty="0"/>
                <a:t>管理管控信息化</a:t>
              </a:r>
              <a:endParaRPr lang="zh-CN" altLang="ca-ES" sz="1300" dirty="0"/>
            </a:p>
          </p:txBody>
        </p:sp>
        <p:pic>
          <p:nvPicPr>
            <p:cNvPr id="39978" name="Picture 18"/>
            <p:cNvPicPr>
              <a:picLocks noChangeAspect="1"/>
            </p:cNvPicPr>
            <p:nvPr/>
          </p:nvPicPr>
          <p:blipFill>
            <a:blip r:embed="rId14"/>
            <a:stretch>
              <a:fillRect/>
            </a:stretch>
          </p:blipFill>
          <p:spPr>
            <a:xfrm>
              <a:off x="2868" y="1441"/>
              <a:ext cx="392" cy="392"/>
            </a:xfrm>
            <a:prstGeom prst="rect">
              <a:avLst/>
            </a:prstGeom>
            <a:noFill/>
            <a:ln w="9525">
              <a:noFill/>
            </a:ln>
          </p:spPr>
        </p:pic>
      </p:grpSp>
      <p:grpSp>
        <p:nvGrpSpPr>
          <p:cNvPr id="2731027" name="Group 19"/>
          <p:cNvGrpSpPr/>
          <p:nvPr/>
        </p:nvGrpSpPr>
        <p:grpSpPr>
          <a:xfrm>
            <a:off x="4916488" y="2724150"/>
            <a:ext cx="3821112" cy="2601913"/>
            <a:chOff x="3097" y="1716"/>
            <a:chExt cx="2407" cy="1639"/>
          </a:xfrm>
        </p:grpSpPr>
        <p:pic>
          <p:nvPicPr>
            <p:cNvPr id="39973" name="Picture 20"/>
            <p:cNvPicPr/>
            <p:nvPr>
              <p:custDataLst>
                <p:tags r:id="rId15"/>
              </p:custDataLst>
            </p:nvPr>
          </p:nvPicPr>
          <p:blipFill>
            <a:blip r:embed="rId16"/>
            <a:stretch>
              <a:fillRect/>
            </a:stretch>
          </p:blipFill>
          <p:spPr>
            <a:xfrm>
              <a:off x="3097" y="1716"/>
              <a:ext cx="1157" cy="1639"/>
            </a:xfrm>
            <a:prstGeom prst="rect">
              <a:avLst/>
            </a:prstGeom>
            <a:noFill/>
            <a:ln w="9525">
              <a:noFill/>
            </a:ln>
          </p:spPr>
        </p:pic>
        <p:sp>
          <p:nvSpPr>
            <p:cNvPr id="39974" name="Rectangle 21"/>
            <p:cNvSpPr/>
            <p:nvPr>
              <p:custDataLst>
                <p:tags r:id="rId17"/>
              </p:custDataLst>
            </p:nvPr>
          </p:nvSpPr>
          <p:spPr>
            <a:xfrm>
              <a:off x="3999" y="2242"/>
              <a:ext cx="1505" cy="8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客户需求：</a:t>
              </a:r>
              <a:endParaRPr lang="zh-CN" altLang="ca-ES" sz="1300" b="1" dirty="0"/>
            </a:p>
            <a:p>
              <a:pPr lvl="0" defTabSz="895350" eaLnBrk="1" hangingPunct="1"/>
              <a:r>
                <a:rPr lang="zh-CN" altLang="ca-ES" sz="1300" dirty="0"/>
                <a:t>客户需求呈现国际化大都市多样化、日趋成熟的特点；同时需要确保满足上海打造</a:t>
              </a:r>
              <a:r>
                <a:rPr lang="zh-CN" altLang="en-US" sz="1300" dirty="0"/>
                <a:t>现代服务业和先进制造业、建设国际金融中心和国际航运中心对于电力需求和电力质量的要求</a:t>
              </a:r>
              <a:endParaRPr lang="zh-CN" altLang="ca-ES" sz="1300" dirty="0"/>
            </a:p>
          </p:txBody>
        </p:sp>
        <p:pic>
          <p:nvPicPr>
            <p:cNvPr id="39975" name="Picture 22"/>
            <p:cNvPicPr>
              <a:picLocks noChangeAspect="1"/>
            </p:cNvPicPr>
            <p:nvPr/>
          </p:nvPicPr>
          <p:blipFill>
            <a:blip r:embed="rId18"/>
            <a:stretch>
              <a:fillRect/>
            </a:stretch>
          </p:blipFill>
          <p:spPr>
            <a:xfrm>
              <a:off x="3400" y="2326"/>
              <a:ext cx="517" cy="434"/>
            </a:xfrm>
            <a:prstGeom prst="rect">
              <a:avLst/>
            </a:prstGeom>
            <a:noFill/>
            <a:ln w="9525">
              <a:noFill/>
            </a:ln>
          </p:spPr>
        </p:pic>
      </p:grpSp>
      <p:sp>
        <p:nvSpPr>
          <p:cNvPr id="39946" name="McK Source"/>
          <p:cNvSpPr txBox="1"/>
          <p:nvPr>
            <p:custDataLst>
              <p:tags r:id="rId19"/>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spcBef>
                <a:spcPct val="20000"/>
              </a:spcBef>
              <a:buSzTx/>
              <a:tabLst>
                <a:tab pos="685800" algn="r"/>
              </a:tabLst>
            </a:pPr>
            <a:r>
              <a:rPr lang="ca-ES" altLang="zh-CN" sz="1200" dirty="0">
                <a:solidFill>
                  <a:schemeClr val="bg1"/>
                </a:solidFill>
              </a:rPr>
              <a:t>	</a:t>
            </a:r>
            <a:r>
              <a:rPr lang="zh-CN" altLang="ca-ES" sz="1200" dirty="0">
                <a:solidFill>
                  <a:schemeClr val="bg1"/>
                </a:solidFill>
              </a:rPr>
              <a:t>资料来源：	小组分析</a:t>
            </a:r>
            <a:endParaRPr lang="zh-CN" altLang="ca-ES" sz="1200" dirty="0">
              <a:solidFill>
                <a:schemeClr val="bg1"/>
              </a:solidFill>
            </a:endParaRPr>
          </a:p>
        </p:txBody>
      </p:sp>
      <p:grpSp>
        <p:nvGrpSpPr>
          <p:cNvPr id="2731032" name="Group 24"/>
          <p:cNvGrpSpPr/>
          <p:nvPr/>
        </p:nvGrpSpPr>
        <p:grpSpPr>
          <a:xfrm>
            <a:off x="881063" y="4151313"/>
            <a:ext cx="3379787" cy="2601912"/>
            <a:chOff x="555" y="2615"/>
            <a:chExt cx="2129" cy="1639"/>
          </a:xfrm>
        </p:grpSpPr>
        <p:pic>
          <p:nvPicPr>
            <p:cNvPr id="39970" name="Picture 25"/>
            <p:cNvPicPr/>
            <p:nvPr>
              <p:custDataLst>
                <p:tags r:id="rId20"/>
              </p:custDataLst>
            </p:nvPr>
          </p:nvPicPr>
          <p:blipFill>
            <a:blip r:embed="rId21"/>
            <a:stretch>
              <a:fillRect/>
            </a:stretch>
          </p:blipFill>
          <p:spPr>
            <a:xfrm rot="2700000">
              <a:off x="1286" y="2856"/>
              <a:ext cx="1639" cy="1157"/>
            </a:xfrm>
            <a:prstGeom prst="rect">
              <a:avLst/>
            </a:prstGeom>
            <a:noFill/>
            <a:ln w="9525">
              <a:noFill/>
            </a:ln>
          </p:spPr>
        </p:pic>
        <p:pic>
          <p:nvPicPr>
            <p:cNvPr id="39971" name="Picture 26"/>
            <p:cNvPicPr>
              <a:picLocks noChangeAspect="1"/>
            </p:cNvPicPr>
            <p:nvPr>
              <p:custDataLst>
                <p:tags r:id="rId22"/>
              </p:custDataLst>
            </p:nvPr>
          </p:nvPicPr>
          <p:blipFill>
            <a:blip r:embed="rId23"/>
            <a:stretch>
              <a:fillRect/>
            </a:stretch>
          </p:blipFill>
          <p:spPr>
            <a:xfrm>
              <a:off x="2010" y="3160"/>
              <a:ext cx="356" cy="363"/>
            </a:xfrm>
            <a:prstGeom prst="rect">
              <a:avLst/>
            </a:prstGeom>
            <a:noFill/>
            <a:ln w="9525">
              <a:noFill/>
            </a:ln>
          </p:spPr>
        </p:pic>
        <p:sp>
          <p:nvSpPr>
            <p:cNvPr id="39972" name="Rectangle 27"/>
            <p:cNvSpPr/>
            <p:nvPr/>
          </p:nvSpPr>
          <p:spPr>
            <a:xfrm>
              <a:off x="555" y="3432"/>
              <a:ext cx="1360" cy="25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节能环保、智能化需求：</a:t>
              </a:r>
              <a:endParaRPr lang="zh-CN" altLang="ca-ES" sz="1300" b="1" dirty="0"/>
            </a:p>
            <a:p>
              <a:pPr lvl="0" defTabSz="895350" eaLnBrk="1" hangingPunct="1"/>
              <a:r>
                <a:rPr lang="zh-CN" altLang="ca-ES" sz="1300" dirty="0"/>
                <a:t>智能XX带来的技术革新</a:t>
              </a:r>
              <a:endParaRPr lang="ca-ES" altLang="zh-CN" sz="1300" dirty="0"/>
            </a:p>
          </p:txBody>
        </p:sp>
      </p:grpSp>
      <p:grpSp>
        <p:nvGrpSpPr>
          <p:cNvPr id="2731055" name="Group 47"/>
          <p:cNvGrpSpPr/>
          <p:nvPr/>
        </p:nvGrpSpPr>
        <p:grpSpPr>
          <a:xfrm>
            <a:off x="5691188" y="5846763"/>
            <a:ext cx="3132137" cy="577850"/>
            <a:chOff x="3585" y="3713"/>
            <a:chExt cx="1973" cy="364"/>
          </a:xfrm>
        </p:grpSpPr>
        <p:sp>
          <p:nvSpPr>
            <p:cNvPr id="39968" name="Rectangle 28"/>
            <p:cNvSpPr/>
            <p:nvPr>
              <p:custDataLst>
                <p:tags r:id="rId24"/>
              </p:custDataLst>
            </p:nvPr>
          </p:nvSpPr>
          <p:spPr>
            <a:xfrm>
              <a:off x="3682" y="3804"/>
              <a:ext cx="1876" cy="273"/>
            </a:xfrm>
            <a:prstGeom prst="rect">
              <a:avLst/>
            </a:prstGeom>
            <a:solidFill>
              <a:schemeClr val="hlink"/>
            </a:solidFill>
            <a:ln w="12700" cap="flat" cmpd="sng">
              <a:solidFill>
                <a:schemeClr val="tx1"/>
              </a:solidFill>
              <a:prstDash val="solid"/>
              <a:miter/>
              <a:headEnd type="none" w="med" len="med"/>
              <a:tailEnd type="none" w="med" len="med"/>
            </a:ln>
          </p:spPr>
          <p:txBody>
            <a:bodyPr lIns="0" tIns="0" rIns="0" bIns="0" anchor="ctr" anchorCtr="0"/>
            <a:p>
              <a:pPr eaLnBrk="1" hangingPunct="1"/>
              <a:r>
                <a:rPr lang="zh-CN" altLang="en-US" sz="1300" b="1" dirty="0">
                  <a:solidFill>
                    <a:schemeClr val="bg1"/>
                  </a:solidFill>
                  <a:latin typeface="Arial" panose="020B0604020202020204" pitchFamily="34" charset="0"/>
                </a:rPr>
                <a:t>　企业的组织特性</a:t>
              </a:r>
              <a:r>
                <a:rPr lang="zh-CN" altLang="en-US" sz="1300" dirty="0">
                  <a:solidFill>
                    <a:schemeClr val="bg1"/>
                  </a:solidFill>
                  <a:latin typeface="Arial" panose="020B0604020202020204" pitchFamily="34" charset="0"/>
                </a:rPr>
                <a:t>决定了必须满足XX的管控和要求</a:t>
              </a:r>
              <a:endParaRPr lang="zh-CN" altLang="en-US" sz="1300" dirty="0">
                <a:solidFill>
                  <a:schemeClr val="bg1"/>
                </a:solidFill>
                <a:latin typeface="Arial" panose="020B0604020202020204" pitchFamily="34" charset="0"/>
              </a:endParaRPr>
            </a:p>
          </p:txBody>
        </p:sp>
        <p:sp>
          <p:nvSpPr>
            <p:cNvPr id="39969" name="Oval 29"/>
            <p:cNvSpPr/>
            <p:nvPr>
              <p:custDataLst>
                <p:tags r:id="rId25"/>
              </p:custDataLst>
            </p:nvPr>
          </p:nvSpPr>
          <p:spPr>
            <a:xfrm>
              <a:off x="3585" y="3713"/>
              <a:ext cx="183" cy="181"/>
            </a:xfrm>
            <a:prstGeom prst="ellipse">
              <a:avLst/>
            </a:prstGeom>
            <a:solidFill>
              <a:schemeClr val="folHlink"/>
            </a:solidFill>
            <a:ln w="9525" cap="flat" cmpd="sng">
              <a:solidFill>
                <a:schemeClr val="bg1"/>
              </a:solidFill>
              <a:prstDash val="solid"/>
              <a:headEnd type="none" w="med" len="med"/>
              <a:tailEnd type="none" w="med" len="med"/>
            </a:ln>
          </p:spPr>
          <p:txBody>
            <a:bodyPr wrap="none" lIns="0" tIns="0" rIns="0" bIns="0" anchor="ctr" anchorCtr="0"/>
            <a:p>
              <a:pPr algn="ctr" eaLnBrk="1" hangingPunct="1">
                <a:buSzPct val="75000"/>
              </a:pPr>
              <a:r>
                <a:rPr lang="en-US" altLang="zh-CN" sz="1300" b="1" dirty="0">
                  <a:solidFill>
                    <a:schemeClr val="bg1"/>
                  </a:solidFill>
                  <a:latin typeface="Arial" panose="020B0604020202020204" pitchFamily="34" charset="0"/>
                </a:rPr>
                <a:t>C</a:t>
              </a:r>
              <a:endParaRPr lang="en-US" altLang="zh-CN" sz="1300" b="1" dirty="0">
                <a:solidFill>
                  <a:schemeClr val="bg1"/>
                </a:solidFill>
                <a:latin typeface="Arial" panose="020B0604020202020204" pitchFamily="34" charset="0"/>
              </a:endParaRPr>
            </a:p>
          </p:txBody>
        </p:sp>
      </p:grpSp>
      <p:grpSp>
        <p:nvGrpSpPr>
          <p:cNvPr id="2731038" name="Group 30"/>
          <p:cNvGrpSpPr/>
          <p:nvPr/>
        </p:nvGrpSpPr>
        <p:grpSpPr>
          <a:xfrm>
            <a:off x="3810001" y="4502150"/>
            <a:ext cx="4262438" cy="1836737"/>
            <a:chOff x="2400" y="2856"/>
            <a:chExt cx="2685" cy="1157"/>
          </a:xfrm>
        </p:grpSpPr>
        <p:sp>
          <p:nvSpPr>
            <p:cNvPr id="39965" name="Rectangle 31"/>
            <p:cNvSpPr/>
            <p:nvPr/>
          </p:nvSpPr>
          <p:spPr>
            <a:xfrm>
              <a:off x="3109" y="3432"/>
              <a:ext cx="1976" cy="252"/>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ca-ES" sz="1300" b="1" dirty="0"/>
                <a:t>XX管控：</a:t>
              </a:r>
              <a:endParaRPr lang="zh-CN" altLang="ca-ES" sz="1300" b="1" dirty="0"/>
            </a:p>
            <a:p>
              <a:pPr lvl="0" defTabSz="895350" eaLnBrk="1" hangingPunct="1"/>
              <a:r>
                <a:rPr lang="zh-CN" altLang="ca-ES" sz="1300" dirty="0"/>
                <a:t>在人、财、物等方面的集团化、集约化管控</a:t>
              </a:r>
              <a:endParaRPr lang="ca-ES" altLang="zh-CN" sz="1300" dirty="0"/>
            </a:p>
          </p:txBody>
        </p:sp>
        <p:pic>
          <p:nvPicPr>
            <p:cNvPr id="39966" name="Picture 32"/>
            <p:cNvPicPr/>
            <p:nvPr>
              <p:custDataLst>
                <p:tags r:id="rId26"/>
              </p:custDataLst>
            </p:nvPr>
          </p:nvPicPr>
          <p:blipFill>
            <a:blip r:embed="rId21"/>
            <a:stretch>
              <a:fillRect/>
            </a:stretch>
          </p:blipFill>
          <p:spPr>
            <a:xfrm rot="-2700000" flipH="1">
              <a:off x="2400" y="2856"/>
              <a:ext cx="1639" cy="1157"/>
            </a:xfrm>
            <a:prstGeom prst="rect">
              <a:avLst/>
            </a:prstGeom>
            <a:noFill/>
            <a:ln w="9525">
              <a:noFill/>
            </a:ln>
          </p:spPr>
        </p:pic>
        <p:pic>
          <p:nvPicPr>
            <p:cNvPr id="39967" name="Picture 33"/>
            <p:cNvPicPr>
              <a:picLocks noChangeAspect="1"/>
            </p:cNvPicPr>
            <p:nvPr>
              <p:custDataLst>
                <p:tags r:id="rId27"/>
              </p:custDataLst>
            </p:nvPr>
          </p:nvPicPr>
          <p:blipFill>
            <a:blip r:embed="rId28"/>
            <a:srcRect t="27576" r="3636" b="17575"/>
            <a:stretch>
              <a:fillRect/>
            </a:stretch>
          </p:blipFill>
          <p:spPr>
            <a:xfrm>
              <a:off x="2868" y="3160"/>
              <a:ext cx="499" cy="284"/>
            </a:xfrm>
            <a:prstGeom prst="rect">
              <a:avLst/>
            </a:prstGeom>
            <a:noFill/>
            <a:ln w="9525">
              <a:noFill/>
            </a:ln>
          </p:spPr>
        </p:pic>
      </p:grpSp>
      <p:grpSp>
        <p:nvGrpSpPr>
          <p:cNvPr id="2731054" name="Group 46"/>
          <p:cNvGrpSpPr/>
          <p:nvPr/>
        </p:nvGrpSpPr>
        <p:grpSpPr>
          <a:xfrm>
            <a:off x="160338" y="5822950"/>
            <a:ext cx="3341687" cy="601663"/>
            <a:chOff x="101" y="3659"/>
            <a:chExt cx="2105" cy="379"/>
          </a:xfrm>
        </p:grpSpPr>
        <p:sp>
          <p:nvSpPr>
            <p:cNvPr id="39963" name="Rectangle 34"/>
            <p:cNvSpPr/>
            <p:nvPr>
              <p:custDataLst>
                <p:tags r:id="rId29"/>
              </p:custDataLst>
            </p:nvPr>
          </p:nvSpPr>
          <p:spPr>
            <a:xfrm>
              <a:off x="199" y="3765"/>
              <a:ext cx="2007" cy="273"/>
            </a:xfrm>
            <a:prstGeom prst="rect">
              <a:avLst/>
            </a:prstGeom>
            <a:solidFill>
              <a:schemeClr val="hlink"/>
            </a:solidFill>
            <a:ln w="12700" cap="flat" cmpd="sng">
              <a:solidFill>
                <a:schemeClr val="tx1"/>
              </a:solidFill>
              <a:prstDash val="solid"/>
              <a:miter/>
              <a:headEnd type="none" w="med" len="med"/>
              <a:tailEnd type="none" w="med" len="med"/>
            </a:ln>
          </p:spPr>
          <p:txBody>
            <a:bodyPr lIns="0" tIns="0" rIns="0" bIns="0" anchor="ctr" anchorCtr="0"/>
            <a:p>
              <a:pPr eaLnBrk="1" hangingPunct="1"/>
              <a:r>
                <a:rPr lang="zh-CN" altLang="en-US" sz="1300" b="1" dirty="0">
                  <a:solidFill>
                    <a:schemeClr val="bg1"/>
                  </a:solidFill>
                  <a:latin typeface="Arial" panose="020B0604020202020204" pitchFamily="34" charset="0"/>
                </a:rPr>
                <a:t>　企业的时空特性</a:t>
              </a:r>
              <a:r>
                <a:rPr lang="zh-CN" altLang="en-US" sz="1300" dirty="0">
                  <a:solidFill>
                    <a:schemeClr val="bg1"/>
                  </a:solidFill>
                  <a:latin typeface="Arial" panose="020B0604020202020204" pitchFamily="34" charset="0"/>
                </a:rPr>
                <a:t>必须迎接国际化大都市在节能环保、绿色能源和创新技术上的挑战</a:t>
              </a:r>
              <a:endParaRPr lang="zh-CN" altLang="en-US" sz="1300" dirty="0">
                <a:solidFill>
                  <a:schemeClr val="bg1"/>
                </a:solidFill>
                <a:latin typeface="Arial" panose="020B0604020202020204" pitchFamily="34" charset="0"/>
              </a:endParaRPr>
            </a:p>
          </p:txBody>
        </p:sp>
        <p:sp>
          <p:nvSpPr>
            <p:cNvPr id="39964" name="Oval 35"/>
            <p:cNvSpPr/>
            <p:nvPr>
              <p:custDataLst>
                <p:tags r:id="rId30"/>
              </p:custDataLst>
            </p:nvPr>
          </p:nvSpPr>
          <p:spPr>
            <a:xfrm>
              <a:off x="101" y="3659"/>
              <a:ext cx="196" cy="211"/>
            </a:xfrm>
            <a:prstGeom prst="ellipse">
              <a:avLst/>
            </a:prstGeom>
            <a:solidFill>
              <a:schemeClr val="folHlink"/>
            </a:solidFill>
            <a:ln w="9525" cap="flat" cmpd="sng">
              <a:solidFill>
                <a:schemeClr val="bg1"/>
              </a:solidFill>
              <a:prstDash val="solid"/>
              <a:headEnd type="none" w="med" len="med"/>
              <a:tailEnd type="none" w="med" len="med"/>
            </a:ln>
          </p:spPr>
          <p:txBody>
            <a:bodyPr wrap="none" lIns="0" tIns="0" rIns="0" bIns="0" anchor="ctr" anchorCtr="0"/>
            <a:p>
              <a:pPr algn="ctr" eaLnBrk="1" hangingPunct="1">
                <a:buSzPct val="75000"/>
              </a:pPr>
              <a:r>
                <a:rPr lang="en-US" altLang="zh-CN" sz="1300" b="1" dirty="0">
                  <a:solidFill>
                    <a:schemeClr val="bg1"/>
                  </a:solidFill>
                  <a:latin typeface="Arial" panose="020B0604020202020204" pitchFamily="34" charset="0"/>
                </a:rPr>
                <a:t>B</a:t>
              </a:r>
              <a:endParaRPr lang="en-US" altLang="zh-CN" sz="1300" b="1" dirty="0">
                <a:solidFill>
                  <a:schemeClr val="bg1"/>
                </a:solidFill>
                <a:latin typeface="Arial" panose="020B0604020202020204" pitchFamily="34" charset="0"/>
              </a:endParaRPr>
            </a:p>
          </p:txBody>
        </p:sp>
      </p:grpSp>
      <p:grpSp>
        <p:nvGrpSpPr>
          <p:cNvPr id="2731063" name="Group 55"/>
          <p:cNvGrpSpPr/>
          <p:nvPr/>
        </p:nvGrpSpPr>
        <p:grpSpPr>
          <a:xfrm>
            <a:off x="2544763" y="1022350"/>
            <a:ext cx="3314700" cy="611188"/>
            <a:chOff x="1603" y="644"/>
            <a:chExt cx="2088" cy="385"/>
          </a:xfrm>
        </p:grpSpPr>
        <p:sp>
          <p:nvSpPr>
            <p:cNvPr id="39961" name="Rectangle 36"/>
            <p:cNvSpPr/>
            <p:nvPr>
              <p:custDataLst>
                <p:tags r:id="rId31"/>
              </p:custDataLst>
            </p:nvPr>
          </p:nvSpPr>
          <p:spPr>
            <a:xfrm>
              <a:off x="1695" y="699"/>
              <a:ext cx="1996" cy="330"/>
            </a:xfrm>
            <a:prstGeom prst="rect">
              <a:avLst/>
            </a:prstGeom>
            <a:solidFill>
              <a:schemeClr val="hlink"/>
            </a:solidFill>
            <a:ln w="12700" cap="flat" cmpd="sng">
              <a:solidFill>
                <a:schemeClr val="tx1"/>
              </a:solidFill>
              <a:prstDash val="solid"/>
              <a:miter/>
              <a:headEnd type="none" w="med" len="med"/>
              <a:tailEnd type="none" w="med" len="med"/>
            </a:ln>
          </p:spPr>
          <p:txBody>
            <a:bodyPr lIns="0" tIns="0" rIns="0" bIns="0" anchor="ctr" anchorCtr="0"/>
            <a:p>
              <a:pPr eaLnBrk="1" hangingPunct="1"/>
              <a:r>
                <a:rPr lang="zh-CN" altLang="en-US" sz="1300" b="1" dirty="0">
                  <a:solidFill>
                    <a:schemeClr val="bg1"/>
                  </a:solidFill>
                  <a:latin typeface="Arial" panose="020B0604020202020204" pitchFamily="34" charset="0"/>
                </a:rPr>
                <a:t>　企业的业务特性</a:t>
              </a:r>
              <a:r>
                <a:rPr lang="zh-CN" altLang="en-US" sz="1300" dirty="0">
                  <a:solidFill>
                    <a:schemeClr val="bg1"/>
                  </a:solidFill>
                  <a:latin typeface="Arial" panose="020B0604020202020204" pitchFamily="34" charset="0"/>
                </a:rPr>
                <a:t>必须面对优化供应，满足需求，接受监管，提升服务多方面的挑战</a:t>
              </a:r>
              <a:endParaRPr lang="zh-CN" altLang="en-US" sz="1300" dirty="0">
                <a:solidFill>
                  <a:schemeClr val="bg1"/>
                </a:solidFill>
                <a:latin typeface="Arial" panose="020B0604020202020204" pitchFamily="34" charset="0"/>
              </a:endParaRPr>
            </a:p>
          </p:txBody>
        </p:sp>
        <p:sp>
          <p:nvSpPr>
            <p:cNvPr id="39962" name="Oval 37"/>
            <p:cNvSpPr/>
            <p:nvPr>
              <p:custDataLst>
                <p:tags r:id="rId32"/>
              </p:custDataLst>
            </p:nvPr>
          </p:nvSpPr>
          <p:spPr>
            <a:xfrm>
              <a:off x="1603" y="644"/>
              <a:ext cx="181" cy="181"/>
            </a:xfrm>
            <a:prstGeom prst="ellipse">
              <a:avLst/>
            </a:prstGeom>
            <a:solidFill>
              <a:schemeClr val="folHlink"/>
            </a:solidFill>
            <a:ln w="9525" cap="flat" cmpd="sng">
              <a:solidFill>
                <a:schemeClr val="bg1"/>
              </a:solidFill>
              <a:prstDash val="solid"/>
              <a:headEnd type="none" w="med" len="med"/>
              <a:tailEnd type="none" w="med" len="med"/>
            </a:ln>
          </p:spPr>
          <p:txBody>
            <a:bodyPr wrap="none" lIns="0" tIns="0" rIns="0" bIns="0" anchor="ctr" anchorCtr="0"/>
            <a:p>
              <a:pPr algn="ctr" eaLnBrk="1" hangingPunct="1">
                <a:buSzPct val="75000"/>
              </a:pPr>
              <a:r>
                <a:rPr lang="en-US" altLang="zh-CN" sz="1300" b="1" dirty="0">
                  <a:solidFill>
                    <a:schemeClr val="bg1"/>
                  </a:solidFill>
                  <a:latin typeface="Arial" panose="020B0604020202020204" pitchFamily="34" charset="0"/>
                </a:rPr>
                <a:t>A</a:t>
              </a:r>
              <a:endParaRPr lang="en-US" altLang="zh-CN" sz="1300" b="1" dirty="0">
                <a:solidFill>
                  <a:schemeClr val="bg1"/>
                </a:solidFill>
                <a:latin typeface="Arial" panose="020B0604020202020204" pitchFamily="34" charset="0"/>
              </a:endParaRPr>
            </a:p>
          </p:txBody>
        </p:sp>
      </p:grpSp>
      <p:sp>
        <p:nvSpPr>
          <p:cNvPr id="39952" name="Freeform 39"/>
          <p:cNvSpPr/>
          <p:nvPr>
            <p:custDataLst>
              <p:tags r:id="rId33"/>
            </p:custDataLst>
          </p:nvPr>
        </p:nvSpPr>
        <p:spPr>
          <a:xfrm>
            <a:off x="1554163" y="3960813"/>
            <a:ext cx="2636837" cy="2263775"/>
          </a:xfrm>
          <a:custGeom>
            <a:avLst/>
            <a:gdLst/>
            <a:ahLst/>
            <a:cxnLst>
              <a:cxn ang="0">
                <a:pos x="0" y="1347788"/>
              </a:cxn>
              <a:cxn ang="0">
                <a:pos x="2636837" y="0"/>
              </a:cxn>
              <a:cxn ang="0">
                <a:pos x="2636837" y="2263775"/>
              </a:cxn>
            </a:cxnLst>
            <a:pathLst>
              <a:path w="1661" h="1426">
                <a:moveTo>
                  <a:pt x="0" y="849"/>
                </a:moveTo>
                <a:lnTo>
                  <a:pt x="1661" y="0"/>
                </a:lnTo>
                <a:lnTo>
                  <a:pt x="1661" y="1426"/>
                </a:lnTo>
              </a:path>
            </a:pathLst>
          </a:custGeom>
          <a:noFill/>
          <a:ln w="38100" cap="flat" cmpd="sng">
            <a:solidFill>
              <a:schemeClr val="bg1">
                <a:alpha val="100000"/>
              </a:schemeClr>
            </a:solidFill>
            <a:prstDash val="solid"/>
            <a:round/>
            <a:headEnd type="none" w="med" len="med"/>
            <a:tailEnd type="none" w="med" len="med"/>
          </a:ln>
        </p:spPr>
        <p:txBody>
          <a:bodyPr/>
          <a:p>
            <a:endParaRPr lang="zh-CN" altLang="en-US"/>
          </a:p>
        </p:txBody>
      </p:sp>
      <p:sp>
        <p:nvSpPr>
          <p:cNvPr id="39953" name="Freeform 40"/>
          <p:cNvSpPr/>
          <p:nvPr>
            <p:custDataLst>
              <p:tags r:id="rId34"/>
            </p:custDataLst>
          </p:nvPr>
        </p:nvSpPr>
        <p:spPr>
          <a:xfrm>
            <a:off x="4192588" y="3960813"/>
            <a:ext cx="2633662" cy="2263775"/>
          </a:xfrm>
          <a:custGeom>
            <a:avLst/>
            <a:gdLst/>
            <a:ahLst/>
            <a:cxnLst>
              <a:cxn ang="0">
                <a:pos x="2633662" y="1471613"/>
              </a:cxn>
              <a:cxn ang="0">
                <a:pos x="0" y="0"/>
              </a:cxn>
              <a:cxn ang="0">
                <a:pos x="0" y="2263775"/>
              </a:cxn>
            </a:cxnLst>
            <a:pathLst>
              <a:path w="1659" h="1426">
                <a:moveTo>
                  <a:pt x="1659" y="927"/>
                </a:moveTo>
                <a:lnTo>
                  <a:pt x="0" y="0"/>
                </a:lnTo>
                <a:lnTo>
                  <a:pt x="0" y="1426"/>
                </a:lnTo>
              </a:path>
            </a:pathLst>
          </a:custGeom>
          <a:noFill/>
          <a:ln w="38100" cap="flat" cmpd="sng">
            <a:solidFill>
              <a:schemeClr val="bg1">
                <a:alpha val="100000"/>
              </a:schemeClr>
            </a:solidFill>
            <a:prstDash val="solid"/>
            <a:round/>
            <a:headEnd type="none" w="med" len="med"/>
            <a:tailEnd type="none" w="med" len="med"/>
          </a:ln>
        </p:spPr>
        <p:txBody>
          <a:bodyPr/>
          <a:p>
            <a:endParaRPr lang="zh-CN" altLang="en-US"/>
          </a:p>
        </p:txBody>
      </p:sp>
      <p:grpSp>
        <p:nvGrpSpPr>
          <p:cNvPr id="39954" name="Group 41"/>
          <p:cNvGrpSpPr/>
          <p:nvPr/>
        </p:nvGrpSpPr>
        <p:grpSpPr>
          <a:xfrm>
            <a:off x="3240088" y="3300413"/>
            <a:ext cx="1693862" cy="1187450"/>
            <a:chOff x="2041" y="2079"/>
            <a:chExt cx="1067" cy="748"/>
          </a:xfrm>
        </p:grpSpPr>
        <p:sp>
          <p:nvSpPr>
            <p:cNvPr id="39958" name="Oval 42"/>
            <p:cNvSpPr/>
            <p:nvPr>
              <p:custDataLst>
                <p:tags r:id="rId35"/>
              </p:custDataLst>
            </p:nvPr>
          </p:nvSpPr>
          <p:spPr>
            <a:xfrm>
              <a:off x="2041" y="2079"/>
              <a:ext cx="1067" cy="748"/>
            </a:xfrm>
            <a:prstGeom prst="ellipse">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31051" name="Oval 43"/>
            <p:cNvSpPr>
              <a:spLocks noChangeArrowheads="1"/>
            </p:cNvSpPr>
            <p:nvPr>
              <p:custDataLst>
                <p:tags r:id="rId36"/>
              </p:custDataLst>
            </p:nvPr>
          </p:nvSpPr>
          <p:spPr bwMode="gray">
            <a:xfrm>
              <a:off x="2271" y="2107"/>
              <a:ext cx="628" cy="191"/>
            </a:xfrm>
            <a:prstGeom prst="ellipse">
              <a:avLst/>
            </a:prstGeom>
            <a:gradFill rotWithShape="1">
              <a:gsLst>
                <a:gs pos="0">
                  <a:schemeClr val="accent2">
                    <a:gamma/>
                    <a:tint val="0"/>
                    <a:invGamma/>
                  </a:schemeClr>
                </a:gs>
                <a:gs pos="100000">
                  <a:schemeClr val="accent2"/>
                </a:gs>
              </a:gsLst>
              <a:path path="shape">
                <a:fillToRect l="50000" t="50000" r="50000" b="50000"/>
              </a:path>
            </a:gradFill>
            <a:ln>
              <a:noFill/>
            </a:ln>
            <a:effectLst/>
          </p:spPr>
          <p:txBody>
            <a:bodyPr wrap="none"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sp>
          <p:nvSpPr>
            <p:cNvPr id="39960" name="Rectangle 44"/>
            <p:cNvSpPr/>
            <p:nvPr>
              <p:custDataLst>
                <p:tags r:id="rId37"/>
              </p:custDataLst>
            </p:nvPr>
          </p:nvSpPr>
          <p:spPr>
            <a:xfrm>
              <a:off x="2188" y="2389"/>
              <a:ext cx="816" cy="1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dirty="0"/>
                <a:t>上海市电力公司 </a:t>
              </a:r>
              <a:endParaRPr lang="zh-CN" altLang="en-US" sz="1300" dirty="0"/>
            </a:p>
          </p:txBody>
        </p:sp>
      </p:grpSp>
      <p:grpSp>
        <p:nvGrpSpPr>
          <p:cNvPr id="39955" name="Group 51"/>
          <p:cNvGrpSpPr/>
          <p:nvPr/>
        </p:nvGrpSpPr>
        <p:grpSpPr>
          <a:xfrm>
            <a:off x="130175" y="250825"/>
            <a:ext cx="406400" cy="698500"/>
            <a:chOff x="82" y="158"/>
            <a:chExt cx="256" cy="440"/>
          </a:xfrm>
        </p:grpSpPr>
        <p:sp>
          <p:nvSpPr>
            <p:cNvPr id="39956" name="Rectangle 49"/>
            <p:cNvSpPr/>
            <p:nvPr>
              <p:custDataLst>
                <p:tags r:id="rId38"/>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39957" name="WordArt 50"/>
            <p:cNvSpPr>
              <a:spLocks noTextEdit="1"/>
            </p:cNvSpPr>
            <p:nvPr>
              <p:custDataLst>
                <p:tags r:id="rId39"/>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31063"/>
                                        </p:tgtEl>
                                        <p:attrNameLst>
                                          <p:attrName>style.visibility</p:attrName>
                                        </p:attrNameLst>
                                      </p:cBhvr>
                                      <p:to>
                                        <p:strVal val="visible"/>
                                      </p:to>
                                    </p:set>
                                    <p:animEffect transition="in" filter="wipe(left)">
                                      <p:cBhvr>
                                        <p:cTn id="7" dur="500"/>
                                        <p:tgtEl>
                                          <p:spTgt spid="273106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731064"/>
                                        </p:tgtEl>
                                        <p:attrNameLst>
                                          <p:attrName>style.visibility</p:attrName>
                                        </p:attrNameLst>
                                      </p:cBhvr>
                                      <p:to>
                                        <p:strVal val="visible"/>
                                      </p:to>
                                    </p:set>
                                    <p:animEffect transition="in" filter="wipe(up)">
                                      <p:cBhvr>
                                        <p:cTn id="11" dur="1000"/>
                                        <p:tgtEl>
                                          <p:spTgt spid="2731064"/>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2731017"/>
                                        </p:tgtEl>
                                        <p:attrNameLst>
                                          <p:attrName>style.visibility</p:attrName>
                                        </p:attrNameLst>
                                      </p:cBhvr>
                                      <p:to>
                                        <p:strVal val="visible"/>
                                      </p:to>
                                    </p:set>
                                    <p:animEffect transition="in" filter="wipe(left)">
                                      <p:cBhvr>
                                        <p:cTn id="15" dur="1000"/>
                                        <p:tgtEl>
                                          <p:spTgt spid="2731017"/>
                                        </p:tgtEl>
                                      </p:cBhvr>
                                    </p:animEffect>
                                  </p:childTnLst>
                                </p:cTn>
                              </p:par>
                            </p:childTnLst>
                          </p:cTn>
                        </p:par>
                        <p:par>
                          <p:cTn id="16" fill="hold">
                            <p:stCondLst>
                              <p:cond delay="2500"/>
                            </p:stCondLst>
                            <p:childTnLst>
                              <p:par>
                                <p:cTn id="17" presetID="22" presetClass="entr" presetSubtype="2" fill="hold" nodeType="afterEffect">
                                  <p:stCondLst>
                                    <p:cond delay="0"/>
                                  </p:stCondLst>
                                  <p:childTnLst>
                                    <p:set>
                                      <p:cBhvr>
                                        <p:cTn id="18" dur="1" fill="hold">
                                          <p:stCondLst>
                                            <p:cond delay="0"/>
                                          </p:stCondLst>
                                        </p:cTn>
                                        <p:tgtEl>
                                          <p:spTgt spid="2731027"/>
                                        </p:tgtEl>
                                        <p:attrNameLst>
                                          <p:attrName>style.visibility</p:attrName>
                                        </p:attrNameLst>
                                      </p:cBhvr>
                                      <p:to>
                                        <p:strVal val="visible"/>
                                      </p:to>
                                    </p:set>
                                    <p:animEffect transition="in" filter="wipe(right)">
                                      <p:cBhvr>
                                        <p:cTn id="19" dur="1000"/>
                                        <p:tgtEl>
                                          <p:spTgt spid="2731027"/>
                                        </p:tgtEl>
                                      </p:cBhvr>
                                    </p:animEffect>
                                  </p:childTnLst>
                                </p:cTn>
                              </p:par>
                            </p:childTnLst>
                          </p:cTn>
                        </p:par>
                        <p:par>
                          <p:cTn id="20" fill="hold">
                            <p:stCondLst>
                              <p:cond delay="3500"/>
                            </p:stCondLst>
                            <p:childTnLst>
                              <p:par>
                                <p:cTn id="21" presetID="22" presetClass="entr" presetSubtype="1" fill="hold" nodeType="afterEffect">
                                  <p:stCondLst>
                                    <p:cond delay="0"/>
                                  </p:stCondLst>
                                  <p:childTnLst>
                                    <p:set>
                                      <p:cBhvr>
                                        <p:cTn id="22" dur="1" fill="hold">
                                          <p:stCondLst>
                                            <p:cond delay="0"/>
                                          </p:stCondLst>
                                        </p:cTn>
                                        <p:tgtEl>
                                          <p:spTgt spid="2731065"/>
                                        </p:tgtEl>
                                        <p:attrNameLst>
                                          <p:attrName>style.visibility</p:attrName>
                                        </p:attrNameLst>
                                      </p:cBhvr>
                                      <p:to>
                                        <p:strVal val="visible"/>
                                      </p:to>
                                    </p:set>
                                    <p:animEffect transition="in" filter="wipe(up)">
                                      <p:cBhvr>
                                        <p:cTn id="23" dur="1000"/>
                                        <p:tgtEl>
                                          <p:spTgt spid="273106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731054"/>
                                        </p:tgtEl>
                                        <p:attrNameLst>
                                          <p:attrName>style.visibility</p:attrName>
                                        </p:attrNameLst>
                                      </p:cBhvr>
                                      <p:to>
                                        <p:strVal val="visible"/>
                                      </p:to>
                                    </p:set>
                                    <p:animEffect transition="in" filter="wipe(left)">
                                      <p:cBhvr>
                                        <p:cTn id="28" dur="500"/>
                                        <p:tgtEl>
                                          <p:spTgt spid="2731054"/>
                                        </p:tgtEl>
                                      </p:cBhvr>
                                    </p:animEffect>
                                  </p:childTnLst>
                                </p:cTn>
                              </p:par>
                            </p:childTnLst>
                          </p:cTn>
                        </p:par>
                        <p:par>
                          <p:cTn id="29" fill="hold">
                            <p:stCondLst>
                              <p:cond delay="500"/>
                            </p:stCondLst>
                            <p:childTnLst>
                              <p:par>
                                <p:cTn id="30" presetID="22" presetClass="entr" presetSubtype="4" fill="hold" nodeType="afterEffect">
                                  <p:stCondLst>
                                    <p:cond delay="0"/>
                                  </p:stCondLst>
                                  <p:childTnLst>
                                    <p:set>
                                      <p:cBhvr>
                                        <p:cTn id="31" dur="1" fill="hold">
                                          <p:stCondLst>
                                            <p:cond delay="0"/>
                                          </p:stCondLst>
                                        </p:cTn>
                                        <p:tgtEl>
                                          <p:spTgt spid="2731032"/>
                                        </p:tgtEl>
                                        <p:attrNameLst>
                                          <p:attrName>style.visibility</p:attrName>
                                        </p:attrNameLst>
                                      </p:cBhvr>
                                      <p:to>
                                        <p:strVal val="visible"/>
                                      </p:to>
                                    </p:set>
                                    <p:animEffect transition="in" filter="wipe(down)">
                                      <p:cBhvr>
                                        <p:cTn id="32" dur="1000"/>
                                        <p:tgtEl>
                                          <p:spTgt spid="27310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31055"/>
                                        </p:tgtEl>
                                        <p:attrNameLst>
                                          <p:attrName>style.visibility</p:attrName>
                                        </p:attrNameLst>
                                      </p:cBhvr>
                                      <p:to>
                                        <p:strVal val="visible"/>
                                      </p:to>
                                    </p:set>
                                    <p:animEffect transition="in" filter="wipe(left)">
                                      <p:cBhvr>
                                        <p:cTn id="37" dur="500"/>
                                        <p:tgtEl>
                                          <p:spTgt spid="2731055"/>
                                        </p:tgtEl>
                                      </p:cBhvr>
                                    </p:animEffect>
                                  </p:childTnLst>
                                </p:cTn>
                              </p:par>
                            </p:childTnLst>
                          </p:cTn>
                        </p:par>
                        <p:par>
                          <p:cTn id="38" fill="hold">
                            <p:stCondLst>
                              <p:cond delay="500"/>
                            </p:stCondLst>
                            <p:childTnLst>
                              <p:par>
                                <p:cTn id="39" presetID="22" presetClass="entr" presetSubtype="4" fill="hold" nodeType="afterEffect">
                                  <p:stCondLst>
                                    <p:cond delay="0"/>
                                  </p:stCondLst>
                                  <p:childTnLst>
                                    <p:set>
                                      <p:cBhvr>
                                        <p:cTn id="40" dur="1" fill="hold">
                                          <p:stCondLst>
                                            <p:cond delay="0"/>
                                          </p:stCondLst>
                                        </p:cTn>
                                        <p:tgtEl>
                                          <p:spTgt spid="2731038"/>
                                        </p:tgtEl>
                                        <p:attrNameLst>
                                          <p:attrName>style.visibility</p:attrName>
                                        </p:attrNameLst>
                                      </p:cBhvr>
                                      <p:to>
                                        <p:strVal val="visible"/>
                                      </p:to>
                                    </p:set>
                                    <p:animEffect transition="in" filter="wipe(down)">
                                      <p:cBhvr>
                                        <p:cTn id="41" dur="1000"/>
                                        <p:tgtEl>
                                          <p:spTgt spid="2731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4198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1" name="" r:id="rId2" imgW="0" imgH="0" progId="TCLayout.ActiveDocument.1">
                  <p:embed/>
                </p:oleObj>
              </mc:Choice>
              <mc:Fallback>
                <p:oleObj name="" r:id="rId2" imgW="0" imgH="0" progId="TCLayout.ActiveDocument.1">
                  <p:embed/>
                  <p:pic>
                    <p:nvPicPr>
                      <p:cNvPr id="0" name="图片 3080"/>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2735108" name="Group 4"/>
          <p:cNvGrpSpPr/>
          <p:nvPr/>
        </p:nvGrpSpPr>
        <p:grpSpPr>
          <a:xfrm>
            <a:off x="3392488" y="955675"/>
            <a:ext cx="1873250" cy="5354638"/>
            <a:chOff x="2137" y="686"/>
            <a:chExt cx="1180" cy="3373"/>
          </a:xfrm>
        </p:grpSpPr>
        <p:sp>
          <p:nvSpPr>
            <p:cNvPr id="42064" name="AutoShape 5"/>
            <p:cNvSpPr/>
            <p:nvPr>
              <p:custDataLst>
                <p:tags r:id="rId3"/>
              </p:custDataLst>
            </p:nvPr>
          </p:nvSpPr>
          <p:spPr>
            <a:xfrm>
              <a:off x="2137" y="686"/>
              <a:ext cx="1180" cy="3373"/>
            </a:xfrm>
            <a:prstGeom prst="roundRect">
              <a:avLst>
                <a:gd name="adj" fmla="val 3565"/>
              </a:avLst>
            </a:prstGeom>
            <a:solidFill>
              <a:srgbClr val="DDDDDD"/>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2065" name="Rectangle 6"/>
            <p:cNvSpPr/>
            <p:nvPr>
              <p:custDataLst>
                <p:tags r:id="rId4"/>
              </p:custDataLst>
            </p:nvPr>
          </p:nvSpPr>
          <p:spPr>
            <a:xfrm>
              <a:off x="2346" y="731"/>
              <a:ext cx="911" cy="2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既有的外部趋势和内部管理需求</a:t>
              </a:r>
              <a:endParaRPr lang="zh-CN" altLang="en-US" sz="1300" b="1" dirty="0"/>
            </a:p>
          </p:txBody>
        </p:sp>
        <p:grpSp>
          <p:nvGrpSpPr>
            <p:cNvPr id="42066" name="Group 7"/>
            <p:cNvGrpSpPr/>
            <p:nvPr/>
          </p:nvGrpSpPr>
          <p:grpSpPr>
            <a:xfrm>
              <a:off x="2190" y="933"/>
              <a:ext cx="1084" cy="438"/>
              <a:chOff x="1494" y="915"/>
              <a:chExt cx="1192" cy="482"/>
            </a:xfrm>
          </p:grpSpPr>
          <p:sp>
            <p:nvSpPr>
              <p:cNvPr id="42068" name="Oval 8"/>
              <p:cNvSpPr/>
              <p:nvPr>
                <p:custDataLst>
                  <p:tags r:id="rId5"/>
                </p:custDataLst>
              </p:nvPr>
            </p:nvSpPr>
            <p:spPr>
              <a:xfrm>
                <a:off x="1899" y="1140"/>
                <a:ext cx="380" cy="152"/>
              </a:xfrm>
              <a:prstGeom prst="ellipse">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35113" name="Oval 9"/>
              <p:cNvSpPr>
                <a:spLocks noChangeArrowheads="1"/>
              </p:cNvSpPr>
              <p:nvPr>
                <p:custDataLst>
                  <p:tags r:id="rId6"/>
                </p:custDataLst>
              </p:nvPr>
            </p:nvSpPr>
            <p:spPr bwMode="gray">
              <a:xfrm>
                <a:off x="1981" y="1146"/>
                <a:ext cx="223" cy="39"/>
              </a:xfrm>
              <a:prstGeom prst="ellipse">
                <a:avLst/>
              </a:prstGeom>
              <a:gradFill rotWithShape="1">
                <a:gsLst>
                  <a:gs pos="0">
                    <a:schemeClr val="accent2">
                      <a:gamma/>
                      <a:tint val="0"/>
                      <a:invGamma/>
                    </a:schemeClr>
                  </a:gs>
                  <a:gs pos="100000">
                    <a:schemeClr val="accent2"/>
                  </a:gs>
                </a:gsLst>
                <a:path path="shape">
                  <a:fillToRect l="50000" t="50000" r="50000" b="50000"/>
                </a:path>
              </a:gradFill>
              <a:ln>
                <a:noFill/>
              </a:ln>
              <a:effectLst/>
            </p:spPr>
            <p:txBody>
              <a:bodyPr wrap="none"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pic>
            <p:nvPicPr>
              <p:cNvPr id="42070" name="Picture 10"/>
              <p:cNvPicPr/>
              <p:nvPr>
                <p:custDataLst>
                  <p:tags r:id="rId7"/>
                </p:custDataLst>
              </p:nvPr>
            </p:nvPicPr>
            <p:blipFill>
              <a:blip r:embed="rId8"/>
              <a:stretch>
                <a:fillRect/>
              </a:stretch>
            </p:blipFill>
            <p:spPr>
              <a:xfrm rot="-1800000" flipV="1">
                <a:off x="1594" y="915"/>
                <a:ext cx="584" cy="234"/>
              </a:xfrm>
              <a:prstGeom prst="rect">
                <a:avLst/>
              </a:prstGeom>
              <a:noFill/>
              <a:ln w="9525">
                <a:noFill/>
              </a:ln>
            </p:spPr>
          </p:pic>
          <p:pic>
            <p:nvPicPr>
              <p:cNvPr id="42071" name="Picture 11"/>
              <p:cNvPicPr>
                <a:picLocks noChangeAspect="1"/>
              </p:cNvPicPr>
              <p:nvPr>
                <p:custDataLst>
                  <p:tags r:id="rId9"/>
                </p:custDataLst>
              </p:nvPr>
            </p:nvPicPr>
            <p:blipFill>
              <a:blip r:embed="rId10"/>
              <a:stretch>
                <a:fillRect/>
              </a:stretch>
            </p:blipFill>
            <p:spPr>
              <a:xfrm>
                <a:off x="1821" y="1011"/>
                <a:ext cx="169" cy="77"/>
              </a:xfrm>
              <a:prstGeom prst="rect">
                <a:avLst/>
              </a:prstGeom>
              <a:noFill/>
              <a:ln w="9525">
                <a:noFill/>
              </a:ln>
            </p:spPr>
          </p:pic>
          <p:pic>
            <p:nvPicPr>
              <p:cNvPr id="42072" name="Picture 12"/>
              <p:cNvPicPr/>
              <p:nvPr>
                <p:custDataLst>
                  <p:tags r:id="rId11"/>
                </p:custDataLst>
              </p:nvPr>
            </p:nvPicPr>
            <p:blipFill>
              <a:blip r:embed="rId12"/>
              <a:stretch>
                <a:fillRect/>
              </a:stretch>
            </p:blipFill>
            <p:spPr>
              <a:xfrm>
                <a:off x="1494" y="1067"/>
                <a:ext cx="412" cy="330"/>
              </a:xfrm>
              <a:prstGeom prst="rect">
                <a:avLst/>
              </a:prstGeom>
              <a:noFill/>
              <a:ln w="9525">
                <a:noFill/>
              </a:ln>
            </p:spPr>
          </p:pic>
          <p:pic>
            <p:nvPicPr>
              <p:cNvPr id="42073" name="Picture 13"/>
              <p:cNvPicPr>
                <a:picLocks noChangeAspect="1"/>
              </p:cNvPicPr>
              <p:nvPr>
                <p:custDataLst>
                  <p:tags r:id="rId13"/>
                </p:custDataLst>
              </p:nvPr>
            </p:nvPicPr>
            <p:blipFill>
              <a:blip r:embed="rId14"/>
              <a:stretch>
                <a:fillRect/>
              </a:stretch>
            </p:blipFill>
            <p:spPr>
              <a:xfrm>
                <a:off x="1610" y="1180"/>
                <a:ext cx="159" cy="93"/>
              </a:xfrm>
              <a:prstGeom prst="rect">
                <a:avLst/>
              </a:prstGeom>
              <a:noFill/>
              <a:ln w="9525">
                <a:noFill/>
              </a:ln>
            </p:spPr>
          </p:pic>
          <p:pic>
            <p:nvPicPr>
              <p:cNvPr id="42074" name="Picture 14"/>
              <p:cNvPicPr>
                <a:picLocks noChangeAspect="1"/>
              </p:cNvPicPr>
              <p:nvPr>
                <p:custDataLst>
                  <p:tags r:id="rId15"/>
                </p:custDataLst>
              </p:nvPr>
            </p:nvPicPr>
            <p:blipFill>
              <a:blip r:embed="rId14"/>
              <a:stretch>
                <a:fillRect/>
              </a:stretch>
            </p:blipFill>
            <p:spPr>
              <a:xfrm>
                <a:off x="1740" y="1222"/>
                <a:ext cx="88" cy="51"/>
              </a:xfrm>
              <a:prstGeom prst="rect">
                <a:avLst/>
              </a:prstGeom>
              <a:noFill/>
              <a:ln w="9525">
                <a:noFill/>
              </a:ln>
            </p:spPr>
          </p:pic>
          <p:pic>
            <p:nvPicPr>
              <p:cNvPr id="42075" name="Picture 15"/>
              <p:cNvPicPr/>
              <p:nvPr>
                <p:custDataLst>
                  <p:tags r:id="rId16"/>
                </p:custDataLst>
              </p:nvPr>
            </p:nvPicPr>
            <p:blipFill>
              <a:blip r:embed="rId8"/>
              <a:stretch>
                <a:fillRect/>
              </a:stretch>
            </p:blipFill>
            <p:spPr>
              <a:xfrm rot="1800000" flipH="1" flipV="1">
                <a:off x="1991" y="915"/>
                <a:ext cx="583" cy="234"/>
              </a:xfrm>
              <a:prstGeom prst="rect">
                <a:avLst/>
              </a:prstGeom>
              <a:noFill/>
              <a:ln w="9525">
                <a:noFill/>
              </a:ln>
            </p:spPr>
          </p:pic>
          <p:pic>
            <p:nvPicPr>
              <p:cNvPr id="42076" name="Picture 16"/>
              <p:cNvPicPr>
                <a:picLocks noChangeAspect="1"/>
              </p:cNvPicPr>
              <p:nvPr>
                <p:custDataLst>
                  <p:tags r:id="rId17"/>
                </p:custDataLst>
              </p:nvPr>
            </p:nvPicPr>
            <p:blipFill>
              <a:blip r:embed="rId18"/>
              <a:stretch>
                <a:fillRect/>
              </a:stretch>
            </p:blipFill>
            <p:spPr>
              <a:xfrm>
                <a:off x="2193" y="1001"/>
                <a:ext cx="140" cy="79"/>
              </a:xfrm>
              <a:prstGeom prst="rect">
                <a:avLst/>
              </a:prstGeom>
              <a:noFill/>
              <a:ln w="9525">
                <a:noFill/>
              </a:ln>
            </p:spPr>
          </p:pic>
          <p:pic>
            <p:nvPicPr>
              <p:cNvPr id="42077" name="Picture 17"/>
              <p:cNvPicPr/>
              <p:nvPr>
                <p:custDataLst>
                  <p:tags r:id="rId19"/>
                </p:custDataLst>
              </p:nvPr>
            </p:nvPicPr>
            <p:blipFill>
              <a:blip r:embed="rId20"/>
              <a:stretch>
                <a:fillRect/>
              </a:stretch>
            </p:blipFill>
            <p:spPr>
              <a:xfrm>
                <a:off x="2274" y="1067"/>
                <a:ext cx="412" cy="330"/>
              </a:xfrm>
              <a:prstGeom prst="rect">
                <a:avLst/>
              </a:prstGeom>
              <a:noFill/>
              <a:ln w="9525">
                <a:noFill/>
              </a:ln>
            </p:spPr>
          </p:pic>
          <p:pic>
            <p:nvPicPr>
              <p:cNvPr id="42078" name="Picture 18"/>
              <p:cNvPicPr>
                <a:picLocks noChangeAspect="1"/>
              </p:cNvPicPr>
              <p:nvPr>
                <p:custDataLst>
                  <p:tags r:id="rId21"/>
                </p:custDataLst>
              </p:nvPr>
            </p:nvPicPr>
            <p:blipFill>
              <a:blip r:embed="rId22"/>
              <a:stretch>
                <a:fillRect/>
              </a:stretch>
            </p:blipFill>
            <p:spPr>
              <a:xfrm>
                <a:off x="2382" y="1190"/>
                <a:ext cx="184" cy="88"/>
              </a:xfrm>
              <a:prstGeom prst="rect">
                <a:avLst/>
              </a:prstGeom>
              <a:noFill/>
              <a:ln w="9525">
                <a:noFill/>
              </a:ln>
            </p:spPr>
          </p:pic>
        </p:grpSp>
        <p:sp>
          <p:nvSpPr>
            <p:cNvPr id="42067" name="McK Exhibit Title Number"/>
            <p:cNvSpPr/>
            <p:nvPr>
              <p:custDataLst>
                <p:tags r:id="rId23"/>
              </p:custDataLst>
            </p:nvPr>
          </p:nvSpPr>
          <p:spPr>
            <a:xfrm>
              <a:off x="2209" y="731"/>
              <a:ext cx="136" cy="133"/>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A</a:t>
              </a:r>
              <a:endParaRPr lang="en-US" altLang="zh-CN" sz="1300" b="1" dirty="0">
                <a:solidFill>
                  <a:schemeClr val="bg1"/>
                </a:solidFill>
                <a:latin typeface="Arial" panose="020B0604020202020204" pitchFamily="34" charset="0"/>
              </a:endParaRPr>
            </a:p>
          </p:txBody>
        </p:sp>
      </p:grpSp>
      <p:sp>
        <p:nvSpPr>
          <p:cNvPr id="41989" name="Rectangle 20"/>
          <p:cNvSpPr/>
          <p:nvPr>
            <p:custDataLst>
              <p:tags r:id="rId24"/>
            </p:custDataLst>
          </p:nvPr>
        </p:nvSpPr>
        <p:spPr>
          <a:xfrm>
            <a:off x="3568700" y="1947863"/>
            <a:ext cx="1871663" cy="19843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buNone/>
            </a:pPr>
            <a:r>
              <a:rPr lang="en-US" altLang="zh-CN" sz="1300" b="1" dirty="0"/>
              <a:t>                         … </a:t>
            </a:r>
            <a:r>
              <a:rPr lang="zh-CN" altLang="en-US" sz="1300" b="1" dirty="0"/>
              <a:t>到</a:t>
            </a:r>
            <a:endParaRPr lang="zh-CN" altLang="en-US" sz="1300" b="1" dirty="0"/>
          </a:p>
        </p:txBody>
      </p:sp>
      <p:grpSp>
        <p:nvGrpSpPr>
          <p:cNvPr id="2735125" name="Group 21"/>
          <p:cNvGrpSpPr/>
          <p:nvPr/>
        </p:nvGrpSpPr>
        <p:grpSpPr>
          <a:xfrm>
            <a:off x="7096125" y="955675"/>
            <a:ext cx="1566863" cy="5354638"/>
            <a:chOff x="4442" y="686"/>
            <a:chExt cx="946" cy="3373"/>
          </a:xfrm>
        </p:grpSpPr>
        <p:sp>
          <p:nvSpPr>
            <p:cNvPr id="42054" name="AutoShape 22"/>
            <p:cNvSpPr/>
            <p:nvPr>
              <p:custDataLst>
                <p:tags r:id="rId25"/>
              </p:custDataLst>
            </p:nvPr>
          </p:nvSpPr>
          <p:spPr>
            <a:xfrm>
              <a:off x="4442" y="686"/>
              <a:ext cx="946" cy="3373"/>
            </a:xfrm>
            <a:prstGeom prst="roundRect">
              <a:avLst>
                <a:gd name="adj" fmla="val 7037"/>
              </a:avLst>
            </a:prstGeom>
            <a:solidFill>
              <a:srgbClr val="DDDDDD"/>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42055" name="Group 23"/>
            <p:cNvGrpSpPr/>
            <p:nvPr/>
          </p:nvGrpSpPr>
          <p:grpSpPr>
            <a:xfrm>
              <a:off x="4459" y="731"/>
              <a:ext cx="877" cy="861"/>
              <a:chOff x="4459" y="731"/>
              <a:chExt cx="877" cy="861"/>
            </a:xfrm>
          </p:grpSpPr>
          <p:grpSp>
            <p:nvGrpSpPr>
              <p:cNvPr id="42056" name="Group 24"/>
              <p:cNvGrpSpPr/>
              <p:nvPr/>
            </p:nvGrpSpPr>
            <p:grpSpPr>
              <a:xfrm>
                <a:off x="4690" y="1041"/>
                <a:ext cx="380" cy="152"/>
                <a:chOff x="2035" y="1220"/>
                <a:chExt cx="380" cy="155"/>
              </a:xfrm>
            </p:grpSpPr>
            <p:sp>
              <p:nvSpPr>
                <p:cNvPr id="42062" name="Oval 25"/>
                <p:cNvSpPr/>
                <p:nvPr>
                  <p:custDataLst>
                    <p:tags r:id="rId26"/>
                  </p:custDataLst>
                </p:nvPr>
              </p:nvSpPr>
              <p:spPr>
                <a:xfrm>
                  <a:off x="2035" y="1220"/>
                  <a:ext cx="380" cy="155"/>
                </a:xfrm>
                <a:prstGeom prst="ellipse">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35130" name="Oval 26"/>
                <p:cNvSpPr>
                  <a:spLocks noChangeArrowheads="1"/>
                </p:cNvSpPr>
                <p:nvPr/>
              </p:nvSpPr>
              <p:spPr bwMode="gray">
                <a:xfrm>
                  <a:off x="2117" y="1226"/>
                  <a:ext cx="223" cy="40"/>
                </a:xfrm>
                <a:prstGeom prst="ellipse">
                  <a:avLst/>
                </a:prstGeom>
                <a:gradFill rotWithShape="1">
                  <a:gsLst>
                    <a:gs pos="0">
                      <a:schemeClr val="accent2">
                        <a:gamma/>
                        <a:tint val="0"/>
                        <a:invGamma/>
                      </a:schemeClr>
                    </a:gs>
                    <a:gs pos="100000">
                      <a:schemeClr val="accent2"/>
                    </a:gs>
                  </a:gsLst>
                  <a:path path="shape">
                    <a:fillToRect l="50000" t="50000" r="50000" b="50000"/>
                  </a:path>
                </a:gradFill>
                <a:ln>
                  <a:noFill/>
                </a:ln>
                <a:effectLst/>
              </p:spPr>
              <p:txBody>
                <a:bodyPr wrap="none"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grpSp>
          <p:grpSp>
            <p:nvGrpSpPr>
              <p:cNvPr id="42057" name="Group 27"/>
              <p:cNvGrpSpPr/>
              <p:nvPr/>
            </p:nvGrpSpPr>
            <p:grpSpPr>
              <a:xfrm>
                <a:off x="4909" y="908"/>
                <a:ext cx="427" cy="684"/>
                <a:chOff x="2581" y="3037"/>
                <a:chExt cx="427" cy="699"/>
              </a:xfrm>
            </p:grpSpPr>
            <p:pic>
              <p:nvPicPr>
                <p:cNvPr id="42060" name="Picture 28"/>
                <p:cNvPicPr/>
                <p:nvPr>
                  <p:custDataLst>
                    <p:tags r:id="rId27"/>
                  </p:custDataLst>
                </p:nvPr>
              </p:nvPicPr>
              <p:blipFill>
                <a:blip r:embed="rId28"/>
                <a:stretch>
                  <a:fillRect/>
                </a:stretch>
              </p:blipFill>
              <p:spPr>
                <a:xfrm rot="-2700000" flipH="1">
                  <a:off x="2413" y="3205"/>
                  <a:ext cx="699" cy="363"/>
                </a:xfrm>
                <a:prstGeom prst="rect">
                  <a:avLst/>
                </a:prstGeom>
                <a:noFill/>
                <a:ln w="9525">
                  <a:noFill/>
                </a:ln>
              </p:spPr>
            </p:pic>
            <p:pic>
              <p:nvPicPr>
                <p:cNvPr id="42061" name="Picture 29"/>
                <p:cNvPicPr>
                  <a:picLocks noChangeAspect="1"/>
                </p:cNvPicPr>
                <p:nvPr/>
              </p:nvPicPr>
              <p:blipFill>
                <a:blip r:embed="rId29"/>
                <a:srcRect t="27576" r="3636" b="17575"/>
                <a:stretch>
                  <a:fillRect/>
                </a:stretch>
              </p:blipFill>
              <p:spPr>
                <a:xfrm flipH="1">
                  <a:off x="2641" y="3342"/>
                  <a:ext cx="367" cy="197"/>
                </a:xfrm>
                <a:prstGeom prst="rect">
                  <a:avLst/>
                </a:prstGeom>
                <a:noFill/>
                <a:ln w="9525">
                  <a:noFill/>
                </a:ln>
              </p:spPr>
            </p:pic>
          </p:grpSp>
          <p:sp>
            <p:nvSpPr>
              <p:cNvPr id="42058" name="Rectangle 30"/>
              <p:cNvSpPr/>
              <p:nvPr>
                <p:custDataLst>
                  <p:tags r:id="rId30"/>
                </p:custDataLst>
              </p:nvPr>
            </p:nvSpPr>
            <p:spPr>
              <a:xfrm>
                <a:off x="4599" y="731"/>
                <a:ext cx="590" cy="25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XX的集约化管控</a:t>
                </a:r>
                <a:endParaRPr lang="zh-CN" altLang="en-US" sz="1300" b="1" dirty="0"/>
              </a:p>
            </p:txBody>
          </p:sp>
          <p:sp>
            <p:nvSpPr>
              <p:cNvPr id="42059" name="McK Exhibit Title Number"/>
              <p:cNvSpPr/>
              <p:nvPr>
                <p:custDataLst>
                  <p:tags r:id="rId31"/>
                </p:custDataLst>
              </p:nvPr>
            </p:nvSpPr>
            <p:spPr>
              <a:xfrm>
                <a:off x="4459" y="731"/>
                <a:ext cx="136" cy="133"/>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C</a:t>
                </a:r>
                <a:endParaRPr lang="en-US" altLang="zh-CN" sz="1300" b="1" dirty="0">
                  <a:solidFill>
                    <a:schemeClr val="bg1"/>
                  </a:solidFill>
                  <a:latin typeface="Arial" panose="020B0604020202020204" pitchFamily="34" charset="0"/>
                </a:endParaRPr>
              </a:p>
            </p:txBody>
          </p:sp>
        </p:grpSp>
      </p:grpSp>
      <p:grpSp>
        <p:nvGrpSpPr>
          <p:cNvPr id="2735136" name="Group 32"/>
          <p:cNvGrpSpPr/>
          <p:nvPr/>
        </p:nvGrpSpPr>
        <p:grpSpPr>
          <a:xfrm>
            <a:off x="5418138" y="955675"/>
            <a:ext cx="1511300" cy="3114675"/>
            <a:chOff x="3413" y="686"/>
            <a:chExt cx="952" cy="1913"/>
          </a:xfrm>
        </p:grpSpPr>
        <p:sp>
          <p:nvSpPr>
            <p:cNvPr id="42045" name="AutoShape 33"/>
            <p:cNvSpPr/>
            <p:nvPr>
              <p:custDataLst>
                <p:tags r:id="rId32"/>
              </p:custDataLst>
            </p:nvPr>
          </p:nvSpPr>
          <p:spPr>
            <a:xfrm>
              <a:off x="3413" y="686"/>
              <a:ext cx="952" cy="1913"/>
            </a:xfrm>
            <a:prstGeom prst="roundRect">
              <a:avLst>
                <a:gd name="adj" fmla="val 6407"/>
              </a:avLst>
            </a:prstGeom>
            <a:solidFill>
              <a:srgbClr val="DDDDDD"/>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42046" name="Group 34"/>
            <p:cNvGrpSpPr/>
            <p:nvPr/>
          </p:nvGrpSpPr>
          <p:grpSpPr>
            <a:xfrm>
              <a:off x="3460" y="731"/>
              <a:ext cx="757" cy="795"/>
              <a:chOff x="3427" y="731"/>
              <a:chExt cx="757" cy="795"/>
            </a:xfrm>
          </p:grpSpPr>
          <p:sp>
            <p:nvSpPr>
              <p:cNvPr id="42047" name="Rectangle 35"/>
              <p:cNvSpPr/>
              <p:nvPr>
                <p:custDataLst>
                  <p:tags r:id="rId33"/>
                </p:custDataLst>
              </p:nvPr>
            </p:nvSpPr>
            <p:spPr>
              <a:xfrm>
                <a:off x="3594" y="731"/>
                <a:ext cx="590" cy="24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智能XX的技术革新</a:t>
                </a:r>
                <a:endParaRPr lang="zh-CN" altLang="en-US" sz="1300" b="1" dirty="0"/>
              </a:p>
            </p:txBody>
          </p:sp>
          <p:pic>
            <p:nvPicPr>
              <p:cNvPr id="42048" name="Picture 36"/>
              <p:cNvPicPr/>
              <p:nvPr>
                <p:custDataLst>
                  <p:tags r:id="rId34"/>
                </p:custDataLst>
              </p:nvPr>
            </p:nvPicPr>
            <p:blipFill>
              <a:blip r:embed="rId35"/>
              <a:stretch>
                <a:fillRect/>
              </a:stretch>
            </p:blipFill>
            <p:spPr>
              <a:xfrm>
                <a:off x="3674" y="1239"/>
                <a:ext cx="159" cy="95"/>
              </a:xfrm>
              <a:prstGeom prst="rect">
                <a:avLst/>
              </a:prstGeom>
              <a:noFill/>
              <a:ln w="9525">
                <a:noFill/>
              </a:ln>
            </p:spPr>
          </p:pic>
          <p:grpSp>
            <p:nvGrpSpPr>
              <p:cNvPr id="42049" name="Group 37"/>
              <p:cNvGrpSpPr/>
              <p:nvPr/>
            </p:nvGrpSpPr>
            <p:grpSpPr>
              <a:xfrm>
                <a:off x="3730" y="1041"/>
                <a:ext cx="380" cy="152"/>
                <a:chOff x="2035" y="1220"/>
                <a:chExt cx="380" cy="155"/>
              </a:xfrm>
            </p:grpSpPr>
            <p:sp>
              <p:nvSpPr>
                <p:cNvPr id="42052" name="Oval 38"/>
                <p:cNvSpPr/>
                <p:nvPr>
                  <p:custDataLst>
                    <p:tags r:id="rId36"/>
                  </p:custDataLst>
                </p:nvPr>
              </p:nvSpPr>
              <p:spPr>
                <a:xfrm>
                  <a:off x="2035" y="1220"/>
                  <a:ext cx="380" cy="155"/>
                </a:xfrm>
                <a:prstGeom prst="ellipse">
                  <a:avLst/>
                </a:prstGeom>
                <a:solidFill>
                  <a:schemeClr val="accent2"/>
                </a:solidFill>
                <a:ln w="9525">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35143" name="Oval 39"/>
                <p:cNvSpPr>
                  <a:spLocks noChangeArrowheads="1"/>
                </p:cNvSpPr>
                <p:nvPr/>
              </p:nvSpPr>
              <p:spPr bwMode="gray">
                <a:xfrm>
                  <a:off x="2117" y="1226"/>
                  <a:ext cx="223" cy="40"/>
                </a:xfrm>
                <a:prstGeom prst="ellipse">
                  <a:avLst/>
                </a:prstGeom>
                <a:gradFill rotWithShape="1">
                  <a:gsLst>
                    <a:gs pos="0">
                      <a:schemeClr val="accent2">
                        <a:gamma/>
                        <a:tint val="0"/>
                        <a:invGamma/>
                      </a:schemeClr>
                    </a:gs>
                    <a:gs pos="100000">
                      <a:schemeClr val="accent2"/>
                    </a:gs>
                  </a:gsLst>
                  <a:path path="shape">
                    <a:fillToRect l="50000" t="50000" r="50000" b="50000"/>
                  </a:path>
                </a:gradFill>
                <a:ln>
                  <a:noFill/>
                </a:ln>
                <a:effectLst/>
              </p:spPr>
              <p:txBody>
                <a:bodyPr wrap="none"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0">
                    <a:ln>
                      <a:noFill/>
                    </a:ln>
                    <a:solidFill>
                      <a:schemeClr val="tx1"/>
                    </a:solidFill>
                    <a:effectLst/>
                    <a:uLnTx/>
                    <a:uFillTx/>
                    <a:latin typeface="Arial" panose="020B0604020202020204" pitchFamily="34" charset="0"/>
                    <a:ea typeface="华文楷体" pitchFamily="2" charset="-122"/>
                    <a:cs typeface="+mn-cs"/>
                  </a:endParaRPr>
                </a:p>
              </p:txBody>
            </p:sp>
          </p:grpSp>
          <p:sp>
            <p:nvSpPr>
              <p:cNvPr id="42050" name="McK Exhibit Title Number"/>
              <p:cNvSpPr/>
              <p:nvPr>
                <p:custDataLst>
                  <p:tags r:id="rId37"/>
                </p:custDataLst>
              </p:nvPr>
            </p:nvSpPr>
            <p:spPr>
              <a:xfrm>
                <a:off x="3427" y="731"/>
                <a:ext cx="136" cy="133"/>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B</a:t>
                </a:r>
                <a:endParaRPr lang="en-US" altLang="zh-CN" sz="1300" b="1" dirty="0">
                  <a:solidFill>
                    <a:schemeClr val="bg1"/>
                  </a:solidFill>
                  <a:latin typeface="Arial" panose="020B0604020202020204" pitchFamily="34" charset="0"/>
                </a:endParaRPr>
              </a:p>
            </p:txBody>
          </p:sp>
          <p:pic>
            <p:nvPicPr>
              <p:cNvPr id="42051" name="Picture 41"/>
              <p:cNvPicPr/>
              <p:nvPr>
                <p:custDataLst>
                  <p:tags r:id="rId38"/>
                </p:custDataLst>
              </p:nvPr>
            </p:nvPicPr>
            <p:blipFill>
              <a:blip r:embed="rId28"/>
              <a:stretch>
                <a:fillRect/>
              </a:stretch>
            </p:blipFill>
            <p:spPr>
              <a:xfrm rot="2700000">
                <a:off x="3501" y="1052"/>
                <a:ext cx="430" cy="517"/>
              </a:xfrm>
              <a:prstGeom prst="rect">
                <a:avLst/>
              </a:prstGeom>
              <a:noFill/>
              <a:ln w="9525">
                <a:noFill/>
              </a:ln>
            </p:spPr>
          </p:pic>
        </p:grpSp>
      </p:grpSp>
      <p:sp>
        <p:nvSpPr>
          <p:cNvPr id="41992" name="McK Footnote"/>
          <p:cNvSpPr txBox="1"/>
          <p:nvPr>
            <p:custDataLst>
              <p:tags r:id="rId39"/>
            </p:custDataLst>
          </p:nvPr>
        </p:nvSpPr>
        <p:spPr>
          <a:xfrm>
            <a:off x="125413" y="656272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spcBef>
                <a:spcPct val="20000"/>
              </a:spcBef>
              <a:buSzTx/>
              <a:tabLst>
                <a:tab pos="685800" algn="r"/>
              </a:tabLst>
            </a:pPr>
            <a:r>
              <a:rPr lang="en-US" altLang="zh-CN" sz="1200" dirty="0">
                <a:solidFill>
                  <a:schemeClr val="bg1"/>
                </a:solidFill>
              </a:rPr>
              <a:t>	</a:t>
            </a:r>
            <a:r>
              <a:rPr lang="zh-CN" altLang="en-US" sz="1200" dirty="0">
                <a:solidFill>
                  <a:schemeClr val="bg1"/>
                </a:solidFill>
              </a:rPr>
              <a:t>资料来源：小组分析；访谈	</a:t>
            </a:r>
            <a:endParaRPr lang="zh-CN" altLang="en-US" sz="1200" dirty="0">
              <a:solidFill>
                <a:schemeClr val="bg1"/>
              </a:solidFill>
            </a:endParaRPr>
          </a:p>
        </p:txBody>
      </p:sp>
      <p:sp>
        <p:nvSpPr>
          <p:cNvPr id="41993" name="Rectangle 89"/>
          <p:cNvSpPr>
            <a:spLocks noGrp="1"/>
          </p:cNvSpPr>
          <p:nvPr>
            <p:ph type="title"/>
            <p:custDataLst>
              <p:tags r:id="rId40"/>
            </p:custDataLst>
          </p:nvPr>
        </p:nvSpPr>
        <p:spPr>
          <a:xfrm>
            <a:off x="119063" y="230188"/>
            <a:ext cx="8020050" cy="738505"/>
          </a:xfrm>
          <a:ln/>
        </p:spPr>
        <p:txBody>
          <a:bodyPr vert="horz" wrap="square" lIns="0" tIns="0" rIns="0" bIns="0" anchor="t" anchorCtr="0">
            <a:spAutoFit/>
          </a:bodyPr>
          <a:p>
            <a:pPr marL="457200" indent="0" eaLnBrk="1" hangingPunct="1"/>
            <a:r>
              <a:rPr lang="zh-CN" altLang="en-US" dirty="0"/>
              <a:t>三大方面的挑战要求XX在业务价值链、管理链</a:t>
            </a:r>
            <a:br>
              <a:rPr lang="zh-CN" altLang="en-US" dirty="0"/>
            </a:br>
            <a:r>
              <a:rPr lang="zh-CN" altLang="en-US" dirty="0"/>
              <a:t>和管控平台三大维度加以提升</a:t>
            </a:r>
            <a:endParaRPr lang="zh-CN" altLang="en-US" dirty="0"/>
          </a:p>
        </p:txBody>
      </p:sp>
      <p:sp>
        <p:nvSpPr>
          <p:cNvPr id="41994" name="AutoShape 44"/>
          <p:cNvSpPr/>
          <p:nvPr>
            <p:custDataLst>
              <p:tags r:id="rId41"/>
            </p:custDataLst>
          </p:nvPr>
        </p:nvSpPr>
        <p:spPr>
          <a:xfrm>
            <a:off x="225425" y="2159000"/>
            <a:ext cx="6775450" cy="1822450"/>
          </a:xfrm>
          <a:prstGeom prst="roundRect">
            <a:avLst>
              <a:gd name="adj" fmla="val 0"/>
            </a:avLst>
          </a:prstGeom>
          <a:solidFill>
            <a:schemeClr val="bg1"/>
          </a:solidFill>
          <a:ln w="1905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1995" name="AutoShape 45"/>
          <p:cNvSpPr/>
          <p:nvPr>
            <p:custDataLst>
              <p:tags r:id="rId42"/>
            </p:custDataLst>
          </p:nvPr>
        </p:nvSpPr>
        <p:spPr>
          <a:xfrm>
            <a:off x="233363" y="4116388"/>
            <a:ext cx="8585200" cy="950912"/>
          </a:xfrm>
          <a:prstGeom prst="roundRect">
            <a:avLst>
              <a:gd name="adj" fmla="val 0"/>
            </a:avLst>
          </a:prstGeom>
          <a:solidFill>
            <a:schemeClr val="bg1"/>
          </a:solidFill>
          <a:ln w="1905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1996" name="AutoShape 46"/>
          <p:cNvSpPr/>
          <p:nvPr>
            <p:custDataLst>
              <p:tags r:id="rId43"/>
            </p:custDataLst>
          </p:nvPr>
        </p:nvSpPr>
        <p:spPr>
          <a:xfrm>
            <a:off x="233363" y="5195888"/>
            <a:ext cx="8585200" cy="939800"/>
          </a:xfrm>
          <a:prstGeom prst="roundRect">
            <a:avLst>
              <a:gd name="adj" fmla="val 0"/>
            </a:avLst>
          </a:prstGeom>
          <a:solidFill>
            <a:schemeClr val="bg1"/>
          </a:solidFill>
          <a:ln w="1905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1997" name="Rectangle 47"/>
          <p:cNvSpPr/>
          <p:nvPr>
            <p:custDataLst>
              <p:tags r:id="rId44"/>
            </p:custDataLst>
          </p:nvPr>
        </p:nvSpPr>
        <p:spPr>
          <a:xfrm>
            <a:off x="377825" y="2854325"/>
            <a:ext cx="1008063" cy="3968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业务价值</a:t>
            </a:r>
            <a:endParaRPr lang="zh-CN" altLang="en-US" sz="1300" b="1" dirty="0"/>
          </a:p>
          <a:p>
            <a:pPr lvl="0" defTabSz="895350" eaLnBrk="1" hangingPunct="1"/>
            <a:r>
              <a:rPr lang="zh-CN" altLang="en-US" sz="1300" b="1" dirty="0"/>
              <a:t>链条</a:t>
            </a:r>
            <a:endParaRPr lang="zh-CN" altLang="en-US" sz="1300" b="1" dirty="0"/>
          </a:p>
        </p:txBody>
      </p:sp>
      <p:sp>
        <p:nvSpPr>
          <p:cNvPr id="41998" name="Rectangle 48"/>
          <p:cNvSpPr/>
          <p:nvPr>
            <p:custDataLst>
              <p:tags r:id="rId45"/>
            </p:custDataLst>
          </p:nvPr>
        </p:nvSpPr>
        <p:spPr>
          <a:xfrm>
            <a:off x="377825" y="5445125"/>
            <a:ext cx="865188" cy="3968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管控支持</a:t>
            </a:r>
            <a:endParaRPr lang="zh-CN" altLang="en-US" sz="1300" b="1" dirty="0"/>
          </a:p>
          <a:p>
            <a:pPr lvl="0" defTabSz="895350" eaLnBrk="1" hangingPunct="1"/>
            <a:r>
              <a:rPr lang="zh-CN" altLang="en-US" sz="1300" b="1" dirty="0"/>
              <a:t>平台</a:t>
            </a:r>
            <a:endParaRPr lang="zh-CN" altLang="en-US" sz="1300" b="1" dirty="0"/>
          </a:p>
        </p:txBody>
      </p:sp>
      <p:sp>
        <p:nvSpPr>
          <p:cNvPr id="41999" name="Rectangle 49"/>
          <p:cNvSpPr/>
          <p:nvPr>
            <p:custDataLst>
              <p:tags r:id="rId46"/>
            </p:custDataLst>
          </p:nvPr>
        </p:nvSpPr>
        <p:spPr>
          <a:xfrm>
            <a:off x="377825" y="4359275"/>
            <a:ext cx="863600" cy="3968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300" b="1" dirty="0"/>
              <a:t>业务管理</a:t>
            </a:r>
            <a:endParaRPr lang="zh-CN" altLang="en-US" sz="1300" b="1" dirty="0"/>
          </a:p>
          <a:p>
            <a:pPr lvl="0" defTabSz="895350" eaLnBrk="1" hangingPunct="1"/>
            <a:r>
              <a:rPr lang="zh-CN" altLang="en-US" sz="1300" b="1" dirty="0"/>
              <a:t>链条</a:t>
            </a:r>
            <a:endParaRPr lang="zh-CN" altLang="en-US" sz="1300" b="1" dirty="0"/>
          </a:p>
        </p:txBody>
      </p:sp>
      <p:sp>
        <p:nvSpPr>
          <p:cNvPr id="42000" name="Rectangle 50"/>
          <p:cNvSpPr/>
          <p:nvPr>
            <p:custDataLst>
              <p:tags r:id="rId47"/>
            </p:custDataLst>
          </p:nvPr>
        </p:nvSpPr>
        <p:spPr>
          <a:xfrm>
            <a:off x="1601788" y="2232025"/>
            <a:ext cx="1727200" cy="425450"/>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以“用电点”为中心</a:t>
            </a:r>
            <a:r>
              <a:rPr lang="zh-CN" altLang="en-US" sz="1300" dirty="0"/>
              <a:t>的管理和服务</a:t>
            </a:r>
            <a:endParaRPr lang="zh-CN" altLang="en-US" sz="1300" b="1" dirty="0"/>
          </a:p>
        </p:txBody>
      </p:sp>
      <p:sp>
        <p:nvSpPr>
          <p:cNvPr id="42001" name="Rectangle 51"/>
          <p:cNvSpPr/>
          <p:nvPr>
            <p:custDataLst>
              <p:tags r:id="rId48"/>
            </p:custDataLst>
          </p:nvPr>
        </p:nvSpPr>
        <p:spPr>
          <a:xfrm>
            <a:off x="1601788" y="3040063"/>
            <a:ext cx="1727200" cy="638175"/>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单一职能部门内部管理为主的条块分割</a:t>
            </a:r>
            <a:r>
              <a:rPr lang="zh-CN" altLang="en-US" sz="1300" dirty="0"/>
              <a:t>的业务流程</a:t>
            </a:r>
            <a:endParaRPr lang="zh-CN" altLang="en-US" sz="1300" dirty="0"/>
          </a:p>
        </p:txBody>
      </p:sp>
      <p:sp>
        <p:nvSpPr>
          <p:cNvPr id="42002" name="Rectangle 52"/>
          <p:cNvSpPr/>
          <p:nvPr>
            <p:custDataLst>
              <p:tags r:id="rId49"/>
            </p:custDataLst>
          </p:nvPr>
        </p:nvSpPr>
        <p:spPr>
          <a:xfrm>
            <a:off x="1601788" y="4187825"/>
            <a:ext cx="1727200" cy="7937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整体规划和策略制定相对薄弱，信息分散粗放，难以有效支持企业决策</a:t>
            </a:r>
            <a:endParaRPr lang="zh-CN" altLang="en-US" sz="1300" dirty="0"/>
          </a:p>
        </p:txBody>
      </p:sp>
      <p:sp>
        <p:nvSpPr>
          <p:cNvPr id="42003" name="Rectangle 53"/>
          <p:cNvSpPr/>
          <p:nvPr>
            <p:custDataLst>
              <p:tags r:id="rId50"/>
            </p:custDataLst>
          </p:nvPr>
        </p:nvSpPr>
        <p:spPr>
          <a:xfrm>
            <a:off x="1601788" y="5267325"/>
            <a:ext cx="1727200" cy="425450"/>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资源分散、多头管理的企业管控模式</a:t>
            </a:r>
            <a:endParaRPr lang="zh-CN" altLang="en-US" sz="1300" b="1" dirty="0"/>
          </a:p>
        </p:txBody>
      </p:sp>
      <p:sp>
        <p:nvSpPr>
          <p:cNvPr id="42004" name="Rectangle 54"/>
          <p:cNvSpPr/>
          <p:nvPr>
            <p:custDataLst>
              <p:tags r:id="rId51"/>
            </p:custDataLst>
          </p:nvPr>
        </p:nvSpPr>
        <p:spPr>
          <a:xfrm>
            <a:off x="1601788" y="1947863"/>
            <a:ext cx="1709737" cy="19843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buNone/>
            </a:pPr>
            <a:r>
              <a:rPr lang="zh-CN" altLang="en-US" sz="1300" b="1" dirty="0"/>
              <a:t>从 </a:t>
            </a:r>
            <a:r>
              <a:rPr lang="en-US" altLang="zh-CN" sz="1300" b="1" dirty="0"/>
              <a:t>…</a:t>
            </a:r>
            <a:endParaRPr lang="en-US" altLang="zh-CN" sz="1300" b="1" dirty="0"/>
          </a:p>
        </p:txBody>
      </p:sp>
      <p:sp>
        <p:nvSpPr>
          <p:cNvPr id="42005" name="McK Exhibit Title Number"/>
          <p:cNvSpPr/>
          <p:nvPr>
            <p:custDataLst>
              <p:tags r:id="rId52"/>
            </p:custDataLst>
          </p:nvPr>
        </p:nvSpPr>
        <p:spPr>
          <a:xfrm>
            <a:off x="88900" y="2930525"/>
            <a:ext cx="2159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1</a:t>
            </a:r>
            <a:endParaRPr lang="en-US" altLang="zh-CN" sz="1300" b="1" dirty="0">
              <a:solidFill>
                <a:schemeClr val="bg1"/>
              </a:solidFill>
              <a:latin typeface="Arial" panose="020B0604020202020204" pitchFamily="34" charset="0"/>
            </a:endParaRPr>
          </a:p>
        </p:txBody>
      </p:sp>
      <p:grpSp>
        <p:nvGrpSpPr>
          <p:cNvPr id="2735163" name="Group 59"/>
          <p:cNvGrpSpPr/>
          <p:nvPr/>
        </p:nvGrpSpPr>
        <p:grpSpPr>
          <a:xfrm>
            <a:off x="3400425" y="2232025"/>
            <a:ext cx="1873250" cy="3421063"/>
            <a:chOff x="2187" y="1457"/>
            <a:chExt cx="1180" cy="2155"/>
          </a:xfrm>
        </p:grpSpPr>
        <p:sp>
          <p:nvSpPr>
            <p:cNvPr id="42041" name="Rectangle 60"/>
            <p:cNvSpPr/>
            <p:nvPr>
              <p:custDataLst>
                <p:tags r:id="rId53"/>
              </p:custDataLst>
            </p:nvPr>
          </p:nvSpPr>
          <p:spPr>
            <a:xfrm>
              <a:off x="2187" y="1457"/>
              <a:ext cx="1113" cy="2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以“客户”为中心的全方位管理和服务</a:t>
              </a:r>
              <a:endParaRPr lang="zh-CN" altLang="en-US" sz="1300" b="1" dirty="0"/>
            </a:p>
          </p:txBody>
        </p:sp>
        <p:sp>
          <p:nvSpPr>
            <p:cNvPr id="42042" name="Rectangle 61"/>
            <p:cNvSpPr/>
            <p:nvPr>
              <p:custDataLst>
                <p:tags r:id="rId54"/>
              </p:custDataLst>
            </p:nvPr>
          </p:nvSpPr>
          <p:spPr>
            <a:xfrm>
              <a:off x="2188" y="2682"/>
              <a:ext cx="1179" cy="6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Char char="•"/>
              </a:pPr>
              <a:r>
                <a:rPr lang="zh-CN" altLang="en-US" sz="1300" b="1" dirty="0"/>
                <a:t>提升策略分析能力，纵向贯通企业规划和经营计划，形成绩效反馈的闭环管理</a:t>
              </a:r>
              <a:endParaRPr lang="zh-CN" altLang="en-US" sz="1300" b="1" dirty="0"/>
            </a:p>
            <a:p>
              <a:pPr lvl="0" defTabSz="895350" eaLnBrk="1" hangingPunct="1">
                <a:buChar char="•"/>
              </a:pPr>
              <a:endParaRPr lang="zh-CN" altLang="en-US" sz="1300" b="1" dirty="0"/>
            </a:p>
          </p:txBody>
        </p:sp>
        <p:sp>
          <p:nvSpPr>
            <p:cNvPr id="42043" name="Rectangle 62"/>
            <p:cNvSpPr/>
            <p:nvPr>
              <p:custDataLst>
                <p:tags r:id="rId55"/>
              </p:custDataLst>
            </p:nvPr>
          </p:nvSpPr>
          <p:spPr>
            <a:xfrm>
              <a:off x="2188" y="3362"/>
              <a:ext cx="1179" cy="2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优化配置、集约管理的企业管控模式</a:t>
              </a:r>
              <a:endParaRPr lang="zh-CN" altLang="en-US" sz="1300" b="1" dirty="0"/>
            </a:p>
          </p:txBody>
        </p:sp>
        <p:sp>
          <p:nvSpPr>
            <p:cNvPr id="42044" name="Rectangle 63"/>
            <p:cNvSpPr/>
            <p:nvPr>
              <p:custDataLst>
                <p:tags r:id="rId56"/>
              </p:custDataLst>
            </p:nvPr>
          </p:nvSpPr>
          <p:spPr>
            <a:xfrm>
              <a:off x="2188" y="1956"/>
              <a:ext cx="1113" cy="3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跨部门、一体化的协同运作、内部服务链驱动的业务流程</a:t>
              </a:r>
              <a:endParaRPr lang="zh-CN" altLang="en-US" sz="1300" b="1" dirty="0"/>
            </a:p>
          </p:txBody>
        </p:sp>
      </p:grpSp>
      <p:sp>
        <p:nvSpPr>
          <p:cNvPr id="42007" name="Rectangle 64"/>
          <p:cNvSpPr/>
          <p:nvPr>
            <p:custDataLst>
              <p:tags r:id="rId57"/>
            </p:custDataLst>
          </p:nvPr>
        </p:nvSpPr>
        <p:spPr>
          <a:xfrm>
            <a:off x="8056563" y="711200"/>
            <a:ext cx="674687" cy="152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进一步加强</a:t>
            </a:r>
            <a:endParaRPr lang="zh-CN" altLang="en-US" sz="1000" dirty="0"/>
          </a:p>
        </p:txBody>
      </p:sp>
      <p:grpSp>
        <p:nvGrpSpPr>
          <p:cNvPr id="42008" name="Group 65"/>
          <p:cNvGrpSpPr/>
          <p:nvPr/>
        </p:nvGrpSpPr>
        <p:grpSpPr>
          <a:xfrm>
            <a:off x="7778750" y="500063"/>
            <a:ext cx="952500" cy="153987"/>
            <a:chOff x="4900" y="315"/>
            <a:chExt cx="600" cy="97"/>
          </a:xfrm>
        </p:grpSpPr>
        <p:grpSp>
          <p:nvGrpSpPr>
            <p:cNvPr id="42037" name="Group 66"/>
            <p:cNvGrpSpPr/>
            <p:nvPr/>
          </p:nvGrpSpPr>
          <p:grpSpPr>
            <a:xfrm>
              <a:off x="4900" y="315"/>
              <a:ext cx="96" cy="96"/>
              <a:chOff x="3408" y="1597"/>
              <a:chExt cx="96" cy="96"/>
            </a:xfrm>
          </p:grpSpPr>
          <p:sp>
            <p:nvSpPr>
              <p:cNvPr id="42039" name="Line 67"/>
              <p:cNvSpPr/>
              <p:nvPr/>
            </p:nvSpPr>
            <p:spPr>
              <a:xfrm>
                <a:off x="3408" y="1645"/>
                <a:ext cx="96" cy="0"/>
              </a:xfrm>
              <a:prstGeom prst="line">
                <a:avLst/>
              </a:prstGeom>
              <a:ln w="38100" cap="flat" cmpd="sng">
                <a:solidFill>
                  <a:schemeClr val="tx2"/>
                </a:solidFill>
                <a:prstDash val="solid"/>
                <a:headEnd type="none" w="med" len="med"/>
                <a:tailEnd type="none" w="med" len="med"/>
              </a:ln>
            </p:spPr>
          </p:sp>
          <p:sp>
            <p:nvSpPr>
              <p:cNvPr id="42040" name="Line 68"/>
              <p:cNvSpPr/>
              <p:nvPr/>
            </p:nvSpPr>
            <p:spPr>
              <a:xfrm rot="-5400000">
                <a:off x="3408" y="1645"/>
                <a:ext cx="96" cy="0"/>
              </a:xfrm>
              <a:prstGeom prst="line">
                <a:avLst/>
              </a:prstGeom>
              <a:ln w="38100" cap="flat" cmpd="sng">
                <a:solidFill>
                  <a:schemeClr val="tx2"/>
                </a:solidFill>
                <a:prstDash val="solid"/>
                <a:headEnd type="none" w="med" len="med"/>
                <a:tailEnd type="none" w="med" len="med"/>
              </a:ln>
            </p:spPr>
          </p:sp>
        </p:grpSp>
        <p:sp>
          <p:nvSpPr>
            <p:cNvPr id="42038" name="Rectangle 69"/>
            <p:cNvSpPr/>
            <p:nvPr>
              <p:custDataLst>
                <p:tags r:id="rId58"/>
              </p:custDataLst>
            </p:nvPr>
          </p:nvSpPr>
          <p:spPr>
            <a:xfrm>
              <a:off x="5075" y="316"/>
              <a:ext cx="425" cy="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新增</a:t>
              </a:r>
              <a:endParaRPr lang="zh-CN" altLang="en-US" sz="1000" dirty="0"/>
            </a:p>
          </p:txBody>
        </p:sp>
      </p:grpSp>
      <p:grpSp>
        <p:nvGrpSpPr>
          <p:cNvPr id="2735174" name="Group 70"/>
          <p:cNvGrpSpPr/>
          <p:nvPr/>
        </p:nvGrpSpPr>
        <p:grpSpPr>
          <a:xfrm>
            <a:off x="5362575" y="4187825"/>
            <a:ext cx="3194050" cy="1679576"/>
            <a:chOff x="3365" y="2682"/>
            <a:chExt cx="2012" cy="1058"/>
          </a:xfrm>
        </p:grpSpPr>
        <p:sp>
          <p:nvSpPr>
            <p:cNvPr id="42033" name="Rectangle 71"/>
            <p:cNvSpPr/>
            <p:nvPr>
              <p:custDataLst>
                <p:tags r:id="rId59"/>
              </p:custDataLst>
            </p:nvPr>
          </p:nvSpPr>
          <p:spPr>
            <a:xfrm>
              <a:off x="4470" y="2682"/>
              <a:ext cx="907" cy="53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及时、准确提供相关的数据，辅助XX决策</a:t>
              </a:r>
              <a:endParaRPr lang="zh-CN" altLang="en-US" sz="1300" b="1" dirty="0"/>
            </a:p>
          </p:txBody>
        </p:sp>
        <p:sp>
          <p:nvSpPr>
            <p:cNvPr id="42034" name="Rectangle 72"/>
            <p:cNvSpPr/>
            <p:nvPr>
              <p:custDataLst>
                <p:tags r:id="rId60"/>
              </p:custDataLst>
            </p:nvPr>
          </p:nvSpPr>
          <p:spPr>
            <a:xfrm>
              <a:off x="4470" y="3362"/>
              <a:ext cx="893" cy="37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在人、财和物方面应对XX集约化管理的需求</a:t>
              </a:r>
              <a:endParaRPr lang="zh-CN" altLang="en-US" sz="1300" b="1" dirty="0"/>
            </a:p>
          </p:txBody>
        </p:sp>
        <p:sp>
          <p:nvSpPr>
            <p:cNvPr id="42035" name="Freeform 73"/>
            <p:cNvSpPr/>
            <p:nvPr/>
          </p:nvSpPr>
          <p:spPr>
            <a:xfrm>
              <a:off x="3365" y="2793"/>
              <a:ext cx="1036" cy="182"/>
            </a:xfrm>
            <a:custGeom>
              <a:avLst/>
              <a:gdLst/>
              <a:ahLst/>
              <a:cxnLst>
                <a:cxn ang="0">
                  <a:pos x="0" y="95"/>
                </a:cxn>
                <a:cxn ang="0">
                  <a:pos x="904" y="45"/>
                </a:cxn>
                <a:cxn ang="0">
                  <a:pos x="906" y="0"/>
                </a:cxn>
                <a:cxn ang="0">
                  <a:pos x="1036" y="105"/>
                </a:cxn>
                <a:cxn ang="0">
                  <a:pos x="907" y="182"/>
                </a:cxn>
                <a:cxn ang="0">
                  <a:pos x="906" y="140"/>
                </a:cxn>
                <a:cxn ang="0">
                  <a:pos x="1" y="123"/>
                </a:cxn>
              </a:cxnLst>
              <a:pathLst>
                <a:path w="1036" h="182">
                  <a:moveTo>
                    <a:pt x="0" y="95"/>
                  </a:moveTo>
                  <a:lnTo>
                    <a:pt x="904" y="45"/>
                  </a:lnTo>
                  <a:lnTo>
                    <a:pt x="906" y="0"/>
                  </a:lnTo>
                  <a:lnTo>
                    <a:pt x="1036" y="105"/>
                  </a:lnTo>
                  <a:lnTo>
                    <a:pt x="907" y="182"/>
                  </a:lnTo>
                  <a:lnTo>
                    <a:pt x="906" y="140"/>
                  </a:lnTo>
                  <a:lnTo>
                    <a:pt x="1" y="123"/>
                  </a:lnTo>
                </a:path>
              </a:pathLst>
            </a:custGeom>
            <a:gradFill rotWithShape="1">
              <a:gsLst>
                <a:gs pos="0">
                  <a:srgbClr val="FFCC99">
                    <a:alpha val="40999"/>
                  </a:srgbClr>
                </a:gs>
                <a:gs pos="100000">
                  <a:srgbClr val="FF9933">
                    <a:alpha val="100000"/>
                  </a:srgbClr>
                </a:gs>
              </a:gsLst>
              <a:lin ang="0" scaled="1"/>
              <a:tileRect/>
            </a:gradFill>
            <a:ln w="12700">
              <a:noFill/>
            </a:ln>
          </p:spPr>
          <p:txBody>
            <a:bodyPr/>
            <a:p>
              <a:endParaRPr lang="zh-CN" altLang="en-US"/>
            </a:p>
          </p:txBody>
        </p:sp>
        <p:sp>
          <p:nvSpPr>
            <p:cNvPr id="42036" name="Freeform 74"/>
            <p:cNvSpPr/>
            <p:nvPr/>
          </p:nvSpPr>
          <p:spPr>
            <a:xfrm>
              <a:off x="3365" y="3462"/>
              <a:ext cx="1036" cy="182"/>
            </a:xfrm>
            <a:custGeom>
              <a:avLst/>
              <a:gdLst/>
              <a:ahLst/>
              <a:cxnLst>
                <a:cxn ang="0">
                  <a:pos x="0" y="95"/>
                </a:cxn>
                <a:cxn ang="0">
                  <a:pos x="904" y="45"/>
                </a:cxn>
                <a:cxn ang="0">
                  <a:pos x="906" y="0"/>
                </a:cxn>
                <a:cxn ang="0">
                  <a:pos x="1036" y="105"/>
                </a:cxn>
                <a:cxn ang="0">
                  <a:pos x="907" y="182"/>
                </a:cxn>
                <a:cxn ang="0">
                  <a:pos x="906" y="140"/>
                </a:cxn>
                <a:cxn ang="0">
                  <a:pos x="1" y="123"/>
                </a:cxn>
              </a:cxnLst>
              <a:pathLst>
                <a:path w="1036" h="182">
                  <a:moveTo>
                    <a:pt x="0" y="95"/>
                  </a:moveTo>
                  <a:lnTo>
                    <a:pt x="904" y="45"/>
                  </a:lnTo>
                  <a:lnTo>
                    <a:pt x="906" y="0"/>
                  </a:lnTo>
                  <a:lnTo>
                    <a:pt x="1036" y="105"/>
                  </a:lnTo>
                  <a:lnTo>
                    <a:pt x="907" y="182"/>
                  </a:lnTo>
                  <a:lnTo>
                    <a:pt x="906" y="140"/>
                  </a:lnTo>
                  <a:lnTo>
                    <a:pt x="1" y="123"/>
                  </a:lnTo>
                </a:path>
              </a:pathLst>
            </a:custGeom>
            <a:gradFill rotWithShape="1">
              <a:gsLst>
                <a:gs pos="0">
                  <a:srgbClr val="FFCC99">
                    <a:alpha val="40999"/>
                  </a:srgbClr>
                </a:gs>
                <a:gs pos="100000">
                  <a:srgbClr val="FF9933">
                    <a:alpha val="100000"/>
                  </a:srgbClr>
                </a:gs>
              </a:gsLst>
              <a:lin ang="0" scaled="1"/>
              <a:tileRect/>
            </a:gradFill>
            <a:ln w="12700">
              <a:noFill/>
            </a:ln>
          </p:spPr>
          <p:txBody>
            <a:bodyPr/>
            <a:p>
              <a:endParaRPr lang="zh-CN" altLang="en-US"/>
            </a:p>
          </p:txBody>
        </p:sp>
      </p:grpSp>
      <p:grpSp>
        <p:nvGrpSpPr>
          <p:cNvPr id="2735179" name="Group 75"/>
          <p:cNvGrpSpPr/>
          <p:nvPr/>
        </p:nvGrpSpPr>
        <p:grpSpPr>
          <a:xfrm>
            <a:off x="5137150" y="2243138"/>
            <a:ext cx="1790700" cy="1647825"/>
            <a:chOff x="3275" y="1457"/>
            <a:chExt cx="1091" cy="1038"/>
          </a:xfrm>
        </p:grpSpPr>
        <p:sp>
          <p:nvSpPr>
            <p:cNvPr id="42024" name="Rectangle 76"/>
            <p:cNvSpPr/>
            <p:nvPr>
              <p:custDataLst>
                <p:tags r:id="rId61"/>
              </p:custDataLst>
            </p:nvPr>
          </p:nvSpPr>
          <p:spPr>
            <a:xfrm>
              <a:off x="3459" y="1457"/>
              <a:ext cx="907" cy="2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新兴客户和相应的新需求</a:t>
              </a:r>
              <a:endParaRPr lang="zh-CN" altLang="en-US" sz="1300" b="1" dirty="0"/>
            </a:p>
          </p:txBody>
        </p:sp>
        <p:sp>
          <p:nvSpPr>
            <p:cNvPr id="42025" name="Rectangle 77"/>
            <p:cNvSpPr/>
            <p:nvPr>
              <p:custDataLst>
                <p:tags r:id="rId62"/>
              </p:custDataLst>
            </p:nvPr>
          </p:nvSpPr>
          <p:spPr>
            <a:xfrm>
              <a:off x="3459" y="1959"/>
              <a:ext cx="907" cy="53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300" b="1" dirty="0"/>
                <a:t>智能XX带来的新业务，如新能源</a:t>
              </a:r>
              <a:endParaRPr lang="zh-CN" altLang="en-US" sz="1300" b="1" dirty="0"/>
            </a:p>
            <a:p>
              <a:pPr marL="144780" lvl="1" indent="-142875" defTabSz="895350" eaLnBrk="1" hangingPunct="1"/>
              <a:r>
                <a:rPr lang="zh-CN" altLang="en-US" sz="1300" b="1" dirty="0"/>
                <a:t>各业务进一步的融合、一体化</a:t>
              </a:r>
              <a:endParaRPr lang="zh-CN" altLang="en-US" sz="1300" b="1" dirty="0"/>
            </a:p>
          </p:txBody>
        </p:sp>
        <p:grpSp>
          <p:nvGrpSpPr>
            <p:cNvPr id="42026" name="Group 78"/>
            <p:cNvGrpSpPr/>
            <p:nvPr/>
          </p:nvGrpSpPr>
          <p:grpSpPr>
            <a:xfrm>
              <a:off x="3436" y="1471"/>
              <a:ext cx="96" cy="96"/>
              <a:chOff x="3408" y="1597"/>
              <a:chExt cx="96" cy="96"/>
            </a:xfrm>
          </p:grpSpPr>
          <p:sp>
            <p:nvSpPr>
              <p:cNvPr id="42031" name="Line 79"/>
              <p:cNvSpPr/>
              <p:nvPr/>
            </p:nvSpPr>
            <p:spPr>
              <a:xfrm>
                <a:off x="3408" y="1645"/>
                <a:ext cx="96" cy="0"/>
              </a:xfrm>
              <a:prstGeom prst="line">
                <a:avLst/>
              </a:prstGeom>
              <a:ln w="38100" cap="flat" cmpd="sng">
                <a:solidFill>
                  <a:schemeClr val="tx2"/>
                </a:solidFill>
                <a:prstDash val="solid"/>
                <a:headEnd type="none" w="med" len="med"/>
                <a:tailEnd type="none" w="med" len="med"/>
              </a:ln>
            </p:spPr>
          </p:sp>
          <p:sp>
            <p:nvSpPr>
              <p:cNvPr id="42032" name="Line 80"/>
              <p:cNvSpPr/>
              <p:nvPr/>
            </p:nvSpPr>
            <p:spPr>
              <a:xfrm rot="-5400000">
                <a:off x="3408" y="1645"/>
                <a:ext cx="96" cy="0"/>
              </a:xfrm>
              <a:prstGeom prst="line">
                <a:avLst/>
              </a:prstGeom>
              <a:ln w="38100" cap="flat" cmpd="sng">
                <a:solidFill>
                  <a:schemeClr val="tx2"/>
                </a:solidFill>
                <a:prstDash val="solid"/>
                <a:headEnd type="none" w="med" len="med"/>
                <a:tailEnd type="none" w="med" len="med"/>
              </a:ln>
            </p:spPr>
          </p:sp>
        </p:grpSp>
        <p:grpSp>
          <p:nvGrpSpPr>
            <p:cNvPr id="42027" name="Group 81"/>
            <p:cNvGrpSpPr/>
            <p:nvPr/>
          </p:nvGrpSpPr>
          <p:grpSpPr>
            <a:xfrm>
              <a:off x="3436" y="1970"/>
              <a:ext cx="96" cy="96"/>
              <a:chOff x="3408" y="1597"/>
              <a:chExt cx="96" cy="96"/>
            </a:xfrm>
          </p:grpSpPr>
          <p:sp>
            <p:nvSpPr>
              <p:cNvPr id="42029" name="Line 82"/>
              <p:cNvSpPr/>
              <p:nvPr/>
            </p:nvSpPr>
            <p:spPr>
              <a:xfrm>
                <a:off x="3408" y="1645"/>
                <a:ext cx="96" cy="0"/>
              </a:xfrm>
              <a:prstGeom prst="line">
                <a:avLst/>
              </a:prstGeom>
              <a:ln w="38100" cap="flat" cmpd="sng">
                <a:solidFill>
                  <a:schemeClr val="tx2"/>
                </a:solidFill>
                <a:prstDash val="solid"/>
                <a:headEnd type="none" w="med" len="med"/>
                <a:tailEnd type="none" w="med" len="med"/>
              </a:ln>
            </p:spPr>
          </p:sp>
          <p:sp>
            <p:nvSpPr>
              <p:cNvPr id="42030" name="Line 83"/>
              <p:cNvSpPr/>
              <p:nvPr/>
            </p:nvSpPr>
            <p:spPr>
              <a:xfrm rot="-5400000">
                <a:off x="3408" y="1645"/>
                <a:ext cx="96" cy="0"/>
              </a:xfrm>
              <a:prstGeom prst="line">
                <a:avLst/>
              </a:prstGeom>
              <a:ln w="38100" cap="flat" cmpd="sng">
                <a:solidFill>
                  <a:schemeClr val="tx2"/>
                </a:solidFill>
                <a:prstDash val="solid"/>
                <a:headEnd type="none" w="med" len="med"/>
                <a:tailEnd type="none" w="med" len="med"/>
              </a:ln>
            </p:spPr>
          </p:sp>
        </p:grpSp>
        <p:sp>
          <p:nvSpPr>
            <p:cNvPr id="42028" name="Freeform 84"/>
            <p:cNvSpPr/>
            <p:nvPr/>
          </p:nvSpPr>
          <p:spPr>
            <a:xfrm rot="2862529">
              <a:off x="3193" y="2102"/>
              <a:ext cx="291" cy="127"/>
            </a:xfrm>
            <a:custGeom>
              <a:avLst/>
              <a:gdLst/>
              <a:ahLst/>
              <a:cxnLst>
                <a:cxn ang="0">
                  <a:pos x="0" y="66"/>
                </a:cxn>
                <a:cxn ang="0">
                  <a:pos x="254" y="31"/>
                </a:cxn>
                <a:cxn ang="0">
                  <a:pos x="254" y="0"/>
                </a:cxn>
                <a:cxn ang="0">
                  <a:pos x="291" y="73"/>
                </a:cxn>
                <a:cxn ang="0">
                  <a:pos x="255" y="127"/>
                </a:cxn>
                <a:cxn ang="0">
                  <a:pos x="254" y="98"/>
                </a:cxn>
                <a:cxn ang="0">
                  <a:pos x="0" y="86"/>
                </a:cxn>
              </a:cxnLst>
              <a:pathLst>
                <a:path w="1036" h="182">
                  <a:moveTo>
                    <a:pt x="0" y="95"/>
                  </a:moveTo>
                  <a:lnTo>
                    <a:pt x="904" y="45"/>
                  </a:lnTo>
                  <a:lnTo>
                    <a:pt x="906" y="0"/>
                  </a:lnTo>
                  <a:lnTo>
                    <a:pt x="1036" y="105"/>
                  </a:lnTo>
                  <a:lnTo>
                    <a:pt x="907" y="182"/>
                  </a:lnTo>
                  <a:lnTo>
                    <a:pt x="906" y="140"/>
                  </a:lnTo>
                  <a:lnTo>
                    <a:pt x="1" y="123"/>
                  </a:lnTo>
                </a:path>
              </a:pathLst>
            </a:custGeom>
            <a:gradFill rotWithShape="1">
              <a:gsLst>
                <a:gs pos="0">
                  <a:srgbClr val="FFCC99">
                    <a:alpha val="40999"/>
                  </a:srgbClr>
                </a:gs>
                <a:gs pos="100000">
                  <a:srgbClr val="FF9933">
                    <a:alpha val="100000"/>
                  </a:srgbClr>
                </a:gs>
              </a:gsLst>
              <a:lin ang="0" scaled="1"/>
              <a:tileRect/>
            </a:gradFill>
            <a:ln w="12700">
              <a:noFill/>
            </a:ln>
          </p:spPr>
          <p:txBody>
            <a:bodyPr/>
            <a:p>
              <a:endParaRPr lang="zh-CN" altLang="en-US"/>
            </a:p>
          </p:txBody>
        </p:sp>
      </p:grpSp>
      <p:sp>
        <p:nvSpPr>
          <p:cNvPr id="42011" name="Freeform 85"/>
          <p:cNvSpPr/>
          <p:nvPr>
            <p:custDataLst>
              <p:tags r:id="rId63"/>
            </p:custDataLst>
          </p:nvPr>
        </p:nvSpPr>
        <p:spPr>
          <a:xfrm>
            <a:off x="7713663" y="714375"/>
            <a:ext cx="301625" cy="131763"/>
          </a:xfrm>
          <a:custGeom>
            <a:avLst/>
            <a:gdLst/>
            <a:ahLst/>
            <a:cxnLst>
              <a:cxn ang="0">
                <a:pos x="0" y="68777"/>
              </a:cxn>
              <a:cxn ang="0">
                <a:pos x="263194" y="32579"/>
              </a:cxn>
              <a:cxn ang="0">
                <a:pos x="263776" y="0"/>
              </a:cxn>
              <a:cxn ang="0">
                <a:pos x="301625" y="76017"/>
              </a:cxn>
              <a:cxn ang="0">
                <a:pos x="264067" y="131763"/>
              </a:cxn>
              <a:cxn ang="0">
                <a:pos x="263776" y="101356"/>
              </a:cxn>
              <a:cxn ang="0">
                <a:pos x="291" y="89049"/>
              </a:cxn>
            </a:cxnLst>
            <a:pathLst>
              <a:path w="1036" h="182">
                <a:moveTo>
                  <a:pt x="0" y="95"/>
                </a:moveTo>
                <a:lnTo>
                  <a:pt x="904" y="45"/>
                </a:lnTo>
                <a:lnTo>
                  <a:pt x="906" y="0"/>
                </a:lnTo>
                <a:lnTo>
                  <a:pt x="1036" y="105"/>
                </a:lnTo>
                <a:lnTo>
                  <a:pt x="907" y="182"/>
                </a:lnTo>
                <a:lnTo>
                  <a:pt x="906" y="140"/>
                </a:lnTo>
                <a:lnTo>
                  <a:pt x="1" y="123"/>
                </a:lnTo>
              </a:path>
            </a:pathLst>
          </a:custGeom>
          <a:gradFill rotWithShape="1">
            <a:gsLst>
              <a:gs pos="0">
                <a:srgbClr val="FFCC99">
                  <a:alpha val="40999"/>
                </a:srgbClr>
              </a:gs>
              <a:gs pos="100000">
                <a:srgbClr val="FF9933">
                  <a:alpha val="100000"/>
                </a:srgbClr>
              </a:gs>
            </a:gsLst>
            <a:lin ang="0" scaled="1"/>
            <a:tileRect/>
          </a:gradFill>
          <a:ln w="12700">
            <a:noFill/>
          </a:ln>
        </p:spPr>
        <p:txBody>
          <a:bodyPr/>
          <a:p>
            <a:endParaRPr lang="zh-CN" altLang="en-US"/>
          </a:p>
        </p:txBody>
      </p:sp>
      <p:sp>
        <p:nvSpPr>
          <p:cNvPr id="42012" name="Freeform 90"/>
          <p:cNvSpPr/>
          <p:nvPr>
            <p:custDataLst>
              <p:tags r:id="rId64"/>
            </p:custDataLst>
          </p:nvPr>
        </p:nvSpPr>
        <p:spPr>
          <a:xfrm>
            <a:off x="225425" y="2170113"/>
            <a:ext cx="6775450" cy="1876425"/>
          </a:xfrm>
          <a:custGeom>
            <a:avLst/>
            <a:gdLst/>
            <a:ahLst/>
            <a:cxnLst>
              <a:cxn ang="0">
                <a:pos x="0" y="1876425"/>
              </a:cxn>
              <a:cxn ang="0">
                <a:pos x="0" y="0"/>
              </a:cxn>
              <a:cxn ang="0">
                <a:pos x="6775450" y="0"/>
              </a:cxn>
            </a:cxnLst>
            <a:pathLst>
              <a:path w="4268" h="1141">
                <a:moveTo>
                  <a:pt x="0" y="1141"/>
                </a:moveTo>
                <a:lnTo>
                  <a:pt x="0" y="0"/>
                </a:lnTo>
                <a:lnTo>
                  <a:pt x="4268" y="0"/>
                </a:lnTo>
              </a:path>
            </a:pathLst>
          </a:custGeom>
          <a:noFill/>
          <a:ln w="12700" cap="flat" cmpd="sng">
            <a:solidFill>
              <a:schemeClr val="folHlink">
                <a:alpha val="100000"/>
              </a:schemeClr>
            </a:solidFill>
            <a:prstDash val="solid"/>
            <a:round/>
            <a:headEnd type="none" w="med" len="med"/>
            <a:tailEnd type="none" w="med" len="med"/>
          </a:ln>
        </p:spPr>
        <p:txBody>
          <a:bodyPr/>
          <a:p>
            <a:endParaRPr lang="zh-CN" altLang="en-US"/>
          </a:p>
        </p:txBody>
      </p:sp>
      <p:sp>
        <p:nvSpPr>
          <p:cNvPr id="42013" name="Freeform 91"/>
          <p:cNvSpPr/>
          <p:nvPr>
            <p:custDataLst>
              <p:tags r:id="rId65"/>
            </p:custDataLst>
          </p:nvPr>
        </p:nvSpPr>
        <p:spPr>
          <a:xfrm>
            <a:off x="225425" y="4116388"/>
            <a:ext cx="8585200" cy="950912"/>
          </a:xfrm>
          <a:custGeom>
            <a:avLst/>
            <a:gdLst/>
            <a:ahLst/>
            <a:cxnLst>
              <a:cxn ang="0">
                <a:pos x="0" y="950912"/>
              </a:cxn>
              <a:cxn ang="0">
                <a:pos x="0" y="0"/>
              </a:cxn>
              <a:cxn ang="0">
                <a:pos x="8585200" y="0"/>
              </a:cxn>
            </a:cxnLst>
            <a:pathLst>
              <a:path w="4268" h="1141">
                <a:moveTo>
                  <a:pt x="0" y="1141"/>
                </a:moveTo>
                <a:lnTo>
                  <a:pt x="0" y="0"/>
                </a:lnTo>
                <a:lnTo>
                  <a:pt x="4268" y="0"/>
                </a:lnTo>
              </a:path>
            </a:pathLst>
          </a:custGeom>
          <a:noFill/>
          <a:ln w="12700" cap="flat" cmpd="sng">
            <a:solidFill>
              <a:schemeClr val="folHlink">
                <a:alpha val="100000"/>
              </a:schemeClr>
            </a:solidFill>
            <a:prstDash val="solid"/>
            <a:round/>
            <a:headEnd type="none" w="med" len="med"/>
            <a:tailEnd type="none" w="med" len="med"/>
          </a:ln>
        </p:spPr>
        <p:txBody>
          <a:bodyPr/>
          <a:p>
            <a:endParaRPr lang="zh-CN" altLang="en-US"/>
          </a:p>
        </p:txBody>
      </p:sp>
      <p:sp>
        <p:nvSpPr>
          <p:cNvPr id="42014" name="McK Exhibit Title Number"/>
          <p:cNvSpPr/>
          <p:nvPr>
            <p:custDataLst>
              <p:tags r:id="rId66"/>
            </p:custDataLst>
          </p:nvPr>
        </p:nvSpPr>
        <p:spPr>
          <a:xfrm>
            <a:off x="88900" y="4443413"/>
            <a:ext cx="2159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2</a:t>
            </a:r>
            <a:endParaRPr lang="en-US" altLang="zh-CN" sz="1300" b="1" dirty="0">
              <a:solidFill>
                <a:schemeClr val="bg1"/>
              </a:solidFill>
              <a:latin typeface="Arial" panose="020B0604020202020204" pitchFamily="34" charset="0"/>
            </a:endParaRPr>
          </a:p>
        </p:txBody>
      </p:sp>
      <p:sp>
        <p:nvSpPr>
          <p:cNvPr id="42015" name="Line 92"/>
          <p:cNvSpPr/>
          <p:nvPr>
            <p:custDataLst>
              <p:tags r:id="rId67"/>
            </p:custDataLst>
          </p:nvPr>
        </p:nvSpPr>
        <p:spPr>
          <a:xfrm>
            <a:off x="1589088" y="2873375"/>
            <a:ext cx="5327650" cy="0"/>
          </a:xfrm>
          <a:prstGeom prst="line">
            <a:avLst/>
          </a:prstGeom>
          <a:ln w="12700" cap="flat" cmpd="sng">
            <a:solidFill>
              <a:srgbClr val="C0C0C0"/>
            </a:solidFill>
            <a:prstDash val="dash"/>
            <a:headEnd type="none" w="med" len="med"/>
            <a:tailEnd type="none" w="med" len="med"/>
          </a:ln>
        </p:spPr>
      </p:sp>
      <p:sp>
        <p:nvSpPr>
          <p:cNvPr id="42016" name="Freeform 93"/>
          <p:cNvSpPr/>
          <p:nvPr>
            <p:custDataLst>
              <p:tags r:id="rId68"/>
            </p:custDataLst>
          </p:nvPr>
        </p:nvSpPr>
        <p:spPr>
          <a:xfrm>
            <a:off x="225425" y="5195888"/>
            <a:ext cx="8585200" cy="950912"/>
          </a:xfrm>
          <a:custGeom>
            <a:avLst/>
            <a:gdLst/>
            <a:ahLst/>
            <a:cxnLst>
              <a:cxn ang="0">
                <a:pos x="0" y="950912"/>
              </a:cxn>
              <a:cxn ang="0">
                <a:pos x="0" y="0"/>
              </a:cxn>
              <a:cxn ang="0">
                <a:pos x="8585200" y="0"/>
              </a:cxn>
            </a:cxnLst>
            <a:pathLst>
              <a:path w="4268" h="1141">
                <a:moveTo>
                  <a:pt x="0" y="1141"/>
                </a:moveTo>
                <a:lnTo>
                  <a:pt x="0" y="0"/>
                </a:lnTo>
                <a:lnTo>
                  <a:pt x="4268" y="0"/>
                </a:lnTo>
              </a:path>
            </a:pathLst>
          </a:custGeom>
          <a:noFill/>
          <a:ln w="12700" cap="flat" cmpd="sng">
            <a:solidFill>
              <a:schemeClr val="folHlink">
                <a:alpha val="100000"/>
              </a:schemeClr>
            </a:solidFill>
            <a:prstDash val="solid"/>
            <a:round/>
            <a:headEnd type="none" w="med" len="med"/>
            <a:tailEnd type="none" w="med" len="med"/>
          </a:ln>
        </p:spPr>
        <p:txBody>
          <a:bodyPr/>
          <a:p>
            <a:endParaRPr lang="zh-CN" altLang="en-US"/>
          </a:p>
        </p:txBody>
      </p:sp>
      <p:sp>
        <p:nvSpPr>
          <p:cNvPr id="42017" name="McK Exhibit Title Number"/>
          <p:cNvSpPr/>
          <p:nvPr>
            <p:custDataLst>
              <p:tags r:id="rId69"/>
            </p:custDataLst>
          </p:nvPr>
        </p:nvSpPr>
        <p:spPr>
          <a:xfrm>
            <a:off x="88900" y="5522913"/>
            <a:ext cx="2159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300" b="1" dirty="0">
                <a:solidFill>
                  <a:schemeClr val="bg1"/>
                </a:solidFill>
                <a:latin typeface="Arial" panose="020B0604020202020204" pitchFamily="34" charset="0"/>
              </a:rPr>
              <a:t>3</a:t>
            </a:r>
            <a:endParaRPr lang="en-US" altLang="zh-CN" sz="1300" b="1" dirty="0">
              <a:solidFill>
                <a:schemeClr val="bg1"/>
              </a:solidFill>
              <a:latin typeface="Arial" panose="020B0604020202020204" pitchFamily="34" charset="0"/>
            </a:endParaRPr>
          </a:p>
        </p:txBody>
      </p:sp>
      <p:grpSp>
        <p:nvGrpSpPr>
          <p:cNvPr id="42018" name="Group 94"/>
          <p:cNvGrpSpPr/>
          <p:nvPr/>
        </p:nvGrpSpPr>
        <p:grpSpPr>
          <a:xfrm>
            <a:off x="130175" y="250825"/>
            <a:ext cx="406400" cy="698500"/>
            <a:chOff x="82" y="158"/>
            <a:chExt cx="256" cy="440"/>
          </a:xfrm>
        </p:grpSpPr>
        <p:sp>
          <p:nvSpPr>
            <p:cNvPr id="42022" name="Rectangle 95"/>
            <p:cNvSpPr/>
            <p:nvPr>
              <p:custDataLst>
                <p:tags r:id="rId70"/>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2023" name="WordArt 96"/>
            <p:cNvSpPr>
              <a:spLocks noTextEdit="1"/>
            </p:cNvSpPr>
            <p:nvPr>
              <p:custDataLst>
                <p:tags r:id="rId71"/>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
        <p:nvSpPr>
          <p:cNvPr id="2735203" name="AutoShape 99"/>
          <p:cNvSpPr/>
          <p:nvPr>
            <p:custDataLst>
              <p:tags r:id="rId72"/>
            </p:custDataLst>
          </p:nvPr>
        </p:nvSpPr>
        <p:spPr>
          <a:xfrm>
            <a:off x="3392488" y="6032500"/>
            <a:ext cx="1873250" cy="577850"/>
          </a:xfrm>
          <a:prstGeom prst="roundRect">
            <a:avLst>
              <a:gd name="adj" fmla="val 16667"/>
            </a:avLst>
          </a:prstGeom>
          <a:solidFill>
            <a:schemeClr val="hlink"/>
          </a:solidFill>
          <a:ln w="12700" cap="flat" cmpd="sng">
            <a:solidFill>
              <a:schemeClr val="tx1"/>
            </a:solidFill>
            <a:prstDash val="solid"/>
            <a:headEnd type="none" w="med" len="med"/>
            <a:tailEnd type="none" w="med" len="med"/>
          </a:ln>
        </p:spPr>
        <p:txBody>
          <a:bodyPr lIns="0" tIns="0" rIns="0" bIns="0" anchor="ctr" anchorCtr="0"/>
          <a:p>
            <a:pPr algn="ctr" eaLnBrk="1" hangingPunct="1"/>
            <a:r>
              <a:rPr lang="zh-CN" altLang="en-US" sz="1300" b="1" dirty="0">
                <a:solidFill>
                  <a:schemeClr val="bg1"/>
                </a:solidFill>
                <a:latin typeface="Arial" panose="020B0604020202020204" pitchFamily="34" charset="0"/>
              </a:rPr>
              <a:t>公司运营“一体化、专业化、精益化和集约化”　转型</a:t>
            </a:r>
            <a:endParaRPr lang="zh-CN" altLang="en-US" sz="1300" b="1" dirty="0">
              <a:solidFill>
                <a:schemeClr val="bg1"/>
              </a:solidFill>
              <a:latin typeface="Arial" panose="020B0604020202020204" pitchFamily="34" charset="0"/>
            </a:endParaRPr>
          </a:p>
        </p:txBody>
      </p:sp>
      <p:sp>
        <p:nvSpPr>
          <p:cNvPr id="2735207" name="AutoShape 103"/>
          <p:cNvSpPr/>
          <p:nvPr>
            <p:custDataLst>
              <p:tags r:id="rId73"/>
            </p:custDataLst>
          </p:nvPr>
        </p:nvSpPr>
        <p:spPr>
          <a:xfrm>
            <a:off x="5418138" y="6032500"/>
            <a:ext cx="1511300" cy="577850"/>
          </a:xfrm>
          <a:prstGeom prst="roundRect">
            <a:avLst>
              <a:gd name="adj" fmla="val 16667"/>
            </a:avLst>
          </a:prstGeom>
          <a:solidFill>
            <a:schemeClr val="hlink"/>
          </a:solidFill>
          <a:ln w="12700" cap="flat" cmpd="sng">
            <a:solidFill>
              <a:schemeClr val="tx1"/>
            </a:solidFill>
            <a:prstDash val="solid"/>
            <a:headEnd type="none" w="med" len="med"/>
            <a:tailEnd type="none" w="med" len="med"/>
          </a:ln>
        </p:spPr>
        <p:txBody>
          <a:bodyPr lIns="0" tIns="0" rIns="0" bIns="0" anchor="ctr" anchorCtr="0"/>
          <a:p>
            <a:pPr algn="ctr" eaLnBrk="1" hangingPunct="1"/>
            <a:r>
              <a:rPr lang="zh-CN" altLang="en-US" sz="1300" b="1" dirty="0">
                <a:solidFill>
                  <a:schemeClr val="bg1"/>
                </a:solidFill>
                <a:latin typeface="Arial" panose="020B0604020202020204" pitchFamily="34" charset="0"/>
              </a:rPr>
              <a:t>承接新技术革新，服务新客户、新需求，拓展新业务</a:t>
            </a:r>
            <a:endParaRPr lang="zh-CN" altLang="en-US" sz="1300" b="1" dirty="0">
              <a:solidFill>
                <a:schemeClr val="bg1"/>
              </a:solidFill>
              <a:latin typeface="Arial" panose="020B0604020202020204" pitchFamily="34" charset="0"/>
            </a:endParaRPr>
          </a:p>
        </p:txBody>
      </p:sp>
      <p:sp>
        <p:nvSpPr>
          <p:cNvPr id="2735208" name="AutoShape 104"/>
          <p:cNvSpPr/>
          <p:nvPr>
            <p:custDataLst>
              <p:tags r:id="rId74"/>
            </p:custDataLst>
          </p:nvPr>
        </p:nvSpPr>
        <p:spPr>
          <a:xfrm>
            <a:off x="7096125" y="6032500"/>
            <a:ext cx="1566863" cy="577850"/>
          </a:xfrm>
          <a:prstGeom prst="roundRect">
            <a:avLst>
              <a:gd name="adj" fmla="val 16667"/>
            </a:avLst>
          </a:prstGeom>
          <a:solidFill>
            <a:schemeClr val="hlink"/>
          </a:solidFill>
          <a:ln w="12700" cap="flat" cmpd="sng">
            <a:solidFill>
              <a:schemeClr val="tx1"/>
            </a:solidFill>
            <a:prstDash val="solid"/>
            <a:headEnd type="none" w="med" len="med"/>
            <a:tailEnd type="none" w="med" len="med"/>
          </a:ln>
        </p:spPr>
        <p:txBody>
          <a:bodyPr lIns="0" tIns="0" rIns="0" bIns="0" anchor="ctr" anchorCtr="0"/>
          <a:p>
            <a:pPr algn="ctr" eaLnBrk="1" hangingPunct="1"/>
            <a:r>
              <a:rPr lang="zh-CN" altLang="en-US" sz="1300" b="1" dirty="0">
                <a:solidFill>
                  <a:schemeClr val="bg1"/>
                </a:solidFill>
                <a:latin typeface="Arial" panose="020B0604020202020204" pitchFamily="34" charset="0"/>
              </a:rPr>
              <a:t>满足XX管控，争做体系内标兵</a:t>
            </a:r>
            <a:endParaRPr lang="zh-CN" altLang="en-US" sz="13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35108"/>
                                        </p:tgtEl>
                                        <p:attrNameLst>
                                          <p:attrName>style.visibility</p:attrName>
                                        </p:attrNameLst>
                                      </p:cBhvr>
                                      <p:to>
                                        <p:strVal val="visible"/>
                                      </p:to>
                                    </p:set>
                                    <p:animEffect transition="in" filter="wipe(left)">
                                      <p:cBhvr>
                                        <p:cTn id="7" dur="1000"/>
                                        <p:tgtEl>
                                          <p:spTgt spid="2735108"/>
                                        </p:tgtEl>
                                      </p:cBhvr>
                                    </p:animEffect>
                                  </p:childTnLst>
                                </p:cTn>
                              </p:par>
                              <p:par>
                                <p:cTn id="8" presetID="22" presetClass="entr" presetSubtype="8" fill="hold" nodeType="withEffect">
                                  <p:stCondLst>
                                    <p:cond delay="0"/>
                                  </p:stCondLst>
                                  <p:childTnLst>
                                    <p:set>
                                      <p:cBhvr>
                                        <p:cTn id="9" dur="1" fill="hold">
                                          <p:stCondLst>
                                            <p:cond delay="0"/>
                                          </p:stCondLst>
                                        </p:cTn>
                                        <p:tgtEl>
                                          <p:spTgt spid="2735163"/>
                                        </p:tgtEl>
                                        <p:attrNameLst>
                                          <p:attrName>style.visibility</p:attrName>
                                        </p:attrNameLst>
                                      </p:cBhvr>
                                      <p:to>
                                        <p:strVal val="visible"/>
                                      </p:to>
                                    </p:set>
                                    <p:animEffect transition="in" filter="wipe(left)">
                                      <p:cBhvr>
                                        <p:cTn id="10" dur="1000"/>
                                        <p:tgtEl>
                                          <p:spTgt spid="2735163"/>
                                        </p:tgtEl>
                                      </p:cBhvr>
                                    </p:animEffect>
                                  </p:childTnLst>
                                </p:cTn>
                              </p:par>
                              <p:par>
                                <p:cTn id="11" presetID="22" presetClass="entr" presetSubtype="8" fill="hold" nodeType="withEffect">
                                  <p:stCondLst>
                                    <p:cond delay="0"/>
                                  </p:stCondLst>
                                  <p:childTnLst>
                                    <p:set>
                                      <p:cBhvr>
                                        <p:cTn id="12" dur="1" fill="hold">
                                          <p:stCondLst>
                                            <p:cond delay="0"/>
                                          </p:stCondLst>
                                        </p:cTn>
                                        <p:tgtEl>
                                          <p:spTgt spid="2735203"/>
                                        </p:tgtEl>
                                        <p:attrNameLst>
                                          <p:attrName>style.visibility</p:attrName>
                                        </p:attrNameLst>
                                      </p:cBhvr>
                                      <p:to>
                                        <p:strVal val="visible"/>
                                      </p:to>
                                    </p:set>
                                    <p:animEffect transition="in" filter="wipe(left)">
                                      <p:cBhvr>
                                        <p:cTn id="13" dur="1000"/>
                                        <p:tgtEl>
                                          <p:spTgt spid="273520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735136"/>
                                        </p:tgtEl>
                                        <p:attrNameLst>
                                          <p:attrName>style.visibility</p:attrName>
                                        </p:attrNameLst>
                                      </p:cBhvr>
                                      <p:to>
                                        <p:strVal val="visible"/>
                                      </p:to>
                                    </p:set>
                                    <p:animEffect transition="in" filter="wipe(left)">
                                      <p:cBhvr>
                                        <p:cTn id="18" dur="1000"/>
                                        <p:tgtEl>
                                          <p:spTgt spid="2735136"/>
                                        </p:tgtEl>
                                      </p:cBhvr>
                                    </p:animEffect>
                                  </p:childTnLst>
                                </p:cTn>
                              </p:par>
                              <p:par>
                                <p:cTn id="19" presetID="22" presetClass="entr" presetSubtype="8" fill="hold" nodeType="withEffect">
                                  <p:stCondLst>
                                    <p:cond delay="0"/>
                                  </p:stCondLst>
                                  <p:childTnLst>
                                    <p:set>
                                      <p:cBhvr>
                                        <p:cTn id="20" dur="1" fill="hold">
                                          <p:stCondLst>
                                            <p:cond delay="0"/>
                                          </p:stCondLst>
                                        </p:cTn>
                                        <p:tgtEl>
                                          <p:spTgt spid="2735179"/>
                                        </p:tgtEl>
                                        <p:attrNameLst>
                                          <p:attrName>style.visibility</p:attrName>
                                        </p:attrNameLst>
                                      </p:cBhvr>
                                      <p:to>
                                        <p:strVal val="visible"/>
                                      </p:to>
                                    </p:set>
                                    <p:animEffect transition="in" filter="wipe(left)">
                                      <p:cBhvr>
                                        <p:cTn id="21" dur="1000"/>
                                        <p:tgtEl>
                                          <p:spTgt spid="2735179"/>
                                        </p:tgtEl>
                                      </p:cBhvr>
                                    </p:animEffect>
                                  </p:childTnLst>
                                </p:cTn>
                              </p:par>
                              <p:par>
                                <p:cTn id="22" presetID="22" presetClass="entr" presetSubtype="8" fill="hold" nodeType="withEffect">
                                  <p:stCondLst>
                                    <p:cond delay="0"/>
                                  </p:stCondLst>
                                  <p:childTnLst>
                                    <p:set>
                                      <p:cBhvr>
                                        <p:cTn id="23" dur="1" fill="hold">
                                          <p:stCondLst>
                                            <p:cond delay="0"/>
                                          </p:stCondLst>
                                        </p:cTn>
                                        <p:tgtEl>
                                          <p:spTgt spid="2735207"/>
                                        </p:tgtEl>
                                        <p:attrNameLst>
                                          <p:attrName>style.visibility</p:attrName>
                                        </p:attrNameLst>
                                      </p:cBhvr>
                                      <p:to>
                                        <p:strVal val="visible"/>
                                      </p:to>
                                    </p:set>
                                    <p:animEffect transition="in" filter="wipe(left)">
                                      <p:cBhvr>
                                        <p:cTn id="24" dur="1000"/>
                                        <p:tgtEl>
                                          <p:spTgt spid="273520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735125"/>
                                        </p:tgtEl>
                                        <p:attrNameLst>
                                          <p:attrName>style.visibility</p:attrName>
                                        </p:attrNameLst>
                                      </p:cBhvr>
                                      <p:to>
                                        <p:strVal val="visible"/>
                                      </p:to>
                                    </p:set>
                                    <p:animEffect transition="in" filter="wipe(left)">
                                      <p:cBhvr>
                                        <p:cTn id="29" dur="1000"/>
                                        <p:tgtEl>
                                          <p:spTgt spid="2735125"/>
                                        </p:tgtEl>
                                      </p:cBhvr>
                                    </p:animEffect>
                                  </p:childTnLst>
                                </p:cTn>
                              </p:par>
                              <p:par>
                                <p:cTn id="30" presetID="22" presetClass="entr" presetSubtype="8" fill="hold" nodeType="withEffect">
                                  <p:stCondLst>
                                    <p:cond delay="0"/>
                                  </p:stCondLst>
                                  <p:childTnLst>
                                    <p:set>
                                      <p:cBhvr>
                                        <p:cTn id="31" dur="1" fill="hold">
                                          <p:stCondLst>
                                            <p:cond delay="0"/>
                                          </p:stCondLst>
                                        </p:cTn>
                                        <p:tgtEl>
                                          <p:spTgt spid="2735174"/>
                                        </p:tgtEl>
                                        <p:attrNameLst>
                                          <p:attrName>style.visibility</p:attrName>
                                        </p:attrNameLst>
                                      </p:cBhvr>
                                      <p:to>
                                        <p:strVal val="visible"/>
                                      </p:to>
                                    </p:set>
                                    <p:animEffect transition="in" filter="wipe(left)">
                                      <p:cBhvr>
                                        <p:cTn id="32" dur="1000"/>
                                        <p:tgtEl>
                                          <p:spTgt spid="2735174"/>
                                        </p:tgtEl>
                                      </p:cBhvr>
                                    </p:animEffect>
                                  </p:childTnLst>
                                </p:cTn>
                              </p:par>
                              <p:par>
                                <p:cTn id="33" presetID="22" presetClass="entr" presetSubtype="8" fill="hold" nodeType="withEffect">
                                  <p:stCondLst>
                                    <p:cond delay="0"/>
                                  </p:stCondLst>
                                  <p:childTnLst>
                                    <p:set>
                                      <p:cBhvr>
                                        <p:cTn id="34" dur="1" fill="hold">
                                          <p:stCondLst>
                                            <p:cond delay="0"/>
                                          </p:stCondLst>
                                        </p:cTn>
                                        <p:tgtEl>
                                          <p:spTgt spid="2735208"/>
                                        </p:tgtEl>
                                        <p:attrNameLst>
                                          <p:attrName>style.visibility</p:attrName>
                                        </p:attrNameLst>
                                      </p:cBhvr>
                                      <p:to>
                                        <p:strVal val="visible"/>
                                      </p:to>
                                    </p:set>
                                    <p:animEffect transition="in" filter="wipe(left)">
                                      <p:cBhvr>
                                        <p:cTn id="35" dur="1000"/>
                                        <p:tgtEl>
                                          <p:spTgt spid="2735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5203" grpId="0" animBg="1"/>
      <p:bldP spid="2735207" grpId="0" animBg="1"/>
      <p:bldP spid="273520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4403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6" name="" r:id="rId2" imgW="0" imgH="0" progId="TCLayout.ActiveDocument.1">
                  <p:embed/>
                </p:oleObj>
              </mc:Choice>
              <mc:Fallback>
                <p:oleObj name="" r:id="rId2" imgW="0" imgH="0" progId="TCLayout.ActiveDocument.1">
                  <p:embed/>
                  <p:pic>
                    <p:nvPicPr>
                      <p:cNvPr id="0" name="图片 307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44036" name="Rectangle 6"/>
          <p:cNvSpPr>
            <a:spLocks noGrp="1"/>
          </p:cNvSpPr>
          <p:nvPr>
            <p:ph type="title"/>
            <p:custDataLst>
              <p:tags r:id="rId3"/>
            </p:custDataLst>
          </p:nvPr>
        </p:nvSpPr>
        <p:spPr>
          <a:xfrm>
            <a:off x="174625" y="230188"/>
            <a:ext cx="7580313" cy="730250"/>
          </a:xfrm>
          <a:ln/>
        </p:spPr>
        <p:txBody>
          <a:bodyPr vert="horz" wrap="square" lIns="0" tIns="0" rIns="0" bIns="0" anchor="t" anchorCtr="0">
            <a:spAutoFit/>
          </a:bodyPr>
          <a:p>
            <a:pPr marL="351155" indent="0" eaLnBrk="1" hangingPunct="1"/>
            <a:r>
              <a:rPr lang="zh-CN" altLang="en-US" dirty="0"/>
              <a:t>这些能力提升重点在企业能力架构全景图上可以展现为以下多个主题</a:t>
            </a:r>
            <a:endParaRPr lang="zh-CN" altLang="en-US" dirty="0"/>
          </a:p>
        </p:txBody>
      </p:sp>
      <p:sp>
        <p:nvSpPr>
          <p:cNvPr id="44037" name="McK Footnote"/>
          <p:cNvSpPr txBox="1"/>
          <p:nvPr>
            <p:custDataLst>
              <p:tags r:id="rId4"/>
            </p:custDataLst>
          </p:nvPr>
        </p:nvSpPr>
        <p:spPr>
          <a:xfrm>
            <a:off x="125413" y="6532563"/>
            <a:ext cx="82200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a:t>
            </a:r>
            <a:r>
              <a:rPr lang="zh-CN" altLang="en-US" sz="1200" dirty="0">
                <a:solidFill>
                  <a:srgbClr val="000000"/>
                </a:solidFill>
              </a:rPr>
              <a:t>	</a:t>
            </a:r>
            <a:r>
              <a:rPr lang="zh-CN" altLang="en-US" sz="1200" dirty="0">
                <a:solidFill>
                  <a:schemeClr val="bg1"/>
                </a:solidFill>
              </a:rPr>
              <a:t>小组分析</a:t>
            </a:r>
            <a:endParaRPr lang="zh-CN" altLang="en-US" sz="1200" dirty="0">
              <a:solidFill>
                <a:schemeClr val="bg1"/>
              </a:solidFill>
            </a:endParaRPr>
          </a:p>
        </p:txBody>
      </p:sp>
      <p:grpSp>
        <p:nvGrpSpPr>
          <p:cNvPr id="44038" name="Group 104"/>
          <p:cNvGrpSpPr/>
          <p:nvPr/>
        </p:nvGrpSpPr>
        <p:grpSpPr>
          <a:xfrm>
            <a:off x="273050" y="2424113"/>
            <a:ext cx="544513" cy="2808287"/>
            <a:chOff x="172" y="1527"/>
            <a:chExt cx="343" cy="1769"/>
          </a:xfrm>
        </p:grpSpPr>
        <p:sp>
          <p:nvSpPr>
            <p:cNvPr id="44138" name="AutoShape 9"/>
            <p:cNvSpPr/>
            <p:nvPr>
              <p:custDataLst>
                <p:tags r:id="rId5"/>
              </p:custDataLst>
            </p:nvPr>
          </p:nvSpPr>
          <p:spPr>
            <a:xfrm>
              <a:off x="172" y="1527"/>
              <a:ext cx="343" cy="1769"/>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39" name="McK Exhibit Title Number"/>
            <p:cNvSpPr/>
            <p:nvPr>
              <p:custDataLst>
                <p:tags r:id="rId6"/>
              </p:custDataLst>
            </p:nvPr>
          </p:nvSpPr>
          <p:spPr>
            <a:xfrm>
              <a:off x="271" y="1527"/>
              <a:ext cx="112" cy="121"/>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A</a:t>
              </a:r>
              <a:endParaRPr lang="en-US" altLang="zh-CN" sz="1100" b="1" dirty="0">
                <a:solidFill>
                  <a:schemeClr val="bg1"/>
                </a:solidFill>
                <a:latin typeface="Arial" panose="020B0604020202020204" pitchFamily="34" charset="0"/>
              </a:endParaRPr>
            </a:p>
          </p:txBody>
        </p:sp>
      </p:grpSp>
      <p:grpSp>
        <p:nvGrpSpPr>
          <p:cNvPr id="2820201" name="Group 105"/>
          <p:cNvGrpSpPr/>
          <p:nvPr/>
        </p:nvGrpSpPr>
        <p:grpSpPr>
          <a:xfrm>
            <a:off x="900113" y="2424113"/>
            <a:ext cx="544512" cy="2808287"/>
            <a:chOff x="567" y="1527"/>
            <a:chExt cx="343" cy="1769"/>
          </a:xfrm>
        </p:grpSpPr>
        <p:sp>
          <p:nvSpPr>
            <p:cNvPr id="44136" name="AutoShape 8"/>
            <p:cNvSpPr/>
            <p:nvPr>
              <p:custDataLst>
                <p:tags r:id="rId7"/>
              </p:custDataLst>
            </p:nvPr>
          </p:nvSpPr>
          <p:spPr>
            <a:xfrm>
              <a:off x="567" y="1527"/>
              <a:ext cx="343" cy="1769"/>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37" name="McK Exhibit Title Number"/>
            <p:cNvSpPr/>
            <p:nvPr>
              <p:custDataLst>
                <p:tags r:id="rId8"/>
              </p:custDataLst>
            </p:nvPr>
          </p:nvSpPr>
          <p:spPr>
            <a:xfrm>
              <a:off x="681" y="1527"/>
              <a:ext cx="111" cy="121"/>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B</a:t>
              </a:r>
              <a:endParaRPr lang="en-US" altLang="zh-CN" sz="1100" b="1" dirty="0">
                <a:solidFill>
                  <a:schemeClr val="bg1"/>
                </a:solidFill>
                <a:latin typeface="Arial" panose="020B0604020202020204" pitchFamily="34" charset="0"/>
              </a:endParaRPr>
            </a:p>
          </p:txBody>
        </p:sp>
      </p:grpSp>
      <p:grpSp>
        <p:nvGrpSpPr>
          <p:cNvPr id="44040" name="Group 16"/>
          <p:cNvGrpSpPr/>
          <p:nvPr/>
        </p:nvGrpSpPr>
        <p:grpSpPr>
          <a:xfrm>
            <a:off x="7223125" y="773113"/>
            <a:ext cx="1604963" cy="152400"/>
            <a:chOff x="4672" y="530"/>
            <a:chExt cx="1095" cy="99"/>
          </a:xfrm>
        </p:grpSpPr>
        <p:sp>
          <p:nvSpPr>
            <p:cNvPr id="44134" name="Legend1"/>
            <p:cNvSpPr/>
            <p:nvPr/>
          </p:nvSpPr>
          <p:spPr>
            <a:xfrm>
              <a:off x="4814" y="530"/>
              <a:ext cx="953" cy="99"/>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受到国内集约化管控约束</a:t>
              </a:r>
              <a:endParaRPr lang="zh-CN" altLang="en-US" sz="1000" dirty="0"/>
            </a:p>
          </p:txBody>
        </p:sp>
        <p:sp>
          <p:nvSpPr>
            <p:cNvPr id="44135" name="LegendRectangle1"/>
            <p:cNvSpPr/>
            <p:nvPr/>
          </p:nvSpPr>
          <p:spPr>
            <a:xfrm>
              <a:off x="4672" y="536"/>
              <a:ext cx="86" cy="84"/>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44041" name="Rectangle 19"/>
          <p:cNvSpPr/>
          <p:nvPr>
            <p:custDataLst>
              <p:tags r:id="rId9"/>
            </p:custDataLst>
          </p:nvPr>
        </p:nvSpPr>
        <p:spPr>
          <a:xfrm>
            <a:off x="2544763" y="2576513"/>
            <a:ext cx="474662" cy="1030287"/>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电力</a:t>
            </a:r>
            <a:br>
              <a:rPr lang="zh-CN" altLang="en-US" sz="1100" b="1" dirty="0">
                <a:solidFill>
                  <a:schemeClr val="bg1"/>
                </a:solidFill>
                <a:cs typeface="Arial" panose="020B0604020202020204" pitchFamily="34" charset="0"/>
              </a:rPr>
            </a:br>
            <a:r>
              <a:rPr lang="zh-CN" altLang="en-US" sz="1100" b="1" dirty="0">
                <a:solidFill>
                  <a:schemeClr val="bg1"/>
                </a:solidFill>
                <a:cs typeface="Arial" panose="020B0604020202020204" pitchFamily="34" charset="0"/>
              </a:rPr>
              <a:t>资产</a:t>
            </a:r>
            <a:endParaRPr lang="zh-CN" altLang="en-US" sz="1100" b="1" dirty="0">
              <a:solidFill>
                <a:schemeClr val="bg1"/>
              </a:solidFill>
              <a:ea typeface="Arial" panose="020B0604020202020204" pitchFamily="34" charset="0"/>
            </a:endParaRPr>
          </a:p>
        </p:txBody>
      </p:sp>
      <p:sp>
        <p:nvSpPr>
          <p:cNvPr id="44042" name="Rectangle 20"/>
          <p:cNvSpPr/>
          <p:nvPr>
            <p:custDataLst>
              <p:tags r:id="rId10"/>
            </p:custDataLst>
          </p:nvPr>
        </p:nvSpPr>
        <p:spPr>
          <a:xfrm>
            <a:off x="2544763" y="3670300"/>
            <a:ext cx="474662" cy="506413"/>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供应</a:t>
            </a:r>
            <a:endParaRPr lang="zh-CN" altLang="en-US" sz="1100" b="1" dirty="0">
              <a:solidFill>
                <a:schemeClr val="bg1"/>
              </a:solidFill>
              <a:ea typeface="Arial" panose="020B0604020202020204" pitchFamily="34" charset="0"/>
            </a:endParaRPr>
          </a:p>
        </p:txBody>
      </p:sp>
      <p:sp>
        <p:nvSpPr>
          <p:cNvPr id="44043" name="Rectangle 21"/>
          <p:cNvSpPr/>
          <p:nvPr>
            <p:custDataLst>
              <p:tags r:id="rId11"/>
            </p:custDataLst>
          </p:nvPr>
        </p:nvSpPr>
        <p:spPr>
          <a:xfrm>
            <a:off x="2544763" y="5178425"/>
            <a:ext cx="474662" cy="123348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管理职能</a:t>
            </a:r>
            <a:endParaRPr lang="en-US" altLang="zh-CN" sz="1100" b="1" dirty="0">
              <a:solidFill>
                <a:schemeClr val="bg1"/>
              </a:solidFill>
              <a:ea typeface="Arial" panose="020B0604020202020204" pitchFamily="34" charset="0"/>
            </a:endParaRPr>
          </a:p>
        </p:txBody>
      </p:sp>
      <p:sp>
        <p:nvSpPr>
          <p:cNvPr id="44044" name="Rectangle 22"/>
          <p:cNvSpPr/>
          <p:nvPr>
            <p:custDataLst>
              <p:tags r:id="rId12"/>
            </p:custDataLst>
          </p:nvPr>
        </p:nvSpPr>
        <p:spPr>
          <a:xfrm>
            <a:off x="2544763" y="1663700"/>
            <a:ext cx="474662" cy="83343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市场</a:t>
            </a:r>
            <a:endParaRPr lang="zh-CN" altLang="en-US" sz="1100" b="1" dirty="0">
              <a:solidFill>
                <a:schemeClr val="bg1"/>
              </a:solidFill>
              <a:cs typeface="Arial" panose="020B0604020202020204" pitchFamily="34" charset="0"/>
            </a:endParaRPr>
          </a:p>
          <a:p>
            <a:pPr lvl="0" algn="ctr" defTabSz="855980">
              <a:lnSpc>
                <a:spcPct val="90000"/>
              </a:lnSpc>
              <a:buSzTx/>
            </a:pPr>
            <a:r>
              <a:rPr lang="zh-CN" altLang="en-US" sz="1100" b="1" dirty="0">
                <a:solidFill>
                  <a:schemeClr val="bg1"/>
                </a:solidFill>
                <a:cs typeface="Arial" panose="020B0604020202020204" pitchFamily="34" charset="0"/>
              </a:rPr>
              <a:t>客户</a:t>
            </a:r>
            <a:endParaRPr lang="zh-CN" altLang="en-US" sz="1100" b="1" dirty="0">
              <a:solidFill>
                <a:schemeClr val="bg1"/>
              </a:solidFill>
              <a:ea typeface="Arial" panose="020B0604020202020204" pitchFamily="34" charset="0"/>
            </a:endParaRPr>
          </a:p>
        </p:txBody>
      </p:sp>
      <p:sp>
        <p:nvSpPr>
          <p:cNvPr id="44045" name="Rectangle 23"/>
          <p:cNvSpPr/>
          <p:nvPr>
            <p:custDataLst>
              <p:tags r:id="rId13"/>
            </p:custDataLst>
          </p:nvPr>
        </p:nvSpPr>
        <p:spPr>
          <a:xfrm>
            <a:off x="2463800" y="971550"/>
            <a:ext cx="6345238" cy="5484813"/>
          </a:xfrm>
          <a:prstGeom prst="rect">
            <a:avLst/>
          </a:prstGeom>
          <a:noFill/>
          <a:ln w="19050" cap="flat" cmpd="sng">
            <a:solidFill>
              <a:srgbClr val="808080"/>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046" name="Rectangle 24"/>
          <p:cNvSpPr/>
          <p:nvPr>
            <p:custDataLst>
              <p:tags r:id="rId14"/>
            </p:custDataLst>
          </p:nvPr>
        </p:nvSpPr>
        <p:spPr>
          <a:xfrm>
            <a:off x="6097588" y="1058863"/>
            <a:ext cx="2628900"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44047" name="Rectangle 25"/>
          <p:cNvSpPr/>
          <p:nvPr>
            <p:custDataLst>
              <p:tags r:id="rId15"/>
            </p:custDataLst>
          </p:nvPr>
        </p:nvSpPr>
        <p:spPr>
          <a:xfrm>
            <a:off x="7048500" y="1350963"/>
            <a:ext cx="15922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运营</a:t>
            </a:r>
            <a:endParaRPr lang="zh-CN" altLang="en-US" sz="1100" b="1" dirty="0">
              <a:solidFill>
                <a:srgbClr val="969696"/>
              </a:solidFill>
              <a:ea typeface="Arial" panose="020B0604020202020204" pitchFamily="34" charset="0"/>
            </a:endParaRPr>
          </a:p>
        </p:txBody>
      </p:sp>
      <p:sp>
        <p:nvSpPr>
          <p:cNvPr id="44048" name="Rectangle 26"/>
          <p:cNvSpPr/>
          <p:nvPr>
            <p:custDataLst>
              <p:tags r:id="rId16"/>
            </p:custDataLst>
          </p:nvPr>
        </p:nvSpPr>
        <p:spPr>
          <a:xfrm>
            <a:off x="6176963" y="1350963"/>
            <a:ext cx="7762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44049" name="Rectangle 27"/>
          <p:cNvSpPr/>
          <p:nvPr>
            <p:custDataLst>
              <p:tags r:id="rId17"/>
            </p:custDataLst>
          </p:nvPr>
        </p:nvSpPr>
        <p:spPr>
          <a:xfrm>
            <a:off x="6176963" y="3670300"/>
            <a:ext cx="24638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供应链运营与购电</a:t>
            </a:r>
            <a:endParaRPr lang="en-US" altLang="zh-CN" b="1" dirty="0">
              <a:latin typeface="Arial" panose="020B0604020202020204" pitchFamily="34" charset="0"/>
            </a:endParaRPr>
          </a:p>
        </p:txBody>
      </p:sp>
      <p:sp>
        <p:nvSpPr>
          <p:cNvPr id="44050" name="Rectangle 28"/>
          <p:cNvSpPr/>
          <p:nvPr>
            <p:custDataLst>
              <p:tags r:id="rId18"/>
            </p:custDataLst>
          </p:nvPr>
        </p:nvSpPr>
        <p:spPr>
          <a:xfrm>
            <a:off x="6176963" y="2576513"/>
            <a:ext cx="2463800"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XX运行与维护</a:t>
            </a:r>
            <a:endParaRPr lang="en-US" altLang="zh-CN" b="1" dirty="0">
              <a:latin typeface="Arial" panose="020B0604020202020204" pitchFamily="34" charset="0"/>
            </a:endParaRPr>
          </a:p>
        </p:txBody>
      </p:sp>
      <p:sp>
        <p:nvSpPr>
          <p:cNvPr id="44051" name="Rectangle 29"/>
          <p:cNvSpPr/>
          <p:nvPr>
            <p:custDataLst>
              <p:tags r:id="rId19"/>
            </p:custDataLst>
          </p:nvPr>
        </p:nvSpPr>
        <p:spPr>
          <a:xfrm>
            <a:off x="3094038" y="1058863"/>
            <a:ext cx="1425575"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44052" name="Rectangle 30"/>
          <p:cNvSpPr/>
          <p:nvPr>
            <p:custDataLst>
              <p:tags r:id="rId20"/>
            </p:custDataLst>
          </p:nvPr>
        </p:nvSpPr>
        <p:spPr>
          <a:xfrm>
            <a:off x="4570413" y="1058863"/>
            <a:ext cx="1458912"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44053" name="Rectangle 31"/>
          <p:cNvSpPr/>
          <p:nvPr>
            <p:custDataLst>
              <p:tags r:id="rId21"/>
            </p:custDataLst>
          </p:nvPr>
        </p:nvSpPr>
        <p:spPr>
          <a:xfrm>
            <a:off x="3094038" y="5168900"/>
            <a:ext cx="5634037" cy="124301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44054" name="Rectangle 32"/>
          <p:cNvSpPr/>
          <p:nvPr>
            <p:custDataLst>
              <p:tags r:id="rId22"/>
            </p:custDataLst>
          </p:nvPr>
        </p:nvSpPr>
        <p:spPr>
          <a:xfrm>
            <a:off x="5013325" y="1350963"/>
            <a:ext cx="936625"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建设</a:t>
            </a:r>
            <a:r>
              <a:rPr lang="en-US" altLang="zh-CN" sz="1100" b="1" dirty="0">
                <a:solidFill>
                  <a:srgbClr val="969696"/>
                </a:solidFill>
                <a:cs typeface="Arial" panose="020B0604020202020204" pitchFamily="34" charset="0"/>
              </a:rPr>
              <a:t>/</a:t>
            </a:r>
            <a:r>
              <a:rPr lang="zh-CN" altLang="en-US" sz="1100" b="1" dirty="0">
                <a:solidFill>
                  <a:srgbClr val="969696"/>
                </a:solidFill>
                <a:cs typeface="Arial" panose="020B0604020202020204" pitchFamily="34" charset="0"/>
              </a:rPr>
              <a:t>开发</a:t>
            </a:r>
            <a:endParaRPr lang="en-US" altLang="zh-CN" sz="1100" b="1" dirty="0">
              <a:solidFill>
                <a:srgbClr val="969696"/>
              </a:solidFill>
              <a:ea typeface="Arial" panose="020B0604020202020204" pitchFamily="34" charset="0"/>
            </a:endParaRPr>
          </a:p>
        </p:txBody>
      </p:sp>
      <p:sp>
        <p:nvSpPr>
          <p:cNvPr id="44055" name="Rectangle 33"/>
          <p:cNvSpPr/>
          <p:nvPr>
            <p:custDataLst>
              <p:tags r:id="rId23"/>
            </p:custDataLst>
          </p:nvPr>
        </p:nvSpPr>
        <p:spPr>
          <a:xfrm>
            <a:off x="4656138" y="1350963"/>
            <a:ext cx="266700"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44056" name="Rectangle 34"/>
          <p:cNvSpPr/>
          <p:nvPr>
            <p:custDataLst>
              <p:tags r:id="rId24"/>
            </p:custDataLst>
          </p:nvPr>
        </p:nvSpPr>
        <p:spPr>
          <a:xfrm>
            <a:off x="3879850" y="1350963"/>
            <a:ext cx="5508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规划</a:t>
            </a:r>
            <a:endParaRPr lang="zh-CN" altLang="en-US" sz="1100" b="1" dirty="0">
              <a:solidFill>
                <a:srgbClr val="969696"/>
              </a:solidFill>
              <a:ea typeface="Arial" panose="020B0604020202020204" pitchFamily="34" charset="0"/>
            </a:endParaRPr>
          </a:p>
        </p:txBody>
      </p:sp>
      <p:sp>
        <p:nvSpPr>
          <p:cNvPr id="44057" name="Rectangle 35"/>
          <p:cNvSpPr/>
          <p:nvPr>
            <p:custDataLst>
              <p:tags r:id="rId25"/>
            </p:custDataLst>
          </p:nvPr>
        </p:nvSpPr>
        <p:spPr>
          <a:xfrm>
            <a:off x="3182938" y="1350963"/>
            <a:ext cx="6111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策略</a:t>
            </a:r>
            <a:endParaRPr lang="en-US" altLang="zh-CN" sz="1100" b="1" dirty="0">
              <a:solidFill>
                <a:srgbClr val="969696"/>
              </a:solidFill>
              <a:ea typeface="Arial" panose="020B0604020202020204" pitchFamily="34" charset="0"/>
            </a:endParaRPr>
          </a:p>
        </p:txBody>
      </p:sp>
      <p:sp>
        <p:nvSpPr>
          <p:cNvPr id="44058" name="Rectangle 36"/>
          <p:cNvSpPr/>
          <p:nvPr>
            <p:custDataLst>
              <p:tags r:id="rId26"/>
            </p:custDataLst>
          </p:nvPr>
        </p:nvSpPr>
        <p:spPr>
          <a:xfrm>
            <a:off x="3143250" y="5195888"/>
            <a:ext cx="558800" cy="16827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a:t>
            </a:r>
            <a:endParaRPr lang="zh-CN" altLang="en-US" sz="1100" b="1" dirty="0"/>
          </a:p>
        </p:txBody>
      </p:sp>
      <p:sp>
        <p:nvSpPr>
          <p:cNvPr id="44059" name="Line 37"/>
          <p:cNvSpPr/>
          <p:nvPr>
            <p:custDataLst>
              <p:tags r:id="rId27"/>
            </p:custDataLst>
          </p:nvPr>
        </p:nvSpPr>
        <p:spPr>
          <a:xfrm>
            <a:off x="3094038" y="1230313"/>
            <a:ext cx="1425575" cy="0"/>
          </a:xfrm>
          <a:prstGeom prst="line">
            <a:avLst/>
          </a:prstGeom>
          <a:ln w="28575" cap="flat" cmpd="sng">
            <a:solidFill>
              <a:schemeClr val="folHlink"/>
            </a:solidFill>
            <a:prstDash val="solid"/>
            <a:headEnd type="none" w="med" len="med"/>
            <a:tailEnd type="triangle" w="med" len="med"/>
          </a:ln>
        </p:spPr>
      </p:sp>
      <p:sp>
        <p:nvSpPr>
          <p:cNvPr id="44060" name="Line 38"/>
          <p:cNvSpPr/>
          <p:nvPr>
            <p:custDataLst>
              <p:tags r:id="rId28"/>
            </p:custDataLst>
          </p:nvPr>
        </p:nvSpPr>
        <p:spPr>
          <a:xfrm>
            <a:off x="6097588" y="1230313"/>
            <a:ext cx="2628900" cy="0"/>
          </a:xfrm>
          <a:prstGeom prst="line">
            <a:avLst/>
          </a:prstGeom>
          <a:ln w="28575" cap="flat" cmpd="sng">
            <a:solidFill>
              <a:schemeClr val="folHlink"/>
            </a:solidFill>
            <a:prstDash val="solid"/>
            <a:headEnd type="none" w="med" len="med"/>
            <a:tailEnd type="triangle" w="med" len="med"/>
          </a:ln>
        </p:spPr>
      </p:sp>
      <p:sp>
        <p:nvSpPr>
          <p:cNvPr id="44061" name="Line 39"/>
          <p:cNvSpPr/>
          <p:nvPr>
            <p:custDataLst>
              <p:tags r:id="rId29"/>
            </p:custDataLst>
          </p:nvPr>
        </p:nvSpPr>
        <p:spPr>
          <a:xfrm>
            <a:off x="4570413" y="1230313"/>
            <a:ext cx="1458912" cy="0"/>
          </a:xfrm>
          <a:prstGeom prst="line">
            <a:avLst/>
          </a:prstGeom>
          <a:ln w="28575" cap="flat" cmpd="sng">
            <a:solidFill>
              <a:schemeClr val="folHlink"/>
            </a:solidFill>
            <a:prstDash val="solid"/>
            <a:headEnd type="none" w="med" len="med"/>
            <a:tailEnd type="triangle" w="med" len="med"/>
          </a:ln>
        </p:spPr>
      </p:sp>
      <p:sp>
        <p:nvSpPr>
          <p:cNvPr id="44062" name="Rectangle 40"/>
          <p:cNvSpPr/>
          <p:nvPr>
            <p:custDataLst>
              <p:tags r:id="rId30"/>
            </p:custDataLst>
          </p:nvPr>
        </p:nvSpPr>
        <p:spPr>
          <a:xfrm>
            <a:off x="3143250" y="5376863"/>
            <a:ext cx="762000"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战略管理</a:t>
            </a:r>
            <a:endParaRPr lang="zh-CN" altLang="en-US" sz="1100" b="1" dirty="0">
              <a:ea typeface="Arial" panose="020B0604020202020204" pitchFamily="34" charset="0"/>
            </a:endParaRPr>
          </a:p>
        </p:txBody>
      </p:sp>
      <p:sp>
        <p:nvSpPr>
          <p:cNvPr id="44063" name="Rectangle 41"/>
          <p:cNvSpPr/>
          <p:nvPr>
            <p:custDataLst>
              <p:tags r:id="rId31"/>
            </p:custDataLst>
          </p:nvPr>
        </p:nvSpPr>
        <p:spPr>
          <a:xfrm>
            <a:off x="5570538" y="5376863"/>
            <a:ext cx="1425575"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财务管理</a:t>
            </a:r>
            <a:endParaRPr lang="zh-CN" altLang="en-US" sz="1100" b="1" dirty="0">
              <a:ea typeface="Arial" panose="020B0604020202020204" pitchFamily="34" charset="0"/>
            </a:endParaRPr>
          </a:p>
        </p:txBody>
      </p:sp>
      <p:sp>
        <p:nvSpPr>
          <p:cNvPr id="44064" name="Rectangle 42"/>
          <p:cNvSpPr/>
          <p:nvPr>
            <p:custDataLst>
              <p:tags r:id="rId32"/>
            </p:custDataLst>
          </p:nvPr>
        </p:nvSpPr>
        <p:spPr>
          <a:xfrm>
            <a:off x="7032625" y="5376863"/>
            <a:ext cx="1636713"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人力资源管理</a:t>
            </a:r>
            <a:endParaRPr lang="zh-CN" altLang="en-US" sz="1100" b="1" dirty="0">
              <a:ea typeface="Arial" panose="020B0604020202020204" pitchFamily="34" charset="0"/>
            </a:endParaRPr>
          </a:p>
        </p:txBody>
      </p:sp>
      <p:sp>
        <p:nvSpPr>
          <p:cNvPr id="44065" name="Rectangle 43"/>
          <p:cNvSpPr/>
          <p:nvPr>
            <p:custDataLst>
              <p:tags r:id="rId33"/>
            </p:custDataLst>
          </p:nvPr>
        </p:nvSpPr>
        <p:spPr>
          <a:xfrm>
            <a:off x="4803775" y="5376863"/>
            <a:ext cx="73183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投资管理</a:t>
            </a:r>
            <a:endParaRPr lang="zh-CN" altLang="en-US" sz="1100" b="1" dirty="0">
              <a:ea typeface="Arial" panose="020B0604020202020204" pitchFamily="34" charset="0"/>
            </a:endParaRPr>
          </a:p>
        </p:txBody>
      </p:sp>
      <p:sp>
        <p:nvSpPr>
          <p:cNvPr id="44066" name="Rectangle 44"/>
          <p:cNvSpPr/>
          <p:nvPr>
            <p:custDataLst>
              <p:tags r:id="rId34"/>
            </p:custDataLst>
          </p:nvPr>
        </p:nvSpPr>
        <p:spPr>
          <a:xfrm>
            <a:off x="3962400" y="5921375"/>
            <a:ext cx="744538" cy="4635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研发与技术管理</a:t>
            </a:r>
            <a:endParaRPr lang="zh-CN" altLang="en-US" sz="1100" b="1" dirty="0">
              <a:ea typeface="Arial" panose="020B0604020202020204" pitchFamily="34" charset="0"/>
            </a:endParaRPr>
          </a:p>
        </p:txBody>
      </p:sp>
      <p:sp>
        <p:nvSpPr>
          <p:cNvPr id="44067" name="Rectangle 45"/>
          <p:cNvSpPr/>
          <p:nvPr>
            <p:custDataLst>
              <p:tags r:id="rId35"/>
            </p:custDataLst>
          </p:nvPr>
        </p:nvSpPr>
        <p:spPr>
          <a:xfrm>
            <a:off x="5827713" y="5919788"/>
            <a:ext cx="143510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企业形象与外部关系管理</a:t>
            </a:r>
            <a:endParaRPr lang="zh-CN" altLang="en-US" sz="1100" b="1" dirty="0">
              <a:ea typeface="Arial" panose="020B0604020202020204" pitchFamily="34" charset="0"/>
            </a:endParaRPr>
          </a:p>
        </p:txBody>
      </p:sp>
      <p:sp>
        <p:nvSpPr>
          <p:cNvPr id="44068" name="Rectangle 46"/>
          <p:cNvSpPr/>
          <p:nvPr>
            <p:custDataLst>
              <p:tags r:id="rId36"/>
            </p:custDataLst>
          </p:nvPr>
        </p:nvSpPr>
        <p:spPr>
          <a:xfrm>
            <a:off x="7299325" y="5919788"/>
            <a:ext cx="1058863"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风险管理</a:t>
            </a:r>
            <a:endParaRPr lang="zh-CN" altLang="en-US" sz="1100" b="1" dirty="0">
              <a:ea typeface="Arial" panose="020B0604020202020204" pitchFamily="34" charset="0"/>
            </a:endParaRPr>
          </a:p>
        </p:txBody>
      </p:sp>
      <p:sp>
        <p:nvSpPr>
          <p:cNvPr id="44069" name="Rectangle 47"/>
          <p:cNvSpPr/>
          <p:nvPr>
            <p:custDataLst>
              <p:tags r:id="rId37"/>
            </p:custDataLst>
          </p:nvPr>
        </p:nvSpPr>
        <p:spPr>
          <a:xfrm>
            <a:off x="3143250" y="5919788"/>
            <a:ext cx="781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安全监督</a:t>
            </a:r>
            <a:r>
              <a:rPr lang="en-US" altLang="zh-CN" sz="1100" b="1" dirty="0">
                <a:cs typeface="Arial" panose="020B0604020202020204" pitchFamily="34" charset="0"/>
              </a:rPr>
              <a:t>/</a:t>
            </a:r>
            <a:r>
              <a:rPr lang="zh-CN" altLang="en-US" sz="1100" b="1" dirty="0">
                <a:cs typeface="Arial" panose="020B0604020202020204" pitchFamily="34" charset="0"/>
              </a:rPr>
              <a:t>质量管理</a:t>
            </a:r>
            <a:endParaRPr lang="zh-CN" altLang="en-US" sz="1100" b="1" dirty="0">
              <a:ea typeface="Arial" panose="020B0604020202020204" pitchFamily="34" charset="0"/>
            </a:endParaRPr>
          </a:p>
        </p:txBody>
      </p:sp>
      <p:sp>
        <p:nvSpPr>
          <p:cNvPr id="44070" name="Rectangle 48"/>
          <p:cNvSpPr/>
          <p:nvPr>
            <p:custDataLst>
              <p:tags r:id="rId38"/>
            </p:custDataLst>
          </p:nvPr>
        </p:nvSpPr>
        <p:spPr>
          <a:xfrm>
            <a:off x="4746625" y="5919788"/>
            <a:ext cx="1044575"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自动化</a:t>
            </a:r>
            <a:r>
              <a:rPr lang="en-US" altLang="zh-CN" sz="1100" b="1" dirty="0">
                <a:cs typeface="Arial" panose="020B0604020202020204" pitchFamily="34" charset="0"/>
              </a:rPr>
              <a:t>/</a:t>
            </a:r>
            <a:r>
              <a:rPr lang="zh-CN" altLang="en-US" sz="1100" b="1" dirty="0">
                <a:cs typeface="Arial" panose="020B0604020202020204" pitchFamily="34" charset="0"/>
              </a:rPr>
              <a:t>通讯</a:t>
            </a:r>
            <a:r>
              <a:rPr lang="en-US" altLang="zh-CN" sz="1100" b="1" dirty="0">
                <a:cs typeface="Arial" panose="020B0604020202020204" pitchFamily="34" charset="0"/>
              </a:rPr>
              <a:t>/</a:t>
            </a:r>
            <a:r>
              <a:rPr lang="zh-CN" altLang="en-US" sz="1100" b="1" dirty="0">
                <a:cs typeface="Arial" panose="020B0604020202020204" pitchFamily="34" charset="0"/>
              </a:rPr>
              <a:t>信息系统</a:t>
            </a:r>
            <a:endParaRPr lang="zh-CN" altLang="en-US" sz="1100" b="1" dirty="0">
              <a:ea typeface="Arial" panose="020B0604020202020204" pitchFamily="34" charset="0"/>
            </a:endParaRPr>
          </a:p>
        </p:txBody>
      </p:sp>
      <p:sp>
        <p:nvSpPr>
          <p:cNvPr id="44071" name="Rectangle 49"/>
          <p:cNvSpPr/>
          <p:nvPr>
            <p:custDataLst>
              <p:tags r:id="rId39"/>
            </p:custDataLst>
          </p:nvPr>
        </p:nvSpPr>
        <p:spPr>
          <a:xfrm>
            <a:off x="8396288" y="5919788"/>
            <a:ext cx="273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后勤</a:t>
            </a:r>
            <a:endParaRPr lang="zh-CN" altLang="en-US" sz="1100" b="1" dirty="0">
              <a:ea typeface="Arial" panose="020B0604020202020204" pitchFamily="34" charset="0"/>
            </a:endParaRPr>
          </a:p>
        </p:txBody>
      </p:sp>
      <p:sp>
        <p:nvSpPr>
          <p:cNvPr id="44072" name="Rectangle 50"/>
          <p:cNvSpPr/>
          <p:nvPr>
            <p:custDataLst>
              <p:tags r:id="rId40"/>
            </p:custDataLst>
          </p:nvPr>
        </p:nvSpPr>
        <p:spPr>
          <a:xfrm>
            <a:off x="35972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规划</a:t>
            </a:r>
            <a:endParaRPr lang="zh-CN" altLang="en-US" sz="1100" b="1" dirty="0"/>
          </a:p>
        </p:txBody>
      </p:sp>
      <p:sp>
        <p:nvSpPr>
          <p:cNvPr id="44073" name="Rectangle 51"/>
          <p:cNvSpPr/>
          <p:nvPr>
            <p:custDataLst>
              <p:tags r:id="rId41"/>
            </p:custDataLst>
          </p:nvPr>
        </p:nvSpPr>
        <p:spPr>
          <a:xfrm>
            <a:off x="5091113"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建设</a:t>
            </a:r>
            <a:endParaRPr lang="zh-CN" altLang="en-US" sz="1100" b="1" dirty="0"/>
          </a:p>
        </p:txBody>
      </p:sp>
      <p:sp>
        <p:nvSpPr>
          <p:cNvPr id="44074" name="Rectangle 52"/>
          <p:cNvSpPr/>
          <p:nvPr>
            <p:custDataLst>
              <p:tags r:id="rId42"/>
            </p:custDataLst>
          </p:nvPr>
        </p:nvSpPr>
        <p:spPr>
          <a:xfrm>
            <a:off x="72040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运营</a:t>
            </a:r>
            <a:endParaRPr lang="zh-CN" altLang="en-US" sz="1100" b="1" dirty="0"/>
          </a:p>
        </p:txBody>
      </p:sp>
      <p:sp>
        <p:nvSpPr>
          <p:cNvPr id="44075" name="Rectangle 53"/>
          <p:cNvSpPr/>
          <p:nvPr>
            <p:custDataLst>
              <p:tags r:id="rId43"/>
            </p:custDataLst>
          </p:nvPr>
        </p:nvSpPr>
        <p:spPr>
          <a:xfrm>
            <a:off x="5013325" y="1663700"/>
            <a:ext cx="936625"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市场营销</a:t>
            </a:r>
            <a:endParaRPr lang="en-US" altLang="zh-CN" b="1" dirty="0">
              <a:latin typeface="Arial" panose="020B0604020202020204" pitchFamily="34" charset="0"/>
            </a:endParaRPr>
          </a:p>
        </p:txBody>
      </p:sp>
      <p:sp>
        <p:nvSpPr>
          <p:cNvPr id="44076" name="Rectangle 54"/>
          <p:cNvSpPr/>
          <p:nvPr>
            <p:custDataLst>
              <p:tags r:id="rId44"/>
            </p:custDataLst>
          </p:nvPr>
        </p:nvSpPr>
        <p:spPr>
          <a:xfrm>
            <a:off x="3182938" y="1663700"/>
            <a:ext cx="17399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市场策略与规划</a:t>
            </a:r>
            <a:endParaRPr lang="en-US" altLang="zh-CN" b="1" dirty="0">
              <a:latin typeface="Arial" panose="020B0604020202020204" pitchFamily="34" charset="0"/>
            </a:endParaRPr>
          </a:p>
        </p:txBody>
      </p:sp>
      <p:sp>
        <p:nvSpPr>
          <p:cNvPr id="44077" name="Rectangle 55"/>
          <p:cNvSpPr/>
          <p:nvPr>
            <p:custDataLst>
              <p:tags r:id="rId45"/>
            </p:custDataLst>
          </p:nvPr>
        </p:nvSpPr>
        <p:spPr>
          <a:xfrm>
            <a:off x="6176963" y="1663700"/>
            <a:ext cx="24638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销售与客户服务</a:t>
            </a:r>
            <a:endParaRPr lang="en-US" altLang="zh-CN" b="1" dirty="0">
              <a:latin typeface="Arial" panose="020B0604020202020204" pitchFamily="34" charset="0"/>
            </a:endParaRPr>
          </a:p>
        </p:txBody>
      </p:sp>
      <p:sp>
        <p:nvSpPr>
          <p:cNvPr id="44078" name="Rectangle 56"/>
          <p:cNvSpPr/>
          <p:nvPr>
            <p:custDataLst>
              <p:tags r:id="rId46"/>
            </p:custDataLst>
          </p:nvPr>
        </p:nvSpPr>
        <p:spPr>
          <a:xfrm>
            <a:off x="5013325" y="3670300"/>
            <a:ext cx="936625"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供应链与供电</a:t>
            </a:r>
            <a:br>
              <a:rPr lang="zh-CN" altLang="en-US" b="1" dirty="0">
                <a:latin typeface="Arial" panose="020B0604020202020204" pitchFamily="34" charset="0"/>
              </a:rPr>
            </a:br>
            <a:r>
              <a:rPr lang="zh-CN" altLang="en-US" b="1" dirty="0">
                <a:latin typeface="Arial" panose="020B0604020202020204" pitchFamily="34" charset="0"/>
              </a:rPr>
              <a:t>方开发</a:t>
            </a:r>
            <a:endParaRPr lang="en-US" altLang="zh-CN" b="1" dirty="0">
              <a:latin typeface="Arial" panose="020B0604020202020204" pitchFamily="34" charset="0"/>
            </a:endParaRPr>
          </a:p>
        </p:txBody>
      </p:sp>
      <p:sp>
        <p:nvSpPr>
          <p:cNvPr id="44079" name="Rectangle 57"/>
          <p:cNvSpPr/>
          <p:nvPr>
            <p:custDataLst>
              <p:tags r:id="rId47"/>
            </p:custDataLst>
          </p:nvPr>
        </p:nvSpPr>
        <p:spPr>
          <a:xfrm>
            <a:off x="3182938" y="3670300"/>
            <a:ext cx="17399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供应与购电规划</a:t>
            </a:r>
            <a:endParaRPr lang="en-US" altLang="zh-CN" b="1" dirty="0">
              <a:latin typeface="Arial" panose="020B0604020202020204" pitchFamily="34" charset="0"/>
            </a:endParaRPr>
          </a:p>
        </p:txBody>
      </p:sp>
      <p:sp>
        <p:nvSpPr>
          <p:cNvPr id="44080" name="Rectangle 58"/>
          <p:cNvSpPr/>
          <p:nvPr>
            <p:custDataLst>
              <p:tags r:id="rId48"/>
            </p:custDataLst>
          </p:nvPr>
        </p:nvSpPr>
        <p:spPr>
          <a:xfrm>
            <a:off x="4656138" y="2576513"/>
            <a:ext cx="1293812"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XX建设</a:t>
            </a:r>
            <a:endParaRPr lang="en-US" altLang="zh-CN" b="1" dirty="0">
              <a:latin typeface="Arial" panose="020B0604020202020204" pitchFamily="34" charset="0"/>
            </a:endParaRPr>
          </a:p>
        </p:txBody>
      </p:sp>
      <p:sp>
        <p:nvSpPr>
          <p:cNvPr id="44081" name="Rectangle 59"/>
          <p:cNvSpPr/>
          <p:nvPr>
            <p:custDataLst>
              <p:tags r:id="rId49"/>
            </p:custDataLst>
          </p:nvPr>
        </p:nvSpPr>
        <p:spPr>
          <a:xfrm>
            <a:off x="3182938" y="2576513"/>
            <a:ext cx="1247775"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XX策略与规划</a:t>
            </a:r>
            <a:endParaRPr lang="en-US" altLang="zh-CN" b="1" dirty="0">
              <a:latin typeface="Arial" panose="020B0604020202020204" pitchFamily="34" charset="0"/>
            </a:endParaRPr>
          </a:p>
        </p:txBody>
      </p:sp>
      <p:sp>
        <p:nvSpPr>
          <p:cNvPr id="44082" name="Rectangle 60"/>
          <p:cNvSpPr/>
          <p:nvPr>
            <p:custDataLst>
              <p:tags r:id="rId50"/>
            </p:custDataLst>
          </p:nvPr>
        </p:nvSpPr>
        <p:spPr>
          <a:xfrm>
            <a:off x="2544763" y="4257675"/>
            <a:ext cx="474662" cy="787400"/>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1100" b="1" dirty="0">
                <a:solidFill>
                  <a:schemeClr val="bg1"/>
                </a:solidFill>
                <a:cs typeface="Arial" panose="020B0604020202020204" pitchFamily="34" charset="0"/>
              </a:rPr>
              <a:t>新业务能力</a:t>
            </a:r>
            <a:endParaRPr lang="zh-CN" altLang="en-US" sz="1100" b="1" dirty="0">
              <a:solidFill>
                <a:schemeClr val="bg1"/>
              </a:solidFill>
              <a:ea typeface="Arial" panose="020B0604020202020204" pitchFamily="34" charset="0"/>
            </a:endParaRPr>
          </a:p>
        </p:txBody>
      </p:sp>
      <p:sp>
        <p:nvSpPr>
          <p:cNvPr id="44083" name="Rectangle 61"/>
          <p:cNvSpPr/>
          <p:nvPr>
            <p:custDataLst>
              <p:tags r:id="rId51"/>
            </p:custDataLst>
          </p:nvPr>
        </p:nvSpPr>
        <p:spPr>
          <a:xfrm>
            <a:off x="3182938" y="4254500"/>
            <a:ext cx="5434012" cy="8080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endParaRPr lang="en-US" altLang="zh-CN" b="1" dirty="0">
              <a:latin typeface="Arial" panose="020B0604020202020204" pitchFamily="34" charset="0"/>
            </a:endParaRPr>
          </a:p>
        </p:txBody>
      </p:sp>
      <p:grpSp>
        <p:nvGrpSpPr>
          <p:cNvPr id="2820205" name="Group 109"/>
          <p:cNvGrpSpPr/>
          <p:nvPr/>
        </p:nvGrpSpPr>
        <p:grpSpPr>
          <a:xfrm>
            <a:off x="5319713" y="1776413"/>
            <a:ext cx="3297237" cy="792162"/>
            <a:chOff x="3351" y="1119"/>
            <a:chExt cx="2077" cy="499"/>
          </a:xfrm>
        </p:grpSpPr>
        <p:sp>
          <p:nvSpPr>
            <p:cNvPr id="44131" name="AutoShape 63"/>
            <p:cNvSpPr/>
            <p:nvPr>
              <p:custDataLst>
                <p:tags r:id="rId52"/>
              </p:custDataLst>
            </p:nvPr>
          </p:nvSpPr>
          <p:spPr>
            <a:xfrm>
              <a:off x="3351" y="1119"/>
              <a:ext cx="2077" cy="499"/>
            </a:xfrm>
            <a:prstGeom prst="leftRightArrow">
              <a:avLst>
                <a:gd name="adj1" fmla="val 70000"/>
                <a:gd name="adj2" fmla="val 17689"/>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44132" name="McK Exhibit Title Number"/>
            <p:cNvSpPr/>
            <p:nvPr>
              <p:custDataLst>
                <p:tags r:id="rId53"/>
              </p:custDataLst>
            </p:nvPr>
          </p:nvSpPr>
          <p:spPr>
            <a:xfrm>
              <a:off x="3428" y="1255"/>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44133" name="Rectangle 65"/>
            <p:cNvSpPr/>
            <p:nvPr>
              <p:custDataLst>
                <p:tags r:id="rId54"/>
              </p:custDataLst>
            </p:nvPr>
          </p:nvSpPr>
          <p:spPr>
            <a:xfrm>
              <a:off x="3716" y="1210"/>
              <a:ext cx="1443" cy="2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客户导向</a:t>
              </a:r>
              <a:endParaRPr lang="zh-CN" altLang="en-US" sz="1100" b="1" dirty="0"/>
            </a:p>
            <a:p>
              <a:pPr marL="144780" lvl="1" indent="-142875" defTabSz="895350" eaLnBrk="1" hangingPunct="1"/>
              <a:r>
                <a:rPr lang="en-US" altLang="zh-CN" sz="1100" dirty="0"/>
                <a:t>1.1 </a:t>
              </a:r>
              <a:r>
                <a:rPr lang="zh-CN" altLang="en-US" sz="1100" dirty="0"/>
                <a:t>以“客户为中心”的全方位管理</a:t>
              </a:r>
              <a:endParaRPr lang="zh-CN" altLang="en-US" sz="1100" dirty="0"/>
            </a:p>
          </p:txBody>
        </p:sp>
      </p:grpSp>
      <p:grpSp>
        <p:nvGrpSpPr>
          <p:cNvPr id="2820204" name="Group 108"/>
          <p:cNvGrpSpPr/>
          <p:nvPr/>
        </p:nvGrpSpPr>
        <p:grpSpPr>
          <a:xfrm>
            <a:off x="3506788" y="2568575"/>
            <a:ext cx="5110162" cy="1728788"/>
            <a:chOff x="2209" y="1618"/>
            <a:chExt cx="3219" cy="1089"/>
          </a:xfrm>
        </p:grpSpPr>
        <p:sp>
          <p:nvSpPr>
            <p:cNvPr id="44128" name="AutoShape 66"/>
            <p:cNvSpPr/>
            <p:nvPr>
              <p:custDataLst>
                <p:tags r:id="rId55"/>
              </p:custDataLst>
            </p:nvPr>
          </p:nvSpPr>
          <p:spPr>
            <a:xfrm>
              <a:off x="2209" y="1618"/>
              <a:ext cx="3219" cy="1089"/>
            </a:xfrm>
            <a:prstGeom prst="leftRightArrow">
              <a:avLst>
                <a:gd name="adj1" fmla="val 70000"/>
                <a:gd name="adj2" fmla="val 810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44129" name="McK Exhibit Title Number"/>
            <p:cNvSpPr/>
            <p:nvPr>
              <p:custDataLst>
                <p:tags r:id="rId56"/>
              </p:custDataLst>
            </p:nvPr>
          </p:nvSpPr>
          <p:spPr>
            <a:xfrm>
              <a:off x="3236" y="1799"/>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44130" name="Rectangle 68"/>
            <p:cNvSpPr/>
            <p:nvPr>
              <p:custDataLst>
                <p:tags r:id="rId57"/>
              </p:custDataLst>
            </p:nvPr>
          </p:nvSpPr>
          <p:spPr>
            <a:xfrm>
              <a:off x="3428" y="1799"/>
              <a:ext cx="1526" cy="53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业务价值链横向完善和融合</a:t>
              </a:r>
              <a:endParaRPr lang="zh-CN" altLang="en-US" sz="1100" b="1" dirty="0"/>
            </a:p>
            <a:p>
              <a:pPr marL="144780" lvl="1" indent="-142875" defTabSz="895350" eaLnBrk="1" hangingPunct="1"/>
              <a:r>
                <a:rPr lang="en-US" altLang="zh-CN" sz="1100" dirty="0"/>
                <a:t>1.2 </a:t>
              </a:r>
              <a:r>
                <a:rPr lang="zh-CN" altLang="en-US" sz="1100" dirty="0"/>
                <a:t>资产全寿命管理</a:t>
              </a:r>
              <a:endParaRPr lang="zh-CN" altLang="en-US" sz="1100" dirty="0"/>
            </a:p>
            <a:p>
              <a:pPr marL="144780" lvl="1" indent="-142875" defTabSz="895350" eaLnBrk="1" hangingPunct="1"/>
              <a:r>
                <a:rPr lang="en-US" altLang="zh-CN" sz="1100" dirty="0"/>
                <a:t>1.3 </a:t>
              </a:r>
              <a:r>
                <a:rPr lang="zh-CN" altLang="en-US" sz="1100" dirty="0"/>
                <a:t>网架一体化规划</a:t>
              </a:r>
              <a:endParaRPr lang="zh-CN" altLang="en-US" sz="1100" dirty="0"/>
            </a:p>
            <a:p>
              <a:pPr marL="144780" lvl="1" indent="-142875" defTabSz="895350" eaLnBrk="1" hangingPunct="1"/>
              <a:r>
                <a:rPr lang="en-US" altLang="zh-CN" sz="1100" dirty="0"/>
                <a:t>1.4 </a:t>
              </a:r>
              <a:r>
                <a:rPr lang="zh-CN" altLang="en-US" sz="1100" dirty="0"/>
                <a:t>工程一体化管理</a:t>
              </a:r>
              <a:endParaRPr lang="zh-CN" altLang="en-US" sz="1100" dirty="0"/>
            </a:p>
            <a:p>
              <a:pPr marL="144780" lvl="1" indent="-142875" defTabSz="895350" eaLnBrk="1" hangingPunct="1"/>
              <a:r>
                <a:rPr lang="en-US" altLang="zh-CN" sz="1100" dirty="0"/>
                <a:t>1.5 </a:t>
              </a:r>
              <a:r>
                <a:rPr lang="zh-CN" altLang="en-US" sz="1100" dirty="0"/>
                <a:t>大物流供应链管理</a:t>
              </a:r>
              <a:endParaRPr lang="zh-CN" altLang="en-US" sz="1100" dirty="0"/>
            </a:p>
          </p:txBody>
        </p:sp>
      </p:grpSp>
      <p:grpSp>
        <p:nvGrpSpPr>
          <p:cNvPr id="2820165" name="Group 69"/>
          <p:cNvGrpSpPr/>
          <p:nvPr/>
        </p:nvGrpSpPr>
        <p:grpSpPr>
          <a:xfrm>
            <a:off x="3457575" y="4152900"/>
            <a:ext cx="5159375" cy="1008063"/>
            <a:chOff x="2178" y="2616"/>
            <a:chExt cx="3250" cy="635"/>
          </a:xfrm>
        </p:grpSpPr>
        <p:sp>
          <p:nvSpPr>
            <p:cNvPr id="44125" name="AutoShape 70"/>
            <p:cNvSpPr/>
            <p:nvPr>
              <p:custDataLst>
                <p:tags r:id="rId58"/>
              </p:custDataLst>
            </p:nvPr>
          </p:nvSpPr>
          <p:spPr>
            <a:xfrm>
              <a:off x="2178" y="2616"/>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44126" name="McK Exhibit Title Number"/>
            <p:cNvSpPr/>
            <p:nvPr>
              <p:custDataLst>
                <p:tags r:id="rId59"/>
              </p:custDataLst>
            </p:nvPr>
          </p:nvSpPr>
          <p:spPr>
            <a:xfrm>
              <a:off x="3231" y="2782"/>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44127" name="Rectangle 72"/>
            <p:cNvSpPr/>
            <p:nvPr>
              <p:custDataLst>
                <p:tags r:id="rId60"/>
              </p:custDataLst>
            </p:nvPr>
          </p:nvSpPr>
          <p:spPr>
            <a:xfrm>
              <a:off x="3422" y="2782"/>
              <a:ext cx="1443" cy="31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100" b="1" dirty="0">
                  <a:solidFill>
                    <a:srgbClr val="EF4632"/>
                  </a:solidFill>
                </a:rPr>
                <a:t>1.9 </a:t>
              </a:r>
              <a:r>
                <a:rPr lang="zh-CN" altLang="en-US" sz="1100" b="1" dirty="0">
                  <a:solidFill>
                    <a:srgbClr val="EF4632"/>
                  </a:solidFill>
                </a:rPr>
                <a:t>新业务能力：</a:t>
              </a:r>
              <a:r>
                <a:rPr lang="zh-CN" altLang="en-US" sz="1100" dirty="0">
                  <a:solidFill>
                    <a:srgbClr val="EF4632"/>
                  </a:solidFill>
                </a:rPr>
                <a:t>储能、新能源和分布式能源接入、电动车充电和电池业务、四网合一等</a:t>
              </a:r>
              <a:endParaRPr lang="zh-CN" altLang="en-US" sz="1100" dirty="0">
                <a:solidFill>
                  <a:srgbClr val="EF4632"/>
                </a:solidFill>
              </a:endParaRPr>
            </a:p>
          </p:txBody>
        </p:sp>
      </p:grpSp>
      <p:grpSp>
        <p:nvGrpSpPr>
          <p:cNvPr id="2820206" name="Group 110"/>
          <p:cNvGrpSpPr/>
          <p:nvPr/>
        </p:nvGrpSpPr>
        <p:grpSpPr>
          <a:xfrm>
            <a:off x="3695700" y="1912938"/>
            <a:ext cx="1670050" cy="3351212"/>
            <a:chOff x="2328" y="1205"/>
            <a:chExt cx="1052" cy="2111"/>
          </a:xfrm>
        </p:grpSpPr>
        <p:sp>
          <p:nvSpPr>
            <p:cNvPr id="44122" name="AutoShape 74"/>
            <p:cNvSpPr/>
            <p:nvPr>
              <p:custDataLst>
                <p:tags r:id="rId61"/>
              </p:custDataLst>
            </p:nvPr>
          </p:nvSpPr>
          <p:spPr>
            <a:xfrm rot="-5400000" flipH="1">
              <a:off x="1798" y="1734"/>
              <a:ext cx="2111" cy="1052"/>
            </a:xfrm>
            <a:prstGeom prst="leftRightArrow">
              <a:avLst>
                <a:gd name="adj1" fmla="val 70000"/>
                <a:gd name="adj2" fmla="val 11947"/>
              </a:avLst>
            </a:prstGeom>
            <a:solidFill>
              <a:schemeClr val="bg1">
                <a:alpha val="50195"/>
              </a:schemeClr>
            </a:solidFill>
            <a:ln w="9525" cap="flat" cmpd="sng">
              <a:solidFill>
                <a:schemeClr val="hlink"/>
              </a:solidFill>
              <a:prstDash val="solid"/>
              <a:miter/>
              <a:headEnd type="none" w="med" len="med"/>
              <a:tailEnd type="none" w="med" len="med"/>
            </a:ln>
          </p:spPr>
          <p:txBody>
            <a:bodyPr vert="eaVert" wrap="none" lIns="0" tIns="0" rIns="0" bIns="0" anchor="ctr" anchorCtr="0"/>
            <a:p>
              <a:pPr algn="ctr" eaLnBrk="1" hangingPunct="1"/>
              <a:endParaRPr lang="zh-CN" altLang="en-US" sz="1100" dirty="0">
                <a:latin typeface="Arial" panose="020B0604020202020204" pitchFamily="34" charset="0"/>
              </a:endParaRPr>
            </a:p>
          </p:txBody>
        </p:sp>
        <p:sp>
          <p:nvSpPr>
            <p:cNvPr id="44123" name="McK Exhibit Title Number"/>
            <p:cNvSpPr/>
            <p:nvPr>
              <p:custDataLst>
                <p:tags r:id="rId62"/>
              </p:custDataLst>
            </p:nvPr>
          </p:nvSpPr>
          <p:spPr>
            <a:xfrm>
              <a:off x="2514" y="1523"/>
              <a:ext cx="131" cy="139"/>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sp>
          <p:nvSpPr>
            <p:cNvPr id="44124" name="Rectangle 76"/>
            <p:cNvSpPr/>
            <p:nvPr>
              <p:custDataLst>
                <p:tags r:id="rId63"/>
              </p:custDataLst>
            </p:nvPr>
          </p:nvSpPr>
          <p:spPr>
            <a:xfrm>
              <a:off x="2514" y="1823"/>
              <a:ext cx="673" cy="63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业务管理链纵向贯通</a:t>
              </a:r>
              <a:endParaRPr lang="zh-CN" altLang="en-US" sz="1100" b="1" dirty="0"/>
            </a:p>
            <a:p>
              <a:pPr marL="144780" lvl="1" indent="-142875" defTabSz="895350" eaLnBrk="1" hangingPunct="1"/>
              <a:r>
                <a:rPr lang="en-US" altLang="zh-CN" sz="1100" dirty="0"/>
                <a:t>2.1 </a:t>
              </a:r>
              <a:r>
                <a:rPr lang="zh-CN" altLang="en-US" sz="1100" dirty="0"/>
                <a:t>准确预测</a:t>
              </a:r>
              <a:endParaRPr lang="zh-CN" altLang="en-US" sz="1100" dirty="0"/>
            </a:p>
            <a:p>
              <a:pPr marL="144780" lvl="1" indent="-142875" defTabSz="895350" eaLnBrk="1" hangingPunct="1"/>
              <a:r>
                <a:rPr lang="en-US" altLang="zh-CN" sz="1100" dirty="0"/>
                <a:t>2.2 </a:t>
              </a:r>
              <a:r>
                <a:rPr lang="zh-CN" altLang="en-US" sz="1100" dirty="0"/>
                <a:t>策略和规划</a:t>
              </a:r>
              <a:endParaRPr lang="zh-CN" altLang="en-US" sz="1100" dirty="0"/>
            </a:p>
            <a:p>
              <a:pPr marL="144780" lvl="1" indent="-142875" defTabSz="895350" eaLnBrk="1" hangingPunct="1"/>
              <a:r>
                <a:rPr lang="en-US" altLang="zh-CN" sz="1100" dirty="0"/>
                <a:t>2.3 </a:t>
              </a:r>
              <a:r>
                <a:rPr lang="zh-CN" altLang="en-US" sz="1100" dirty="0"/>
                <a:t>经营计划</a:t>
              </a:r>
              <a:endParaRPr lang="zh-CN" altLang="en-US" sz="1100" dirty="0"/>
            </a:p>
          </p:txBody>
        </p:sp>
      </p:grpSp>
      <p:sp>
        <p:nvSpPr>
          <p:cNvPr id="44088" name="Rectangle 77"/>
          <p:cNvSpPr/>
          <p:nvPr>
            <p:custDataLst>
              <p:tags r:id="rId64"/>
            </p:custDataLst>
          </p:nvPr>
        </p:nvSpPr>
        <p:spPr>
          <a:xfrm>
            <a:off x="3940175" y="5376863"/>
            <a:ext cx="82708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企业管控</a:t>
            </a:r>
            <a:endParaRPr lang="zh-CN" altLang="en-US" sz="1100" b="1" dirty="0">
              <a:ea typeface="Arial" panose="020B0604020202020204" pitchFamily="34" charset="0"/>
            </a:endParaRPr>
          </a:p>
        </p:txBody>
      </p:sp>
      <p:grpSp>
        <p:nvGrpSpPr>
          <p:cNvPr id="2820174" name="Group 78"/>
          <p:cNvGrpSpPr/>
          <p:nvPr/>
        </p:nvGrpSpPr>
        <p:grpSpPr>
          <a:xfrm>
            <a:off x="3457575" y="5376863"/>
            <a:ext cx="5159375" cy="1008062"/>
            <a:chOff x="2178" y="3387"/>
            <a:chExt cx="3250" cy="635"/>
          </a:xfrm>
        </p:grpSpPr>
        <p:sp>
          <p:nvSpPr>
            <p:cNvPr id="44117" name="AutoShape 79"/>
            <p:cNvSpPr/>
            <p:nvPr>
              <p:custDataLst>
                <p:tags r:id="rId65"/>
              </p:custDataLst>
            </p:nvPr>
          </p:nvSpPr>
          <p:spPr>
            <a:xfrm>
              <a:off x="2178" y="3387"/>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44118" name="McK Exhibit Title Number"/>
            <p:cNvSpPr/>
            <p:nvPr>
              <p:custDataLst>
                <p:tags r:id="rId66"/>
              </p:custDataLst>
            </p:nvPr>
          </p:nvSpPr>
          <p:spPr>
            <a:xfrm>
              <a:off x="2405" y="3507"/>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sp>
          <p:nvSpPr>
            <p:cNvPr id="44119" name="Rectangle 81"/>
            <p:cNvSpPr/>
            <p:nvPr>
              <p:custDataLst>
                <p:tags r:id="rId67"/>
              </p:custDataLst>
            </p:nvPr>
          </p:nvSpPr>
          <p:spPr>
            <a:xfrm>
              <a:off x="2596" y="3478"/>
              <a:ext cx="725"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r>
                <a:rPr lang="zh-CN" altLang="en-US" sz="1100" dirty="0"/>
                <a:t>：</a:t>
              </a:r>
              <a:endParaRPr lang="zh-CN" altLang="en-US" sz="1100" dirty="0"/>
            </a:p>
            <a:p>
              <a:pPr lvl="0" defTabSz="895350" eaLnBrk="1" hangingPunct="1"/>
              <a:r>
                <a:rPr lang="en-US" altLang="zh-CN" sz="1100" dirty="0"/>
                <a:t>3.1 </a:t>
              </a:r>
              <a:r>
                <a:rPr lang="zh-CN" altLang="en-US" sz="1100" dirty="0"/>
                <a:t>投资优化</a:t>
              </a:r>
              <a:endParaRPr lang="zh-CN" altLang="en-US" sz="1100" dirty="0"/>
            </a:p>
            <a:p>
              <a:pPr lvl="0" defTabSz="895350" eaLnBrk="1" hangingPunct="1"/>
              <a:r>
                <a:rPr lang="en-US" altLang="zh-CN" sz="1100" dirty="0"/>
                <a:t>3.2 </a:t>
              </a:r>
              <a:r>
                <a:rPr lang="zh-CN" altLang="en-US" sz="1100" dirty="0"/>
                <a:t>绩效管理</a:t>
              </a:r>
              <a:endParaRPr lang="zh-CN" altLang="en-US" sz="1100" dirty="0"/>
            </a:p>
            <a:p>
              <a:pPr lvl="0" defTabSz="895350" eaLnBrk="1" hangingPunct="1"/>
              <a:r>
                <a:rPr lang="en-US" altLang="zh-CN" sz="1100" dirty="0"/>
                <a:t>3.3 </a:t>
              </a:r>
              <a:r>
                <a:rPr lang="zh-CN" altLang="en-US" sz="1100" dirty="0"/>
                <a:t>财务管理</a:t>
              </a:r>
              <a:endParaRPr lang="zh-CN" altLang="en-US" sz="1100" dirty="0"/>
            </a:p>
          </p:txBody>
        </p:sp>
        <p:sp>
          <p:nvSpPr>
            <p:cNvPr id="44120" name="Rectangle 82"/>
            <p:cNvSpPr/>
            <p:nvPr>
              <p:custDataLst>
                <p:tags r:id="rId68"/>
              </p:custDataLst>
            </p:nvPr>
          </p:nvSpPr>
          <p:spPr>
            <a:xfrm>
              <a:off x="3367" y="3478"/>
              <a:ext cx="1179"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r>
                <a:rPr lang="en-US" altLang="zh-CN" sz="1100" dirty="0"/>
                <a:t>3.4</a:t>
              </a:r>
              <a:r>
                <a:rPr lang="zh-CN" altLang="en-US" sz="1100" dirty="0"/>
                <a:t>人力资源管理</a:t>
              </a:r>
              <a:endParaRPr lang="zh-CN" altLang="en-US" sz="1100" dirty="0"/>
            </a:p>
            <a:p>
              <a:pPr lvl="0" defTabSz="895350" eaLnBrk="1" hangingPunct="1"/>
              <a:r>
                <a:rPr lang="en-US" altLang="zh-CN" sz="1100" dirty="0"/>
                <a:t>3.5</a:t>
              </a:r>
              <a:r>
                <a:rPr lang="zh-CN" altLang="en-US" sz="1100" dirty="0"/>
                <a:t>信息系统规划和架构管理</a:t>
              </a:r>
              <a:endParaRPr lang="zh-CN" altLang="en-US" sz="1100" dirty="0"/>
            </a:p>
            <a:p>
              <a:pPr lvl="0" defTabSz="895350" eaLnBrk="1" hangingPunct="1"/>
              <a:endParaRPr lang="zh-CN" altLang="en-US" sz="1100" dirty="0"/>
            </a:p>
          </p:txBody>
        </p:sp>
        <p:sp>
          <p:nvSpPr>
            <p:cNvPr id="44121" name="Rectangle 83"/>
            <p:cNvSpPr/>
            <p:nvPr>
              <p:custDataLst>
                <p:tags r:id="rId69"/>
              </p:custDataLst>
            </p:nvPr>
          </p:nvSpPr>
          <p:spPr>
            <a:xfrm>
              <a:off x="4546" y="3478"/>
              <a:ext cx="817" cy="2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endParaRPr lang="zh-CN" altLang="en-US" sz="1100" dirty="0"/>
            </a:p>
          </p:txBody>
        </p:sp>
      </p:grpSp>
      <p:sp>
        <p:nvSpPr>
          <p:cNvPr id="2820180" name="Rectangle 84"/>
          <p:cNvSpPr/>
          <p:nvPr>
            <p:custDataLst>
              <p:tags r:id="rId70"/>
            </p:custDataLst>
          </p:nvPr>
        </p:nvSpPr>
        <p:spPr>
          <a:xfrm>
            <a:off x="5575300" y="3522663"/>
            <a:ext cx="1490663"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20181" name="Rectangle 85"/>
          <p:cNvSpPr/>
          <p:nvPr>
            <p:custDataLst>
              <p:tags r:id="rId71"/>
            </p:custDataLst>
          </p:nvPr>
        </p:nvSpPr>
        <p:spPr>
          <a:xfrm>
            <a:off x="5272088" y="5694363"/>
            <a:ext cx="1276350"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20182" name="Rectangle 86"/>
          <p:cNvSpPr/>
          <p:nvPr>
            <p:custDataLst>
              <p:tags r:id="rId72"/>
            </p:custDataLst>
          </p:nvPr>
        </p:nvSpPr>
        <p:spPr>
          <a:xfrm>
            <a:off x="4044950" y="6027738"/>
            <a:ext cx="942975"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820192" name="Rectangle 96"/>
          <p:cNvSpPr/>
          <p:nvPr>
            <p:custDataLst>
              <p:tags r:id="rId73"/>
            </p:custDataLst>
          </p:nvPr>
        </p:nvSpPr>
        <p:spPr>
          <a:xfrm>
            <a:off x="5441950" y="3689350"/>
            <a:ext cx="1368425" cy="33845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solidFill>
                  <a:srgbClr val="EF4632"/>
                </a:solidFill>
              </a:rPr>
              <a:t>1.7 </a:t>
            </a:r>
            <a:r>
              <a:rPr lang="zh-CN" altLang="en-US" sz="1100" dirty="0">
                <a:solidFill>
                  <a:srgbClr val="EF4632"/>
                </a:solidFill>
              </a:rPr>
              <a:t>XX</a:t>
            </a:r>
            <a:r>
              <a:rPr lang="zh-CN" altLang="en-US" sz="1100" dirty="0">
                <a:solidFill>
                  <a:srgbClr val="EF4632"/>
                </a:solidFill>
              </a:rPr>
              <a:t>智能化管理</a:t>
            </a:r>
            <a:endParaRPr lang="zh-CN" altLang="en-US" sz="1100" dirty="0">
              <a:solidFill>
                <a:srgbClr val="EF4632"/>
              </a:solidFill>
            </a:endParaRPr>
          </a:p>
          <a:p>
            <a:pPr marL="144780" lvl="1" indent="-142875" defTabSz="895350" eaLnBrk="1" hangingPunct="1"/>
            <a:r>
              <a:rPr lang="en-US" altLang="zh-CN" sz="1100" dirty="0">
                <a:solidFill>
                  <a:srgbClr val="EF4632"/>
                </a:solidFill>
              </a:rPr>
              <a:t>1.8 </a:t>
            </a:r>
            <a:r>
              <a:rPr lang="zh-CN" altLang="en-US" sz="1100" dirty="0">
                <a:solidFill>
                  <a:srgbClr val="EF4632"/>
                </a:solidFill>
              </a:rPr>
              <a:t>能量全过程管理</a:t>
            </a:r>
            <a:endParaRPr lang="zh-CN" altLang="en-US" sz="1100" dirty="0">
              <a:solidFill>
                <a:srgbClr val="EF4632"/>
              </a:solidFill>
            </a:endParaRPr>
          </a:p>
        </p:txBody>
      </p:sp>
      <p:grpSp>
        <p:nvGrpSpPr>
          <p:cNvPr id="44094" name="Group 99"/>
          <p:cNvGrpSpPr/>
          <p:nvPr/>
        </p:nvGrpSpPr>
        <p:grpSpPr>
          <a:xfrm>
            <a:off x="130175" y="250825"/>
            <a:ext cx="406400" cy="698500"/>
            <a:chOff x="82" y="158"/>
            <a:chExt cx="256" cy="440"/>
          </a:xfrm>
        </p:grpSpPr>
        <p:sp>
          <p:nvSpPr>
            <p:cNvPr id="44115" name="Rectangle 100"/>
            <p:cNvSpPr/>
            <p:nvPr>
              <p:custDataLst>
                <p:tags r:id="rId74"/>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16" name="WordArt 101"/>
            <p:cNvSpPr>
              <a:spLocks noTextEdit="1"/>
            </p:cNvSpPr>
            <p:nvPr>
              <p:custDataLst>
                <p:tags r:id="rId75"/>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20202" name="Group 106"/>
          <p:cNvGrpSpPr/>
          <p:nvPr/>
        </p:nvGrpSpPr>
        <p:grpSpPr>
          <a:xfrm>
            <a:off x="1528763" y="2424113"/>
            <a:ext cx="544512" cy="2808287"/>
            <a:chOff x="963" y="1527"/>
            <a:chExt cx="343" cy="1769"/>
          </a:xfrm>
        </p:grpSpPr>
        <p:sp>
          <p:nvSpPr>
            <p:cNvPr id="44113" name="AutoShape 4"/>
            <p:cNvSpPr/>
            <p:nvPr>
              <p:custDataLst>
                <p:tags r:id="rId76"/>
              </p:custDataLst>
            </p:nvPr>
          </p:nvSpPr>
          <p:spPr>
            <a:xfrm>
              <a:off x="963" y="1527"/>
              <a:ext cx="343" cy="1769"/>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14" name="McK Exhibit Title Number"/>
            <p:cNvSpPr/>
            <p:nvPr>
              <p:custDataLst>
                <p:tags r:id="rId77"/>
              </p:custDataLst>
            </p:nvPr>
          </p:nvSpPr>
          <p:spPr>
            <a:xfrm>
              <a:off x="1067" y="1527"/>
              <a:ext cx="111" cy="121"/>
            </a:xfrm>
            <a:prstGeom prst="ellipse">
              <a:avLst/>
            </a:prstGeom>
            <a:solidFill>
              <a:schemeClr val="folHlink"/>
            </a:solidFill>
            <a:ln w="9525">
              <a:noFill/>
            </a:ln>
          </p:spPr>
          <p:txBody>
            <a:bodyPr wrap="none" anchor="ctr" anchorCtr="0"/>
            <a:p>
              <a:pPr algn="ctr" eaLnBrk="1" hangingPunct="1">
                <a:lnSpc>
                  <a:spcPct val="90000"/>
                </a:lnSpc>
              </a:pPr>
              <a:r>
                <a:rPr lang="zh-CN" altLang="en-US" sz="1100" b="1" dirty="0">
                  <a:solidFill>
                    <a:schemeClr val="bg1"/>
                  </a:solidFill>
                  <a:latin typeface="Arial" panose="020B0604020202020204" pitchFamily="34" charset="0"/>
                </a:rPr>
                <a:t>Ｃ</a:t>
              </a:r>
              <a:endParaRPr lang="zh-CN" altLang="en-US" sz="1100" b="1" dirty="0">
                <a:solidFill>
                  <a:schemeClr val="bg1"/>
                </a:solidFill>
                <a:latin typeface="Arial" panose="020B0604020202020204" pitchFamily="34" charset="0"/>
              </a:endParaRPr>
            </a:p>
          </p:txBody>
        </p:sp>
      </p:grpSp>
      <p:sp>
        <p:nvSpPr>
          <p:cNvPr id="2820199" name="Rectangle 103"/>
          <p:cNvSpPr/>
          <p:nvPr>
            <p:custDataLst>
              <p:tags r:id="rId78"/>
            </p:custDataLst>
          </p:nvPr>
        </p:nvSpPr>
        <p:spPr>
          <a:xfrm>
            <a:off x="5899150" y="2259013"/>
            <a:ext cx="2290763" cy="1689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solidFill>
                  <a:srgbClr val="EF4632"/>
                </a:solidFill>
              </a:rPr>
              <a:t>1.6 </a:t>
            </a:r>
            <a:r>
              <a:rPr lang="zh-CN" altLang="en-US" sz="1100" dirty="0">
                <a:solidFill>
                  <a:srgbClr val="EF4632"/>
                </a:solidFill>
              </a:rPr>
              <a:t>智能XX新兴客户管理</a:t>
            </a:r>
            <a:endParaRPr lang="zh-CN" altLang="en-US" sz="1100" dirty="0">
              <a:solidFill>
                <a:srgbClr val="EF4632"/>
              </a:solidFill>
            </a:endParaRPr>
          </a:p>
        </p:txBody>
      </p:sp>
      <p:grpSp>
        <p:nvGrpSpPr>
          <p:cNvPr id="2820184" name="Group 88"/>
          <p:cNvGrpSpPr/>
          <p:nvPr/>
        </p:nvGrpSpPr>
        <p:grpSpPr>
          <a:xfrm>
            <a:off x="15875" y="2652713"/>
            <a:ext cx="2030413" cy="728662"/>
            <a:chOff x="101" y="1509"/>
            <a:chExt cx="1769" cy="517"/>
          </a:xfrm>
        </p:grpSpPr>
        <p:sp>
          <p:nvSpPr>
            <p:cNvPr id="44110" name="AutoShape 89"/>
            <p:cNvSpPr/>
            <p:nvPr>
              <p:custDataLst>
                <p:tags r:id="rId79"/>
              </p:custDataLst>
            </p:nvPr>
          </p:nvSpPr>
          <p:spPr>
            <a:xfrm>
              <a:off x="192" y="1509"/>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11" name="Rectangle 90"/>
            <p:cNvSpPr/>
            <p:nvPr>
              <p:custDataLst>
                <p:tags r:id="rId80"/>
              </p:custDataLst>
            </p:nvPr>
          </p:nvSpPr>
          <p:spPr>
            <a:xfrm>
              <a:off x="559" y="1685"/>
              <a:ext cx="1311" cy="119"/>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企业价值链</a:t>
              </a:r>
              <a:endParaRPr lang="zh-CN" altLang="en-US" sz="1100" b="1" dirty="0"/>
            </a:p>
          </p:txBody>
        </p:sp>
        <p:sp>
          <p:nvSpPr>
            <p:cNvPr id="44112" name="McK Exhibit Title Number"/>
            <p:cNvSpPr/>
            <p:nvPr>
              <p:custDataLst>
                <p:tags r:id="rId81"/>
              </p:custDataLst>
            </p:nvPr>
          </p:nvSpPr>
          <p:spPr>
            <a:xfrm>
              <a:off x="101" y="1663"/>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1</a:t>
              </a:r>
              <a:endParaRPr lang="en-US" altLang="zh-CN" sz="1100" b="1" dirty="0">
                <a:solidFill>
                  <a:schemeClr val="bg1"/>
                </a:solidFill>
                <a:latin typeface="Arial" panose="020B0604020202020204" pitchFamily="34" charset="0"/>
              </a:endParaRPr>
            </a:p>
          </p:txBody>
        </p:sp>
      </p:grpSp>
      <p:grpSp>
        <p:nvGrpSpPr>
          <p:cNvPr id="2820188" name="Group 92"/>
          <p:cNvGrpSpPr/>
          <p:nvPr/>
        </p:nvGrpSpPr>
        <p:grpSpPr>
          <a:xfrm>
            <a:off x="15875" y="3508375"/>
            <a:ext cx="2030413" cy="728663"/>
            <a:chOff x="101" y="2117"/>
            <a:chExt cx="1769" cy="517"/>
          </a:xfrm>
        </p:grpSpPr>
        <p:sp>
          <p:nvSpPr>
            <p:cNvPr id="44107" name="AutoShape 93"/>
            <p:cNvSpPr/>
            <p:nvPr>
              <p:custDataLst>
                <p:tags r:id="rId82"/>
              </p:custDataLst>
            </p:nvPr>
          </p:nvSpPr>
          <p:spPr>
            <a:xfrm>
              <a:off x="192" y="211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08" name="Rectangle 94"/>
            <p:cNvSpPr/>
            <p:nvPr>
              <p:custDataLst>
                <p:tags r:id="rId83"/>
              </p:custDataLst>
            </p:nvPr>
          </p:nvSpPr>
          <p:spPr>
            <a:xfrm>
              <a:off x="560" y="2298"/>
              <a:ext cx="1310" cy="97"/>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企业管理链</a:t>
              </a:r>
              <a:endParaRPr lang="zh-CN" altLang="en-US" sz="1100" b="1" dirty="0"/>
            </a:p>
          </p:txBody>
        </p:sp>
        <p:sp>
          <p:nvSpPr>
            <p:cNvPr id="44109" name="McK Exhibit Title Number"/>
            <p:cNvSpPr/>
            <p:nvPr>
              <p:custDataLst>
                <p:tags r:id="rId84"/>
              </p:custDataLst>
            </p:nvPr>
          </p:nvSpPr>
          <p:spPr>
            <a:xfrm>
              <a:off x="101" y="2299"/>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TW" sz="1100" b="1" dirty="0">
                  <a:solidFill>
                    <a:schemeClr val="bg1"/>
                  </a:solidFill>
                  <a:latin typeface="Arial" panose="020B0604020202020204" pitchFamily="34" charset="0"/>
                </a:rPr>
                <a:t>2</a:t>
              </a:r>
              <a:endParaRPr lang="en-US" altLang="zh-TW" sz="1100" b="1" dirty="0">
                <a:solidFill>
                  <a:schemeClr val="bg1"/>
                </a:solidFill>
                <a:latin typeface="Arial" panose="020B0604020202020204" pitchFamily="34" charset="0"/>
              </a:endParaRPr>
            </a:p>
          </p:txBody>
        </p:sp>
      </p:grpSp>
      <p:grpSp>
        <p:nvGrpSpPr>
          <p:cNvPr id="2820106" name="Group 10"/>
          <p:cNvGrpSpPr/>
          <p:nvPr/>
        </p:nvGrpSpPr>
        <p:grpSpPr>
          <a:xfrm>
            <a:off x="15875" y="4338638"/>
            <a:ext cx="2030413" cy="727075"/>
            <a:chOff x="101" y="2707"/>
            <a:chExt cx="1769" cy="517"/>
          </a:xfrm>
        </p:grpSpPr>
        <p:sp>
          <p:nvSpPr>
            <p:cNvPr id="44104" name="AutoShape 11"/>
            <p:cNvSpPr/>
            <p:nvPr>
              <p:custDataLst>
                <p:tags r:id="rId85"/>
              </p:custDataLst>
            </p:nvPr>
          </p:nvSpPr>
          <p:spPr>
            <a:xfrm>
              <a:off x="192" y="270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4105" name="Rectangle 12"/>
            <p:cNvSpPr/>
            <p:nvPr>
              <p:custDataLst>
                <p:tags r:id="rId86"/>
              </p:custDataLst>
            </p:nvPr>
          </p:nvSpPr>
          <p:spPr>
            <a:xfrm>
              <a:off x="560" y="2883"/>
              <a:ext cx="1310" cy="9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endParaRPr lang="zh-CN" altLang="en-US" sz="1100" b="1" dirty="0"/>
            </a:p>
          </p:txBody>
        </p:sp>
        <p:sp>
          <p:nvSpPr>
            <p:cNvPr id="44106" name="McK Exhibit Title Number"/>
            <p:cNvSpPr/>
            <p:nvPr>
              <p:custDataLst>
                <p:tags r:id="rId87"/>
              </p:custDataLst>
            </p:nvPr>
          </p:nvSpPr>
          <p:spPr>
            <a:xfrm>
              <a:off x="101" y="2888"/>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3</a:t>
              </a:r>
              <a:endParaRPr lang="en-US" altLang="zh-CN" sz="1100" b="1" dirty="0">
                <a:solidFill>
                  <a:schemeClr val="bg1"/>
                </a:solidFill>
                <a:latin typeface="Arial" panose="020B0604020202020204" pitchFamily="34" charset="0"/>
              </a:endParaRPr>
            </a:p>
          </p:txBody>
        </p:sp>
      </p:grpSp>
      <p:grpSp>
        <p:nvGrpSpPr>
          <p:cNvPr id="44100" name="Group 111"/>
          <p:cNvGrpSpPr/>
          <p:nvPr/>
        </p:nvGrpSpPr>
        <p:grpSpPr>
          <a:xfrm>
            <a:off x="7223125" y="617538"/>
            <a:ext cx="877888" cy="153988"/>
            <a:chOff x="4878" y="417"/>
            <a:chExt cx="553" cy="97"/>
          </a:xfrm>
        </p:grpSpPr>
        <p:sp>
          <p:nvSpPr>
            <p:cNvPr id="44102" name="Legend1"/>
            <p:cNvSpPr/>
            <p:nvPr/>
          </p:nvSpPr>
          <p:spPr>
            <a:xfrm>
              <a:off x="5005" y="417"/>
              <a:ext cx="426" cy="97"/>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应对智能XX</a:t>
              </a:r>
              <a:endParaRPr lang="zh-CN" altLang="en-US" sz="1000" dirty="0"/>
            </a:p>
          </p:txBody>
        </p:sp>
        <p:sp>
          <p:nvSpPr>
            <p:cNvPr id="44103" name="Legend1"/>
            <p:cNvSpPr/>
            <p:nvPr/>
          </p:nvSpPr>
          <p:spPr>
            <a:xfrm>
              <a:off x="4878" y="417"/>
              <a:ext cx="80" cy="9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dirty="0">
                  <a:solidFill>
                    <a:srgbClr val="FF3300"/>
                  </a:solidFill>
                </a:rPr>
                <a:t>xx</a:t>
              </a:r>
              <a:endParaRPr lang="en-US" altLang="zh-CN" sz="1000" dirty="0">
                <a:solidFill>
                  <a:srgbClr val="FF3300"/>
                </a:solidFill>
              </a:endParaRPr>
            </a:p>
          </p:txBody>
        </p:sp>
      </p:grpSp>
      <p:pic>
        <p:nvPicPr>
          <p:cNvPr id="44101" name="Picture 98"/>
          <p:cNvPicPr>
            <a:picLocks noChangeAspect="1"/>
          </p:cNvPicPr>
          <p:nvPr>
            <p:custDataLst>
              <p:tags r:id="rId88"/>
            </p:custDataLst>
          </p:nvPr>
        </p:nvPicPr>
        <p:blipFill>
          <a:blip r:embed="rId89"/>
          <a:stretch>
            <a:fillRect/>
          </a:stretch>
        </p:blipFill>
        <p:spPr>
          <a:xfrm>
            <a:off x="1522413" y="3302000"/>
            <a:ext cx="1079500" cy="11160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20184"/>
                                        </p:tgtEl>
                                        <p:attrNameLst>
                                          <p:attrName>style.visibility</p:attrName>
                                        </p:attrNameLst>
                                      </p:cBhvr>
                                      <p:to>
                                        <p:strVal val="visible"/>
                                      </p:to>
                                    </p:set>
                                    <p:animEffect transition="in" filter="wipe(left)">
                                      <p:cBhvr>
                                        <p:cTn id="7" dur="500"/>
                                        <p:tgtEl>
                                          <p:spTgt spid="282018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820205"/>
                                        </p:tgtEl>
                                        <p:attrNameLst>
                                          <p:attrName>style.visibility</p:attrName>
                                        </p:attrNameLst>
                                      </p:cBhvr>
                                      <p:to>
                                        <p:strVal val="visible"/>
                                      </p:to>
                                    </p:set>
                                    <p:animEffect transition="in" filter="wipe(left)">
                                      <p:cBhvr>
                                        <p:cTn id="11" dur="500"/>
                                        <p:tgtEl>
                                          <p:spTgt spid="282020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20204"/>
                                        </p:tgtEl>
                                        <p:attrNameLst>
                                          <p:attrName>style.visibility</p:attrName>
                                        </p:attrNameLst>
                                      </p:cBhvr>
                                      <p:to>
                                        <p:strVal val="visible"/>
                                      </p:to>
                                    </p:set>
                                    <p:animEffect transition="in" filter="wipe(left)">
                                      <p:cBhvr>
                                        <p:cTn id="15" dur="500"/>
                                        <p:tgtEl>
                                          <p:spTgt spid="282020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820188"/>
                                        </p:tgtEl>
                                        <p:attrNameLst>
                                          <p:attrName>style.visibility</p:attrName>
                                        </p:attrNameLst>
                                      </p:cBhvr>
                                      <p:to>
                                        <p:strVal val="visible"/>
                                      </p:to>
                                    </p:set>
                                    <p:animEffect transition="in" filter="wipe(left)">
                                      <p:cBhvr>
                                        <p:cTn id="20" dur="500"/>
                                        <p:tgtEl>
                                          <p:spTgt spid="2820188"/>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2820206"/>
                                        </p:tgtEl>
                                        <p:attrNameLst>
                                          <p:attrName>style.visibility</p:attrName>
                                        </p:attrNameLst>
                                      </p:cBhvr>
                                      <p:to>
                                        <p:strVal val="visible"/>
                                      </p:to>
                                    </p:set>
                                    <p:animEffect transition="in" filter="wipe(up)">
                                      <p:cBhvr>
                                        <p:cTn id="24" dur="500"/>
                                        <p:tgtEl>
                                          <p:spTgt spid="282020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820106"/>
                                        </p:tgtEl>
                                        <p:attrNameLst>
                                          <p:attrName>style.visibility</p:attrName>
                                        </p:attrNameLst>
                                      </p:cBhvr>
                                      <p:to>
                                        <p:strVal val="visible"/>
                                      </p:to>
                                    </p:set>
                                    <p:animEffect transition="in" filter="wipe(left)">
                                      <p:cBhvr>
                                        <p:cTn id="29" dur="500"/>
                                        <p:tgtEl>
                                          <p:spTgt spid="282010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2820174"/>
                                        </p:tgtEl>
                                        <p:attrNameLst>
                                          <p:attrName>style.visibility</p:attrName>
                                        </p:attrNameLst>
                                      </p:cBhvr>
                                      <p:to>
                                        <p:strVal val="visible"/>
                                      </p:to>
                                    </p:set>
                                    <p:animEffect transition="in" filter="wipe(left)">
                                      <p:cBhvr>
                                        <p:cTn id="33" dur="500"/>
                                        <p:tgtEl>
                                          <p:spTgt spid="282017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820201"/>
                                        </p:tgtEl>
                                        <p:attrNameLst>
                                          <p:attrName>style.visibility</p:attrName>
                                        </p:attrNameLst>
                                      </p:cBhvr>
                                      <p:to>
                                        <p:strVal val="visible"/>
                                      </p:to>
                                    </p:set>
                                    <p:animEffect transition="in" filter="wipe(up)">
                                      <p:cBhvr>
                                        <p:cTn id="38" dur="500"/>
                                        <p:tgtEl>
                                          <p:spTgt spid="2820201"/>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2820199"/>
                                        </p:tgtEl>
                                        <p:attrNameLst>
                                          <p:attrName>style.visibility</p:attrName>
                                        </p:attrNameLst>
                                      </p:cBhvr>
                                      <p:to>
                                        <p:strVal val="visible"/>
                                      </p:to>
                                    </p:set>
                                    <p:animEffect transition="in" filter="wipe(left)">
                                      <p:cBhvr>
                                        <p:cTn id="42" dur="500"/>
                                        <p:tgtEl>
                                          <p:spTgt spid="2820199"/>
                                        </p:tgtEl>
                                      </p:cBhvr>
                                    </p:animEffect>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2820192"/>
                                        </p:tgtEl>
                                        <p:attrNameLst>
                                          <p:attrName>style.visibility</p:attrName>
                                        </p:attrNameLst>
                                      </p:cBhvr>
                                      <p:to>
                                        <p:strVal val="visible"/>
                                      </p:to>
                                    </p:set>
                                    <p:animEffect transition="in" filter="wipe(left)">
                                      <p:cBhvr>
                                        <p:cTn id="46" dur="500"/>
                                        <p:tgtEl>
                                          <p:spTgt spid="2820192"/>
                                        </p:tgtEl>
                                      </p:cBhvr>
                                    </p:animEffect>
                                  </p:childTnLst>
                                </p:cTn>
                              </p:par>
                            </p:childTnLst>
                          </p:cTn>
                        </p:par>
                        <p:par>
                          <p:cTn id="47" fill="hold">
                            <p:stCondLst>
                              <p:cond delay="1500"/>
                            </p:stCondLst>
                            <p:childTnLst>
                              <p:par>
                                <p:cTn id="48" presetID="22" presetClass="entr" presetSubtype="8" fill="hold" nodeType="afterEffect">
                                  <p:stCondLst>
                                    <p:cond delay="0"/>
                                  </p:stCondLst>
                                  <p:childTnLst>
                                    <p:set>
                                      <p:cBhvr>
                                        <p:cTn id="49" dur="1" fill="hold">
                                          <p:stCondLst>
                                            <p:cond delay="0"/>
                                          </p:stCondLst>
                                        </p:cTn>
                                        <p:tgtEl>
                                          <p:spTgt spid="2820165"/>
                                        </p:tgtEl>
                                        <p:attrNameLst>
                                          <p:attrName>style.visibility</p:attrName>
                                        </p:attrNameLst>
                                      </p:cBhvr>
                                      <p:to>
                                        <p:strVal val="visible"/>
                                      </p:to>
                                    </p:set>
                                    <p:animEffect transition="in" filter="wipe(left)">
                                      <p:cBhvr>
                                        <p:cTn id="50" dur="500"/>
                                        <p:tgtEl>
                                          <p:spTgt spid="282016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2820202"/>
                                        </p:tgtEl>
                                        <p:attrNameLst>
                                          <p:attrName>style.visibility</p:attrName>
                                        </p:attrNameLst>
                                      </p:cBhvr>
                                      <p:to>
                                        <p:strVal val="visible"/>
                                      </p:to>
                                    </p:set>
                                    <p:animEffect transition="in" filter="wipe(up)">
                                      <p:cBhvr>
                                        <p:cTn id="55" dur="500"/>
                                        <p:tgtEl>
                                          <p:spTgt spid="2820202"/>
                                        </p:tgtEl>
                                      </p:cBhvr>
                                    </p:animEffect>
                                  </p:childTnLst>
                                </p:cTn>
                              </p:par>
                            </p:childTnLst>
                          </p:cTn>
                        </p:par>
                        <p:par>
                          <p:cTn id="56" fill="hold">
                            <p:stCondLst>
                              <p:cond delay="500"/>
                            </p:stCondLst>
                            <p:childTnLst>
                              <p:par>
                                <p:cTn id="57" presetID="22" presetClass="entr" presetSubtype="8" fill="hold" nodeType="afterEffect">
                                  <p:stCondLst>
                                    <p:cond delay="0"/>
                                  </p:stCondLst>
                                  <p:childTnLst>
                                    <p:set>
                                      <p:cBhvr>
                                        <p:cTn id="58" dur="1" fill="hold">
                                          <p:stCondLst>
                                            <p:cond delay="0"/>
                                          </p:stCondLst>
                                        </p:cTn>
                                        <p:tgtEl>
                                          <p:spTgt spid="2820180"/>
                                        </p:tgtEl>
                                        <p:attrNameLst>
                                          <p:attrName>style.visibility</p:attrName>
                                        </p:attrNameLst>
                                      </p:cBhvr>
                                      <p:to>
                                        <p:strVal val="visible"/>
                                      </p:to>
                                    </p:set>
                                    <p:animEffect transition="in" filter="wipe(left)">
                                      <p:cBhvr>
                                        <p:cTn id="59" dur="500"/>
                                        <p:tgtEl>
                                          <p:spTgt spid="2820180"/>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2820182"/>
                                        </p:tgtEl>
                                        <p:attrNameLst>
                                          <p:attrName>style.visibility</p:attrName>
                                        </p:attrNameLst>
                                      </p:cBhvr>
                                      <p:to>
                                        <p:strVal val="visible"/>
                                      </p:to>
                                    </p:set>
                                    <p:animEffect transition="in" filter="wipe(left)">
                                      <p:cBhvr>
                                        <p:cTn id="63" dur="500"/>
                                        <p:tgtEl>
                                          <p:spTgt spid="2820182"/>
                                        </p:tgtEl>
                                      </p:cBhvr>
                                    </p:animEffect>
                                  </p:childTnLst>
                                </p:cTn>
                              </p:par>
                            </p:childTnLst>
                          </p:cTn>
                        </p:par>
                        <p:par>
                          <p:cTn id="64" fill="hold">
                            <p:stCondLst>
                              <p:cond delay="1500"/>
                            </p:stCondLst>
                            <p:childTnLst>
                              <p:par>
                                <p:cTn id="65" presetID="22" presetClass="entr" presetSubtype="8" fill="hold" nodeType="afterEffect">
                                  <p:stCondLst>
                                    <p:cond delay="0"/>
                                  </p:stCondLst>
                                  <p:childTnLst>
                                    <p:set>
                                      <p:cBhvr>
                                        <p:cTn id="66" dur="1" fill="hold">
                                          <p:stCondLst>
                                            <p:cond delay="0"/>
                                          </p:stCondLst>
                                        </p:cTn>
                                        <p:tgtEl>
                                          <p:spTgt spid="2820181"/>
                                        </p:tgtEl>
                                        <p:attrNameLst>
                                          <p:attrName>style.visibility</p:attrName>
                                        </p:attrNameLst>
                                      </p:cBhvr>
                                      <p:to>
                                        <p:strVal val="visible"/>
                                      </p:to>
                                    </p:set>
                                    <p:animEffect transition="in" filter="wipe(left)">
                                      <p:cBhvr>
                                        <p:cTn id="67" dur="500"/>
                                        <p:tgtEl>
                                          <p:spTgt spid="2820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0192" grpId="0"/>
      <p:bldP spid="282019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4608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3" name="" r:id="rId2" imgW="0" imgH="0" progId="TCLayout.ActiveDocument.1">
                  <p:embed/>
                </p:oleObj>
              </mc:Choice>
              <mc:Fallback>
                <p:oleObj name="" r:id="rId2" imgW="0" imgH="0" progId="TCLayout.ActiveDocument.1">
                  <p:embed/>
                  <p:pic>
                    <p:nvPicPr>
                      <p:cNvPr id="0" name="图片 3082"/>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pic>
        <p:nvPicPr>
          <p:cNvPr id="46084" name="Picture 3" descr="Klettersteig">
            <a:hlinkClick r:id="rId3"/>
          </p:cNvPr>
          <p:cNvPicPr>
            <a:picLocks noChangeAspect="1"/>
          </p:cNvPicPr>
          <p:nvPr>
            <p:custDataLst>
              <p:tags r:id="rId4"/>
            </p:custDataLst>
          </p:nvPr>
        </p:nvPicPr>
        <p:blipFill>
          <a:blip r:embed="rId5"/>
          <a:stretch>
            <a:fillRect/>
          </a:stretch>
        </p:blipFill>
        <p:spPr>
          <a:xfrm>
            <a:off x="3198813" y="2568575"/>
            <a:ext cx="2370137" cy="1535113"/>
          </a:xfrm>
          <a:prstGeom prst="rect">
            <a:avLst/>
          </a:prstGeom>
          <a:noFill/>
          <a:ln w="28575" cap="flat" cmpd="sng">
            <a:solidFill>
              <a:schemeClr val="accent2"/>
            </a:solidFill>
            <a:prstDash val="solid"/>
            <a:miter/>
            <a:headEnd type="none" w="med" len="med"/>
            <a:tailEnd type="none" w="med" len="med"/>
          </a:ln>
        </p:spPr>
      </p:pic>
      <p:sp>
        <p:nvSpPr>
          <p:cNvPr id="46085" name="Rectangle 4"/>
          <p:cNvSpPr/>
          <p:nvPr>
            <p:custDataLst>
              <p:tags r:id="rId6"/>
            </p:custDataLst>
          </p:nvPr>
        </p:nvSpPr>
        <p:spPr>
          <a:xfrm>
            <a:off x="3371850" y="3152775"/>
            <a:ext cx="2047875" cy="368935"/>
          </a:xfrm>
          <a:prstGeom prst="rect">
            <a:avLst/>
          </a:prstGeom>
          <a:solidFill>
            <a:schemeClr val="bg2">
              <a:alpha val="70195"/>
            </a:schemeClr>
          </a:solid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buSzTx/>
            </a:pPr>
            <a:r>
              <a:rPr lang="zh-CN" altLang="en-US" sz="1200" b="1" dirty="0">
                <a:solidFill>
                  <a:schemeClr val="tx2"/>
                </a:solidFill>
              </a:rPr>
              <a:t>XX如何未雨绸缪，应对这些外部趋势带来的挑战？</a:t>
            </a:r>
            <a:endParaRPr lang="zh-CN" altLang="en-US" sz="1200" b="1" dirty="0">
              <a:solidFill>
                <a:schemeClr val="tx2"/>
              </a:solidFill>
            </a:endParaRPr>
          </a:p>
        </p:txBody>
      </p:sp>
      <p:sp>
        <p:nvSpPr>
          <p:cNvPr id="46086" name="Rectangle 36"/>
          <p:cNvSpPr>
            <a:spLocks noGrp="1"/>
          </p:cNvSpPr>
          <p:nvPr>
            <p:ph type="title"/>
            <p:custDataLst>
              <p:tags r:id="rId7"/>
            </p:custDataLst>
          </p:nvPr>
        </p:nvSpPr>
        <p:spPr>
          <a:xfrm>
            <a:off x="119063" y="230188"/>
            <a:ext cx="8020050" cy="738505"/>
          </a:xfrm>
          <a:ln/>
        </p:spPr>
        <p:txBody>
          <a:bodyPr vert="horz" wrap="square" lIns="0" tIns="0" rIns="0" bIns="0" anchor="t" anchorCtr="0">
            <a:spAutoFit/>
          </a:bodyPr>
          <a:p>
            <a:pPr marL="342900" indent="0" defTabSz="895350" eaLnBrk="1" hangingPunct="1">
              <a:tabLst>
                <a:tab pos="514350" algn="l"/>
              </a:tabLst>
            </a:pPr>
            <a:r>
              <a:rPr lang="zh-CN" altLang="en-US" dirty="0"/>
              <a:t>XX首先需要面对优化供应、满足需求、接受</a:t>
            </a:r>
            <a:br>
              <a:rPr lang="zh-CN" altLang="en-US" dirty="0"/>
            </a:br>
            <a:r>
              <a:rPr lang="zh-CN" altLang="en-US" dirty="0"/>
              <a:t>监管和提升管理的挑战和要求 </a:t>
            </a:r>
            <a:r>
              <a:rPr lang="en-US" altLang="zh-CN" dirty="0"/>
              <a:t>...</a:t>
            </a:r>
            <a:endParaRPr lang="en-US" altLang="zh-CN" dirty="0"/>
          </a:p>
        </p:txBody>
      </p:sp>
      <p:sp>
        <p:nvSpPr>
          <p:cNvPr id="46087" name="AutoShape 7"/>
          <p:cNvSpPr/>
          <p:nvPr>
            <p:custDataLst>
              <p:tags r:id="rId8"/>
            </p:custDataLst>
          </p:nvPr>
        </p:nvSpPr>
        <p:spPr>
          <a:xfrm rot="2700000" flipH="1" flipV="1">
            <a:off x="4779963" y="3529013"/>
            <a:ext cx="425450" cy="409575"/>
          </a:xfrm>
          <a:prstGeom prst="rightArrow">
            <a:avLst>
              <a:gd name="adj1" fmla="val 70000"/>
              <a:gd name="adj2" fmla="val 37659"/>
            </a:avLst>
          </a:prstGeom>
          <a:solidFill>
            <a:schemeClr val="accent2"/>
          </a:solidFill>
          <a:ln w="12700" cap="flat" cmpd="sng">
            <a:solidFill>
              <a:schemeClr val="bg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088" name="Rectangle 8"/>
          <p:cNvSpPr/>
          <p:nvPr>
            <p:custDataLst>
              <p:tags r:id="rId9"/>
            </p:custDataLst>
          </p:nvPr>
        </p:nvSpPr>
        <p:spPr>
          <a:xfrm>
            <a:off x="5032375" y="3760788"/>
            <a:ext cx="3868738" cy="2662237"/>
          </a:xfrm>
          <a:prstGeom prst="rect">
            <a:avLst/>
          </a:prstGeom>
          <a:gradFill rotWithShape="1">
            <a:gsLst>
              <a:gs pos="0">
                <a:schemeClr val="accent2"/>
              </a:gs>
              <a:gs pos="100000">
                <a:schemeClr val="bg1">
                  <a:alpha val="0"/>
                </a:scheme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089" name="Rectangle 9"/>
          <p:cNvSpPr/>
          <p:nvPr>
            <p:custDataLst>
              <p:tags r:id="rId10"/>
            </p:custDataLst>
          </p:nvPr>
        </p:nvSpPr>
        <p:spPr>
          <a:xfrm>
            <a:off x="8159750" y="3921125"/>
            <a:ext cx="609600" cy="182563"/>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客户需求</a:t>
            </a:r>
            <a:endParaRPr lang="en-US" altLang="zh-CN" sz="1200" b="1" dirty="0"/>
          </a:p>
        </p:txBody>
      </p:sp>
      <p:sp>
        <p:nvSpPr>
          <p:cNvPr id="46090" name="Rectangle 10"/>
          <p:cNvSpPr/>
          <p:nvPr>
            <p:custDataLst>
              <p:tags r:id="rId11"/>
            </p:custDataLst>
          </p:nvPr>
        </p:nvSpPr>
        <p:spPr>
          <a:xfrm>
            <a:off x="5156200" y="4254500"/>
            <a:ext cx="3643313" cy="21907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spcBef>
                <a:spcPct val="10000"/>
              </a:spcBef>
            </a:pPr>
            <a:r>
              <a:rPr lang="zh-CN" altLang="en-US" sz="1200" b="1" dirty="0"/>
              <a:t>电力需求压力从量向质转移，售电量增速放缓，投资规模增速相应放缓</a:t>
            </a:r>
            <a:endParaRPr lang="zh-CN" altLang="en-US" sz="1200" b="1" dirty="0"/>
          </a:p>
          <a:p>
            <a:pPr marL="144780" lvl="1" indent="-142875" defTabSz="895350" eaLnBrk="1" hangingPunct="1"/>
            <a:r>
              <a:rPr lang="zh-CN" altLang="en-US" sz="1200" b="1" dirty="0"/>
              <a:t>峰谷差扩大</a:t>
            </a:r>
            <a:r>
              <a:rPr lang="zh-CN" altLang="en-US" sz="1200" dirty="0"/>
              <a:t>：负荷呈典型的国际都市特征，峰谷差越来越显著</a:t>
            </a:r>
            <a:endParaRPr lang="zh-CN" altLang="en-US" sz="1200" dirty="0"/>
          </a:p>
          <a:p>
            <a:pPr marL="144780" lvl="1" indent="-142875" defTabSz="895350" eaLnBrk="1" hangingPunct="1"/>
            <a:r>
              <a:rPr lang="zh-CN" altLang="en-US" sz="1200" b="1" dirty="0"/>
              <a:t>客户多元化、国际化，要求越来越高</a:t>
            </a:r>
            <a:r>
              <a:rPr lang="zh-CN" altLang="en-US" sz="1200" dirty="0"/>
              <a:t>：</a:t>
            </a:r>
            <a:endParaRPr lang="zh-CN" altLang="en-US" sz="1200" dirty="0"/>
          </a:p>
          <a:p>
            <a:pPr marL="295275" lvl="2" indent="-149225" defTabSz="895350" eaLnBrk="1" hangingPunct="1"/>
            <a:r>
              <a:rPr lang="zh-CN" altLang="en-US" sz="1200" dirty="0"/>
              <a:t>电子企业对于电能质量提出了更高的要求</a:t>
            </a:r>
            <a:endParaRPr lang="zh-CN" altLang="en-US" sz="1200" dirty="0"/>
          </a:p>
          <a:p>
            <a:pPr marL="295275" lvl="2" indent="-149225" defTabSz="895350" eaLnBrk="1" hangingPunct="1"/>
            <a:r>
              <a:rPr lang="zh-CN" altLang="en-US" sz="1200" dirty="0"/>
              <a:t>新客户接入对于公平性、一致性要求更为苛刻</a:t>
            </a:r>
            <a:endParaRPr lang="zh-CN" altLang="en-US" sz="1200" dirty="0"/>
          </a:p>
          <a:p>
            <a:pPr marL="295275" lvl="2" indent="-149225" defTabSz="895350" eaLnBrk="1" hangingPunct="1"/>
            <a:r>
              <a:rPr lang="zh-CN" altLang="en-US" sz="1200" dirty="0"/>
              <a:t>客户对于服务便利性提出了更高的要求</a:t>
            </a:r>
            <a:endParaRPr lang="zh-CN" altLang="en-US" sz="1200" dirty="0"/>
          </a:p>
          <a:p>
            <a:pPr marL="295275" lvl="2" indent="-149225" defTabSz="895350" eaLnBrk="1" hangingPunct="1"/>
            <a:r>
              <a:rPr lang="zh-CN" altLang="en-US" sz="1200" dirty="0"/>
              <a:t>客户需求从电能提供进化到整体用电服务</a:t>
            </a:r>
            <a:endParaRPr lang="zh-CN" altLang="en-US" sz="1200" dirty="0"/>
          </a:p>
          <a:p>
            <a:pPr marL="144780" lvl="1" indent="-142875" defTabSz="895350" eaLnBrk="1" hangingPunct="1"/>
            <a:r>
              <a:rPr lang="zh-CN" altLang="ca-ES" sz="1200" dirty="0"/>
              <a:t>确保满足</a:t>
            </a:r>
            <a:r>
              <a:rPr lang="zh-CN" altLang="ca-ES" sz="1200" b="1" dirty="0"/>
              <a:t>上海打造</a:t>
            </a:r>
            <a:r>
              <a:rPr lang="zh-CN" altLang="en-US" sz="1200" b="1" dirty="0"/>
              <a:t>现代服务业和先进制造业、建设国际金融中心和国际航运中心</a:t>
            </a:r>
            <a:r>
              <a:rPr lang="zh-CN" altLang="en-US" sz="1200" dirty="0"/>
              <a:t>对于电力需求和电力质量的要求</a:t>
            </a:r>
            <a:endParaRPr lang="zh-CN" altLang="en-US" sz="1200" b="1" dirty="0"/>
          </a:p>
        </p:txBody>
      </p:sp>
      <p:grpSp>
        <p:nvGrpSpPr>
          <p:cNvPr id="46091" name="Group 11"/>
          <p:cNvGrpSpPr/>
          <p:nvPr/>
        </p:nvGrpSpPr>
        <p:grpSpPr>
          <a:xfrm>
            <a:off x="119063" y="3521075"/>
            <a:ext cx="3868737" cy="2943225"/>
            <a:chOff x="75" y="2218"/>
            <a:chExt cx="2437" cy="1854"/>
          </a:xfrm>
        </p:grpSpPr>
        <p:sp>
          <p:nvSpPr>
            <p:cNvPr id="46106" name="AutoShape 12"/>
            <p:cNvSpPr/>
            <p:nvPr>
              <p:custDataLst>
                <p:tags r:id="rId12"/>
              </p:custDataLst>
            </p:nvPr>
          </p:nvSpPr>
          <p:spPr>
            <a:xfrm rot="-2700000" flipV="1">
              <a:off x="2249" y="2223"/>
              <a:ext cx="268" cy="258"/>
            </a:xfrm>
            <a:prstGeom prst="rightArrow">
              <a:avLst>
                <a:gd name="adj1" fmla="val 70000"/>
                <a:gd name="adj2" fmla="val 37659"/>
              </a:avLst>
            </a:prstGeom>
            <a:solidFill>
              <a:schemeClr val="accent2"/>
            </a:solidFill>
            <a:ln w="12700" cap="flat" cmpd="sng">
              <a:solidFill>
                <a:schemeClr val="bg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107" name="Rectangle 13"/>
            <p:cNvSpPr/>
            <p:nvPr>
              <p:custDataLst>
                <p:tags r:id="rId13"/>
              </p:custDataLst>
            </p:nvPr>
          </p:nvSpPr>
          <p:spPr>
            <a:xfrm>
              <a:off x="75" y="2369"/>
              <a:ext cx="2276" cy="1677"/>
            </a:xfrm>
            <a:prstGeom prst="rect">
              <a:avLst/>
            </a:prstGeom>
            <a:gradFill rotWithShape="1">
              <a:gsLst>
                <a:gs pos="0">
                  <a:schemeClr val="accent2"/>
                </a:gs>
                <a:gs pos="100000">
                  <a:schemeClr val="bg1">
                    <a:alpha val="0"/>
                  </a:schemeClr>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108" name="Rectangle 14"/>
            <p:cNvSpPr/>
            <p:nvPr>
              <p:custDataLst>
                <p:tags r:id="rId14"/>
              </p:custDataLst>
            </p:nvPr>
          </p:nvSpPr>
          <p:spPr>
            <a:xfrm>
              <a:off x="1821" y="2301"/>
              <a:ext cx="406" cy="541"/>
            </a:xfrm>
            <a:prstGeom prst="rect">
              <a:avLst/>
            </a:prstGeom>
            <a:noFill/>
            <a:ln w="9525">
              <a:noFill/>
            </a:ln>
          </p:spPr>
          <p:txBody>
            <a:bodyPr lIns="76200" tIns="0" rIns="0" bIns="0" anchor="ctr" anchorCtr="0"/>
            <a:p>
              <a:pPr algn="ctr" eaLnBrk="1" hangingPunct="1"/>
              <a:endParaRPr lang="zh-CN" altLang="en-US" dirty="0">
                <a:latin typeface="Arial" panose="020B0604020202020204" pitchFamily="34" charset="0"/>
              </a:endParaRPr>
            </a:p>
          </p:txBody>
        </p:sp>
        <p:sp>
          <p:nvSpPr>
            <p:cNvPr id="46109" name="Rectangle 15"/>
            <p:cNvSpPr/>
            <p:nvPr>
              <p:custDataLst>
                <p:tags r:id="rId15"/>
              </p:custDataLst>
            </p:nvPr>
          </p:nvSpPr>
          <p:spPr>
            <a:xfrm>
              <a:off x="159" y="2470"/>
              <a:ext cx="384" cy="11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电力供应</a:t>
              </a:r>
              <a:endParaRPr lang="zh-CN" altLang="en-US" sz="1200" b="1" dirty="0"/>
            </a:p>
          </p:txBody>
        </p:sp>
        <p:sp>
          <p:nvSpPr>
            <p:cNvPr id="46110" name="Rectangle 16"/>
            <p:cNvSpPr/>
            <p:nvPr>
              <p:custDataLst>
                <p:tags r:id="rId16"/>
              </p:custDataLst>
            </p:nvPr>
          </p:nvSpPr>
          <p:spPr>
            <a:xfrm>
              <a:off x="159" y="2680"/>
              <a:ext cx="2119" cy="139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外来电比例持续上升：</a:t>
              </a:r>
              <a:r>
                <a:rPr lang="zh-CN" altLang="en-US" sz="1200" dirty="0"/>
                <a:t>由于“上大压小”和本地发电气源不足，未来上海的外围电和外来电比例将逐步上升</a:t>
              </a:r>
              <a:endParaRPr lang="zh-CN" altLang="en-US" sz="1200" dirty="0"/>
            </a:p>
            <a:p>
              <a:pPr marL="144780" lvl="1" indent="-142875" defTabSz="895350" eaLnBrk="1" hangingPunct="1"/>
              <a:r>
                <a:rPr lang="zh-CN" altLang="en-US" sz="1200" b="1" dirty="0"/>
                <a:t>电源特性的多元化：</a:t>
              </a:r>
              <a:r>
                <a:rPr lang="zh-CN" altLang="en-US" sz="1200" dirty="0"/>
                <a:t>清洁能源如风电、核电和特高压的供电比例逐步提高</a:t>
              </a:r>
              <a:endParaRPr lang="zh-CN" altLang="en-US" sz="1200" dirty="0"/>
            </a:p>
            <a:p>
              <a:pPr marL="144780" lvl="1" indent="-142875" defTabSz="895350" eaLnBrk="1" hangingPunct="1"/>
              <a:r>
                <a:rPr lang="zh-CN" altLang="en-US" sz="1200" b="1" dirty="0"/>
                <a:t>购电自主性不高，不确定性加大：</a:t>
              </a:r>
              <a:r>
                <a:rPr lang="zh-CN" altLang="en-US" sz="1200" dirty="0"/>
                <a:t>西南水电和特高压的政策电使得购电的自主性不高</a:t>
              </a:r>
              <a:r>
                <a:rPr lang="en-US" altLang="zh-CN" sz="1200" dirty="0"/>
                <a:t>;</a:t>
              </a:r>
              <a:r>
                <a:rPr lang="zh-CN" altLang="en-US" sz="1200" dirty="0"/>
                <a:t>随着周边省份自身电力需求的增速加快，未来华东电力市场供需关系不确定性加大</a:t>
              </a:r>
              <a:endParaRPr lang="zh-CN" altLang="en-US" sz="1200" dirty="0"/>
            </a:p>
            <a:p>
              <a:pPr marL="144780" lvl="1" indent="-142875" defTabSz="895350" eaLnBrk="1" hangingPunct="1"/>
              <a:r>
                <a:rPr lang="zh-CN" altLang="en-US" sz="1200" b="1" dirty="0"/>
                <a:t>土地、走廊等稀缺资源价格飞涨</a:t>
              </a:r>
              <a:endParaRPr lang="zh-CN" altLang="en-US" sz="1200" dirty="0"/>
            </a:p>
            <a:p>
              <a:pPr marL="144780" lvl="1" indent="-142875" defTabSz="895350" eaLnBrk="1" hangingPunct="1">
                <a:spcBef>
                  <a:spcPct val="10000"/>
                </a:spcBef>
              </a:pPr>
              <a:r>
                <a:rPr lang="zh-CN" altLang="en-US" sz="1200" b="1" dirty="0"/>
                <a:t>快速增加的设备数量、品种繁多的设备种类</a:t>
              </a:r>
              <a:r>
                <a:rPr lang="zh-CN" altLang="en-US" sz="1200" dirty="0"/>
                <a:t>对于物资采购和运行维护提出了新的挑战</a:t>
              </a:r>
              <a:endParaRPr lang="zh-CN" altLang="en-US" sz="1200" dirty="0"/>
            </a:p>
          </p:txBody>
        </p:sp>
      </p:grpSp>
      <p:sp>
        <p:nvSpPr>
          <p:cNvPr id="46092" name="McK Exhibit Title Number"/>
          <p:cNvSpPr>
            <a:spLocks noChangeAspect="1"/>
          </p:cNvSpPr>
          <p:nvPr>
            <p:custDataLst>
              <p:tags r:id="rId17"/>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A</a:t>
            </a:r>
            <a:endParaRPr lang="en-US" altLang="zh-CN" sz="1600" b="1" dirty="0">
              <a:solidFill>
                <a:schemeClr val="bg1"/>
              </a:solidFill>
              <a:latin typeface="Arial" panose="020B0604020202020204" pitchFamily="34" charset="0"/>
            </a:endParaRPr>
          </a:p>
        </p:txBody>
      </p:sp>
      <p:sp>
        <p:nvSpPr>
          <p:cNvPr id="46093" name="McK Footnote"/>
          <p:cNvSpPr txBox="1"/>
          <p:nvPr>
            <p:custDataLst>
              <p:tags r:id="rId18"/>
            </p:custDataLst>
          </p:nvPr>
        </p:nvSpPr>
        <p:spPr>
          <a:xfrm>
            <a:off x="11906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资料来源：项目小组分析；访谈</a:t>
            </a:r>
            <a:endParaRPr lang="zh-CN" altLang="en-US" sz="1200" dirty="0">
              <a:solidFill>
                <a:schemeClr val="bg1"/>
              </a:solidFill>
            </a:endParaRPr>
          </a:p>
        </p:txBody>
      </p:sp>
      <p:sp>
        <p:nvSpPr>
          <p:cNvPr id="46094" name="AutoShape 20"/>
          <p:cNvSpPr/>
          <p:nvPr>
            <p:custDataLst>
              <p:tags r:id="rId19"/>
            </p:custDataLst>
          </p:nvPr>
        </p:nvSpPr>
        <p:spPr>
          <a:xfrm rot="2700000">
            <a:off x="3514725" y="2671763"/>
            <a:ext cx="534988" cy="409575"/>
          </a:xfrm>
          <a:prstGeom prst="rightArrow">
            <a:avLst>
              <a:gd name="adj1" fmla="val 70000"/>
              <a:gd name="adj2" fmla="val 47355"/>
            </a:avLst>
          </a:prstGeom>
          <a:solidFill>
            <a:schemeClr val="accent2"/>
          </a:solidFill>
          <a:ln w="12700" cap="flat" cmpd="sng">
            <a:solidFill>
              <a:schemeClr val="bg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095" name="Rectangle 21"/>
          <p:cNvSpPr/>
          <p:nvPr>
            <p:custDataLst>
              <p:tags r:id="rId20"/>
            </p:custDataLst>
          </p:nvPr>
        </p:nvSpPr>
        <p:spPr>
          <a:xfrm>
            <a:off x="119063" y="984250"/>
            <a:ext cx="3613150" cy="1830388"/>
          </a:xfrm>
          <a:prstGeom prst="rect">
            <a:avLst/>
          </a:prstGeom>
          <a:gradFill rotWithShape="1">
            <a:gsLst>
              <a:gs pos="0">
                <a:schemeClr val="bg1">
                  <a:alpha val="0"/>
                </a:schemeClr>
              </a:gs>
              <a:gs pos="100000">
                <a:schemeClr val="accent2"/>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096" name="Rectangle 22"/>
          <p:cNvSpPr/>
          <p:nvPr>
            <p:custDataLst>
              <p:tags r:id="rId21"/>
            </p:custDataLst>
          </p:nvPr>
        </p:nvSpPr>
        <p:spPr>
          <a:xfrm>
            <a:off x="252413" y="984250"/>
            <a:ext cx="1066800" cy="182563"/>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行业和政策法规</a:t>
            </a:r>
            <a:endParaRPr lang="zh-CN" altLang="en-US" sz="1200" b="1" dirty="0"/>
          </a:p>
        </p:txBody>
      </p:sp>
      <p:sp>
        <p:nvSpPr>
          <p:cNvPr id="46097" name="Rectangle 23"/>
          <p:cNvSpPr/>
          <p:nvPr>
            <p:custDataLst>
              <p:tags r:id="rId22"/>
            </p:custDataLst>
          </p:nvPr>
        </p:nvSpPr>
        <p:spPr>
          <a:xfrm>
            <a:off x="252413" y="1273175"/>
            <a:ext cx="3363912" cy="129698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国资委对于国企经营业绩提出了更高的要求</a:t>
            </a:r>
            <a:endParaRPr lang="zh-CN" altLang="en-US" sz="1200" b="1" dirty="0"/>
          </a:p>
          <a:p>
            <a:pPr marL="144780" lvl="1" indent="-142875" defTabSz="895350" eaLnBrk="1" hangingPunct="1"/>
            <a:r>
              <a:rPr lang="zh-CN" altLang="en-US" sz="1200" b="1" dirty="0"/>
              <a:t>电力行业改革有序推进，行业监督日趋严格</a:t>
            </a:r>
            <a:r>
              <a:rPr lang="en-US" altLang="zh-CN" sz="1200" b="1" dirty="0"/>
              <a:t>, </a:t>
            </a:r>
            <a:r>
              <a:rPr lang="zh-CN" altLang="en-US" sz="1200" dirty="0"/>
              <a:t>例如国家审计署审计标准日趋严格，政策审批日益规范</a:t>
            </a:r>
            <a:endParaRPr lang="zh-CN" altLang="en-US" sz="1200" dirty="0"/>
          </a:p>
          <a:p>
            <a:pPr marL="144780" lvl="1" indent="-142875" defTabSz="895350" eaLnBrk="1" hangingPunct="1">
              <a:spcBef>
                <a:spcPct val="10000"/>
              </a:spcBef>
            </a:pPr>
            <a:r>
              <a:rPr lang="zh-CN" altLang="en-US" sz="1200" b="1" dirty="0"/>
              <a:t>政策法规日益规范、居民维权意识逐渐增强，建设进度难以保证</a:t>
            </a:r>
            <a:endParaRPr lang="zh-CN" altLang="en-US" sz="1200" b="1" dirty="0"/>
          </a:p>
          <a:p>
            <a:pPr marL="144780" lvl="1" indent="-142875" defTabSz="895350" eaLnBrk="1" hangingPunct="1"/>
            <a:endParaRPr lang="zh-CN" altLang="en-US" sz="1200" dirty="0"/>
          </a:p>
        </p:txBody>
      </p:sp>
      <p:sp>
        <p:nvSpPr>
          <p:cNvPr id="46098" name="Line 24"/>
          <p:cNvSpPr/>
          <p:nvPr/>
        </p:nvSpPr>
        <p:spPr>
          <a:xfrm>
            <a:off x="276225" y="1203325"/>
            <a:ext cx="3324225" cy="0"/>
          </a:xfrm>
          <a:prstGeom prst="line">
            <a:avLst/>
          </a:prstGeom>
          <a:ln w="12700" cap="flat" cmpd="sng">
            <a:solidFill>
              <a:schemeClr val="folHlink"/>
            </a:solidFill>
            <a:prstDash val="solid"/>
            <a:headEnd type="none" w="med" len="med"/>
            <a:tailEnd type="none" w="med" len="med"/>
          </a:ln>
        </p:spPr>
      </p:sp>
      <p:sp>
        <p:nvSpPr>
          <p:cNvPr id="46099" name="AutoShape 26"/>
          <p:cNvSpPr/>
          <p:nvPr>
            <p:custDataLst>
              <p:tags r:id="rId23"/>
            </p:custDataLst>
          </p:nvPr>
        </p:nvSpPr>
        <p:spPr>
          <a:xfrm rot="-2700000" flipH="1">
            <a:off x="4724400" y="2671763"/>
            <a:ext cx="534988" cy="409575"/>
          </a:xfrm>
          <a:prstGeom prst="rightArrow">
            <a:avLst>
              <a:gd name="adj1" fmla="val 70000"/>
              <a:gd name="adj2" fmla="val 47355"/>
            </a:avLst>
          </a:prstGeom>
          <a:solidFill>
            <a:schemeClr val="accent2"/>
          </a:solidFill>
          <a:ln w="12700" cap="flat" cmpd="sng">
            <a:solidFill>
              <a:schemeClr val="bg1"/>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100" name="Rectangle 27"/>
          <p:cNvSpPr/>
          <p:nvPr>
            <p:custDataLst>
              <p:tags r:id="rId24"/>
            </p:custDataLst>
          </p:nvPr>
        </p:nvSpPr>
        <p:spPr>
          <a:xfrm>
            <a:off x="5032375" y="984250"/>
            <a:ext cx="3868738" cy="1830388"/>
          </a:xfrm>
          <a:prstGeom prst="rect">
            <a:avLst/>
          </a:prstGeom>
          <a:gradFill rotWithShape="1">
            <a:gsLst>
              <a:gs pos="0">
                <a:schemeClr val="bg1">
                  <a:alpha val="0"/>
                </a:schemeClr>
              </a:gs>
              <a:gs pos="100000">
                <a:schemeClr val="accent2"/>
              </a:gs>
            </a:gsLst>
            <a:lin ang="5400000" scaled="1"/>
            <a:tileRect/>
          </a:gra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6101" name="Rectangle 28"/>
          <p:cNvSpPr/>
          <p:nvPr>
            <p:custDataLst>
              <p:tags r:id="rId25"/>
            </p:custDataLst>
          </p:nvPr>
        </p:nvSpPr>
        <p:spPr>
          <a:xfrm>
            <a:off x="7854950" y="984250"/>
            <a:ext cx="914400" cy="182563"/>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b="1" dirty="0"/>
              <a:t>内部管理需求</a:t>
            </a:r>
            <a:endParaRPr lang="zh-CN" altLang="en-US" sz="1200" b="1" dirty="0"/>
          </a:p>
        </p:txBody>
      </p:sp>
      <p:sp>
        <p:nvSpPr>
          <p:cNvPr id="46102" name="Rectangle 29"/>
          <p:cNvSpPr/>
          <p:nvPr>
            <p:custDataLst>
              <p:tags r:id="rId26"/>
            </p:custDataLst>
          </p:nvPr>
        </p:nvSpPr>
        <p:spPr>
          <a:xfrm>
            <a:off x="5156200" y="1273175"/>
            <a:ext cx="3643313" cy="14605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体制改革</a:t>
            </a:r>
            <a:r>
              <a:rPr lang="zh-CN" altLang="en-US" sz="1200" dirty="0"/>
              <a:t>：组织架构向着扁平化、专业化的准事业部制的方向调整</a:t>
            </a:r>
            <a:endParaRPr lang="zh-CN" altLang="en-US" sz="1200" dirty="0"/>
          </a:p>
          <a:p>
            <a:pPr marL="144780" lvl="1" indent="-142875" defTabSz="895350" eaLnBrk="1" hangingPunct="1"/>
            <a:r>
              <a:rPr lang="zh-CN" altLang="en-US" sz="1200" b="1" dirty="0"/>
              <a:t>“</a:t>
            </a:r>
            <a:r>
              <a:rPr lang="en-US" altLang="zh-CN" sz="1200" b="1" dirty="0"/>
              <a:t>IT</a:t>
            </a:r>
            <a:r>
              <a:rPr lang="zh-CN" altLang="en-US" sz="1200" b="1" dirty="0"/>
              <a:t>再上新台阶”：</a:t>
            </a:r>
            <a:r>
              <a:rPr lang="zh-CN" altLang="en-US" sz="1200" dirty="0"/>
              <a:t>信息化建设达到国内一流、接近国际领先水平；与业务良性互动的信息化治理模式，从而确保</a:t>
            </a:r>
            <a:r>
              <a:rPr lang="en-US" altLang="zh-CN" sz="1200" dirty="0"/>
              <a:t>IT</a:t>
            </a:r>
            <a:r>
              <a:rPr lang="zh-CN" altLang="en-US" sz="1200" dirty="0"/>
              <a:t>项目的时间、预算及交付质量</a:t>
            </a:r>
            <a:endParaRPr lang="zh-CN" altLang="en-US" sz="1200" dirty="0"/>
          </a:p>
          <a:p>
            <a:pPr marL="144780" lvl="1" indent="-142875" defTabSz="895350" eaLnBrk="1" hangingPunct="1"/>
            <a:r>
              <a:rPr lang="zh-CN" altLang="en-US" sz="1200" b="1" dirty="0"/>
              <a:t>卓越绩效：</a:t>
            </a:r>
            <a:r>
              <a:rPr lang="zh-CN" altLang="ca-ES" sz="1200" dirty="0"/>
              <a:t>基于创奖工作对卓越绩效理念的深化，通过培训、研讨等手段对战略目标进行审视与更新，实现全民推动卓越绩效的新局面</a:t>
            </a:r>
            <a:endParaRPr lang="zh-CN" altLang="en-US" sz="1200" dirty="0"/>
          </a:p>
        </p:txBody>
      </p:sp>
      <p:sp>
        <p:nvSpPr>
          <p:cNvPr id="46103" name="Line 30"/>
          <p:cNvSpPr/>
          <p:nvPr/>
        </p:nvSpPr>
        <p:spPr>
          <a:xfrm>
            <a:off x="5168900" y="1203325"/>
            <a:ext cx="3643313" cy="1588"/>
          </a:xfrm>
          <a:prstGeom prst="line">
            <a:avLst/>
          </a:prstGeom>
          <a:ln w="12700" cap="flat" cmpd="sng">
            <a:solidFill>
              <a:schemeClr val="folHlink"/>
            </a:solidFill>
            <a:prstDash val="solid"/>
            <a:headEnd type="none" w="med" len="med"/>
            <a:tailEnd type="none" w="med" len="med"/>
          </a:ln>
        </p:spPr>
      </p:sp>
      <p:sp>
        <p:nvSpPr>
          <p:cNvPr id="46104" name="Line 31"/>
          <p:cNvSpPr/>
          <p:nvPr/>
        </p:nvSpPr>
        <p:spPr>
          <a:xfrm>
            <a:off x="5168900" y="4171950"/>
            <a:ext cx="3643313" cy="1588"/>
          </a:xfrm>
          <a:prstGeom prst="line">
            <a:avLst/>
          </a:prstGeom>
          <a:ln w="12700" cap="flat" cmpd="sng">
            <a:solidFill>
              <a:schemeClr val="folHlink"/>
            </a:solidFill>
            <a:prstDash val="solid"/>
            <a:headEnd type="none" w="med" len="med"/>
            <a:tailEnd type="none" w="med" len="med"/>
          </a:ln>
        </p:spPr>
      </p:sp>
      <p:sp>
        <p:nvSpPr>
          <p:cNvPr id="46105" name="Line 32"/>
          <p:cNvSpPr/>
          <p:nvPr/>
        </p:nvSpPr>
        <p:spPr>
          <a:xfrm>
            <a:off x="257175" y="4171950"/>
            <a:ext cx="3324225" cy="0"/>
          </a:xfrm>
          <a:prstGeom prst="line">
            <a:avLst/>
          </a:prstGeom>
          <a:ln w="12700" cap="flat" cmpd="sng">
            <a:solidFill>
              <a:schemeClr val="folHlink"/>
            </a:solidFill>
            <a:prstDash val="solid"/>
            <a:headEnd type="none" w="med" len="med"/>
            <a:tailEnd type="none" w="med" len="med"/>
          </a:ln>
        </p:spPr>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4813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4" name="" r:id="rId2" imgW="0" imgH="0" progId="TCLayout.ActiveDocument.1">
                  <p:embed/>
                </p:oleObj>
              </mc:Choice>
              <mc:Fallback>
                <p:oleObj name="" r:id="rId2" imgW="0" imgH="0" progId="TCLayout.ActiveDocument.1">
                  <p:embed/>
                  <p:pic>
                    <p:nvPicPr>
                      <p:cNvPr id="0" name="图片 3083"/>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48132" name="Rectangle 3" hidden="1"/>
          <p:cNvSpPr/>
          <p:nvPr>
            <p:custDataLst>
              <p:tags r:id="rId3"/>
            </p:custDataLst>
          </p:nvPr>
        </p:nvSpPr>
        <p:spPr>
          <a:xfrm>
            <a:off x="0" y="0"/>
            <a:ext cx="158750" cy="158750"/>
          </a:xfrm>
          <a:prstGeom prst="rect">
            <a:avLst/>
          </a:prstGeom>
          <a:solidFill>
            <a:schemeClr val="accent1"/>
          </a:solidFill>
          <a:ln w="9525" cap="flat" cmpd="sng">
            <a:solidFill>
              <a:schemeClr val="tx1"/>
            </a:solidFill>
            <a:prstDash val="solid"/>
            <a:miter/>
            <a:headEnd type="none" w="med" len="med"/>
            <a:tailEnd type="none" w="med" len="med"/>
          </a:ln>
        </p:spPr>
        <p:txBody>
          <a:bodyPr wrap="none" lIns="25400" tIns="0" rIns="25400" bIns="0" anchor="ctr" anchorCtr="0"/>
          <a:p>
            <a:pPr algn="ctr" eaLnBrk="1" hangingPunct="1">
              <a:buNone/>
            </a:pPr>
            <a:r>
              <a:rPr lang="en-US" altLang="zh-CN" sz="1600" dirty="0">
                <a:latin typeface="Arial" panose="020B0604020202020204" pitchFamily="34" charset="0"/>
                <a:ea typeface="宋体" panose="02010600030101010101" pitchFamily="2" charset="-122"/>
              </a:rPr>
              <a:t>22</a:t>
            </a:r>
            <a:endParaRPr lang="en-US" altLang="zh-CN" sz="1600" dirty="0">
              <a:latin typeface="Arial" panose="020B0604020202020204" pitchFamily="34" charset="0"/>
              <a:ea typeface="宋体" panose="02010600030101010101" pitchFamily="2" charset="-122"/>
            </a:endParaRPr>
          </a:p>
        </p:txBody>
      </p:sp>
      <p:sp>
        <p:nvSpPr>
          <p:cNvPr id="48133" name="Rectangle 4"/>
          <p:cNvSpPr/>
          <p:nvPr/>
        </p:nvSpPr>
        <p:spPr>
          <a:xfrm>
            <a:off x="1455738" y="1535113"/>
            <a:ext cx="3457575" cy="184658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以“用电点”为中心的管理和服务</a:t>
            </a:r>
            <a:endParaRPr lang="zh-CN" altLang="en-US" sz="1200" b="1" dirty="0"/>
          </a:p>
          <a:p>
            <a:pPr marL="144780" lvl="1" indent="-142875" defTabSz="895350" eaLnBrk="1" hangingPunct="1"/>
            <a:r>
              <a:rPr lang="zh-CN" altLang="en-US" sz="1200" dirty="0"/>
              <a:t>服务质量和效率有待提高</a:t>
            </a:r>
            <a:endParaRPr lang="zh-CN" altLang="en-US" sz="1200" dirty="0"/>
          </a:p>
          <a:p>
            <a:pPr marL="144780" lvl="1" indent="-142875" defTabSz="895350" eaLnBrk="1" hangingPunct="1"/>
            <a:r>
              <a:rPr lang="zh-CN" altLang="en-US" sz="1200" dirty="0"/>
              <a:t>以“用电点”为中心的信息收集</a:t>
            </a:r>
            <a:endParaRPr lang="zh-CN" altLang="en-US" sz="1200" dirty="0"/>
          </a:p>
          <a:p>
            <a:pPr marL="144780" lvl="1" indent="-142875" defTabSz="895350" eaLnBrk="1" hangingPunct="1"/>
            <a:r>
              <a:rPr lang="zh-CN" altLang="en-US" sz="1200" dirty="0"/>
              <a:t>简单的客户分类，产品种类相对单一</a:t>
            </a:r>
            <a:endParaRPr lang="zh-CN" altLang="en-US" sz="1200" dirty="0"/>
          </a:p>
          <a:p>
            <a:pPr lvl="0" defTabSz="895350" eaLnBrk="1" hangingPunct="1"/>
            <a:r>
              <a:rPr lang="zh-CN" altLang="en-US" sz="1200" b="1" dirty="0"/>
              <a:t>单一职能部门内部管理为主的条块分割</a:t>
            </a:r>
            <a:r>
              <a:rPr lang="zh-CN" altLang="en-US" sz="1200" dirty="0"/>
              <a:t>的业务流程</a:t>
            </a:r>
            <a:endParaRPr lang="zh-CN" altLang="en-US" sz="1200" b="1" dirty="0"/>
          </a:p>
          <a:p>
            <a:pPr marL="144780" lvl="1" indent="-142875" defTabSz="895350" eaLnBrk="1" hangingPunct="1"/>
            <a:endParaRPr lang="zh-CN" altLang="en-US" sz="1200" dirty="0"/>
          </a:p>
          <a:p>
            <a:pPr marL="144780" lvl="1" indent="-142875" defTabSz="895350" eaLnBrk="1" hangingPunct="1"/>
            <a:r>
              <a:rPr lang="zh-CN" altLang="en-US" sz="1200" dirty="0"/>
              <a:t>多头管理、需求导向的网架规划和资产管理</a:t>
            </a:r>
            <a:endParaRPr lang="zh-CN" altLang="en-US" sz="1200" dirty="0"/>
          </a:p>
          <a:p>
            <a:pPr marL="144780" lvl="1" indent="-142875" defTabSz="895350" eaLnBrk="1" hangingPunct="1"/>
            <a:endParaRPr lang="zh-CN" altLang="en-US" sz="1200" dirty="0"/>
          </a:p>
          <a:p>
            <a:pPr marL="144780" lvl="1" indent="-142875" defTabSz="895350" eaLnBrk="1" hangingPunct="1"/>
            <a:r>
              <a:rPr lang="zh-CN" altLang="en-US" sz="1200" dirty="0"/>
              <a:t>分段式、粗放式的XX建设和维护</a:t>
            </a:r>
            <a:endParaRPr lang="zh-CN" altLang="en-US" sz="1200" dirty="0"/>
          </a:p>
          <a:p>
            <a:pPr marL="144780" lvl="1" indent="-142875" defTabSz="895350" eaLnBrk="1" hangingPunct="1"/>
            <a:r>
              <a:rPr lang="zh-CN" altLang="en-US" sz="1200" dirty="0"/>
              <a:t>以采购交易为主、内部支持型的供应链管理</a:t>
            </a:r>
            <a:endParaRPr lang="zh-CN" altLang="en-US" sz="1200" dirty="0"/>
          </a:p>
        </p:txBody>
      </p:sp>
      <p:grpSp>
        <p:nvGrpSpPr>
          <p:cNvPr id="48134" name="Group 5"/>
          <p:cNvGrpSpPr/>
          <p:nvPr/>
        </p:nvGrpSpPr>
        <p:grpSpPr>
          <a:xfrm>
            <a:off x="100013" y="1484313"/>
            <a:ext cx="1212850" cy="736600"/>
            <a:chOff x="75" y="3128"/>
            <a:chExt cx="918" cy="576"/>
          </a:xfrm>
        </p:grpSpPr>
        <p:sp>
          <p:nvSpPr>
            <p:cNvPr id="48158" name="Freeform 6"/>
            <p:cNvSpPr/>
            <p:nvPr>
              <p:custDataLst>
                <p:tags r:id="rId4"/>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chemeClr val="hlink">
                <a:alpha val="100000"/>
              </a:scheme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48159" name="Rectangle 7"/>
            <p:cNvSpPr/>
            <p:nvPr>
              <p:custDataLst>
                <p:tags r:id="rId5"/>
              </p:custDataLst>
            </p:nvPr>
          </p:nvSpPr>
          <p:spPr>
            <a:xfrm>
              <a:off x="107" y="3160"/>
              <a:ext cx="782" cy="496"/>
            </a:xfrm>
            <a:prstGeom prst="rect">
              <a:avLst/>
            </a:prstGeom>
            <a:solidFill>
              <a:schemeClr val="hlink"/>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企业业务价值链</a:t>
              </a:r>
              <a:endParaRPr lang="zh-CN" altLang="en-US" sz="1200" b="1" dirty="0">
                <a:solidFill>
                  <a:schemeClr val="bg1"/>
                </a:solidFill>
              </a:endParaRPr>
            </a:p>
          </p:txBody>
        </p:sp>
      </p:grpSp>
      <p:sp>
        <p:nvSpPr>
          <p:cNvPr id="48135" name="Rectangle 8"/>
          <p:cNvSpPr/>
          <p:nvPr>
            <p:custDataLst>
              <p:tags r:id="rId6"/>
            </p:custDataLst>
          </p:nvPr>
        </p:nvSpPr>
        <p:spPr>
          <a:xfrm>
            <a:off x="1455738" y="1138238"/>
            <a:ext cx="2633662" cy="1825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从 </a:t>
            </a:r>
            <a:r>
              <a:rPr lang="en-US" altLang="zh-CN" sz="1200" b="1" dirty="0"/>
              <a:t>…</a:t>
            </a:r>
            <a:endParaRPr lang="en-US" altLang="zh-CN" sz="1200" b="1" dirty="0"/>
          </a:p>
        </p:txBody>
      </p:sp>
      <p:sp>
        <p:nvSpPr>
          <p:cNvPr id="48136" name="Rectangle 9"/>
          <p:cNvSpPr/>
          <p:nvPr/>
        </p:nvSpPr>
        <p:spPr>
          <a:xfrm>
            <a:off x="1455738" y="3587750"/>
            <a:ext cx="3457575" cy="164306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整体规划和策略制定相对薄弱，信息分散粗放，难以有效支持企业决策</a:t>
            </a:r>
            <a:endParaRPr lang="zh-CN" altLang="en-US" sz="1200" dirty="0"/>
          </a:p>
          <a:p>
            <a:pPr marL="144780" lvl="1" indent="-142875" defTabSz="895350" eaLnBrk="1" hangingPunct="1"/>
            <a:r>
              <a:rPr lang="zh-CN" altLang="en-US" sz="1200" dirty="0"/>
              <a:t>相对粗略以总量为主的预测，客户需求预测、负荷预测、物资需求预测尚未形成一体化良性互动</a:t>
            </a:r>
            <a:endParaRPr lang="zh-CN" altLang="en-US" sz="1200" dirty="0"/>
          </a:p>
          <a:p>
            <a:pPr marL="144780" lvl="1" indent="-142875" defTabSz="895350" eaLnBrk="1" hangingPunct="1"/>
            <a:endParaRPr lang="zh-CN" altLang="en-US" sz="1200" dirty="0"/>
          </a:p>
          <a:p>
            <a:pPr marL="144780" lvl="1" indent="-142875" defTabSz="895350" eaLnBrk="1" hangingPunct="1"/>
            <a:r>
              <a:rPr lang="zh-CN" altLang="en-US" sz="1200" dirty="0"/>
              <a:t>缺乏有效决策支持体系，各业务策略和规划制定能力相对薄弱且相互割裂，协同效应不明显</a:t>
            </a:r>
            <a:endParaRPr lang="zh-CN" altLang="en-US" sz="1200" dirty="0"/>
          </a:p>
          <a:p>
            <a:pPr marL="144780" lvl="1" indent="-142875" defTabSz="895350" eaLnBrk="1" hangingPunct="1"/>
            <a:r>
              <a:rPr lang="zh-CN" altLang="en-US" sz="1200" dirty="0"/>
              <a:t>分散在各业务部门的经营计划</a:t>
            </a:r>
            <a:endParaRPr lang="zh-CN" altLang="en-US" sz="1200" dirty="0"/>
          </a:p>
          <a:p>
            <a:pPr marL="144780" lvl="1" indent="-142875" defTabSz="895350" eaLnBrk="1" hangingPunct="1"/>
            <a:endParaRPr lang="zh-CN" altLang="en-US" sz="1200" dirty="0"/>
          </a:p>
        </p:txBody>
      </p:sp>
      <p:grpSp>
        <p:nvGrpSpPr>
          <p:cNvPr id="48137" name="Group 10"/>
          <p:cNvGrpSpPr/>
          <p:nvPr/>
        </p:nvGrpSpPr>
        <p:grpSpPr>
          <a:xfrm>
            <a:off x="100013" y="3587750"/>
            <a:ext cx="1212850" cy="736600"/>
            <a:chOff x="75" y="3128"/>
            <a:chExt cx="918" cy="576"/>
          </a:xfrm>
        </p:grpSpPr>
        <p:sp>
          <p:nvSpPr>
            <p:cNvPr id="48156" name="Freeform 11"/>
            <p:cNvSpPr/>
            <p:nvPr>
              <p:custDataLst>
                <p:tags r:id="rId7"/>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chemeClr val="hlink">
                <a:alpha val="100000"/>
              </a:scheme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48157" name="Rectangle 12"/>
            <p:cNvSpPr/>
            <p:nvPr>
              <p:custDataLst>
                <p:tags r:id="rId8"/>
              </p:custDataLst>
            </p:nvPr>
          </p:nvSpPr>
          <p:spPr>
            <a:xfrm>
              <a:off x="107" y="3160"/>
              <a:ext cx="782" cy="496"/>
            </a:xfrm>
            <a:prstGeom prst="rect">
              <a:avLst/>
            </a:prstGeom>
            <a:solidFill>
              <a:schemeClr val="hlink"/>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企业业务管理链条</a:t>
              </a:r>
              <a:endParaRPr lang="zh-CN" altLang="en-US" sz="1200" b="1" dirty="0">
                <a:solidFill>
                  <a:schemeClr val="bg1"/>
                </a:solidFill>
              </a:endParaRPr>
            </a:p>
          </p:txBody>
        </p:sp>
      </p:grpSp>
      <p:sp>
        <p:nvSpPr>
          <p:cNvPr id="48138" name="Rectangle 13"/>
          <p:cNvSpPr/>
          <p:nvPr/>
        </p:nvSpPr>
        <p:spPr>
          <a:xfrm>
            <a:off x="1455738" y="5402263"/>
            <a:ext cx="3457575" cy="9128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资源分散、多头管理的企业管控模式</a:t>
            </a:r>
            <a:endParaRPr lang="zh-CN" altLang="en-US" sz="1200" b="1" dirty="0"/>
          </a:p>
          <a:p>
            <a:pPr marL="144780" lvl="1" indent="-142875" defTabSz="895350" eaLnBrk="1" hangingPunct="1"/>
            <a:r>
              <a:rPr lang="zh-CN" altLang="en-US" sz="1200" dirty="0"/>
              <a:t>层级复杂的组织</a:t>
            </a:r>
            <a:endParaRPr lang="en-US" altLang="zh-CN" sz="1200" dirty="0"/>
          </a:p>
          <a:p>
            <a:pPr marL="144780" lvl="1" indent="-142875" defTabSz="895350" eaLnBrk="1" hangingPunct="1"/>
            <a:r>
              <a:rPr lang="zh-CN" altLang="en-US" sz="1200" dirty="0"/>
              <a:t>以“人治”为主的管控方式</a:t>
            </a:r>
            <a:endParaRPr lang="zh-CN" altLang="en-US" sz="1200" dirty="0"/>
          </a:p>
          <a:p>
            <a:pPr marL="144780" lvl="1" indent="-142875" defTabSz="895350" eaLnBrk="1" hangingPunct="1"/>
            <a:r>
              <a:rPr lang="en-US" altLang="zh-CN" sz="1200" dirty="0"/>
              <a:t>IT</a:t>
            </a:r>
            <a:r>
              <a:rPr lang="zh-CN" altLang="en-US" sz="1200" dirty="0"/>
              <a:t>、人力资源等职能被动支持业务</a:t>
            </a:r>
            <a:endParaRPr lang="zh-CN" altLang="en-US" sz="1200" dirty="0"/>
          </a:p>
          <a:p>
            <a:pPr marL="144780" lvl="1" indent="-142875" defTabSz="895350" eaLnBrk="1" hangingPunct="1"/>
            <a:endParaRPr lang="zh-CN" altLang="en-US" sz="1200" dirty="0"/>
          </a:p>
        </p:txBody>
      </p:sp>
      <p:grpSp>
        <p:nvGrpSpPr>
          <p:cNvPr id="48139" name="Group 14"/>
          <p:cNvGrpSpPr/>
          <p:nvPr/>
        </p:nvGrpSpPr>
        <p:grpSpPr>
          <a:xfrm>
            <a:off x="100013" y="5402263"/>
            <a:ext cx="1212850" cy="736600"/>
            <a:chOff x="75" y="3128"/>
            <a:chExt cx="918" cy="576"/>
          </a:xfrm>
        </p:grpSpPr>
        <p:sp>
          <p:nvSpPr>
            <p:cNvPr id="48154" name="Freeform 15"/>
            <p:cNvSpPr/>
            <p:nvPr>
              <p:custDataLst>
                <p:tags r:id="rId9"/>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chemeClr val="hlink">
                <a:alpha val="100000"/>
              </a:scheme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48155" name="Rectangle 16"/>
            <p:cNvSpPr/>
            <p:nvPr>
              <p:custDataLst>
                <p:tags r:id="rId10"/>
              </p:custDataLst>
            </p:nvPr>
          </p:nvSpPr>
          <p:spPr>
            <a:xfrm>
              <a:off x="107" y="3160"/>
              <a:ext cx="782" cy="496"/>
            </a:xfrm>
            <a:prstGeom prst="rect">
              <a:avLst/>
            </a:prstGeom>
            <a:solidFill>
              <a:schemeClr val="hlink"/>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企业管控平台</a:t>
              </a:r>
              <a:endParaRPr lang="zh-CN" altLang="en-US" sz="1200" b="1" dirty="0">
                <a:solidFill>
                  <a:schemeClr val="bg1"/>
                </a:solidFill>
              </a:endParaRPr>
            </a:p>
          </p:txBody>
        </p:sp>
      </p:grpSp>
      <p:sp>
        <p:nvSpPr>
          <p:cNvPr id="48140" name="Rectangle 31"/>
          <p:cNvSpPr>
            <a:spLocks noGrp="1"/>
          </p:cNvSpPr>
          <p:nvPr>
            <p:ph type="title"/>
            <p:custDataLst>
              <p:tags r:id="rId11"/>
            </p:custDataLst>
          </p:nvPr>
        </p:nvSpPr>
        <p:spPr>
          <a:xfrm>
            <a:off x="119063" y="230188"/>
            <a:ext cx="8020050" cy="738505"/>
          </a:xfrm>
          <a:ln/>
        </p:spPr>
        <p:txBody>
          <a:bodyPr vert="horz" wrap="square" lIns="0" tIns="0" rIns="0" bIns="0" anchor="t" anchorCtr="0">
            <a:spAutoFit/>
          </a:bodyPr>
          <a:p>
            <a:pPr marL="347980" indent="0" eaLnBrk="1" hangingPunct="1"/>
            <a:r>
              <a:rPr lang="en-US" altLang="zh-CN" dirty="0"/>
              <a:t>... </a:t>
            </a:r>
            <a:r>
              <a:rPr lang="zh-CN" altLang="en-US" dirty="0"/>
              <a:t>它们促使XX的运营模式向一体化、专业化、</a:t>
            </a:r>
            <a:br>
              <a:rPr lang="zh-CN" altLang="en-US" dirty="0"/>
            </a:br>
            <a:r>
              <a:rPr lang="zh-CN" altLang="en-US" dirty="0"/>
              <a:t>精益化和集约化转型</a:t>
            </a:r>
            <a:endParaRPr lang="zh-CN" altLang="en-US" dirty="0"/>
          </a:p>
        </p:txBody>
      </p:sp>
      <p:sp>
        <p:nvSpPr>
          <p:cNvPr id="48141" name="McK 5. Source"/>
          <p:cNvSpPr/>
          <p:nvPr>
            <p:custDataLst>
              <p:tags r:id="rId12"/>
            </p:custDataLst>
          </p:nvPr>
        </p:nvSpPr>
        <p:spPr>
          <a:xfrm>
            <a:off x="119063" y="6569075"/>
            <a:ext cx="6862762" cy="152400"/>
          </a:xfrm>
          <a:prstGeom prst="rect">
            <a:avLst/>
          </a:prstGeom>
          <a:noFill/>
          <a:ln w="9525">
            <a:noFill/>
          </a:ln>
        </p:spPr>
        <p:txBody>
          <a:bodyPr lIns="0" tIns="0" rIns="0" bIns="0" anchor="ctr"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633730" lvl="0" indent="-633730" defTabSz="895350" eaLnBrk="1" hangingPunct="1">
              <a:buSzTx/>
              <a:tabLst>
                <a:tab pos="633730" algn="l"/>
              </a:tabLst>
            </a:pPr>
            <a:r>
              <a:rPr lang="zh-CN" altLang="en-US" sz="1000" dirty="0">
                <a:solidFill>
                  <a:schemeClr val="bg1"/>
                </a:solidFill>
              </a:rPr>
              <a:t>资料来源：小组分析；访谈</a:t>
            </a:r>
            <a:endParaRPr lang="zh-CN" altLang="en-US" sz="1000" dirty="0">
              <a:solidFill>
                <a:schemeClr val="bg1"/>
              </a:solidFill>
            </a:endParaRPr>
          </a:p>
        </p:txBody>
      </p:sp>
      <p:sp>
        <p:nvSpPr>
          <p:cNvPr id="48142" name="McK Exhibit Title Number"/>
          <p:cNvSpPr/>
          <p:nvPr>
            <p:custDataLst>
              <p:tags r:id="rId13"/>
            </p:custDataLst>
          </p:nvPr>
        </p:nvSpPr>
        <p:spPr>
          <a:xfrm>
            <a:off x="47625" y="1414463"/>
            <a:ext cx="215900" cy="215900"/>
          </a:xfrm>
          <a:prstGeom prst="ellipse">
            <a:avLst/>
          </a:prstGeom>
          <a:solidFill>
            <a:schemeClr val="folHlink"/>
          </a:solidFill>
          <a:ln w="28575" cap="flat" cmpd="sng">
            <a:solidFill>
              <a:srgbClr val="808080"/>
            </a:solidFill>
            <a:prstDash val="solid"/>
            <a:headEnd type="none" w="med" len="med"/>
            <a:tailEnd type="none" w="med" len="med"/>
          </a:ln>
        </p:spPr>
        <p:txBody>
          <a:bodyPr wrap="none" anchor="ctr" anchorCtr="0"/>
          <a:p>
            <a:pPr algn="ctr" eaLnBrk="1" hangingPunct="1">
              <a:lnSpc>
                <a:spcPct val="90000"/>
              </a:lnSpc>
            </a:pPr>
            <a:r>
              <a:rPr lang="en-US" altLang="zh-CN" sz="1200" b="1" dirty="0">
                <a:solidFill>
                  <a:schemeClr val="bg1"/>
                </a:solidFill>
                <a:latin typeface="Arial" panose="020B0604020202020204" pitchFamily="34" charset="0"/>
              </a:rPr>
              <a:t>1</a:t>
            </a:r>
            <a:endParaRPr lang="en-US" altLang="zh-CN" sz="1200" b="1" dirty="0">
              <a:solidFill>
                <a:schemeClr val="bg1"/>
              </a:solidFill>
              <a:latin typeface="Arial" panose="020B0604020202020204" pitchFamily="34" charset="0"/>
            </a:endParaRPr>
          </a:p>
        </p:txBody>
      </p:sp>
      <p:sp>
        <p:nvSpPr>
          <p:cNvPr id="48143" name="McK Exhibit Title Number"/>
          <p:cNvSpPr/>
          <p:nvPr>
            <p:custDataLst>
              <p:tags r:id="rId14"/>
            </p:custDataLst>
          </p:nvPr>
        </p:nvSpPr>
        <p:spPr>
          <a:xfrm>
            <a:off x="47625" y="3481388"/>
            <a:ext cx="215900" cy="215900"/>
          </a:xfrm>
          <a:prstGeom prst="ellipse">
            <a:avLst/>
          </a:prstGeom>
          <a:solidFill>
            <a:schemeClr val="folHlink"/>
          </a:solidFill>
          <a:ln w="28575" cap="flat" cmpd="sng">
            <a:solidFill>
              <a:srgbClr val="808080"/>
            </a:solidFill>
            <a:prstDash val="solid"/>
            <a:headEnd type="none" w="med" len="med"/>
            <a:tailEnd type="none" w="med" len="med"/>
          </a:ln>
        </p:spPr>
        <p:txBody>
          <a:bodyPr wrap="none" anchor="ctr" anchorCtr="0"/>
          <a:p>
            <a:pPr algn="ctr" eaLnBrk="1" hangingPunct="1">
              <a:lnSpc>
                <a:spcPct val="90000"/>
              </a:lnSpc>
            </a:pPr>
            <a:r>
              <a:rPr lang="en-US" altLang="zh-CN" sz="1200" b="1" dirty="0">
                <a:solidFill>
                  <a:schemeClr val="bg1"/>
                </a:solidFill>
                <a:latin typeface="Arial" panose="020B0604020202020204" pitchFamily="34" charset="0"/>
              </a:rPr>
              <a:t>2</a:t>
            </a:r>
            <a:endParaRPr lang="en-US" altLang="zh-CN" sz="1200" b="1" dirty="0">
              <a:solidFill>
                <a:schemeClr val="bg1"/>
              </a:solidFill>
              <a:latin typeface="Arial" panose="020B0604020202020204" pitchFamily="34" charset="0"/>
            </a:endParaRPr>
          </a:p>
        </p:txBody>
      </p:sp>
      <p:sp>
        <p:nvSpPr>
          <p:cNvPr id="48144" name="McK Exhibit Title Number"/>
          <p:cNvSpPr/>
          <p:nvPr>
            <p:custDataLst>
              <p:tags r:id="rId15"/>
            </p:custDataLst>
          </p:nvPr>
        </p:nvSpPr>
        <p:spPr>
          <a:xfrm>
            <a:off x="47625" y="5330825"/>
            <a:ext cx="215900" cy="215900"/>
          </a:xfrm>
          <a:prstGeom prst="ellipse">
            <a:avLst/>
          </a:prstGeom>
          <a:solidFill>
            <a:schemeClr val="folHlink"/>
          </a:solidFill>
          <a:ln w="28575" cap="flat" cmpd="sng">
            <a:solidFill>
              <a:srgbClr val="808080"/>
            </a:solidFill>
            <a:prstDash val="solid"/>
            <a:headEnd type="none" w="med" len="med"/>
            <a:tailEnd type="none" w="med" len="med"/>
          </a:ln>
        </p:spPr>
        <p:txBody>
          <a:bodyPr wrap="none" anchor="ctr" anchorCtr="0"/>
          <a:p>
            <a:pPr algn="ctr" eaLnBrk="1" hangingPunct="1">
              <a:lnSpc>
                <a:spcPct val="90000"/>
              </a:lnSpc>
            </a:pPr>
            <a:r>
              <a:rPr lang="en-US" altLang="zh-CN" sz="1200" b="1" dirty="0">
                <a:solidFill>
                  <a:schemeClr val="bg1"/>
                </a:solidFill>
                <a:latin typeface="Arial" panose="020B0604020202020204" pitchFamily="34" charset="0"/>
              </a:rPr>
              <a:t>3</a:t>
            </a:r>
            <a:endParaRPr lang="en-US" altLang="zh-CN" sz="1200" b="1" dirty="0">
              <a:solidFill>
                <a:schemeClr val="bg1"/>
              </a:solidFill>
              <a:latin typeface="Arial" panose="020B0604020202020204" pitchFamily="34" charset="0"/>
            </a:endParaRPr>
          </a:p>
        </p:txBody>
      </p:sp>
      <p:sp>
        <p:nvSpPr>
          <p:cNvPr id="48145" name="Freeform 23"/>
          <p:cNvSpPr/>
          <p:nvPr/>
        </p:nvSpPr>
        <p:spPr>
          <a:xfrm>
            <a:off x="1458913" y="1222375"/>
            <a:ext cx="3421062" cy="220663"/>
          </a:xfrm>
          <a:custGeom>
            <a:avLst/>
            <a:gdLst/>
            <a:ahLst/>
            <a:cxnLst>
              <a:cxn ang="0">
                <a:pos x="0" y="220663"/>
              </a:cxn>
              <a:cxn ang="0">
                <a:pos x="3421062" y="220663"/>
              </a:cxn>
              <a:cxn ang="0">
                <a:pos x="3200400" y="0"/>
              </a:cxn>
              <a:cxn ang="0">
                <a:pos x="3200400" y="141288"/>
              </a:cxn>
              <a:cxn ang="0">
                <a:pos x="1587" y="139700"/>
              </a:cxn>
              <a:cxn ang="0">
                <a:pos x="0" y="220663"/>
              </a:cxn>
            </a:cxnLst>
            <a:pathLst>
              <a:path w="2155" h="139">
                <a:moveTo>
                  <a:pt x="0" y="139"/>
                </a:moveTo>
                <a:lnTo>
                  <a:pt x="2155" y="139"/>
                </a:lnTo>
                <a:lnTo>
                  <a:pt x="2016" y="0"/>
                </a:lnTo>
                <a:lnTo>
                  <a:pt x="2016" y="89"/>
                </a:lnTo>
                <a:lnTo>
                  <a:pt x="1" y="88"/>
                </a:lnTo>
                <a:lnTo>
                  <a:pt x="0" y="139"/>
                </a:lnTo>
                <a:close/>
              </a:path>
            </a:pathLst>
          </a:custGeom>
          <a:gradFill rotWithShape="1">
            <a:gsLst>
              <a:gs pos="0">
                <a:schemeClr val="hlink">
                  <a:alpha val="100000"/>
                </a:schemeClr>
              </a:gs>
              <a:gs pos="100000">
                <a:schemeClr val="folHlink">
                  <a:alpha val="100000"/>
                </a:schemeClr>
              </a:gs>
            </a:gsLst>
            <a:lin ang="0" scaled="1"/>
            <a:tileRect/>
          </a:gradFill>
          <a:ln w="12700">
            <a:noFill/>
          </a:ln>
        </p:spPr>
        <p:txBody>
          <a:bodyPr/>
          <a:p>
            <a:endParaRPr lang="zh-CN" altLang="en-US"/>
          </a:p>
        </p:txBody>
      </p:sp>
      <p:sp>
        <p:nvSpPr>
          <p:cNvPr id="48146" name="Rectangle 24"/>
          <p:cNvSpPr/>
          <p:nvPr/>
        </p:nvSpPr>
        <p:spPr>
          <a:xfrm>
            <a:off x="5078413" y="1535113"/>
            <a:ext cx="3651250" cy="1643062"/>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以“客户”为中心的全方位管理和服务</a:t>
            </a:r>
            <a:endParaRPr lang="zh-CN" altLang="en-US" sz="1200" b="1" dirty="0"/>
          </a:p>
          <a:p>
            <a:pPr marL="144780" lvl="1" indent="-142875" defTabSz="895350" eaLnBrk="1" hangingPunct="1"/>
            <a:r>
              <a:rPr lang="zh-CN" altLang="en-US" sz="1200" dirty="0"/>
              <a:t>产品质量稳定、用电服务高效</a:t>
            </a:r>
            <a:endParaRPr lang="zh-CN" altLang="en-US" sz="1200" dirty="0"/>
          </a:p>
          <a:p>
            <a:pPr marL="144780" lvl="1" indent="-142875" defTabSz="895350" eaLnBrk="1" hangingPunct="1"/>
            <a:r>
              <a:rPr lang="zh-CN" altLang="en-US" sz="1200" dirty="0"/>
              <a:t>以“客户”为中心获取信息，加强数据深度分析和挖掘</a:t>
            </a:r>
            <a:endParaRPr lang="zh-CN" altLang="en-US" sz="1200" dirty="0"/>
          </a:p>
          <a:p>
            <a:pPr marL="144780" lvl="1" indent="-142875" defTabSz="895350" eaLnBrk="1" hangingPunct="1"/>
            <a:r>
              <a:rPr lang="zh-CN" altLang="en-US" sz="1200" dirty="0"/>
              <a:t>深度客户细分，提供差异化的产品和服务</a:t>
            </a:r>
            <a:endParaRPr lang="zh-CN" altLang="en-US" sz="1200" dirty="0"/>
          </a:p>
          <a:p>
            <a:pPr lvl="0" defTabSz="895350" eaLnBrk="1" hangingPunct="1"/>
            <a:r>
              <a:rPr lang="zh-CN" altLang="en-US" sz="1200" b="1" dirty="0"/>
              <a:t>跨部门、一体化的协同运作、内部服务链驱动</a:t>
            </a:r>
            <a:r>
              <a:rPr lang="zh-CN" altLang="en-US" sz="1200" dirty="0"/>
              <a:t>的业务流程</a:t>
            </a:r>
            <a:endParaRPr lang="zh-CN" altLang="en-US" sz="1200" b="1" dirty="0"/>
          </a:p>
          <a:p>
            <a:pPr marL="144780" lvl="1" indent="-142875" defTabSz="895350" eaLnBrk="1" hangingPunct="1"/>
            <a:r>
              <a:rPr lang="zh-CN" altLang="en-US" sz="1200" dirty="0"/>
              <a:t>统筹协调、实现“五统一”的XX全电压等级一体化规划、全生命周期最优的资产管理</a:t>
            </a:r>
            <a:endParaRPr lang="zh-CN" altLang="en-US" sz="1200" dirty="0"/>
          </a:p>
          <a:p>
            <a:pPr marL="144780" lvl="1" indent="-142875" defTabSz="895350" eaLnBrk="1" hangingPunct="1"/>
            <a:r>
              <a:rPr lang="zh-CN" altLang="en-US" sz="1200" dirty="0"/>
              <a:t>一体化、精益化的XX建设和维护</a:t>
            </a:r>
            <a:endParaRPr lang="zh-CN" altLang="en-US" sz="1200" dirty="0"/>
          </a:p>
          <a:p>
            <a:pPr marL="144780" lvl="1" indent="-142875" defTabSz="895350" eaLnBrk="1" hangingPunct="1"/>
            <a:r>
              <a:rPr lang="zh-CN" altLang="en-US" sz="1200" dirty="0"/>
              <a:t>覆盖全供应链、内部战略伙伴式的供应链管理</a:t>
            </a:r>
            <a:endParaRPr lang="zh-CN" altLang="en-US" sz="1200" dirty="0"/>
          </a:p>
        </p:txBody>
      </p:sp>
      <p:sp>
        <p:nvSpPr>
          <p:cNvPr id="48147" name="Rectangle 25"/>
          <p:cNvSpPr/>
          <p:nvPr>
            <p:custDataLst>
              <p:tags r:id="rId16"/>
            </p:custDataLst>
          </p:nvPr>
        </p:nvSpPr>
        <p:spPr>
          <a:xfrm>
            <a:off x="5078413" y="1138238"/>
            <a:ext cx="3592512" cy="182562"/>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 </a:t>
            </a:r>
            <a:r>
              <a:rPr lang="zh-CN" altLang="en-US" sz="1200" b="1" dirty="0"/>
              <a:t>到</a:t>
            </a:r>
            <a:endParaRPr lang="zh-CN" altLang="en-US" sz="1200" b="1" dirty="0"/>
          </a:p>
        </p:txBody>
      </p:sp>
      <p:sp>
        <p:nvSpPr>
          <p:cNvPr id="48148" name="Rectangle 26"/>
          <p:cNvSpPr/>
          <p:nvPr/>
        </p:nvSpPr>
        <p:spPr>
          <a:xfrm>
            <a:off x="5078413" y="3587750"/>
            <a:ext cx="3651250" cy="1277938"/>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提升策略分析能力，纵向贯通企业规划和经营计划，形成绩效反馈的闭环管理</a:t>
            </a:r>
            <a:endParaRPr lang="zh-CN" altLang="en-US" sz="1200" b="1" dirty="0"/>
          </a:p>
          <a:p>
            <a:pPr marL="144780" lvl="1" indent="-142875" defTabSz="895350" eaLnBrk="1" hangingPunct="1"/>
            <a:r>
              <a:rPr lang="zh-CN" altLang="en-US" sz="1200" dirty="0"/>
              <a:t>建立纵向贯通各业务环节预测，如客户需求预测、负荷预测和物资需求预测等的管理链条，同时加强绩效反馈的闭环管理</a:t>
            </a:r>
            <a:endParaRPr lang="zh-CN" altLang="en-US" sz="1200" dirty="0"/>
          </a:p>
          <a:p>
            <a:pPr marL="144780" lvl="1" indent="-142875" defTabSz="895350" eaLnBrk="1" hangingPunct="1"/>
            <a:r>
              <a:rPr lang="zh-CN" altLang="en-US" sz="1200" dirty="0"/>
              <a:t>提升数据集成和分析决策能力，建立纵向贯通的策略和规划管理链条，同时加强绩效反馈的闭环管理</a:t>
            </a:r>
            <a:endParaRPr lang="zh-CN" altLang="en-US" sz="1200" dirty="0"/>
          </a:p>
          <a:p>
            <a:pPr marL="144780" lvl="1" indent="-142875" defTabSz="895350" eaLnBrk="1" hangingPunct="1"/>
            <a:r>
              <a:rPr lang="zh-CN" altLang="en-US" sz="1200" dirty="0"/>
              <a:t>建立纵向贯通一体化的经营计划管理链条，同时加强绩效反馈的闭环管理</a:t>
            </a:r>
            <a:endParaRPr lang="zh-CN" altLang="en-US" sz="1200" dirty="0"/>
          </a:p>
        </p:txBody>
      </p:sp>
      <p:sp>
        <p:nvSpPr>
          <p:cNvPr id="48149" name="Rectangle 27"/>
          <p:cNvSpPr/>
          <p:nvPr/>
        </p:nvSpPr>
        <p:spPr>
          <a:xfrm>
            <a:off x="5078413" y="5402263"/>
            <a:ext cx="3651250" cy="9128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优化配置、集约管理、绩效驱动的企业管控模式</a:t>
            </a:r>
            <a:endParaRPr lang="zh-CN" altLang="en-US" sz="1200" dirty="0"/>
          </a:p>
          <a:p>
            <a:pPr marL="144780" lvl="1" indent="-142875" defTabSz="895350" eaLnBrk="1" hangingPunct="1"/>
            <a:r>
              <a:rPr lang="zh-CN" altLang="en-US" sz="1200" dirty="0"/>
              <a:t>扁平化、专业化，集约化协调运作的组织</a:t>
            </a:r>
            <a:endParaRPr lang="zh-CN" altLang="en-US" sz="1200" dirty="0"/>
          </a:p>
          <a:p>
            <a:pPr marL="144780" lvl="1" indent="-142875" defTabSz="895350" eaLnBrk="1" hangingPunct="1"/>
            <a:r>
              <a:rPr lang="zh-CN" altLang="en-US" sz="1200" dirty="0"/>
              <a:t>基于规划、预算和绩效的流程化管控体系</a:t>
            </a:r>
            <a:endParaRPr lang="zh-CN" altLang="en-US" sz="1200" dirty="0"/>
          </a:p>
          <a:p>
            <a:pPr marL="144780" lvl="1" indent="-142875" defTabSz="895350" eaLnBrk="1" hangingPunct="1"/>
            <a:r>
              <a:rPr lang="en-US" altLang="zh-CN" sz="1200" dirty="0"/>
              <a:t>IT </a:t>
            </a:r>
            <a:r>
              <a:rPr lang="zh-CN" altLang="en-US" sz="1200" dirty="0"/>
              <a:t>、人力资源等支持平台成为业务的合作伙伴和助推器</a:t>
            </a:r>
            <a:endParaRPr lang="zh-CN" altLang="en-US" sz="1200" dirty="0"/>
          </a:p>
        </p:txBody>
      </p:sp>
      <p:sp>
        <p:nvSpPr>
          <p:cNvPr id="48150" name="Rectangle 28"/>
          <p:cNvSpPr/>
          <p:nvPr/>
        </p:nvSpPr>
        <p:spPr>
          <a:xfrm>
            <a:off x="5078413" y="1362075"/>
            <a:ext cx="3651250" cy="90488"/>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48151" name="McK Exhibit Title Number"/>
          <p:cNvSpPr>
            <a:spLocks noChangeAspect="1"/>
          </p:cNvSpPr>
          <p:nvPr>
            <p:custDataLst>
              <p:tags r:id="rId17"/>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A</a:t>
            </a:r>
            <a:endParaRPr lang="en-US" altLang="zh-CN" sz="1600" b="1" dirty="0">
              <a:solidFill>
                <a:schemeClr val="bg1"/>
              </a:solidFill>
              <a:latin typeface="Arial" panose="020B0604020202020204" pitchFamily="34" charset="0"/>
            </a:endParaRPr>
          </a:p>
        </p:txBody>
      </p:sp>
      <p:sp>
        <p:nvSpPr>
          <p:cNvPr id="48152" name="Line 32"/>
          <p:cNvSpPr/>
          <p:nvPr/>
        </p:nvSpPr>
        <p:spPr>
          <a:xfrm>
            <a:off x="1431925" y="3475038"/>
            <a:ext cx="7315200" cy="0"/>
          </a:xfrm>
          <a:prstGeom prst="line">
            <a:avLst/>
          </a:prstGeom>
          <a:ln w="12700" cap="flat" cmpd="sng">
            <a:solidFill>
              <a:srgbClr val="808080"/>
            </a:solidFill>
            <a:prstDash val="dash"/>
            <a:headEnd type="none" w="med" len="med"/>
            <a:tailEnd type="none" w="med" len="med"/>
          </a:ln>
        </p:spPr>
      </p:sp>
      <p:sp>
        <p:nvSpPr>
          <p:cNvPr id="48153" name="Line 33"/>
          <p:cNvSpPr/>
          <p:nvPr/>
        </p:nvSpPr>
        <p:spPr>
          <a:xfrm>
            <a:off x="1431925" y="5303838"/>
            <a:ext cx="7315200" cy="0"/>
          </a:xfrm>
          <a:prstGeom prst="line">
            <a:avLst/>
          </a:prstGeom>
          <a:ln w="12700" cap="flat" cmpd="sng">
            <a:solidFill>
              <a:srgbClr val="808080"/>
            </a:solidFill>
            <a:prstDash val="dash"/>
            <a:headEnd type="none" w="med" len="med"/>
            <a:tailEnd type="none" w="med" len="me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5017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5" name="" r:id="rId2" imgW="0" imgH="0" progId="TCLayout.ActiveDocument.1">
                  <p:embed/>
                </p:oleObj>
              </mc:Choice>
              <mc:Fallback>
                <p:oleObj name="" r:id="rId2" imgW="0" imgH="0" progId="TCLayout.ActiveDocument.1">
                  <p:embed/>
                  <p:pic>
                    <p:nvPicPr>
                      <p:cNvPr id="0" name="图片 3084"/>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50180" name="Rectangle 107"/>
          <p:cNvSpPr>
            <a:spLocks noGrp="1"/>
          </p:cNvSpPr>
          <p:nvPr>
            <p:ph type="title"/>
            <p:custDataLst>
              <p:tags r:id="rId3"/>
            </p:custDataLst>
          </p:nvPr>
        </p:nvSpPr>
        <p:spPr>
          <a:xfrm>
            <a:off x="119063" y="230188"/>
            <a:ext cx="8020050" cy="1095375"/>
          </a:xfrm>
          <a:ln/>
        </p:spPr>
        <p:txBody>
          <a:bodyPr vert="horz" wrap="square" lIns="0" tIns="0" rIns="0" bIns="0" anchor="t" anchorCtr="0">
            <a:spAutoFit/>
          </a:bodyPr>
          <a:p>
            <a:pPr marL="351155" indent="0" eaLnBrk="1" hangingPunct="1"/>
            <a:r>
              <a:rPr lang="zh-CN" altLang="en-US" dirty="0"/>
              <a:t>转型的关键在于横向完善并整合业务价值链，纵向打通</a:t>
            </a:r>
            <a:br>
              <a:rPr lang="zh-CN" altLang="en-US" dirty="0"/>
            </a:br>
            <a:r>
              <a:rPr lang="zh-CN" altLang="en-US" dirty="0"/>
              <a:t>管理链条并加强企业管控平台建设，其中包括多项业务</a:t>
            </a:r>
            <a:br>
              <a:rPr lang="zh-CN" altLang="en-US" dirty="0"/>
            </a:br>
            <a:r>
              <a:rPr lang="zh-CN" altLang="en-US" dirty="0"/>
              <a:t>能力建设</a:t>
            </a:r>
            <a:endParaRPr lang="zh-CN" altLang="en-US" dirty="0"/>
          </a:p>
        </p:txBody>
      </p:sp>
      <p:sp>
        <p:nvSpPr>
          <p:cNvPr id="50181" name="McK Footnote"/>
          <p:cNvSpPr txBox="1"/>
          <p:nvPr>
            <p:custDataLst>
              <p:tags r:id="rId4"/>
            </p:custDataLst>
          </p:nvPr>
        </p:nvSpPr>
        <p:spPr>
          <a:xfrm>
            <a:off x="125413" y="6532563"/>
            <a:ext cx="82200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a:t>
            </a:r>
            <a:r>
              <a:rPr lang="zh-CN" altLang="en-US" sz="1200" dirty="0">
                <a:solidFill>
                  <a:srgbClr val="000000"/>
                </a:solidFill>
              </a:rPr>
              <a:t>	</a:t>
            </a:r>
            <a:r>
              <a:rPr lang="zh-CN" altLang="en-US" sz="1200" dirty="0">
                <a:solidFill>
                  <a:schemeClr val="bg1"/>
                </a:solidFill>
              </a:rPr>
              <a:t>小组分析</a:t>
            </a:r>
            <a:endParaRPr lang="zh-CN" altLang="en-US" sz="1200" dirty="0">
              <a:solidFill>
                <a:schemeClr val="bg1"/>
              </a:solidFill>
            </a:endParaRPr>
          </a:p>
        </p:txBody>
      </p:sp>
      <p:sp>
        <p:nvSpPr>
          <p:cNvPr id="50182" name="AutoShape 7"/>
          <p:cNvSpPr/>
          <p:nvPr>
            <p:custDataLst>
              <p:tags r:id="rId5"/>
            </p:custDataLst>
          </p:nvPr>
        </p:nvSpPr>
        <p:spPr>
          <a:xfrm>
            <a:off x="273050" y="2424113"/>
            <a:ext cx="544513" cy="2808287"/>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2692104" name="Group 8"/>
          <p:cNvGrpSpPr/>
          <p:nvPr/>
        </p:nvGrpSpPr>
        <p:grpSpPr>
          <a:xfrm>
            <a:off x="15875" y="2652713"/>
            <a:ext cx="2030413" cy="728662"/>
            <a:chOff x="101" y="1509"/>
            <a:chExt cx="1769" cy="517"/>
          </a:xfrm>
        </p:grpSpPr>
        <p:sp>
          <p:nvSpPr>
            <p:cNvPr id="50255" name="AutoShape 9"/>
            <p:cNvSpPr/>
            <p:nvPr>
              <p:custDataLst>
                <p:tags r:id="rId6"/>
              </p:custDataLst>
            </p:nvPr>
          </p:nvSpPr>
          <p:spPr>
            <a:xfrm>
              <a:off x="192" y="1509"/>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0256" name="Rectangle 10"/>
            <p:cNvSpPr/>
            <p:nvPr>
              <p:custDataLst>
                <p:tags r:id="rId7"/>
              </p:custDataLst>
            </p:nvPr>
          </p:nvSpPr>
          <p:spPr>
            <a:xfrm>
              <a:off x="559" y="1685"/>
              <a:ext cx="1311" cy="119"/>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企业价值链</a:t>
              </a:r>
              <a:endParaRPr lang="zh-CN" altLang="en-US" sz="1100" b="1" dirty="0"/>
            </a:p>
          </p:txBody>
        </p:sp>
        <p:sp>
          <p:nvSpPr>
            <p:cNvPr id="50257" name="McK Exhibit Title Number"/>
            <p:cNvSpPr/>
            <p:nvPr>
              <p:custDataLst>
                <p:tags r:id="rId8"/>
              </p:custDataLst>
            </p:nvPr>
          </p:nvSpPr>
          <p:spPr>
            <a:xfrm>
              <a:off x="101" y="1663"/>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1</a:t>
              </a:r>
              <a:endParaRPr lang="en-US" altLang="zh-CN" sz="1100" b="1" dirty="0">
                <a:solidFill>
                  <a:schemeClr val="bg1"/>
                </a:solidFill>
                <a:latin typeface="Arial" panose="020B0604020202020204" pitchFamily="34" charset="0"/>
              </a:endParaRPr>
            </a:p>
          </p:txBody>
        </p:sp>
      </p:grpSp>
      <p:grpSp>
        <p:nvGrpSpPr>
          <p:cNvPr id="2692108" name="Group 12"/>
          <p:cNvGrpSpPr/>
          <p:nvPr/>
        </p:nvGrpSpPr>
        <p:grpSpPr>
          <a:xfrm>
            <a:off x="15875" y="3508375"/>
            <a:ext cx="2030413" cy="728663"/>
            <a:chOff x="101" y="2117"/>
            <a:chExt cx="1769" cy="517"/>
          </a:xfrm>
        </p:grpSpPr>
        <p:sp>
          <p:nvSpPr>
            <p:cNvPr id="50252" name="AutoShape 13"/>
            <p:cNvSpPr/>
            <p:nvPr>
              <p:custDataLst>
                <p:tags r:id="rId9"/>
              </p:custDataLst>
            </p:nvPr>
          </p:nvSpPr>
          <p:spPr>
            <a:xfrm>
              <a:off x="192" y="211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0253" name="Rectangle 14"/>
            <p:cNvSpPr/>
            <p:nvPr>
              <p:custDataLst>
                <p:tags r:id="rId10"/>
              </p:custDataLst>
            </p:nvPr>
          </p:nvSpPr>
          <p:spPr>
            <a:xfrm>
              <a:off x="560" y="2298"/>
              <a:ext cx="1310" cy="97"/>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企业管理链</a:t>
              </a:r>
              <a:endParaRPr lang="zh-CN" altLang="en-US" sz="1100" b="1" dirty="0"/>
            </a:p>
          </p:txBody>
        </p:sp>
        <p:sp>
          <p:nvSpPr>
            <p:cNvPr id="50254" name="McK Exhibit Title Number"/>
            <p:cNvSpPr/>
            <p:nvPr>
              <p:custDataLst>
                <p:tags r:id="rId11"/>
              </p:custDataLst>
            </p:nvPr>
          </p:nvSpPr>
          <p:spPr>
            <a:xfrm>
              <a:off x="101" y="2299"/>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TW" sz="1100" b="1" dirty="0">
                  <a:solidFill>
                    <a:schemeClr val="bg1"/>
                  </a:solidFill>
                  <a:latin typeface="Arial" panose="020B0604020202020204" pitchFamily="34" charset="0"/>
                </a:rPr>
                <a:t>2</a:t>
              </a:r>
              <a:endParaRPr lang="en-US" altLang="zh-TW" sz="1100" b="1" dirty="0">
                <a:solidFill>
                  <a:schemeClr val="bg1"/>
                </a:solidFill>
                <a:latin typeface="Arial" panose="020B0604020202020204" pitchFamily="34" charset="0"/>
              </a:endParaRPr>
            </a:p>
          </p:txBody>
        </p:sp>
      </p:grpSp>
      <p:grpSp>
        <p:nvGrpSpPr>
          <p:cNvPr id="2692112" name="Group 16"/>
          <p:cNvGrpSpPr/>
          <p:nvPr/>
        </p:nvGrpSpPr>
        <p:grpSpPr>
          <a:xfrm>
            <a:off x="15875" y="4338638"/>
            <a:ext cx="2030413" cy="727075"/>
            <a:chOff x="101" y="2707"/>
            <a:chExt cx="1769" cy="517"/>
          </a:xfrm>
        </p:grpSpPr>
        <p:sp>
          <p:nvSpPr>
            <p:cNvPr id="50249" name="AutoShape 17"/>
            <p:cNvSpPr/>
            <p:nvPr>
              <p:custDataLst>
                <p:tags r:id="rId12"/>
              </p:custDataLst>
            </p:nvPr>
          </p:nvSpPr>
          <p:spPr>
            <a:xfrm>
              <a:off x="192" y="270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0250" name="Rectangle 18"/>
            <p:cNvSpPr/>
            <p:nvPr>
              <p:custDataLst>
                <p:tags r:id="rId13"/>
              </p:custDataLst>
            </p:nvPr>
          </p:nvSpPr>
          <p:spPr>
            <a:xfrm>
              <a:off x="560" y="2883"/>
              <a:ext cx="1310" cy="9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endParaRPr lang="zh-CN" altLang="en-US" sz="1100" b="1" dirty="0"/>
            </a:p>
          </p:txBody>
        </p:sp>
        <p:sp>
          <p:nvSpPr>
            <p:cNvPr id="50251" name="McK Exhibit Title Number"/>
            <p:cNvSpPr/>
            <p:nvPr>
              <p:custDataLst>
                <p:tags r:id="rId14"/>
              </p:custDataLst>
            </p:nvPr>
          </p:nvSpPr>
          <p:spPr>
            <a:xfrm>
              <a:off x="101" y="2888"/>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3</a:t>
              </a:r>
              <a:endParaRPr lang="en-US" altLang="zh-CN" sz="1100" b="1" dirty="0">
                <a:solidFill>
                  <a:schemeClr val="bg1"/>
                </a:solidFill>
                <a:latin typeface="Arial" panose="020B0604020202020204" pitchFamily="34" charset="0"/>
              </a:endParaRPr>
            </a:p>
          </p:txBody>
        </p:sp>
      </p:grpSp>
      <p:sp>
        <p:nvSpPr>
          <p:cNvPr id="50186" name="McK Exhibit Title Number"/>
          <p:cNvSpPr/>
          <p:nvPr>
            <p:custDataLst>
              <p:tags r:id="rId15"/>
            </p:custDataLst>
          </p:nvPr>
        </p:nvSpPr>
        <p:spPr>
          <a:xfrm>
            <a:off x="430213" y="2424113"/>
            <a:ext cx="177800" cy="192087"/>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A</a:t>
            </a:r>
            <a:endParaRPr lang="en-US" altLang="zh-CN" sz="1100" b="1" dirty="0">
              <a:solidFill>
                <a:schemeClr val="bg1"/>
              </a:solidFill>
              <a:latin typeface="Arial" panose="020B0604020202020204" pitchFamily="34" charset="0"/>
            </a:endParaRPr>
          </a:p>
        </p:txBody>
      </p:sp>
      <p:sp>
        <p:nvSpPr>
          <p:cNvPr id="50187" name="Rectangle 28"/>
          <p:cNvSpPr/>
          <p:nvPr>
            <p:custDataLst>
              <p:tags r:id="rId16"/>
            </p:custDataLst>
          </p:nvPr>
        </p:nvSpPr>
        <p:spPr>
          <a:xfrm>
            <a:off x="2544763" y="5027613"/>
            <a:ext cx="474662" cy="1384300"/>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管理职能</a:t>
            </a:r>
            <a:endParaRPr lang="en-US" altLang="zh-CN" sz="1100" b="1" dirty="0">
              <a:solidFill>
                <a:schemeClr val="bg1"/>
              </a:solidFill>
              <a:ea typeface="Arial" panose="020B0604020202020204" pitchFamily="34" charset="0"/>
            </a:endParaRPr>
          </a:p>
        </p:txBody>
      </p:sp>
      <p:sp>
        <p:nvSpPr>
          <p:cNvPr id="50188" name="Rectangle 30"/>
          <p:cNvSpPr/>
          <p:nvPr>
            <p:custDataLst>
              <p:tags r:id="rId17"/>
            </p:custDataLst>
          </p:nvPr>
        </p:nvSpPr>
        <p:spPr>
          <a:xfrm>
            <a:off x="2463800" y="971550"/>
            <a:ext cx="6345238" cy="5484813"/>
          </a:xfrm>
          <a:prstGeom prst="rect">
            <a:avLst/>
          </a:prstGeom>
          <a:noFill/>
          <a:ln w="19050" cap="flat" cmpd="sng">
            <a:solidFill>
              <a:srgbClr val="808080"/>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0189" name="Rectangle 31"/>
          <p:cNvSpPr/>
          <p:nvPr>
            <p:custDataLst>
              <p:tags r:id="rId18"/>
            </p:custDataLst>
          </p:nvPr>
        </p:nvSpPr>
        <p:spPr>
          <a:xfrm>
            <a:off x="6097588" y="1058863"/>
            <a:ext cx="2628900" cy="386397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0190" name="Rectangle 32"/>
          <p:cNvSpPr/>
          <p:nvPr>
            <p:custDataLst>
              <p:tags r:id="rId19"/>
            </p:custDataLst>
          </p:nvPr>
        </p:nvSpPr>
        <p:spPr>
          <a:xfrm>
            <a:off x="7048500" y="1350963"/>
            <a:ext cx="1592263"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运营</a:t>
            </a:r>
            <a:endParaRPr lang="zh-CN" altLang="en-US" sz="1100" b="1" dirty="0">
              <a:solidFill>
                <a:srgbClr val="969696"/>
              </a:solidFill>
              <a:ea typeface="Arial" panose="020B0604020202020204" pitchFamily="34" charset="0"/>
            </a:endParaRPr>
          </a:p>
        </p:txBody>
      </p:sp>
      <p:sp>
        <p:nvSpPr>
          <p:cNvPr id="50191" name="Rectangle 33"/>
          <p:cNvSpPr/>
          <p:nvPr>
            <p:custDataLst>
              <p:tags r:id="rId20"/>
            </p:custDataLst>
          </p:nvPr>
        </p:nvSpPr>
        <p:spPr>
          <a:xfrm>
            <a:off x="6176963" y="1350963"/>
            <a:ext cx="776287"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50192" name="Rectangle 36"/>
          <p:cNvSpPr/>
          <p:nvPr>
            <p:custDataLst>
              <p:tags r:id="rId21"/>
            </p:custDataLst>
          </p:nvPr>
        </p:nvSpPr>
        <p:spPr>
          <a:xfrm>
            <a:off x="3094038" y="1058863"/>
            <a:ext cx="1425575" cy="386397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0193" name="Rectangle 37"/>
          <p:cNvSpPr/>
          <p:nvPr>
            <p:custDataLst>
              <p:tags r:id="rId22"/>
            </p:custDataLst>
          </p:nvPr>
        </p:nvSpPr>
        <p:spPr>
          <a:xfrm>
            <a:off x="4570413" y="1058863"/>
            <a:ext cx="1458912" cy="386397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0194" name="Rectangle 38"/>
          <p:cNvSpPr/>
          <p:nvPr>
            <p:custDataLst>
              <p:tags r:id="rId23"/>
            </p:custDataLst>
          </p:nvPr>
        </p:nvSpPr>
        <p:spPr>
          <a:xfrm>
            <a:off x="3094038" y="5016500"/>
            <a:ext cx="5634037" cy="139541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0195" name="Rectangle 39"/>
          <p:cNvSpPr/>
          <p:nvPr>
            <p:custDataLst>
              <p:tags r:id="rId24"/>
            </p:custDataLst>
          </p:nvPr>
        </p:nvSpPr>
        <p:spPr>
          <a:xfrm>
            <a:off x="5013325" y="1350963"/>
            <a:ext cx="936625"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建设</a:t>
            </a:r>
            <a:r>
              <a:rPr lang="en-US" altLang="zh-CN" sz="1100" b="1" dirty="0">
                <a:solidFill>
                  <a:srgbClr val="969696"/>
                </a:solidFill>
                <a:cs typeface="Arial" panose="020B0604020202020204" pitchFamily="34" charset="0"/>
              </a:rPr>
              <a:t>/</a:t>
            </a:r>
            <a:r>
              <a:rPr lang="zh-CN" altLang="en-US" sz="1100" b="1" dirty="0">
                <a:solidFill>
                  <a:srgbClr val="969696"/>
                </a:solidFill>
                <a:cs typeface="Arial" panose="020B0604020202020204" pitchFamily="34" charset="0"/>
              </a:rPr>
              <a:t>开发</a:t>
            </a:r>
            <a:endParaRPr lang="en-US" altLang="zh-CN" sz="1100" b="1" dirty="0">
              <a:solidFill>
                <a:srgbClr val="969696"/>
              </a:solidFill>
              <a:ea typeface="Arial" panose="020B0604020202020204" pitchFamily="34" charset="0"/>
            </a:endParaRPr>
          </a:p>
        </p:txBody>
      </p:sp>
      <p:sp>
        <p:nvSpPr>
          <p:cNvPr id="50196" name="Rectangle 40"/>
          <p:cNvSpPr/>
          <p:nvPr>
            <p:custDataLst>
              <p:tags r:id="rId25"/>
            </p:custDataLst>
          </p:nvPr>
        </p:nvSpPr>
        <p:spPr>
          <a:xfrm>
            <a:off x="4656138" y="1350963"/>
            <a:ext cx="266700"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50197" name="Rectangle 41"/>
          <p:cNvSpPr/>
          <p:nvPr>
            <p:custDataLst>
              <p:tags r:id="rId26"/>
            </p:custDataLst>
          </p:nvPr>
        </p:nvSpPr>
        <p:spPr>
          <a:xfrm>
            <a:off x="3879850" y="1350963"/>
            <a:ext cx="550863"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规划</a:t>
            </a:r>
            <a:endParaRPr lang="zh-CN" altLang="en-US" sz="1100" b="1" dirty="0">
              <a:solidFill>
                <a:srgbClr val="969696"/>
              </a:solidFill>
              <a:ea typeface="Arial" panose="020B0604020202020204" pitchFamily="34" charset="0"/>
            </a:endParaRPr>
          </a:p>
        </p:txBody>
      </p:sp>
      <p:sp>
        <p:nvSpPr>
          <p:cNvPr id="50198" name="Rectangle 42"/>
          <p:cNvSpPr/>
          <p:nvPr>
            <p:custDataLst>
              <p:tags r:id="rId27"/>
            </p:custDataLst>
          </p:nvPr>
        </p:nvSpPr>
        <p:spPr>
          <a:xfrm>
            <a:off x="3182938" y="1350963"/>
            <a:ext cx="611187" cy="3522662"/>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策略</a:t>
            </a:r>
            <a:endParaRPr lang="en-US" altLang="zh-CN" sz="1100" b="1" dirty="0">
              <a:solidFill>
                <a:srgbClr val="969696"/>
              </a:solidFill>
              <a:ea typeface="Arial" panose="020B0604020202020204" pitchFamily="34" charset="0"/>
            </a:endParaRPr>
          </a:p>
        </p:txBody>
      </p:sp>
      <p:sp>
        <p:nvSpPr>
          <p:cNvPr id="50199" name="Rectangle 43"/>
          <p:cNvSpPr/>
          <p:nvPr>
            <p:custDataLst>
              <p:tags r:id="rId28"/>
            </p:custDataLst>
          </p:nvPr>
        </p:nvSpPr>
        <p:spPr>
          <a:xfrm>
            <a:off x="3143250" y="5064125"/>
            <a:ext cx="558800" cy="16827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a:t>
            </a:r>
            <a:endParaRPr lang="zh-CN" altLang="en-US" sz="1100" b="1" dirty="0"/>
          </a:p>
        </p:txBody>
      </p:sp>
      <p:sp>
        <p:nvSpPr>
          <p:cNvPr id="50200" name="Line 44"/>
          <p:cNvSpPr/>
          <p:nvPr>
            <p:custDataLst>
              <p:tags r:id="rId29"/>
            </p:custDataLst>
          </p:nvPr>
        </p:nvSpPr>
        <p:spPr>
          <a:xfrm>
            <a:off x="3094038" y="1230313"/>
            <a:ext cx="1425575" cy="0"/>
          </a:xfrm>
          <a:prstGeom prst="line">
            <a:avLst/>
          </a:prstGeom>
          <a:ln w="28575" cap="flat" cmpd="sng">
            <a:solidFill>
              <a:schemeClr val="folHlink"/>
            </a:solidFill>
            <a:prstDash val="solid"/>
            <a:headEnd type="none" w="med" len="med"/>
            <a:tailEnd type="triangle" w="med" len="med"/>
          </a:ln>
        </p:spPr>
      </p:sp>
      <p:sp>
        <p:nvSpPr>
          <p:cNvPr id="50201" name="Line 45"/>
          <p:cNvSpPr/>
          <p:nvPr>
            <p:custDataLst>
              <p:tags r:id="rId30"/>
            </p:custDataLst>
          </p:nvPr>
        </p:nvSpPr>
        <p:spPr>
          <a:xfrm>
            <a:off x="6097588" y="1230313"/>
            <a:ext cx="2628900" cy="0"/>
          </a:xfrm>
          <a:prstGeom prst="line">
            <a:avLst/>
          </a:prstGeom>
          <a:ln w="28575" cap="flat" cmpd="sng">
            <a:solidFill>
              <a:schemeClr val="folHlink"/>
            </a:solidFill>
            <a:prstDash val="solid"/>
            <a:headEnd type="none" w="med" len="med"/>
            <a:tailEnd type="triangle" w="med" len="med"/>
          </a:ln>
        </p:spPr>
      </p:sp>
      <p:sp>
        <p:nvSpPr>
          <p:cNvPr id="50202" name="Line 46"/>
          <p:cNvSpPr/>
          <p:nvPr>
            <p:custDataLst>
              <p:tags r:id="rId31"/>
            </p:custDataLst>
          </p:nvPr>
        </p:nvSpPr>
        <p:spPr>
          <a:xfrm>
            <a:off x="4570413" y="1230313"/>
            <a:ext cx="1458912" cy="0"/>
          </a:xfrm>
          <a:prstGeom prst="line">
            <a:avLst/>
          </a:prstGeom>
          <a:ln w="28575" cap="flat" cmpd="sng">
            <a:solidFill>
              <a:schemeClr val="folHlink"/>
            </a:solidFill>
            <a:prstDash val="solid"/>
            <a:headEnd type="none" w="med" len="med"/>
            <a:tailEnd type="triangle" w="med" len="med"/>
          </a:ln>
        </p:spPr>
      </p:sp>
      <p:sp>
        <p:nvSpPr>
          <p:cNvPr id="50203" name="Rectangle 47"/>
          <p:cNvSpPr/>
          <p:nvPr>
            <p:custDataLst>
              <p:tags r:id="rId32"/>
            </p:custDataLst>
          </p:nvPr>
        </p:nvSpPr>
        <p:spPr>
          <a:xfrm>
            <a:off x="3143250" y="5232400"/>
            <a:ext cx="762000" cy="5778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战略管理</a:t>
            </a:r>
            <a:endParaRPr lang="zh-CN" altLang="en-US" sz="1100" b="1" dirty="0">
              <a:ea typeface="Arial" panose="020B0604020202020204" pitchFamily="34" charset="0"/>
            </a:endParaRPr>
          </a:p>
        </p:txBody>
      </p:sp>
      <p:sp>
        <p:nvSpPr>
          <p:cNvPr id="50204" name="Rectangle 48"/>
          <p:cNvSpPr/>
          <p:nvPr>
            <p:custDataLst>
              <p:tags r:id="rId33"/>
            </p:custDataLst>
          </p:nvPr>
        </p:nvSpPr>
        <p:spPr>
          <a:xfrm>
            <a:off x="5570538" y="5232400"/>
            <a:ext cx="1425575" cy="5778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财务管理</a:t>
            </a:r>
            <a:endParaRPr lang="zh-CN" altLang="en-US" sz="1100" b="1" dirty="0">
              <a:ea typeface="Arial" panose="020B0604020202020204" pitchFamily="34" charset="0"/>
            </a:endParaRPr>
          </a:p>
        </p:txBody>
      </p:sp>
      <p:sp>
        <p:nvSpPr>
          <p:cNvPr id="50205" name="Rectangle 49"/>
          <p:cNvSpPr/>
          <p:nvPr>
            <p:custDataLst>
              <p:tags r:id="rId34"/>
            </p:custDataLst>
          </p:nvPr>
        </p:nvSpPr>
        <p:spPr>
          <a:xfrm>
            <a:off x="7032625" y="5232400"/>
            <a:ext cx="1636713" cy="5778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人力资源管理</a:t>
            </a:r>
            <a:endParaRPr lang="zh-CN" altLang="en-US" sz="1100" b="1" dirty="0">
              <a:ea typeface="Arial" panose="020B0604020202020204" pitchFamily="34" charset="0"/>
            </a:endParaRPr>
          </a:p>
        </p:txBody>
      </p:sp>
      <p:sp>
        <p:nvSpPr>
          <p:cNvPr id="50206" name="Rectangle 50"/>
          <p:cNvSpPr/>
          <p:nvPr>
            <p:custDataLst>
              <p:tags r:id="rId35"/>
            </p:custDataLst>
          </p:nvPr>
        </p:nvSpPr>
        <p:spPr>
          <a:xfrm>
            <a:off x="4803775" y="5232400"/>
            <a:ext cx="731838" cy="5778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投资管理</a:t>
            </a:r>
            <a:endParaRPr lang="zh-CN" altLang="en-US" sz="1100" b="1" dirty="0">
              <a:ea typeface="Arial" panose="020B0604020202020204" pitchFamily="34" charset="0"/>
            </a:endParaRPr>
          </a:p>
        </p:txBody>
      </p:sp>
      <p:sp>
        <p:nvSpPr>
          <p:cNvPr id="50207" name="Rectangle 51"/>
          <p:cNvSpPr/>
          <p:nvPr>
            <p:custDataLst>
              <p:tags r:id="rId36"/>
            </p:custDataLst>
          </p:nvPr>
        </p:nvSpPr>
        <p:spPr>
          <a:xfrm>
            <a:off x="3962400" y="5856288"/>
            <a:ext cx="744538" cy="5286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研发与技术管理</a:t>
            </a:r>
            <a:endParaRPr lang="zh-CN" altLang="en-US" sz="1100" b="1" dirty="0">
              <a:ea typeface="Arial" panose="020B0604020202020204" pitchFamily="34" charset="0"/>
            </a:endParaRPr>
          </a:p>
        </p:txBody>
      </p:sp>
      <p:sp>
        <p:nvSpPr>
          <p:cNvPr id="50208" name="Rectangle 52"/>
          <p:cNvSpPr/>
          <p:nvPr>
            <p:custDataLst>
              <p:tags r:id="rId37"/>
            </p:custDataLst>
          </p:nvPr>
        </p:nvSpPr>
        <p:spPr>
          <a:xfrm>
            <a:off x="5827713" y="5854700"/>
            <a:ext cx="1435100" cy="5302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企业形象与外部关系管理</a:t>
            </a:r>
            <a:endParaRPr lang="zh-CN" altLang="en-US" sz="1100" b="1" dirty="0">
              <a:ea typeface="Arial" panose="020B0604020202020204" pitchFamily="34" charset="0"/>
            </a:endParaRPr>
          </a:p>
        </p:txBody>
      </p:sp>
      <p:sp>
        <p:nvSpPr>
          <p:cNvPr id="50209" name="Rectangle 53"/>
          <p:cNvSpPr/>
          <p:nvPr>
            <p:custDataLst>
              <p:tags r:id="rId38"/>
            </p:custDataLst>
          </p:nvPr>
        </p:nvSpPr>
        <p:spPr>
          <a:xfrm>
            <a:off x="7299325" y="5854700"/>
            <a:ext cx="1058863" cy="5302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风险管理</a:t>
            </a:r>
            <a:endParaRPr lang="zh-CN" altLang="en-US" sz="1100" b="1" dirty="0">
              <a:ea typeface="Arial" panose="020B0604020202020204" pitchFamily="34" charset="0"/>
            </a:endParaRPr>
          </a:p>
        </p:txBody>
      </p:sp>
      <p:sp>
        <p:nvSpPr>
          <p:cNvPr id="50210" name="Rectangle 54"/>
          <p:cNvSpPr/>
          <p:nvPr>
            <p:custDataLst>
              <p:tags r:id="rId39"/>
            </p:custDataLst>
          </p:nvPr>
        </p:nvSpPr>
        <p:spPr>
          <a:xfrm>
            <a:off x="3143250" y="5854700"/>
            <a:ext cx="781050" cy="5302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安全监督</a:t>
            </a:r>
            <a:r>
              <a:rPr lang="en-US" altLang="zh-CN" sz="1100" b="1" dirty="0">
                <a:cs typeface="Arial" panose="020B0604020202020204" pitchFamily="34" charset="0"/>
              </a:rPr>
              <a:t>/</a:t>
            </a:r>
            <a:r>
              <a:rPr lang="zh-CN" altLang="en-US" sz="1100" b="1" dirty="0">
                <a:cs typeface="Arial" panose="020B0604020202020204" pitchFamily="34" charset="0"/>
              </a:rPr>
              <a:t>质量管理</a:t>
            </a:r>
            <a:endParaRPr lang="zh-CN" altLang="en-US" sz="1100" b="1" dirty="0">
              <a:ea typeface="Arial" panose="020B0604020202020204" pitchFamily="34" charset="0"/>
            </a:endParaRPr>
          </a:p>
        </p:txBody>
      </p:sp>
      <p:sp>
        <p:nvSpPr>
          <p:cNvPr id="50211" name="Rectangle 55"/>
          <p:cNvSpPr/>
          <p:nvPr>
            <p:custDataLst>
              <p:tags r:id="rId40"/>
            </p:custDataLst>
          </p:nvPr>
        </p:nvSpPr>
        <p:spPr>
          <a:xfrm>
            <a:off x="4746625" y="5854700"/>
            <a:ext cx="1044575" cy="5302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自动化</a:t>
            </a:r>
            <a:r>
              <a:rPr lang="en-US" altLang="zh-CN" sz="1100" b="1" dirty="0">
                <a:cs typeface="Arial" panose="020B0604020202020204" pitchFamily="34" charset="0"/>
              </a:rPr>
              <a:t>/</a:t>
            </a:r>
            <a:r>
              <a:rPr lang="zh-CN" altLang="en-US" sz="1100" b="1" dirty="0">
                <a:cs typeface="Arial" panose="020B0604020202020204" pitchFamily="34" charset="0"/>
              </a:rPr>
              <a:t>通讯</a:t>
            </a:r>
            <a:r>
              <a:rPr lang="en-US" altLang="zh-CN" sz="1100" b="1" dirty="0">
                <a:cs typeface="Arial" panose="020B0604020202020204" pitchFamily="34" charset="0"/>
              </a:rPr>
              <a:t>/</a:t>
            </a:r>
            <a:r>
              <a:rPr lang="zh-CN" altLang="en-US" sz="1100" b="1" dirty="0">
                <a:cs typeface="Arial" panose="020B0604020202020204" pitchFamily="34" charset="0"/>
              </a:rPr>
              <a:t>信息系统</a:t>
            </a:r>
            <a:endParaRPr lang="zh-CN" altLang="en-US" sz="1100" b="1" dirty="0">
              <a:ea typeface="Arial" panose="020B0604020202020204" pitchFamily="34" charset="0"/>
            </a:endParaRPr>
          </a:p>
        </p:txBody>
      </p:sp>
      <p:sp>
        <p:nvSpPr>
          <p:cNvPr id="50212" name="Rectangle 56"/>
          <p:cNvSpPr/>
          <p:nvPr>
            <p:custDataLst>
              <p:tags r:id="rId41"/>
            </p:custDataLst>
          </p:nvPr>
        </p:nvSpPr>
        <p:spPr>
          <a:xfrm>
            <a:off x="8396288" y="5854700"/>
            <a:ext cx="273050" cy="5302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后勤</a:t>
            </a:r>
            <a:endParaRPr lang="zh-CN" altLang="en-US" sz="1100" b="1" dirty="0">
              <a:ea typeface="Arial" panose="020B0604020202020204" pitchFamily="34" charset="0"/>
            </a:endParaRPr>
          </a:p>
        </p:txBody>
      </p:sp>
      <p:sp>
        <p:nvSpPr>
          <p:cNvPr id="50213" name="Rectangle 57"/>
          <p:cNvSpPr/>
          <p:nvPr>
            <p:custDataLst>
              <p:tags r:id="rId42"/>
            </p:custDataLst>
          </p:nvPr>
        </p:nvSpPr>
        <p:spPr>
          <a:xfrm>
            <a:off x="35972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规划</a:t>
            </a:r>
            <a:endParaRPr lang="zh-CN" altLang="en-US" sz="1100" b="1" dirty="0"/>
          </a:p>
        </p:txBody>
      </p:sp>
      <p:sp>
        <p:nvSpPr>
          <p:cNvPr id="50214" name="Rectangle 58"/>
          <p:cNvSpPr/>
          <p:nvPr>
            <p:custDataLst>
              <p:tags r:id="rId43"/>
            </p:custDataLst>
          </p:nvPr>
        </p:nvSpPr>
        <p:spPr>
          <a:xfrm>
            <a:off x="5091113"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建设</a:t>
            </a:r>
            <a:endParaRPr lang="zh-CN" altLang="en-US" sz="1100" b="1" dirty="0"/>
          </a:p>
        </p:txBody>
      </p:sp>
      <p:sp>
        <p:nvSpPr>
          <p:cNvPr id="50215" name="Rectangle 59"/>
          <p:cNvSpPr/>
          <p:nvPr>
            <p:custDataLst>
              <p:tags r:id="rId44"/>
            </p:custDataLst>
          </p:nvPr>
        </p:nvSpPr>
        <p:spPr>
          <a:xfrm>
            <a:off x="72040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运营</a:t>
            </a:r>
            <a:endParaRPr lang="zh-CN" altLang="en-US" sz="1100" b="1" dirty="0"/>
          </a:p>
        </p:txBody>
      </p:sp>
      <p:sp>
        <p:nvSpPr>
          <p:cNvPr id="50216" name="Rectangle 26"/>
          <p:cNvSpPr/>
          <p:nvPr>
            <p:custDataLst>
              <p:tags r:id="rId45"/>
            </p:custDataLst>
          </p:nvPr>
        </p:nvSpPr>
        <p:spPr>
          <a:xfrm>
            <a:off x="2544763" y="2787650"/>
            <a:ext cx="474662" cy="120808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电力</a:t>
            </a:r>
            <a:br>
              <a:rPr lang="zh-CN" altLang="en-US" sz="1100" b="1" dirty="0">
                <a:solidFill>
                  <a:schemeClr val="bg1"/>
                </a:solidFill>
                <a:cs typeface="Arial" panose="020B0604020202020204" pitchFamily="34" charset="0"/>
              </a:rPr>
            </a:br>
            <a:r>
              <a:rPr lang="zh-CN" altLang="en-US" sz="1100" b="1" dirty="0">
                <a:solidFill>
                  <a:schemeClr val="bg1"/>
                </a:solidFill>
                <a:cs typeface="Arial" panose="020B0604020202020204" pitchFamily="34" charset="0"/>
              </a:rPr>
              <a:t>资产</a:t>
            </a:r>
            <a:endParaRPr lang="zh-CN" altLang="en-US" sz="1100" b="1" dirty="0">
              <a:solidFill>
                <a:schemeClr val="bg1"/>
              </a:solidFill>
              <a:ea typeface="Arial" panose="020B0604020202020204" pitchFamily="34" charset="0"/>
            </a:endParaRPr>
          </a:p>
        </p:txBody>
      </p:sp>
      <p:sp>
        <p:nvSpPr>
          <p:cNvPr id="50217" name="Rectangle 27"/>
          <p:cNvSpPr/>
          <p:nvPr>
            <p:custDataLst>
              <p:tags r:id="rId46"/>
            </p:custDataLst>
          </p:nvPr>
        </p:nvSpPr>
        <p:spPr>
          <a:xfrm>
            <a:off x="2544763" y="4135438"/>
            <a:ext cx="474662" cy="593725"/>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供应</a:t>
            </a:r>
            <a:endParaRPr lang="zh-CN" altLang="en-US" sz="1100" b="1" dirty="0">
              <a:solidFill>
                <a:schemeClr val="bg1"/>
              </a:solidFill>
              <a:ea typeface="Arial" panose="020B0604020202020204" pitchFamily="34" charset="0"/>
            </a:endParaRPr>
          </a:p>
        </p:txBody>
      </p:sp>
      <p:sp>
        <p:nvSpPr>
          <p:cNvPr id="50218" name="Rectangle 29"/>
          <p:cNvSpPr/>
          <p:nvPr>
            <p:custDataLst>
              <p:tags r:id="rId47"/>
            </p:custDataLst>
          </p:nvPr>
        </p:nvSpPr>
        <p:spPr>
          <a:xfrm>
            <a:off x="2544763" y="1663700"/>
            <a:ext cx="474662" cy="977900"/>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市场</a:t>
            </a:r>
            <a:endParaRPr lang="zh-CN" altLang="en-US" sz="1100" b="1" dirty="0">
              <a:solidFill>
                <a:schemeClr val="bg1"/>
              </a:solidFill>
              <a:cs typeface="Arial" panose="020B0604020202020204" pitchFamily="34" charset="0"/>
            </a:endParaRPr>
          </a:p>
          <a:p>
            <a:pPr lvl="0" algn="ctr" defTabSz="855980">
              <a:lnSpc>
                <a:spcPct val="90000"/>
              </a:lnSpc>
              <a:buSzTx/>
            </a:pPr>
            <a:r>
              <a:rPr lang="zh-CN" altLang="en-US" sz="1100" b="1" dirty="0">
                <a:solidFill>
                  <a:schemeClr val="bg1"/>
                </a:solidFill>
                <a:cs typeface="Arial" panose="020B0604020202020204" pitchFamily="34" charset="0"/>
              </a:rPr>
              <a:t>客户</a:t>
            </a:r>
            <a:endParaRPr lang="zh-CN" altLang="en-US" sz="1100" b="1" dirty="0">
              <a:solidFill>
                <a:schemeClr val="bg1"/>
              </a:solidFill>
              <a:ea typeface="Arial" panose="020B0604020202020204" pitchFamily="34" charset="0"/>
            </a:endParaRPr>
          </a:p>
        </p:txBody>
      </p:sp>
      <p:sp>
        <p:nvSpPr>
          <p:cNvPr id="50219" name="Rectangle 34"/>
          <p:cNvSpPr/>
          <p:nvPr>
            <p:custDataLst>
              <p:tags r:id="rId48"/>
            </p:custDataLst>
          </p:nvPr>
        </p:nvSpPr>
        <p:spPr>
          <a:xfrm>
            <a:off x="6176963" y="4135438"/>
            <a:ext cx="2463800" cy="593725"/>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供应链运营与购电</a:t>
            </a:r>
            <a:endParaRPr lang="en-US" altLang="zh-CN" b="1" dirty="0">
              <a:latin typeface="Arial" panose="020B0604020202020204" pitchFamily="34" charset="0"/>
            </a:endParaRPr>
          </a:p>
        </p:txBody>
      </p:sp>
      <p:sp>
        <p:nvSpPr>
          <p:cNvPr id="50220" name="Rectangle 35"/>
          <p:cNvSpPr/>
          <p:nvPr>
            <p:custDataLst>
              <p:tags r:id="rId49"/>
            </p:custDataLst>
          </p:nvPr>
        </p:nvSpPr>
        <p:spPr>
          <a:xfrm>
            <a:off x="6176963" y="2787650"/>
            <a:ext cx="2463800" cy="120808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XX运行与维护</a:t>
            </a:r>
            <a:endParaRPr lang="en-US" altLang="zh-CN" b="1" dirty="0">
              <a:latin typeface="Arial" panose="020B0604020202020204" pitchFamily="34" charset="0"/>
            </a:endParaRPr>
          </a:p>
        </p:txBody>
      </p:sp>
      <p:sp>
        <p:nvSpPr>
          <p:cNvPr id="50221" name="Rectangle 60"/>
          <p:cNvSpPr/>
          <p:nvPr>
            <p:custDataLst>
              <p:tags r:id="rId50"/>
            </p:custDataLst>
          </p:nvPr>
        </p:nvSpPr>
        <p:spPr>
          <a:xfrm>
            <a:off x="5013325" y="1663700"/>
            <a:ext cx="936625" cy="977900"/>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市场营销</a:t>
            </a:r>
            <a:endParaRPr lang="en-US" altLang="zh-CN" b="1" dirty="0">
              <a:latin typeface="Arial" panose="020B0604020202020204" pitchFamily="34" charset="0"/>
            </a:endParaRPr>
          </a:p>
        </p:txBody>
      </p:sp>
      <p:sp>
        <p:nvSpPr>
          <p:cNvPr id="50222" name="Rectangle 61"/>
          <p:cNvSpPr/>
          <p:nvPr>
            <p:custDataLst>
              <p:tags r:id="rId51"/>
            </p:custDataLst>
          </p:nvPr>
        </p:nvSpPr>
        <p:spPr>
          <a:xfrm>
            <a:off x="3182938" y="1663700"/>
            <a:ext cx="1739900" cy="977900"/>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市场策略与规划</a:t>
            </a:r>
            <a:endParaRPr lang="en-US" altLang="zh-CN" b="1" dirty="0">
              <a:latin typeface="Arial" panose="020B0604020202020204" pitchFamily="34" charset="0"/>
            </a:endParaRPr>
          </a:p>
        </p:txBody>
      </p:sp>
      <p:sp>
        <p:nvSpPr>
          <p:cNvPr id="50223" name="Rectangle 62"/>
          <p:cNvSpPr/>
          <p:nvPr>
            <p:custDataLst>
              <p:tags r:id="rId52"/>
            </p:custDataLst>
          </p:nvPr>
        </p:nvSpPr>
        <p:spPr>
          <a:xfrm>
            <a:off x="6176963" y="1663700"/>
            <a:ext cx="2463800" cy="977900"/>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销售与客户服务</a:t>
            </a:r>
            <a:endParaRPr lang="en-US" altLang="zh-CN" b="1" dirty="0">
              <a:latin typeface="Arial" panose="020B0604020202020204" pitchFamily="34" charset="0"/>
            </a:endParaRPr>
          </a:p>
        </p:txBody>
      </p:sp>
      <p:sp>
        <p:nvSpPr>
          <p:cNvPr id="50224" name="Rectangle 63"/>
          <p:cNvSpPr/>
          <p:nvPr>
            <p:custDataLst>
              <p:tags r:id="rId53"/>
            </p:custDataLst>
          </p:nvPr>
        </p:nvSpPr>
        <p:spPr>
          <a:xfrm>
            <a:off x="5013325" y="4135438"/>
            <a:ext cx="936625" cy="593725"/>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供应链与供电</a:t>
            </a:r>
            <a:br>
              <a:rPr lang="zh-CN" altLang="en-US" b="1" dirty="0">
                <a:latin typeface="Arial" panose="020B0604020202020204" pitchFamily="34" charset="0"/>
              </a:rPr>
            </a:br>
            <a:r>
              <a:rPr lang="zh-CN" altLang="en-US" b="1" dirty="0">
                <a:latin typeface="Arial" panose="020B0604020202020204" pitchFamily="34" charset="0"/>
              </a:rPr>
              <a:t>方开发</a:t>
            </a:r>
            <a:endParaRPr lang="en-US" altLang="zh-CN" b="1" dirty="0">
              <a:latin typeface="Arial" panose="020B0604020202020204" pitchFamily="34" charset="0"/>
            </a:endParaRPr>
          </a:p>
        </p:txBody>
      </p:sp>
      <p:sp>
        <p:nvSpPr>
          <p:cNvPr id="50225" name="Rectangle 64"/>
          <p:cNvSpPr/>
          <p:nvPr>
            <p:custDataLst>
              <p:tags r:id="rId54"/>
            </p:custDataLst>
          </p:nvPr>
        </p:nvSpPr>
        <p:spPr>
          <a:xfrm>
            <a:off x="3182938" y="4135438"/>
            <a:ext cx="1739900" cy="593725"/>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供应与购电规划</a:t>
            </a:r>
            <a:endParaRPr lang="en-US" altLang="zh-CN" b="1" dirty="0">
              <a:latin typeface="Arial" panose="020B0604020202020204" pitchFamily="34" charset="0"/>
            </a:endParaRPr>
          </a:p>
        </p:txBody>
      </p:sp>
      <p:sp>
        <p:nvSpPr>
          <p:cNvPr id="50226" name="Rectangle 65"/>
          <p:cNvSpPr/>
          <p:nvPr>
            <p:custDataLst>
              <p:tags r:id="rId55"/>
            </p:custDataLst>
          </p:nvPr>
        </p:nvSpPr>
        <p:spPr>
          <a:xfrm>
            <a:off x="4656138" y="2787650"/>
            <a:ext cx="1293812" cy="120808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XX建设</a:t>
            </a:r>
            <a:endParaRPr lang="en-US" altLang="zh-CN" b="1" dirty="0">
              <a:latin typeface="Arial" panose="020B0604020202020204" pitchFamily="34" charset="0"/>
            </a:endParaRPr>
          </a:p>
        </p:txBody>
      </p:sp>
      <p:sp>
        <p:nvSpPr>
          <p:cNvPr id="50227" name="Rectangle 66"/>
          <p:cNvSpPr/>
          <p:nvPr>
            <p:custDataLst>
              <p:tags r:id="rId56"/>
            </p:custDataLst>
          </p:nvPr>
        </p:nvSpPr>
        <p:spPr>
          <a:xfrm>
            <a:off x="3182938" y="2787650"/>
            <a:ext cx="1247775" cy="120808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XX策略与规划</a:t>
            </a:r>
            <a:endParaRPr lang="en-US" altLang="zh-CN" b="1" dirty="0">
              <a:latin typeface="Arial" panose="020B0604020202020204" pitchFamily="34" charset="0"/>
            </a:endParaRPr>
          </a:p>
        </p:txBody>
      </p:sp>
      <p:grpSp>
        <p:nvGrpSpPr>
          <p:cNvPr id="2692192" name="Group 96"/>
          <p:cNvGrpSpPr/>
          <p:nvPr/>
        </p:nvGrpSpPr>
        <p:grpSpPr>
          <a:xfrm>
            <a:off x="3328988" y="2568575"/>
            <a:ext cx="5256212" cy="1728788"/>
            <a:chOff x="2097" y="1618"/>
            <a:chExt cx="3311" cy="1089"/>
          </a:xfrm>
        </p:grpSpPr>
        <p:sp>
          <p:nvSpPr>
            <p:cNvPr id="50246" name="AutoShape 74"/>
            <p:cNvSpPr/>
            <p:nvPr>
              <p:custDataLst>
                <p:tags r:id="rId57"/>
              </p:custDataLst>
            </p:nvPr>
          </p:nvSpPr>
          <p:spPr>
            <a:xfrm>
              <a:off x="2097" y="1618"/>
              <a:ext cx="3311" cy="1089"/>
            </a:xfrm>
            <a:prstGeom prst="leftRightArrow">
              <a:avLst>
                <a:gd name="adj1" fmla="val 70064"/>
                <a:gd name="adj2" fmla="val 16525"/>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0247" name="McK Exhibit Title Number"/>
            <p:cNvSpPr/>
            <p:nvPr>
              <p:custDataLst>
                <p:tags r:id="rId58"/>
              </p:custDataLst>
            </p:nvPr>
          </p:nvSpPr>
          <p:spPr>
            <a:xfrm>
              <a:off x="3170" y="1845"/>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50248" name="Rectangle 76"/>
            <p:cNvSpPr/>
            <p:nvPr>
              <p:custDataLst>
                <p:tags r:id="rId59"/>
              </p:custDataLst>
            </p:nvPr>
          </p:nvSpPr>
          <p:spPr>
            <a:xfrm>
              <a:off x="3362" y="1845"/>
              <a:ext cx="1443" cy="63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业务价值链横向完善和融合</a:t>
              </a:r>
              <a:endParaRPr lang="zh-CN" altLang="en-US" sz="1100" b="1" dirty="0"/>
            </a:p>
            <a:p>
              <a:pPr marL="144780" lvl="1" indent="-142875" defTabSz="895350" eaLnBrk="1" hangingPunct="1"/>
              <a:r>
                <a:rPr lang="en-US" altLang="zh-CN" sz="1100" dirty="0"/>
                <a:t>1.2 </a:t>
              </a:r>
              <a:r>
                <a:rPr lang="zh-CN" altLang="en-US" sz="1100" dirty="0"/>
                <a:t>资产全寿命管理</a:t>
              </a:r>
              <a:endParaRPr lang="zh-CN" altLang="en-US" sz="1100" dirty="0"/>
            </a:p>
            <a:p>
              <a:pPr marL="144780" lvl="1" indent="-142875" defTabSz="895350" eaLnBrk="1" hangingPunct="1"/>
              <a:r>
                <a:rPr lang="en-US" altLang="zh-CN" sz="1100" dirty="0"/>
                <a:t>1.3 </a:t>
              </a:r>
              <a:r>
                <a:rPr lang="zh-CN" altLang="en-US" sz="1100" dirty="0"/>
                <a:t>网架一体化规划</a:t>
              </a:r>
              <a:endParaRPr lang="zh-CN" altLang="en-US" sz="1100" dirty="0"/>
            </a:p>
            <a:p>
              <a:pPr marL="144780" lvl="1" indent="-142875" defTabSz="895350" eaLnBrk="1" hangingPunct="1"/>
              <a:r>
                <a:rPr lang="en-US" altLang="zh-CN" sz="1100" dirty="0"/>
                <a:t>1.4 </a:t>
              </a:r>
              <a:r>
                <a:rPr lang="zh-CN" altLang="en-US" sz="1100" dirty="0"/>
                <a:t>工程一体化管理</a:t>
              </a:r>
              <a:endParaRPr lang="zh-CN" altLang="en-US" sz="1100" dirty="0"/>
            </a:p>
            <a:p>
              <a:pPr marL="144780" lvl="1" indent="-142875" defTabSz="895350" eaLnBrk="1" hangingPunct="1"/>
              <a:r>
                <a:rPr lang="en-US" altLang="zh-CN" sz="1100" dirty="0"/>
                <a:t>1.5 </a:t>
              </a:r>
              <a:r>
                <a:rPr lang="zh-CN" altLang="en-US" sz="1100" dirty="0"/>
                <a:t>大物流供应链管理</a:t>
              </a:r>
              <a:endParaRPr lang="zh-CN" altLang="en-US" sz="1100" dirty="0"/>
            </a:p>
            <a:p>
              <a:pPr marL="144780" lvl="1" indent="-142875" defTabSz="895350" eaLnBrk="1" hangingPunct="1"/>
              <a:endParaRPr lang="zh-CN" altLang="en-US" sz="1100" dirty="0"/>
            </a:p>
          </p:txBody>
        </p:sp>
      </p:grpSp>
      <p:sp>
        <p:nvSpPr>
          <p:cNvPr id="50229" name="Rectangle 86"/>
          <p:cNvSpPr/>
          <p:nvPr>
            <p:custDataLst>
              <p:tags r:id="rId60"/>
            </p:custDataLst>
          </p:nvPr>
        </p:nvSpPr>
        <p:spPr>
          <a:xfrm>
            <a:off x="3940175" y="5232400"/>
            <a:ext cx="827088" cy="5778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企业管控</a:t>
            </a:r>
            <a:endParaRPr lang="zh-CN" altLang="en-US" sz="1100" b="1" dirty="0">
              <a:ea typeface="Arial" panose="020B0604020202020204" pitchFamily="34" charset="0"/>
            </a:endParaRPr>
          </a:p>
        </p:txBody>
      </p:sp>
      <p:grpSp>
        <p:nvGrpSpPr>
          <p:cNvPr id="2692183" name="Group 87"/>
          <p:cNvGrpSpPr/>
          <p:nvPr/>
        </p:nvGrpSpPr>
        <p:grpSpPr>
          <a:xfrm>
            <a:off x="3457575" y="5376863"/>
            <a:ext cx="5159375" cy="1008062"/>
            <a:chOff x="2178" y="3387"/>
            <a:chExt cx="3250" cy="635"/>
          </a:xfrm>
        </p:grpSpPr>
        <p:sp>
          <p:nvSpPr>
            <p:cNvPr id="50241" name="AutoShape 88"/>
            <p:cNvSpPr/>
            <p:nvPr>
              <p:custDataLst>
                <p:tags r:id="rId61"/>
              </p:custDataLst>
            </p:nvPr>
          </p:nvSpPr>
          <p:spPr>
            <a:xfrm>
              <a:off x="2178" y="3387"/>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0242" name="McK Exhibit Title Number"/>
            <p:cNvSpPr/>
            <p:nvPr>
              <p:custDataLst>
                <p:tags r:id="rId62"/>
              </p:custDataLst>
            </p:nvPr>
          </p:nvSpPr>
          <p:spPr>
            <a:xfrm>
              <a:off x="2405" y="3507"/>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sp>
          <p:nvSpPr>
            <p:cNvPr id="50243" name="Rectangle 90"/>
            <p:cNvSpPr/>
            <p:nvPr>
              <p:custDataLst>
                <p:tags r:id="rId63"/>
              </p:custDataLst>
            </p:nvPr>
          </p:nvSpPr>
          <p:spPr>
            <a:xfrm>
              <a:off x="2596" y="3478"/>
              <a:ext cx="725"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r>
                <a:rPr lang="zh-CN" altLang="en-US" sz="1100" dirty="0"/>
                <a:t>：</a:t>
              </a:r>
              <a:endParaRPr lang="zh-CN" altLang="en-US" sz="1100" dirty="0"/>
            </a:p>
            <a:p>
              <a:pPr lvl="0" defTabSz="895350" eaLnBrk="1" hangingPunct="1"/>
              <a:r>
                <a:rPr lang="en-US" altLang="zh-CN" sz="1100" dirty="0"/>
                <a:t>3.1 </a:t>
              </a:r>
              <a:r>
                <a:rPr lang="zh-CN" altLang="en-US" sz="1100" dirty="0"/>
                <a:t>投资优化</a:t>
              </a:r>
              <a:endParaRPr lang="zh-CN" altLang="en-US" sz="1100" dirty="0"/>
            </a:p>
            <a:p>
              <a:pPr lvl="0" defTabSz="895350" eaLnBrk="1" hangingPunct="1"/>
              <a:r>
                <a:rPr lang="en-US" altLang="zh-CN" sz="1100" dirty="0"/>
                <a:t>3.2 </a:t>
              </a:r>
              <a:r>
                <a:rPr lang="zh-CN" altLang="en-US" sz="1100" dirty="0"/>
                <a:t>绩效管理</a:t>
              </a:r>
              <a:endParaRPr lang="zh-CN" altLang="en-US" sz="1100" dirty="0"/>
            </a:p>
            <a:p>
              <a:pPr lvl="0" defTabSz="895350" eaLnBrk="1" hangingPunct="1"/>
              <a:r>
                <a:rPr lang="en-US" altLang="zh-CN" sz="1100" dirty="0"/>
                <a:t>3.3 </a:t>
              </a:r>
              <a:r>
                <a:rPr lang="zh-CN" altLang="en-US" sz="1100" dirty="0"/>
                <a:t>财务管理</a:t>
              </a:r>
              <a:endParaRPr lang="zh-CN" altLang="en-US" sz="1100" dirty="0"/>
            </a:p>
          </p:txBody>
        </p:sp>
        <p:sp>
          <p:nvSpPr>
            <p:cNvPr id="50244" name="Rectangle 91"/>
            <p:cNvSpPr/>
            <p:nvPr>
              <p:custDataLst>
                <p:tags r:id="rId64"/>
              </p:custDataLst>
            </p:nvPr>
          </p:nvSpPr>
          <p:spPr>
            <a:xfrm>
              <a:off x="3367" y="3478"/>
              <a:ext cx="1179" cy="31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r>
                <a:rPr lang="en-US" altLang="zh-CN" sz="1100" dirty="0"/>
                <a:t>3.4</a:t>
              </a:r>
              <a:r>
                <a:rPr lang="zh-CN" altLang="en-US" sz="1100" dirty="0"/>
                <a:t> 人力资源管理</a:t>
              </a:r>
              <a:endParaRPr lang="zh-CN" altLang="en-US" sz="1100" dirty="0"/>
            </a:p>
            <a:p>
              <a:pPr lvl="0" defTabSz="895350" eaLnBrk="1" hangingPunct="1"/>
              <a:r>
                <a:rPr lang="en-US" altLang="zh-CN" sz="1100" dirty="0"/>
                <a:t>3.5 </a:t>
              </a:r>
              <a:r>
                <a:rPr lang="zh-CN" altLang="en-US" sz="1100" dirty="0"/>
                <a:t>信息系统规划和架构管理</a:t>
              </a:r>
              <a:endParaRPr lang="zh-CN" altLang="en-US" sz="1100" dirty="0"/>
            </a:p>
          </p:txBody>
        </p:sp>
        <p:sp>
          <p:nvSpPr>
            <p:cNvPr id="50245" name="Rectangle 92"/>
            <p:cNvSpPr/>
            <p:nvPr>
              <p:custDataLst>
                <p:tags r:id="rId65"/>
              </p:custDataLst>
            </p:nvPr>
          </p:nvSpPr>
          <p:spPr>
            <a:xfrm>
              <a:off x="4546" y="3478"/>
              <a:ext cx="817" cy="2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endParaRPr lang="zh-CN" altLang="en-US" sz="1100" dirty="0"/>
            </a:p>
          </p:txBody>
        </p:sp>
      </p:grpSp>
      <p:grpSp>
        <p:nvGrpSpPr>
          <p:cNvPr id="2692193" name="Group 97"/>
          <p:cNvGrpSpPr/>
          <p:nvPr/>
        </p:nvGrpSpPr>
        <p:grpSpPr>
          <a:xfrm>
            <a:off x="3328988" y="1801813"/>
            <a:ext cx="5287962" cy="931862"/>
            <a:chOff x="2097" y="1135"/>
            <a:chExt cx="3331" cy="587"/>
          </a:xfrm>
        </p:grpSpPr>
        <p:sp>
          <p:nvSpPr>
            <p:cNvPr id="50238" name="AutoShape 70"/>
            <p:cNvSpPr/>
            <p:nvPr>
              <p:custDataLst>
                <p:tags r:id="rId66"/>
              </p:custDataLst>
            </p:nvPr>
          </p:nvSpPr>
          <p:spPr>
            <a:xfrm>
              <a:off x="2097" y="1135"/>
              <a:ext cx="3331" cy="587"/>
            </a:xfrm>
            <a:prstGeom prst="leftRightArrow">
              <a:avLst>
                <a:gd name="adj1" fmla="val 70000"/>
                <a:gd name="adj2" fmla="val 24117"/>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0239" name="Rectangle 72"/>
            <p:cNvSpPr/>
            <p:nvPr>
              <p:custDataLst>
                <p:tags r:id="rId67"/>
              </p:custDataLst>
            </p:nvPr>
          </p:nvSpPr>
          <p:spPr>
            <a:xfrm>
              <a:off x="3594" y="1301"/>
              <a:ext cx="1443" cy="2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t>1.1 </a:t>
              </a:r>
              <a:r>
                <a:rPr lang="zh-CN" altLang="en-US" sz="1100" b="1" dirty="0"/>
                <a:t>以“客户”</a:t>
              </a:r>
              <a:r>
                <a:rPr lang="zh-CN" altLang="en-US" sz="1100" dirty="0"/>
                <a:t>为中心的全方位管理和服务</a:t>
              </a:r>
              <a:endParaRPr lang="zh-CN" altLang="en-US" sz="1100" dirty="0"/>
            </a:p>
          </p:txBody>
        </p:sp>
        <p:sp>
          <p:nvSpPr>
            <p:cNvPr id="50240" name="McK Exhibit Title Number"/>
            <p:cNvSpPr/>
            <p:nvPr>
              <p:custDataLst>
                <p:tags r:id="rId68"/>
              </p:custDataLst>
            </p:nvPr>
          </p:nvSpPr>
          <p:spPr>
            <a:xfrm>
              <a:off x="3412" y="1301"/>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grpSp>
      <p:grpSp>
        <p:nvGrpSpPr>
          <p:cNvPr id="2692194" name="Group 98"/>
          <p:cNvGrpSpPr/>
          <p:nvPr/>
        </p:nvGrpSpPr>
        <p:grpSpPr>
          <a:xfrm>
            <a:off x="3695700" y="1920875"/>
            <a:ext cx="1670050" cy="3384550"/>
            <a:chOff x="2328" y="1210"/>
            <a:chExt cx="1052" cy="2132"/>
          </a:xfrm>
        </p:grpSpPr>
        <p:sp>
          <p:nvSpPr>
            <p:cNvPr id="50235" name="AutoShape 82"/>
            <p:cNvSpPr/>
            <p:nvPr>
              <p:custDataLst>
                <p:tags r:id="rId69"/>
              </p:custDataLst>
            </p:nvPr>
          </p:nvSpPr>
          <p:spPr>
            <a:xfrm rot="-5400000" flipH="1">
              <a:off x="1788" y="1750"/>
              <a:ext cx="2132" cy="1052"/>
            </a:xfrm>
            <a:prstGeom prst="leftRightArrow">
              <a:avLst>
                <a:gd name="adj1" fmla="val 70000"/>
                <a:gd name="adj2" fmla="val 12065"/>
              </a:avLst>
            </a:prstGeom>
            <a:solidFill>
              <a:schemeClr val="accent1">
                <a:alpha val="50195"/>
              </a:schemeClr>
            </a:solidFill>
            <a:ln w="9525" cap="flat" cmpd="sng">
              <a:solidFill>
                <a:schemeClr val="hlink"/>
              </a:solidFill>
              <a:prstDash val="solid"/>
              <a:miter/>
              <a:headEnd type="none" w="med" len="med"/>
              <a:tailEnd type="none" w="med" len="med"/>
            </a:ln>
          </p:spPr>
          <p:txBody>
            <a:bodyPr vert="eaVert" wrap="none" lIns="0" tIns="0" rIns="0" bIns="0" anchor="ctr" anchorCtr="0"/>
            <a:p>
              <a:pPr algn="ctr" eaLnBrk="1" hangingPunct="1"/>
              <a:endParaRPr lang="zh-CN" altLang="en-US" sz="1100" dirty="0">
                <a:latin typeface="Arial" panose="020B0604020202020204" pitchFamily="34" charset="0"/>
              </a:endParaRPr>
            </a:p>
          </p:txBody>
        </p:sp>
        <p:sp>
          <p:nvSpPr>
            <p:cNvPr id="50236" name="McK Exhibit Title Number"/>
            <p:cNvSpPr/>
            <p:nvPr>
              <p:custDataLst>
                <p:tags r:id="rId70"/>
              </p:custDataLst>
            </p:nvPr>
          </p:nvSpPr>
          <p:spPr>
            <a:xfrm>
              <a:off x="2514" y="1573"/>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sp>
          <p:nvSpPr>
            <p:cNvPr id="50237" name="Rectangle 84"/>
            <p:cNvSpPr/>
            <p:nvPr>
              <p:custDataLst>
                <p:tags r:id="rId71"/>
              </p:custDataLst>
            </p:nvPr>
          </p:nvSpPr>
          <p:spPr>
            <a:xfrm>
              <a:off x="2514" y="1845"/>
              <a:ext cx="673" cy="63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业务管理链纵向贯通</a:t>
              </a:r>
              <a:endParaRPr lang="zh-CN" altLang="en-US" sz="1100" b="1" dirty="0"/>
            </a:p>
            <a:p>
              <a:pPr marL="144780" lvl="1" indent="-142875" defTabSz="895350" eaLnBrk="1" hangingPunct="1"/>
              <a:r>
                <a:rPr lang="en-US" altLang="zh-CN" sz="1100" dirty="0"/>
                <a:t>2.1 </a:t>
              </a:r>
              <a:r>
                <a:rPr lang="zh-CN" altLang="en-US" sz="1100" dirty="0"/>
                <a:t>准确预测</a:t>
              </a:r>
              <a:endParaRPr lang="zh-CN" altLang="en-US" sz="1100" dirty="0"/>
            </a:p>
            <a:p>
              <a:pPr marL="144780" lvl="1" indent="-142875" defTabSz="895350" eaLnBrk="1" hangingPunct="1"/>
              <a:r>
                <a:rPr lang="en-US" altLang="zh-CN" sz="1100" dirty="0"/>
                <a:t>2.2 </a:t>
              </a:r>
              <a:r>
                <a:rPr lang="zh-CN" altLang="en-US" sz="1100" dirty="0"/>
                <a:t>策略和规划</a:t>
              </a:r>
              <a:endParaRPr lang="zh-CN" altLang="en-US" sz="1100" dirty="0"/>
            </a:p>
            <a:p>
              <a:pPr marL="144780" lvl="1" indent="-142875" defTabSz="895350" eaLnBrk="1" hangingPunct="1"/>
              <a:r>
                <a:rPr lang="en-US" altLang="zh-CN" sz="1100" dirty="0"/>
                <a:t>2.3 </a:t>
              </a:r>
              <a:r>
                <a:rPr lang="zh-CN" altLang="en-US" sz="1100" dirty="0"/>
                <a:t>经营计划</a:t>
              </a:r>
              <a:endParaRPr lang="zh-CN" altLang="en-US" sz="1100" dirty="0"/>
            </a:p>
          </p:txBody>
        </p:sp>
      </p:grpSp>
      <p:sp>
        <p:nvSpPr>
          <p:cNvPr id="50233" name="McK Exhibit Title Number"/>
          <p:cNvSpPr>
            <a:spLocks noChangeAspect="1"/>
          </p:cNvSpPr>
          <p:nvPr>
            <p:custDataLst>
              <p:tags r:id="rId72"/>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A</a:t>
            </a:r>
            <a:endParaRPr lang="en-US" altLang="zh-CN" sz="1600" b="1" dirty="0">
              <a:solidFill>
                <a:schemeClr val="bg1"/>
              </a:solidFill>
              <a:latin typeface="Arial" panose="020B0604020202020204" pitchFamily="34" charset="0"/>
            </a:endParaRPr>
          </a:p>
        </p:txBody>
      </p:sp>
      <p:pic>
        <p:nvPicPr>
          <p:cNvPr id="50234" name="Picture 106"/>
          <p:cNvPicPr>
            <a:picLocks noChangeAspect="1"/>
          </p:cNvPicPr>
          <p:nvPr/>
        </p:nvPicPr>
        <p:blipFill>
          <a:blip r:embed="rId73"/>
          <a:stretch>
            <a:fillRect/>
          </a:stretch>
        </p:blipFill>
        <p:spPr>
          <a:xfrm>
            <a:off x="1522413" y="3302000"/>
            <a:ext cx="1079500" cy="11160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92104"/>
                                        </p:tgtEl>
                                        <p:attrNameLst>
                                          <p:attrName>style.visibility</p:attrName>
                                        </p:attrNameLst>
                                      </p:cBhvr>
                                      <p:to>
                                        <p:strVal val="visible"/>
                                      </p:to>
                                    </p:set>
                                    <p:animEffect transition="in" filter="wipe(left)">
                                      <p:cBhvr>
                                        <p:cTn id="7" dur="1000"/>
                                        <p:tgtEl>
                                          <p:spTgt spid="269210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692193"/>
                                        </p:tgtEl>
                                        <p:attrNameLst>
                                          <p:attrName>style.visibility</p:attrName>
                                        </p:attrNameLst>
                                      </p:cBhvr>
                                      <p:to>
                                        <p:strVal val="visible"/>
                                      </p:to>
                                    </p:set>
                                    <p:animEffect transition="in" filter="wipe(left)">
                                      <p:cBhvr>
                                        <p:cTn id="11" dur="1000"/>
                                        <p:tgtEl>
                                          <p:spTgt spid="269219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692192"/>
                                        </p:tgtEl>
                                        <p:attrNameLst>
                                          <p:attrName>style.visibility</p:attrName>
                                        </p:attrNameLst>
                                      </p:cBhvr>
                                      <p:to>
                                        <p:strVal val="visible"/>
                                      </p:to>
                                    </p:set>
                                    <p:animEffect transition="in" filter="wipe(left)">
                                      <p:cBhvr>
                                        <p:cTn id="15" dur="1000"/>
                                        <p:tgtEl>
                                          <p:spTgt spid="269219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692108"/>
                                        </p:tgtEl>
                                        <p:attrNameLst>
                                          <p:attrName>style.visibility</p:attrName>
                                        </p:attrNameLst>
                                      </p:cBhvr>
                                      <p:to>
                                        <p:strVal val="visible"/>
                                      </p:to>
                                    </p:set>
                                    <p:animEffect transition="in" filter="wipe(left)">
                                      <p:cBhvr>
                                        <p:cTn id="20" dur="1000"/>
                                        <p:tgtEl>
                                          <p:spTgt spid="2692108"/>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692194"/>
                                        </p:tgtEl>
                                        <p:attrNameLst>
                                          <p:attrName>style.visibility</p:attrName>
                                        </p:attrNameLst>
                                      </p:cBhvr>
                                      <p:to>
                                        <p:strVal val="visible"/>
                                      </p:to>
                                    </p:set>
                                    <p:animEffect transition="in" filter="wipe(up)">
                                      <p:cBhvr>
                                        <p:cTn id="24" dur="1000"/>
                                        <p:tgtEl>
                                          <p:spTgt spid="269219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692112"/>
                                        </p:tgtEl>
                                        <p:attrNameLst>
                                          <p:attrName>style.visibility</p:attrName>
                                        </p:attrNameLst>
                                      </p:cBhvr>
                                      <p:to>
                                        <p:strVal val="visible"/>
                                      </p:to>
                                    </p:set>
                                    <p:animEffect transition="in" filter="wipe(left)">
                                      <p:cBhvr>
                                        <p:cTn id="29" dur="1000"/>
                                        <p:tgtEl>
                                          <p:spTgt spid="2692112"/>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692183"/>
                                        </p:tgtEl>
                                        <p:attrNameLst>
                                          <p:attrName>style.visibility</p:attrName>
                                        </p:attrNameLst>
                                      </p:cBhvr>
                                      <p:to>
                                        <p:strVal val="visible"/>
                                      </p:to>
                                    </p:set>
                                    <p:animEffect transition="in" filter="wipe(left)">
                                      <p:cBhvr>
                                        <p:cTn id="33" dur="1000"/>
                                        <p:tgtEl>
                                          <p:spTgt spid="2692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5222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6" name="" r:id="rId2" imgW="0" imgH="0" progId="TCLayout.ActiveDocument.1">
                  <p:embed/>
                </p:oleObj>
              </mc:Choice>
              <mc:Fallback>
                <p:oleObj name="" r:id="rId2" imgW="0" imgH="0" progId="TCLayout.ActiveDocument.1">
                  <p:embed/>
                  <p:pic>
                    <p:nvPicPr>
                      <p:cNvPr id="0" name="图片 308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52228" name="Rectangle 38"/>
          <p:cNvSpPr/>
          <p:nvPr>
            <p:custDataLst>
              <p:tags r:id="rId3"/>
            </p:custDataLst>
          </p:nvPr>
        </p:nvSpPr>
        <p:spPr>
          <a:xfrm>
            <a:off x="207963" y="4986338"/>
            <a:ext cx="8496300" cy="1433512"/>
          </a:xfrm>
          <a:prstGeom prst="rect">
            <a:avLst/>
          </a:prstGeom>
          <a:solidFill>
            <a:schemeClr val="folHlink">
              <a:alpha val="20000"/>
            </a:schemeClr>
          </a:solidFill>
          <a:ln w="12700"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2229" name="AutoShape 37"/>
          <p:cNvSpPr/>
          <p:nvPr>
            <p:custDataLst>
              <p:tags r:id="rId4"/>
            </p:custDataLst>
          </p:nvPr>
        </p:nvSpPr>
        <p:spPr>
          <a:xfrm rot="5400000">
            <a:off x="2422525" y="-1222375"/>
            <a:ext cx="4065588" cy="8496300"/>
          </a:xfrm>
          <a:prstGeom prst="homePlate">
            <a:avLst>
              <a:gd name="adj" fmla="val 7504"/>
            </a:avLst>
          </a:prstGeom>
          <a:gradFill rotWithShape="1">
            <a:gsLst>
              <a:gs pos="0">
                <a:schemeClr val="bg1"/>
              </a:gs>
              <a:gs pos="100000">
                <a:srgbClr val="99FFCC"/>
              </a:gs>
            </a:gsLst>
            <a:lin ang="0" scaled="1"/>
            <a:tileRect/>
          </a:gradFill>
          <a:ln w="12700" cap="flat" cmpd="sng">
            <a:solidFill>
              <a:schemeClr val="folHlink"/>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2230" name="Line 2"/>
          <p:cNvSpPr/>
          <p:nvPr>
            <p:custDataLst>
              <p:tags r:id="rId5"/>
            </p:custDataLst>
          </p:nvPr>
        </p:nvSpPr>
        <p:spPr>
          <a:xfrm>
            <a:off x="936625" y="1962150"/>
            <a:ext cx="6305550" cy="0"/>
          </a:xfrm>
          <a:prstGeom prst="line">
            <a:avLst/>
          </a:prstGeom>
          <a:ln w="28575">
            <a:noFill/>
          </a:ln>
        </p:spPr>
      </p:sp>
      <p:sp>
        <p:nvSpPr>
          <p:cNvPr id="52231" name="Rectangle 3"/>
          <p:cNvSpPr>
            <a:spLocks noGrp="1"/>
          </p:cNvSpPr>
          <p:nvPr>
            <p:ph type="title"/>
            <p:custDataLst>
              <p:tags r:id="rId6"/>
            </p:custDataLst>
          </p:nvPr>
        </p:nvSpPr>
        <p:spPr>
          <a:xfrm>
            <a:off x="119063" y="230188"/>
            <a:ext cx="8020050" cy="676910"/>
          </a:xfrm>
          <a:ln/>
        </p:spPr>
        <p:txBody>
          <a:bodyPr vert="horz" wrap="square" lIns="0" tIns="0" rIns="0" bIns="0" anchor="t" anchorCtr="0">
            <a:spAutoFit/>
          </a:bodyPr>
          <a:p>
            <a:pPr marL="351155" indent="0" eaLnBrk="1" hangingPunct="1"/>
            <a:r>
              <a:rPr lang="zh-CN" altLang="en-US" sz="2200" dirty="0"/>
              <a:t>智能XX的五大特点将对输配电行业的各个业务环节造成</a:t>
            </a:r>
            <a:br>
              <a:rPr lang="zh-CN" altLang="en-US" sz="2200" dirty="0"/>
            </a:br>
            <a:r>
              <a:rPr lang="zh-CN" altLang="en-US" sz="2200" dirty="0"/>
              <a:t>冲击和变化</a:t>
            </a:r>
            <a:endParaRPr lang="zh-CN" altLang="en-US" sz="2200" dirty="0"/>
          </a:p>
        </p:txBody>
      </p:sp>
      <p:sp>
        <p:nvSpPr>
          <p:cNvPr id="52232" name="Rectangle 4"/>
          <p:cNvSpPr/>
          <p:nvPr>
            <p:custDataLst>
              <p:tags r:id="rId7"/>
            </p:custDataLst>
          </p:nvPr>
        </p:nvSpPr>
        <p:spPr>
          <a:xfrm>
            <a:off x="2449513" y="2754313"/>
            <a:ext cx="1790700"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广域测量 </a:t>
            </a:r>
            <a:r>
              <a:rPr lang="en-US" altLang="zh-CN" sz="1400" b="1" dirty="0"/>
              <a:t>(WAM) /</a:t>
            </a:r>
            <a:endParaRPr lang="en-US" altLang="zh-CN" sz="1400" b="1" dirty="0"/>
          </a:p>
          <a:p>
            <a:pPr marL="168275" lvl="1" indent="288925" defTabSz="914400" eaLnBrk="1" hangingPunct="1">
              <a:lnSpc>
                <a:spcPct val="125000"/>
              </a:lnSpc>
            </a:pPr>
            <a:r>
              <a:rPr lang="zh-CN" altLang="en-US" sz="1400" b="1" dirty="0"/>
              <a:t>相位测量单元 </a:t>
            </a:r>
            <a:r>
              <a:rPr lang="en-US" altLang="zh-CN" sz="1400" b="1" dirty="0"/>
              <a:t>(PMU)</a:t>
            </a:r>
            <a:endParaRPr lang="en-US" altLang="zh-CN" sz="1400" b="1" dirty="0"/>
          </a:p>
        </p:txBody>
      </p:sp>
      <p:pic>
        <p:nvPicPr>
          <p:cNvPr id="52233" name="Picture 2" descr="npo000041"/>
          <p:cNvPicPr>
            <a:picLocks noChangeAspect="1"/>
          </p:cNvPicPr>
          <p:nvPr>
            <p:custDataLst>
              <p:tags r:id="rId8"/>
            </p:custDataLst>
          </p:nvPr>
        </p:nvPicPr>
        <p:blipFill>
          <a:blip r:embed="rId9"/>
          <a:srcRect t="15350"/>
          <a:stretch>
            <a:fillRect/>
          </a:stretch>
        </p:blipFill>
        <p:spPr>
          <a:xfrm>
            <a:off x="239713" y="1133475"/>
            <a:ext cx="8386762" cy="595313"/>
          </a:xfrm>
          <a:prstGeom prst="rect">
            <a:avLst/>
          </a:prstGeom>
          <a:noFill/>
          <a:ln w="9525">
            <a:noFill/>
          </a:ln>
        </p:spPr>
      </p:pic>
      <p:sp>
        <p:nvSpPr>
          <p:cNvPr id="52234" name="Text Box 5"/>
          <p:cNvSpPr txBox="1"/>
          <p:nvPr>
            <p:custDataLst>
              <p:tags r:id="rId10"/>
            </p:custDataLst>
          </p:nvPr>
        </p:nvSpPr>
        <p:spPr>
          <a:xfrm>
            <a:off x="2449513" y="1803400"/>
            <a:ext cx="1179512" cy="212725"/>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spcBef>
                <a:spcPct val="50000"/>
              </a:spcBef>
              <a:buSzTx/>
            </a:pPr>
            <a:r>
              <a:rPr lang="zh-CN" altLang="en-US" sz="1400" b="1" dirty="0"/>
              <a:t>输电端</a:t>
            </a:r>
            <a:endParaRPr lang="zh-CN" altLang="en-US" sz="1400" b="1" dirty="0"/>
          </a:p>
        </p:txBody>
      </p:sp>
      <p:sp>
        <p:nvSpPr>
          <p:cNvPr id="52235" name="Text Box 6"/>
          <p:cNvSpPr txBox="1"/>
          <p:nvPr>
            <p:custDataLst>
              <p:tags r:id="rId11"/>
            </p:custDataLst>
          </p:nvPr>
        </p:nvSpPr>
        <p:spPr>
          <a:xfrm>
            <a:off x="4965700" y="1803400"/>
            <a:ext cx="1138238" cy="212725"/>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spcBef>
                <a:spcPct val="50000"/>
              </a:spcBef>
              <a:buSzTx/>
            </a:pPr>
            <a:r>
              <a:rPr lang="zh-CN" altLang="en-US" sz="1400" b="1" dirty="0"/>
              <a:t>配电端</a:t>
            </a:r>
            <a:endParaRPr lang="zh-CN" altLang="en-US" sz="1400" b="1" dirty="0"/>
          </a:p>
        </p:txBody>
      </p:sp>
      <p:sp>
        <p:nvSpPr>
          <p:cNvPr id="52236" name="Text Box 7"/>
          <p:cNvSpPr txBox="1"/>
          <p:nvPr>
            <p:custDataLst>
              <p:tags r:id="rId12"/>
            </p:custDataLst>
          </p:nvPr>
        </p:nvSpPr>
        <p:spPr>
          <a:xfrm>
            <a:off x="7188200" y="1803400"/>
            <a:ext cx="1219200" cy="212725"/>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spcBef>
                <a:spcPct val="50000"/>
              </a:spcBef>
              <a:buSzTx/>
            </a:pPr>
            <a:r>
              <a:rPr lang="zh-CN" altLang="en-US" sz="1400" b="1" dirty="0"/>
              <a:t>用户端</a:t>
            </a:r>
            <a:endParaRPr lang="zh-CN" altLang="en-US" sz="1400" b="1" dirty="0"/>
          </a:p>
        </p:txBody>
      </p:sp>
      <p:sp>
        <p:nvSpPr>
          <p:cNvPr id="52237" name="Text Box 4"/>
          <p:cNvSpPr txBox="1"/>
          <p:nvPr>
            <p:custDataLst>
              <p:tags r:id="rId13"/>
            </p:custDataLst>
          </p:nvPr>
        </p:nvSpPr>
        <p:spPr>
          <a:xfrm>
            <a:off x="365125" y="1803400"/>
            <a:ext cx="1655763" cy="212725"/>
          </a:xfrm>
          <a:prstGeom prst="rect">
            <a:avLst/>
          </a:prstGeom>
          <a:noFill/>
          <a:ln w="12700">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spcBef>
                <a:spcPct val="50000"/>
              </a:spcBef>
              <a:buSzTx/>
            </a:pPr>
            <a:r>
              <a:rPr lang="zh-CN" altLang="en-US" sz="1400" b="1" dirty="0"/>
              <a:t>发电端</a:t>
            </a:r>
            <a:endParaRPr lang="zh-CN" altLang="en-US" sz="1400" b="1" dirty="0"/>
          </a:p>
        </p:txBody>
      </p:sp>
      <p:sp>
        <p:nvSpPr>
          <p:cNvPr id="52238" name="Rectangle 12"/>
          <p:cNvSpPr/>
          <p:nvPr>
            <p:custDataLst>
              <p:tags r:id="rId14"/>
            </p:custDataLst>
          </p:nvPr>
        </p:nvSpPr>
        <p:spPr>
          <a:xfrm>
            <a:off x="4965700" y="3371850"/>
            <a:ext cx="1525588"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zh-CN" sz="1400" b="1" dirty="0"/>
              <a:t>故障检测、隔离与恢复 </a:t>
            </a:r>
            <a:r>
              <a:rPr lang="en-US" altLang="zh-CN" sz="1400" b="1" dirty="0"/>
              <a:t>(FDIR)</a:t>
            </a:r>
            <a:endParaRPr lang="en-US" altLang="zh-CN" sz="1400" b="1" dirty="0"/>
          </a:p>
        </p:txBody>
      </p:sp>
      <p:sp>
        <p:nvSpPr>
          <p:cNvPr id="52239" name="Rectangle 13"/>
          <p:cNvSpPr/>
          <p:nvPr>
            <p:custDataLst>
              <p:tags r:id="rId15"/>
            </p:custDataLst>
          </p:nvPr>
        </p:nvSpPr>
        <p:spPr>
          <a:xfrm>
            <a:off x="4965700" y="2754313"/>
            <a:ext cx="1601788"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zh-CN" sz="1400" b="1" dirty="0"/>
              <a:t>设备监测与诊断 </a:t>
            </a:r>
            <a:r>
              <a:rPr lang="en-US" altLang="zh-CN" sz="1400" b="1" dirty="0"/>
              <a:t>(M&amp;D)</a:t>
            </a:r>
            <a:endParaRPr lang="en-US" altLang="zh-CN" sz="1400" b="1" dirty="0"/>
          </a:p>
        </p:txBody>
      </p:sp>
      <p:sp>
        <p:nvSpPr>
          <p:cNvPr id="52240" name="Rectangle 14"/>
          <p:cNvSpPr/>
          <p:nvPr>
            <p:custDataLst>
              <p:tags r:id="rId16"/>
            </p:custDataLst>
          </p:nvPr>
        </p:nvSpPr>
        <p:spPr>
          <a:xfrm>
            <a:off x="5238750" y="4298950"/>
            <a:ext cx="1352550" cy="320675"/>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914400" eaLnBrk="1" hangingPunct="1">
              <a:lnSpc>
                <a:spcPct val="125000"/>
              </a:lnSpc>
            </a:pPr>
            <a:r>
              <a:rPr lang="en-US" altLang="zh-CN" sz="1400" b="1" dirty="0"/>
              <a:t>IT/</a:t>
            </a:r>
            <a:r>
              <a:rPr lang="zh-CN" altLang="en-US" sz="1400" b="1" dirty="0"/>
              <a:t>通信技术</a:t>
            </a:r>
            <a:endParaRPr lang="en-US" altLang="zh-CN" sz="1400" b="1" dirty="0"/>
          </a:p>
        </p:txBody>
      </p:sp>
      <p:sp>
        <p:nvSpPr>
          <p:cNvPr id="52241" name="Rectangle 15"/>
          <p:cNvSpPr/>
          <p:nvPr>
            <p:custDataLst>
              <p:tags r:id="rId17"/>
            </p:custDataLst>
          </p:nvPr>
        </p:nvSpPr>
        <p:spPr>
          <a:xfrm>
            <a:off x="7188200" y="2144713"/>
            <a:ext cx="1454150"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智能电表</a:t>
            </a:r>
            <a:r>
              <a:rPr lang="en-US" altLang="zh-CN" sz="1400" b="1" dirty="0"/>
              <a:t>/</a:t>
            </a:r>
            <a:r>
              <a:rPr lang="zh-CN" altLang="en-US" sz="1400" b="1" dirty="0"/>
              <a:t>高级计量体系 </a:t>
            </a:r>
            <a:r>
              <a:rPr lang="en-US" altLang="zh-CN" sz="1400" b="1" dirty="0"/>
              <a:t>(AMI)</a:t>
            </a:r>
            <a:endParaRPr lang="en-US" altLang="zh-CN" sz="1400" b="1" dirty="0"/>
          </a:p>
        </p:txBody>
      </p:sp>
      <p:sp>
        <p:nvSpPr>
          <p:cNvPr id="52242" name="Rectangle 16"/>
          <p:cNvSpPr/>
          <p:nvPr>
            <p:custDataLst>
              <p:tags r:id="rId18"/>
            </p:custDataLst>
          </p:nvPr>
        </p:nvSpPr>
        <p:spPr>
          <a:xfrm>
            <a:off x="7188200" y="2754313"/>
            <a:ext cx="1352550" cy="2667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家域网（</a:t>
            </a:r>
            <a:r>
              <a:rPr lang="en-US" altLang="zh-CN" sz="1400" b="1" dirty="0"/>
              <a:t>HAN</a:t>
            </a:r>
            <a:r>
              <a:rPr lang="zh-CN" altLang="en-US" sz="1400" b="1" dirty="0"/>
              <a:t>）</a:t>
            </a:r>
            <a:endParaRPr lang="zh-CN" altLang="en-US" sz="1400" b="1" dirty="0"/>
          </a:p>
        </p:txBody>
      </p:sp>
      <p:sp>
        <p:nvSpPr>
          <p:cNvPr id="52243" name="Rectangle 4"/>
          <p:cNvSpPr/>
          <p:nvPr>
            <p:custDataLst>
              <p:tags r:id="rId19"/>
            </p:custDataLst>
          </p:nvPr>
        </p:nvSpPr>
        <p:spPr>
          <a:xfrm>
            <a:off x="365125" y="2144713"/>
            <a:ext cx="1436688"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大规模可再生能源接入</a:t>
            </a:r>
            <a:endParaRPr lang="zh-CN" altLang="en-US" sz="1400" b="1" dirty="0"/>
          </a:p>
        </p:txBody>
      </p:sp>
      <p:sp>
        <p:nvSpPr>
          <p:cNvPr id="52244" name="Rectangle 4"/>
          <p:cNvSpPr/>
          <p:nvPr>
            <p:custDataLst>
              <p:tags r:id="rId20"/>
            </p:custDataLst>
          </p:nvPr>
        </p:nvSpPr>
        <p:spPr>
          <a:xfrm>
            <a:off x="365125" y="2754313"/>
            <a:ext cx="1643063" cy="2667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能源储能</a:t>
            </a:r>
            <a:endParaRPr lang="zh-CN" altLang="en-US" sz="1400" b="1" dirty="0"/>
          </a:p>
        </p:txBody>
      </p:sp>
      <p:sp>
        <p:nvSpPr>
          <p:cNvPr id="52245" name="Rectangle 4"/>
          <p:cNvSpPr/>
          <p:nvPr>
            <p:custDataLst>
              <p:tags r:id="rId21"/>
            </p:custDataLst>
          </p:nvPr>
        </p:nvSpPr>
        <p:spPr>
          <a:xfrm>
            <a:off x="2449513" y="2144713"/>
            <a:ext cx="2097087"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特高压技术</a:t>
            </a:r>
            <a:r>
              <a:rPr lang="en-US" altLang="zh-CN" sz="1400" b="1" dirty="0"/>
              <a:t>/</a:t>
            </a:r>
            <a:r>
              <a:rPr lang="zh-CN" altLang="en-US" sz="1400" b="1" dirty="0"/>
              <a:t>柔性输电</a:t>
            </a:r>
            <a:r>
              <a:rPr lang="en-US" altLang="zh-CN" sz="1400" b="1" dirty="0"/>
              <a:t> (FACTS)</a:t>
            </a:r>
            <a:endParaRPr lang="en-US" altLang="zh-CN" sz="1400" b="1" dirty="0"/>
          </a:p>
        </p:txBody>
      </p:sp>
      <p:sp>
        <p:nvSpPr>
          <p:cNvPr id="52246" name="Rectangle 4"/>
          <p:cNvSpPr/>
          <p:nvPr>
            <p:custDataLst>
              <p:tags r:id="rId22"/>
            </p:custDataLst>
          </p:nvPr>
        </p:nvSpPr>
        <p:spPr>
          <a:xfrm>
            <a:off x="4965700" y="2144713"/>
            <a:ext cx="1643063" cy="5334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无功补偿</a:t>
            </a:r>
            <a:r>
              <a:rPr lang="zh-CN" altLang="zh-CN" sz="1400" b="1" dirty="0"/>
              <a:t>综合</a:t>
            </a:r>
            <a:r>
              <a:rPr lang="zh-CN" altLang="en-US" sz="1400" b="1" dirty="0"/>
              <a:t>控制 </a:t>
            </a:r>
            <a:r>
              <a:rPr lang="en-US" altLang="zh-CN" sz="1400" b="1" dirty="0"/>
              <a:t>(IVVC)</a:t>
            </a:r>
            <a:endParaRPr lang="en-US" altLang="zh-CN" sz="1400" b="1" dirty="0"/>
          </a:p>
        </p:txBody>
      </p:sp>
      <p:sp>
        <p:nvSpPr>
          <p:cNvPr id="52247" name="Rectangle 14"/>
          <p:cNvSpPr/>
          <p:nvPr>
            <p:custDataLst>
              <p:tags r:id="rId23"/>
            </p:custDataLst>
          </p:nvPr>
        </p:nvSpPr>
        <p:spPr>
          <a:xfrm>
            <a:off x="7188200" y="3371850"/>
            <a:ext cx="1352550" cy="8001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分布式能源接入包括（电动车</a:t>
            </a:r>
            <a:r>
              <a:rPr lang="en-US" altLang="zh-CN" sz="1400" b="1" dirty="0"/>
              <a:t>V2G</a:t>
            </a:r>
            <a:r>
              <a:rPr lang="zh-CN" altLang="en-US" sz="1400" b="1" dirty="0"/>
              <a:t>和</a:t>
            </a:r>
            <a:r>
              <a:rPr lang="en-US" altLang="zh-CN" sz="1400" b="1" dirty="0"/>
              <a:t>G2V</a:t>
            </a:r>
            <a:r>
              <a:rPr lang="zh-CN" altLang="en-US" sz="1400" b="1" dirty="0"/>
              <a:t>）</a:t>
            </a:r>
            <a:endParaRPr lang="zh-CN" altLang="en-US" sz="1400" b="1" dirty="0"/>
          </a:p>
        </p:txBody>
      </p:sp>
      <p:sp>
        <p:nvSpPr>
          <p:cNvPr id="52248" name="Rectangle 4"/>
          <p:cNvSpPr/>
          <p:nvPr>
            <p:custDataLst>
              <p:tags r:id="rId24"/>
            </p:custDataLst>
          </p:nvPr>
        </p:nvSpPr>
        <p:spPr>
          <a:xfrm>
            <a:off x="3622675" y="4545013"/>
            <a:ext cx="1825625" cy="2667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914400" eaLnBrk="1" hangingPunct="1">
              <a:lnSpc>
                <a:spcPct val="125000"/>
              </a:lnSpc>
            </a:pPr>
            <a:r>
              <a:rPr lang="zh-CN" altLang="en-US" sz="1400" b="1" dirty="0"/>
              <a:t>智能变电</a:t>
            </a:r>
            <a:r>
              <a:rPr lang="en-US" altLang="zh-CN" sz="1400" b="1" dirty="0"/>
              <a:t>/</a:t>
            </a:r>
            <a:r>
              <a:rPr lang="zh-CN" altLang="en-US" sz="1400" b="1" dirty="0"/>
              <a:t>调度</a:t>
            </a:r>
            <a:r>
              <a:rPr lang="en-US" altLang="zh-CN" sz="1400" b="1" dirty="0"/>
              <a:t>/SCADA</a:t>
            </a:r>
            <a:endParaRPr lang="en-US" altLang="zh-CN" sz="1400" b="1" dirty="0"/>
          </a:p>
        </p:txBody>
      </p:sp>
      <p:sp>
        <p:nvSpPr>
          <p:cNvPr id="52249" name="Line 28"/>
          <p:cNvSpPr/>
          <p:nvPr>
            <p:custDataLst>
              <p:tags r:id="rId25"/>
            </p:custDataLst>
          </p:nvPr>
        </p:nvSpPr>
        <p:spPr>
          <a:xfrm>
            <a:off x="5708650" y="4652963"/>
            <a:ext cx="773113" cy="0"/>
          </a:xfrm>
          <a:prstGeom prst="line">
            <a:avLst/>
          </a:prstGeom>
          <a:ln w="28575" cap="flat" cmpd="sng">
            <a:solidFill>
              <a:schemeClr val="folHlink"/>
            </a:solidFill>
            <a:prstDash val="solid"/>
            <a:headEnd type="none" w="med" len="med"/>
            <a:tailEnd type="triangle" w="med" len="med"/>
          </a:ln>
        </p:spPr>
      </p:sp>
      <p:sp>
        <p:nvSpPr>
          <p:cNvPr id="52250" name="Line 29"/>
          <p:cNvSpPr/>
          <p:nvPr>
            <p:custDataLst>
              <p:tags r:id="rId26"/>
            </p:custDataLst>
          </p:nvPr>
        </p:nvSpPr>
        <p:spPr>
          <a:xfrm flipH="1">
            <a:off x="2565400" y="4691063"/>
            <a:ext cx="874713" cy="0"/>
          </a:xfrm>
          <a:prstGeom prst="line">
            <a:avLst/>
          </a:prstGeom>
          <a:ln w="28575" cap="flat" cmpd="sng">
            <a:solidFill>
              <a:schemeClr val="folHlink"/>
            </a:solidFill>
            <a:prstDash val="solid"/>
            <a:headEnd type="none" w="med" len="med"/>
            <a:tailEnd type="triangle" w="med" len="med"/>
          </a:ln>
        </p:spPr>
      </p:sp>
      <p:sp>
        <p:nvSpPr>
          <p:cNvPr id="52251" name="Line 31"/>
          <p:cNvSpPr/>
          <p:nvPr>
            <p:custDataLst>
              <p:tags r:id="rId27"/>
            </p:custDataLst>
          </p:nvPr>
        </p:nvSpPr>
        <p:spPr>
          <a:xfrm>
            <a:off x="6494463" y="4438650"/>
            <a:ext cx="2112962" cy="0"/>
          </a:xfrm>
          <a:prstGeom prst="line">
            <a:avLst/>
          </a:prstGeom>
          <a:ln w="28575" cap="flat" cmpd="sng">
            <a:solidFill>
              <a:schemeClr val="folHlink"/>
            </a:solidFill>
            <a:prstDash val="solid"/>
            <a:headEnd type="none" w="med" len="med"/>
            <a:tailEnd type="triangle" w="med" len="med"/>
          </a:ln>
        </p:spPr>
      </p:sp>
      <p:sp>
        <p:nvSpPr>
          <p:cNvPr id="52252" name="Line 32"/>
          <p:cNvSpPr/>
          <p:nvPr>
            <p:custDataLst>
              <p:tags r:id="rId28"/>
            </p:custDataLst>
          </p:nvPr>
        </p:nvSpPr>
        <p:spPr>
          <a:xfrm flipH="1">
            <a:off x="2565400" y="4476750"/>
            <a:ext cx="2111375" cy="0"/>
          </a:xfrm>
          <a:prstGeom prst="line">
            <a:avLst/>
          </a:prstGeom>
          <a:ln w="28575" cap="flat" cmpd="sng">
            <a:solidFill>
              <a:schemeClr val="folHlink"/>
            </a:solidFill>
            <a:prstDash val="solid"/>
            <a:headEnd type="none" w="med" len="med"/>
            <a:tailEnd type="triangle" w="med" len="med"/>
          </a:ln>
        </p:spPr>
      </p:sp>
      <p:sp>
        <p:nvSpPr>
          <p:cNvPr id="52253" name="McK 5. Source"/>
          <p:cNvSpPr/>
          <p:nvPr>
            <p:custDataLst>
              <p:tags r:id="rId29"/>
            </p:custDataLst>
          </p:nvPr>
        </p:nvSpPr>
        <p:spPr>
          <a:xfrm>
            <a:off x="119063" y="6569075"/>
            <a:ext cx="6862762" cy="152400"/>
          </a:xfrm>
          <a:prstGeom prst="rect">
            <a:avLst/>
          </a:prstGeom>
          <a:noFill/>
          <a:ln w="9525">
            <a:noFill/>
          </a:ln>
        </p:spPr>
        <p:txBody>
          <a:bodyPr lIns="0" tIns="0" rIns="0" bIns="0" anchor="ctr"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633730" lvl="0" indent="-633730" defTabSz="895350" eaLnBrk="1" hangingPunct="1">
              <a:buSzTx/>
              <a:tabLst>
                <a:tab pos="633730" algn="l"/>
              </a:tabLst>
            </a:pPr>
            <a:r>
              <a:rPr lang="zh-CN" altLang="en-US" sz="1000" dirty="0">
                <a:solidFill>
                  <a:schemeClr val="bg1"/>
                </a:solidFill>
              </a:rPr>
              <a:t>资料来源：小组分析</a:t>
            </a:r>
            <a:endParaRPr lang="en-US" altLang="zh-CN" sz="1000" dirty="0">
              <a:solidFill>
                <a:schemeClr val="bg1"/>
              </a:solidFill>
            </a:endParaRPr>
          </a:p>
        </p:txBody>
      </p:sp>
      <p:sp>
        <p:nvSpPr>
          <p:cNvPr id="52254" name="Rectangle 39"/>
          <p:cNvSpPr/>
          <p:nvPr>
            <p:custDataLst>
              <p:tags r:id="rId30"/>
            </p:custDataLst>
          </p:nvPr>
        </p:nvSpPr>
        <p:spPr>
          <a:xfrm>
            <a:off x="279400" y="5064125"/>
            <a:ext cx="8424863" cy="12922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未来智能XX的五大特点</a:t>
            </a:r>
            <a:endParaRPr lang="zh-CN" altLang="en-US" sz="1400" b="1" dirty="0"/>
          </a:p>
          <a:p>
            <a:pPr marL="144780" lvl="1" indent="-142875" defTabSz="895350" eaLnBrk="1" hangingPunct="1"/>
            <a:r>
              <a:rPr lang="zh-CN" altLang="en-US" sz="1400" b="1" dirty="0"/>
              <a:t>自愈</a:t>
            </a:r>
            <a:r>
              <a:rPr lang="en-US" altLang="zh-CN" sz="1400" b="1" dirty="0"/>
              <a:t>—</a:t>
            </a:r>
            <a:r>
              <a:rPr lang="zh-CN" altLang="en-US" sz="1400" dirty="0"/>
              <a:t>传感器对XX实时监控和在线评估，预防、发现、快速诊断和消除故障隐患</a:t>
            </a:r>
            <a:endParaRPr lang="zh-CN" altLang="en-US" sz="1400" dirty="0"/>
          </a:p>
          <a:p>
            <a:pPr marL="144780" lvl="1" indent="-142875" defTabSz="895350" eaLnBrk="1" hangingPunct="1"/>
            <a:r>
              <a:rPr lang="zh-CN" altLang="en-US" sz="1400" b="1" dirty="0"/>
              <a:t>兼容</a:t>
            </a:r>
            <a:r>
              <a:rPr lang="en-US" altLang="zh-CN" sz="1400" b="1" dirty="0"/>
              <a:t>—</a:t>
            </a:r>
            <a:r>
              <a:rPr lang="zh-CN" altLang="en-US" sz="1400" dirty="0"/>
              <a:t>支持分布式发电和插电式电动汽车即插即用，容纳风电等新能源大规模接入</a:t>
            </a:r>
            <a:endParaRPr lang="zh-CN" altLang="en-US" sz="1400" dirty="0"/>
          </a:p>
          <a:p>
            <a:pPr marL="144780" lvl="1" indent="-142875" defTabSz="895350" eaLnBrk="1" hangingPunct="1"/>
            <a:r>
              <a:rPr lang="zh-CN" altLang="en-US" sz="1400" b="1" dirty="0"/>
              <a:t>互动</a:t>
            </a:r>
            <a:r>
              <a:rPr lang="en-US" altLang="zh-CN" sz="1400" b="1" dirty="0"/>
              <a:t>—</a:t>
            </a:r>
            <a:r>
              <a:rPr lang="zh-CN" altLang="en-US" sz="1400" dirty="0"/>
              <a:t>实现双向互动智能传输数据和动态浮动电价制度，有效减少家庭、办公室和工厂电力消耗</a:t>
            </a:r>
            <a:endParaRPr lang="zh-CN" altLang="en-US" sz="1400" dirty="0"/>
          </a:p>
          <a:p>
            <a:pPr marL="144780" lvl="1" indent="-142875" defTabSz="895350" eaLnBrk="1" hangingPunct="1"/>
            <a:r>
              <a:rPr lang="zh-CN" altLang="en-US" sz="1400" b="1" dirty="0"/>
              <a:t>优化</a:t>
            </a:r>
            <a:r>
              <a:rPr lang="en-US" altLang="zh-CN" sz="1400" b="1" dirty="0"/>
              <a:t>—</a:t>
            </a:r>
            <a:r>
              <a:rPr lang="zh-CN" altLang="en-US" sz="1400" dirty="0"/>
              <a:t>对资产进行持续监控，延长资产使用寿命，避免中断事件</a:t>
            </a:r>
            <a:endParaRPr lang="zh-CN" altLang="en-US" sz="1400" dirty="0"/>
          </a:p>
          <a:p>
            <a:pPr marL="144780" lvl="1" indent="-142875" defTabSz="895350" eaLnBrk="1" hangingPunct="1"/>
            <a:r>
              <a:rPr lang="zh-CN" altLang="en-US" sz="1400" b="1" dirty="0"/>
              <a:t>集成</a:t>
            </a:r>
            <a:r>
              <a:rPr lang="en-US" altLang="zh-CN" sz="1400" b="1" dirty="0"/>
              <a:t>—</a:t>
            </a:r>
            <a:r>
              <a:rPr lang="zh-CN" altLang="en-US" sz="1400" dirty="0"/>
              <a:t>实现企业管理、生产管理、调度自动化与电力市场管理业务的集成，形成全面辅助决策支持体系</a:t>
            </a:r>
            <a:endParaRPr lang="zh-CN" altLang="en-US" sz="1400" dirty="0"/>
          </a:p>
        </p:txBody>
      </p:sp>
      <p:sp>
        <p:nvSpPr>
          <p:cNvPr id="52255" name="Rectangle 12"/>
          <p:cNvSpPr/>
          <p:nvPr>
            <p:custDataLst>
              <p:tags r:id="rId31"/>
            </p:custDataLst>
          </p:nvPr>
        </p:nvSpPr>
        <p:spPr>
          <a:xfrm>
            <a:off x="4965700" y="3946525"/>
            <a:ext cx="1795463" cy="2667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68275" lvl="1" indent="288925" defTabSz="914400" eaLnBrk="1" hangingPunct="1">
              <a:lnSpc>
                <a:spcPct val="125000"/>
              </a:lnSpc>
            </a:pPr>
            <a:r>
              <a:rPr lang="zh-CN" altLang="en-US" sz="1400" b="1" dirty="0"/>
              <a:t>超导技术（超导电缆）</a:t>
            </a:r>
            <a:endParaRPr lang="zh-CN" altLang="en-US" sz="1400" b="1" dirty="0"/>
          </a:p>
        </p:txBody>
      </p:sp>
      <p:sp>
        <p:nvSpPr>
          <p:cNvPr id="52256" name="McK Exhibit Title Number"/>
          <p:cNvSpPr>
            <a:spLocks noChangeAspect="1"/>
          </p:cNvSpPr>
          <p:nvPr>
            <p:custDataLst>
              <p:tags r:id="rId32"/>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B</a:t>
            </a:r>
            <a:endParaRPr lang="en-US" altLang="zh-CN" sz="1600" b="1" dirty="0">
              <a:solidFill>
                <a:schemeClr val="bg1"/>
              </a:solidFill>
              <a:latin typeface="Arial" panose="020B0604020202020204" pitchFamily="34" charset="0"/>
            </a:endParaRPr>
          </a:p>
        </p:txBody>
      </p:sp>
      <p:sp>
        <p:nvSpPr>
          <p:cNvPr id="52257" name="Line 54"/>
          <p:cNvSpPr/>
          <p:nvPr/>
        </p:nvSpPr>
        <p:spPr>
          <a:xfrm>
            <a:off x="2073275" y="1858963"/>
            <a:ext cx="0" cy="2332037"/>
          </a:xfrm>
          <a:prstGeom prst="line">
            <a:avLst/>
          </a:prstGeom>
          <a:ln w="12700" cap="flat" cmpd="sng">
            <a:solidFill>
              <a:srgbClr val="DDDDDD"/>
            </a:solidFill>
            <a:prstDash val="dash"/>
            <a:headEnd type="none" w="med" len="med"/>
            <a:tailEnd type="none" w="med" len="med"/>
          </a:ln>
        </p:spPr>
      </p:sp>
      <p:sp>
        <p:nvSpPr>
          <p:cNvPr id="52258" name="Line 55"/>
          <p:cNvSpPr/>
          <p:nvPr/>
        </p:nvSpPr>
        <p:spPr>
          <a:xfrm>
            <a:off x="4572000" y="1858963"/>
            <a:ext cx="0" cy="2332037"/>
          </a:xfrm>
          <a:prstGeom prst="line">
            <a:avLst/>
          </a:prstGeom>
          <a:ln w="12700" cap="flat" cmpd="sng">
            <a:solidFill>
              <a:srgbClr val="DDDDDD"/>
            </a:solidFill>
            <a:prstDash val="dash"/>
            <a:headEnd type="none" w="med" len="med"/>
            <a:tailEnd type="none" w="med" len="med"/>
          </a:ln>
        </p:spPr>
      </p:sp>
      <p:sp>
        <p:nvSpPr>
          <p:cNvPr id="52259" name="Line 56"/>
          <p:cNvSpPr/>
          <p:nvPr/>
        </p:nvSpPr>
        <p:spPr>
          <a:xfrm>
            <a:off x="6980238" y="1858963"/>
            <a:ext cx="0" cy="2332037"/>
          </a:xfrm>
          <a:prstGeom prst="line">
            <a:avLst/>
          </a:prstGeom>
          <a:ln w="12700" cap="flat" cmpd="sng">
            <a:solidFill>
              <a:srgbClr val="DDDDDD"/>
            </a:solidFill>
            <a:prstDash val="dash"/>
            <a:headEnd type="none" w="med" len="med"/>
            <a:tailEnd type="none" w="med" len="med"/>
          </a:ln>
        </p:spPr>
      </p:sp>
      <p:sp>
        <p:nvSpPr>
          <p:cNvPr id="52260" name="Freeform 58"/>
          <p:cNvSpPr/>
          <p:nvPr/>
        </p:nvSpPr>
        <p:spPr>
          <a:xfrm>
            <a:off x="839788" y="1108075"/>
            <a:ext cx="6518275" cy="182563"/>
          </a:xfrm>
          <a:custGeom>
            <a:avLst/>
            <a:gdLst/>
            <a:ahLst/>
            <a:cxnLst>
              <a:cxn ang="0">
                <a:pos x="0" y="128588"/>
              </a:cxn>
              <a:cxn ang="0">
                <a:pos x="0" y="0"/>
              </a:cxn>
              <a:cxn ang="0">
                <a:pos x="6518275" y="0"/>
              </a:cxn>
              <a:cxn ang="0">
                <a:pos x="6518275" y="182563"/>
              </a:cxn>
            </a:cxnLst>
            <a:pathLst>
              <a:path w="4106" h="115">
                <a:moveTo>
                  <a:pt x="0" y="81"/>
                </a:moveTo>
                <a:lnTo>
                  <a:pt x="0" y="0"/>
                </a:lnTo>
                <a:lnTo>
                  <a:pt x="4106" y="0"/>
                </a:lnTo>
                <a:lnTo>
                  <a:pt x="4106" y="115"/>
                </a:lnTo>
              </a:path>
            </a:pathLst>
          </a:custGeom>
          <a:noFill/>
          <a:ln w="12700" cap="flat" cmpd="sng">
            <a:solidFill>
              <a:schemeClr val="tx1">
                <a:alpha val="100000"/>
              </a:schemeClr>
            </a:solidFill>
            <a:prstDash val="solid"/>
            <a:round/>
            <a:headEnd type="none" w="med" len="med"/>
            <a:tailEnd type="triangle" w="med" len="med"/>
          </a:ln>
        </p:spPr>
        <p:txBody>
          <a:bodyPr/>
          <a:p>
            <a:endParaRPr lang="zh-CN" altLang="en-US"/>
          </a:p>
        </p:txBody>
      </p:sp>
      <p:sp>
        <p:nvSpPr>
          <p:cNvPr id="52261" name="Rectangle 60"/>
          <p:cNvSpPr/>
          <p:nvPr>
            <p:custDataLst>
              <p:tags r:id="rId33"/>
            </p:custDataLst>
          </p:nvPr>
        </p:nvSpPr>
        <p:spPr>
          <a:xfrm>
            <a:off x="3500438" y="1035050"/>
            <a:ext cx="1462087" cy="212725"/>
          </a:xfrm>
          <a:prstGeom prst="rect">
            <a:avLst/>
          </a:prstGeom>
          <a:solidFill>
            <a:schemeClr val="bg1"/>
          </a:solid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dirty="0"/>
              <a:t>工业企业电力直购</a:t>
            </a:r>
            <a:endParaRPr lang="zh-CN" alt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54275" name="Rectangle 19"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2" name="" r:id="rId2" imgW="0" imgH="0" progId="TCLayout.ActiveDocument.1">
                  <p:embed/>
                </p:oleObj>
              </mc:Choice>
              <mc:Fallback>
                <p:oleObj name="" r:id="rId2" imgW="0" imgH="0" progId="TCLayout.ActiveDocument.1">
                  <p:embed/>
                  <p:pic>
                    <p:nvPicPr>
                      <p:cNvPr id="0" name="图片 3081"/>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pic>
        <p:nvPicPr>
          <p:cNvPr id="54276" name="Picture 20"/>
          <p:cNvPicPr>
            <a:picLocks noChangeAspect="1"/>
          </p:cNvPicPr>
          <p:nvPr>
            <p:custDataLst>
              <p:tags r:id="rId3"/>
            </p:custDataLst>
          </p:nvPr>
        </p:nvPicPr>
        <p:blipFill>
          <a:blip r:embed="rId4"/>
          <a:stretch>
            <a:fillRect/>
          </a:stretch>
        </p:blipFill>
        <p:spPr>
          <a:xfrm>
            <a:off x="3206750" y="1603375"/>
            <a:ext cx="2417763" cy="1689100"/>
          </a:xfrm>
          <a:prstGeom prst="rect">
            <a:avLst/>
          </a:prstGeom>
          <a:noFill/>
          <a:ln w="9525">
            <a:noFill/>
          </a:ln>
        </p:spPr>
      </p:pic>
      <p:pic>
        <p:nvPicPr>
          <p:cNvPr id="54277" name="Picture 18"/>
          <p:cNvPicPr>
            <a:picLocks noChangeAspect="1"/>
          </p:cNvPicPr>
          <p:nvPr>
            <p:custDataLst>
              <p:tags r:id="rId5"/>
            </p:custDataLst>
          </p:nvPr>
        </p:nvPicPr>
        <p:blipFill>
          <a:blip r:embed="rId6"/>
          <a:stretch>
            <a:fillRect/>
          </a:stretch>
        </p:blipFill>
        <p:spPr>
          <a:xfrm>
            <a:off x="3267075" y="4594225"/>
            <a:ext cx="2328863" cy="1244600"/>
          </a:xfrm>
          <a:prstGeom prst="rect">
            <a:avLst/>
          </a:prstGeom>
          <a:noFill/>
          <a:ln w="9525">
            <a:noFill/>
          </a:ln>
        </p:spPr>
      </p:pic>
      <p:sp>
        <p:nvSpPr>
          <p:cNvPr id="54278" name="Rectangle 16"/>
          <p:cNvSpPr>
            <a:spLocks noGrp="1"/>
          </p:cNvSpPr>
          <p:nvPr>
            <p:ph type="title"/>
            <p:custDataLst>
              <p:tags r:id="rId7"/>
            </p:custDataLst>
          </p:nvPr>
        </p:nvSpPr>
        <p:spPr>
          <a:xfrm>
            <a:off x="119063" y="230188"/>
            <a:ext cx="8020050" cy="1107440"/>
          </a:xfrm>
          <a:ln/>
        </p:spPr>
        <p:txBody>
          <a:bodyPr vert="horz" wrap="square" lIns="0" tIns="0" rIns="0" bIns="0" anchor="t" anchorCtr="0">
            <a:spAutoFit/>
          </a:bodyPr>
          <a:p>
            <a:pPr marL="351155" indent="0" eaLnBrk="1" hangingPunct="1"/>
            <a:r>
              <a:rPr lang="zh-CN" altLang="zh-CN" dirty="0"/>
              <a:t>作为服务于上海国际化大都市并承担了XX推广智能</a:t>
            </a:r>
            <a:br>
              <a:rPr lang="zh-CN" altLang="zh-CN" dirty="0"/>
            </a:br>
            <a:r>
              <a:rPr lang="zh-CN" altLang="zh-CN" dirty="0"/>
              <a:t>XX排头兵重任的XX公司，XX应在全国率先</a:t>
            </a:r>
            <a:br>
              <a:rPr lang="zh-CN" altLang="zh-CN" dirty="0"/>
            </a:br>
            <a:r>
              <a:rPr lang="zh-CN" altLang="zh-CN" dirty="0"/>
              <a:t>示范智能XX</a:t>
            </a:r>
            <a:endParaRPr lang="zh-CN" altLang="zh-CN" dirty="0"/>
          </a:p>
        </p:txBody>
      </p:sp>
      <p:sp>
        <p:nvSpPr>
          <p:cNvPr id="54279" name="AutoShape 3"/>
          <p:cNvSpPr/>
          <p:nvPr>
            <p:custDataLst>
              <p:tags r:id="rId8"/>
            </p:custDataLst>
          </p:nvPr>
        </p:nvSpPr>
        <p:spPr>
          <a:xfrm>
            <a:off x="331788" y="1598613"/>
            <a:ext cx="3562350" cy="4237037"/>
          </a:xfrm>
          <a:prstGeom prst="homePlate">
            <a:avLst>
              <a:gd name="adj" fmla="val 18078"/>
            </a:avLst>
          </a:prstGeom>
          <a:gradFill rotWithShape="1">
            <a:gsLst>
              <a:gs pos="0">
                <a:schemeClr val="bg1"/>
              </a:gs>
              <a:gs pos="100000">
                <a:schemeClr val="accent1"/>
              </a:gs>
            </a:gsLst>
            <a:lin ang="0" scaled="1"/>
            <a:tileRect/>
          </a:gradFill>
          <a:ln w="9525" cap="flat" cmpd="sng">
            <a:solidFill>
              <a:schemeClr val="folHlink"/>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54280" name="Freeform 4"/>
          <p:cNvSpPr/>
          <p:nvPr>
            <p:custDataLst>
              <p:tags r:id="rId9"/>
            </p:custDataLst>
          </p:nvPr>
        </p:nvSpPr>
        <p:spPr>
          <a:xfrm>
            <a:off x="331788" y="1593850"/>
            <a:ext cx="3101975" cy="581025"/>
          </a:xfrm>
          <a:custGeom>
            <a:avLst/>
            <a:gdLst/>
            <a:ahLst/>
            <a:cxnLst>
              <a:cxn ang="0">
                <a:pos x="4760" y="0"/>
              </a:cxn>
              <a:cxn ang="0">
                <a:pos x="0" y="581025"/>
              </a:cxn>
              <a:cxn ang="0">
                <a:pos x="3101975" y="581025"/>
              </a:cxn>
              <a:cxn ang="0">
                <a:pos x="2933786" y="3175"/>
              </a:cxn>
              <a:cxn ang="0">
                <a:pos x="4760" y="0"/>
              </a:cxn>
            </a:cxnLst>
            <a:pathLst>
              <a:path w="1955" h="366">
                <a:moveTo>
                  <a:pt x="3" y="0"/>
                </a:moveTo>
                <a:lnTo>
                  <a:pt x="0" y="366"/>
                </a:lnTo>
                <a:lnTo>
                  <a:pt x="1955" y="366"/>
                </a:lnTo>
                <a:lnTo>
                  <a:pt x="1849" y="2"/>
                </a:lnTo>
                <a:lnTo>
                  <a:pt x="3" y="0"/>
                </a:lnTo>
                <a:close/>
              </a:path>
            </a:pathLst>
          </a:custGeom>
          <a:solidFill>
            <a:schemeClr val="tx2">
              <a:alpha val="100000"/>
            </a:schemeClr>
          </a:solidFill>
          <a:ln w="9525" cap="flat" cmpd="sng">
            <a:solidFill>
              <a:schemeClr val="folHlink">
                <a:alpha val="100000"/>
              </a:schemeClr>
            </a:solidFill>
            <a:prstDash val="solid"/>
            <a:round/>
            <a:headEnd type="none" w="med" len="med"/>
            <a:tailEnd type="none" w="med" len="med"/>
          </a:ln>
        </p:spPr>
        <p:txBody>
          <a:bodyPr/>
          <a:p>
            <a:endParaRPr lang="zh-CN" altLang="en-US"/>
          </a:p>
        </p:txBody>
      </p:sp>
      <p:sp>
        <p:nvSpPr>
          <p:cNvPr id="54281" name="Rectangle 5"/>
          <p:cNvSpPr/>
          <p:nvPr>
            <p:custDataLst>
              <p:tags r:id="rId10"/>
            </p:custDataLst>
          </p:nvPr>
        </p:nvSpPr>
        <p:spPr>
          <a:xfrm>
            <a:off x="439738" y="1770063"/>
            <a:ext cx="2820987" cy="244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600" b="1" dirty="0">
                <a:solidFill>
                  <a:schemeClr val="bg1"/>
                </a:solidFill>
              </a:rPr>
              <a:t>上海国际化大都市的需求</a:t>
            </a:r>
            <a:endParaRPr lang="ko-KR" altLang="en-US" sz="1600" b="1" dirty="0">
              <a:solidFill>
                <a:schemeClr val="bg1"/>
              </a:solidFill>
            </a:endParaRPr>
          </a:p>
        </p:txBody>
      </p:sp>
      <p:sp>
        <p:nvSpPr>
          <p:cNvPr id="54282" name="Rectangle 6"/>
          <p:cNvSpPr/>
          <p:nvPr>
            <p:custDataLst>
              <p:tags r:id="rId11"/>
            </p:custDataLst>
          </p:nvPr>
        </p:nvSpPr>
        <p:spPr>
          <a:xfrm>
            <a:off x="439738" y="2298700"/>
            <a:ext cx="2857500" cy="344678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b="1" dirty="0"/>
              <a:t>节能减排的需求</a:t>
            </a:r>
            <a:r>
              <a:rPr lang="zh-CN" altLang="en-US" sz="1600" dirty="0"/>
              <a:t>：智能XX的推广应用为可再生能源和电动车的接入创造了条件，符合上海新能源规划和目标</a:t>
            </a:r>
            <a:endParaRPr lang="zh-CN" altLang="en-US" sz="1600" dirty="0"/>
          </a:p>
          <a:p>
            <a:pPr marL="144780" lvl="1" indent="-142875" defTabSz="895350" eaLnBrk="1" hangingPunct="1"/>
            <a:endParaRPr lang="zh-CN" altLang="en-US" sz="1600" dirty="0"/>
          </a:p>
          <a:p>
            <a:pPr marL="144780" lvl="1" indent="-142875" defTabSz="895350" eaLnBrk="1" hangingPunct="1"/>
            <a:r>
              <a:rPr lang="zh-CN" altLang="en-US" sz="1600" b="1" dirty="0"/>
              <a:t>打造新的产业基地和链条：</a:t>
            </a:r>
            <a:br>
              <a:rPr lang="zh-CN" altLang="en-US" sz="1600" b="1" dirty="0"/>
            </a:br>
            <a:r>
              <a:rPr lang="zh-CN" altLang="en-US" sz="1600" dirty="0"/>
              <a:t>上海拥有巨大的应用市场，可以确立先发优势，并可以立足上海，服务全中国甚至全球</a:t>
            </a:r>
            <a:endParaRPr lang="zh-CN" altLang="en-US" sz="1600" b="1" dirty="0"/>
          </a:p>
          <a:p>
            <a:pPr marL="144780" lvl="1" indent="-142875" defTabSz="895350" eaLnBrk="1" hangingPunct="1"/>
            <a:endParaRPr lang="zh-CN" altLang="en-US" sz="1600" b="1" dirty="0"/>
          </a:p>
          <a:p>
            <a:pPr marL="144780" lvl="1" indent="-142875" defTabSz="895350" eaLnBrk="1" hangingPunct="1"/>
            <a:r>
              <a:rPr lang="zh-CN" altLang="en-US" sz="1600" b="1" dirty="0"/>
              <a:t>公众需求</a:t>
            </a:r>
            <a:r>
              <a:rPr lang="zh-CN" altLang="en-US" sz="1600" dirty="0"/>
              <a:t>：作为国际化大都市，智能XX带来的节能效应、智能化管理越来越被公众接受和欢迎</a:t>
            </a:r>
            <a:endParaRPr lang="zh-CN" altLang="en-US" sz="1600" dirty="0"/>
          </a:p>
        </p:txBody>
      </p:sp>
      <p:sp>
        <p:nvSpPr>
          <p:cNvPr id="54283" name="AutoShape 7"/>
          <p:cNvSpPr/>
          <p:nvPr>
            <p:custDataLst>
              <p:tags r:id="rId12"/>
            </p:custDataLst>
          </p:nvPr>
        </p:nvSpPr>
        <p:spPr>
          <a:xfrm flipH="1">
            <a:off x="4964113" y="1598613"/>
            <a:ext cx="3562350" cy="4237037"/>
          </a:xfrm>
          <a:prstGeom prst="homePlate">
            <a:avLst>
              <a:gd name="adj" fmla="val 18078"/>
            </a:avLst>
          </a:prstGeom>
          <a:gradFill rotWithShape="1">
            <a:gsLst>
              <a:gs pos="0">
                <a:schemeClr val="bg1"/>
              </a:gs>
              <a:gs pos="100000">
                <a:schemeClr val="accent1"/>
              </a:gs>
            </a:gsLst>
            <a:lin ang="0" scaled="1"/>
            <a:tileRect/>
          </a:gradFill>
          <a:ln w="9525" cap="flat" cmpd="sng">
            <a:solidFill>
              <a:schemeClr val="folHlink"/>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54284" name="Freeform 8"/>
          <p:cNvSpPr/>
          <p:nvPr>
            <p:custDataLst>
              <p:tags r:id="rId13"/>
            </p:custDataLst>
          </p:nvPr>
        </p:nvSpPr>
        <p:spPr>
          <a:xfrm flipH="1">
            <a:off x="5424488" y="1593850"/>
            <a:ext cx="3101975" cy="581025"/>
          </a:xfrm>
          <a:custGeom>
            <a:avLst/>
            <a:gdLst/>
            <a:ahLst/>
            <a:cxnLst>
              <a:cxn ang="0">
                <a:pos x="4760" y="0"/>
              </a:cxn>
              <a:cxn ang="0">
                <a:pos x="0" y="581025"/>
              </a:cxn>
              <a:cxn ang="0">
                <a:pos x="3101975" y="581025"/>
              </a:cxn>
              <a:cxn ang="0">
                <a:pos x="2933786" y="3175"/>
              </a:cxn>
              <a:cxn ang="0">
                <a:pos x="4760" y="0"/>
              </a:cxn>
            </a:cxnLst>
            <a:pathLst>
              <a:path w="1955" h="366">
                <a:moveTo>
                  <a:pt x="3" y="0"/>
                </a:moveTo>
                <a:lnTo>
                  <a:pt x="0" y="366"/>
                </a:lnTo>
                <a:lnTo>
                  <a:pt x="1955" y="366"/>
                </a:lnTo>
                <a:lnTo>
                  <a:pt x="1849" y="2"/>
                </a:lnTo>
                <a:lnTo>
                  <a:pt x="3" y="0"/>
                </a:lnTo>
                <a:close/>
              </a:path>
            </a:pathLst>
          </a:custGeom>
          <a:solidFill>
            <a:schemeClr val="tx2">
              <a:alpha val="100000"/>
            </a:schemeClr>
          </a:solidFill>
          <a:ln w="9525" cap="flat" cmpd="sng">
            <a:solidFill>
              <a:schemeClr val="folHlink">
                <a:alpha val="100000"/>
              </a:schemeClr>
            </a:solidFill>
            <a:prstDash val="solid"/>
            <a:round/>
            <a:headEnd type="none" w="med" len="med"/>
            <a:tailEnd type="none" w="med" len="med"/>
          </a:ln>
        </p:spPr>
        <p:txBody>
          <a:bodyPr/>
          <a:p>
            <a:endParaRPr lang="zh-CN" altLang="en-US"/>
          </a:p>
        </p:txBody>
      </p:sp>
      <p:sp>
        <p:nvSpPr>
          <p:cNvPr id="54285" name="Rectangle 9"/>
          <p:cNvSpPr/>
          <p:nvPr>
            <p:custDataLst>
              <p:tags r:id="rId14"/>
            </p:custDataLst>
          </p:nvPr>
        </p:nvSpPr>
        <p:spPr>
          <a:xfrm flipH="1">
            <a:off x="5729288" y="1770063"/>
            <a:ext cx="2687637" cy="24574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600" b="1" dirty="0">
                <a:solidFill>
                  <a:schemeClr val="bg1"/>
                </a:solidFill>
              </a:rPr>
              <a:t>XX规划要求</a:t>
            </a:r>
            <a:endParaRPr lang="zh-CN" altLang="en-US" sz="1600" b="1" dirty="0">
              <a:solidFill>
                <a:schemeClr val="bg1"/>
              </a:solidFill>
            </a:endParaRPr>
          </a:p>
        </p:txBody>
      </p:sp>
      <p:sp>
        <p:nvSpPr>
          <p:cNvPr id="54286" name="Rectangle 10"/>
          <p:cNvSpPr/>
          <p:nvPr>
            <p:custDataLst>
              <p:tags r:id="rId15"/>
            </p:custDataLst>
          </p:nvPr>
        </p:nvSpPr>
        <p:spPr>
          <a:xfrm flipH="1">
            <a:off x="5888038" y="2298700"/>
            <a:ext cx="2447925" cy="295465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600" dirty="0"/>
              <a:t>XX已针对智能XX在输、变、配、用和调度等方面制定的发展规划，如智能电表、智能调度等</a:t>
            </a:r>
            <a:endParaRPr lang="zh-CN" altLang="en-US" sz="1600" dirty="0"/>
          </a:p>
          <a:p>
            <a:pPr marL="144780" lvl="1" indent="-142875" defTabSz="895350" eaLnBrk="1" hangingPunct="1"/>
            <a:endParaRPr lang="zh-CN" altLang="en-US" sz="1600" dirty="0"/>
          </a:p>
          <a:p>
            <a:pPr marL="144780" lvl="1" indent="-142875" defTabSz="895350" eaLnBrk="1" hangingPunct="1"/>
            <a:r>
              <a:rPr lang="zh-CN" altLang="en-US" sz="1600" dirty="0"/>
              <a:t>上海承担了智能XX推广应用排头兵的重任：</a:t>
            </a:r>
            <a:endParaRPr lang="zh-CN" altLang="en-US" sz="1600" dirty="0"/>
          </a:p>
          <a:p>
            <a:pPr marL="295275" lvl="2" indent="-149225" defTabSz="895350" eaLnBrk="1" hangingPunct="1"/>
            <a:r>
              <a:rPr lang="zh-CN" altLang="en-US" sz="1600" dirty="0"/>
              <a:t>承担了智能XX在世博会上集中推广展示的重任</a:t>
            </a:r>
            <a:endParaRPr lang="zh-CN" altLang="en-US" sz="1600" dirty="0"/>
          </a:p>
          <a:p>
            <a:pPr marL="295275" lvl="2" indent="-149225" defTabSz="895350" eaLnBrk="1" hangingPunct="1"/>
            <a:r>
              <a:rPr lang="zh-CN" altLang="en-US" sz="1600" dirty="0"/>
              <a:t>承担了</a:t>
            </a:r>
            <a:r>
              <a:rPr lang="en-US" altLang="zh-CN" sz="1600" dirty="0"/>
              <a:t>80%</a:t>
            </a:r>
            <a:r>
              <a:rPr lang="zh-CN" altLang="en-US" sz="1600" dirty="0"/>
              <a:t>以上的智能XX规划项目中的试点工作</a:t>
            </a:r>
            <a:endParaRPr lang="zh-CN" altLang="en-US" sz="1600" dirty="0"/>
          </a:p>
        </p:txBody>
      </p:sp>
      <p:sp>
        <p:nvSpPr>
          <p:cNvPr id="54287" name="Freeform 11"/>
          <p:cNvSpPr/>
          <p:nvPr>
            <p:custDataLst>
              <p:tags r:id="rId16"/>
            </p:custDataLst>
          </p:nvPr>
        </p:nvSpPr>
        <p:spPr>
          <a:xfrm rot="518535">
            <a:off x="3028950" y="2484438"/>
            <a:ext cx="2743200" cy="2660650"/>
          </a:xfrm>
          <a:custGeom>
            <a:avLst/>
            <a:gdLst/>
            <a:ahLst/>
            <a:cxnLst>
              <a:cxn ang="0">
                <a:pos x="1009325" y="0"/>
              </a:cxn>
              <a:cxn ang="0">
                <a:pos x="1240027" y="538015"/>
              </a:cxn>
              <a:cxn ang="0">
                <a:pos x="1384217" y="235381"/>
              </a:cxn>
              <a:cxn ang="0">
                <a:pos x="1470730" y="571640"/>
              </a:cxn>
              <a:cxn ang="0">
                <a:pos x="1557244" y="369885"/>
              </a:cxn>
              <a:cxn ang="0">
                <a:pos x="1586081" y="538015"/>
              </a:cxn>
              <a:cxn ang="0">
                <a:pos x="1932136" y="33626"/>
              </a:cxn>
              <a:cxn ang="0">
                <a:pos x="1787946" y="672518"/>
              </a:cxn>
              <a:cxn ang="0">
                <a:pos x="2162838" y="369885"/>
              </a:cxn>
              <a:cxn ang="0">
                <a:pos x="1960973" y="739770"/>
              </a:cxn>
              <a:cxn ang="0">
                <a:pos x="2566568" y="437137"/>
              </a:cxn>
              <a:cxn ang="0">
                <a:pos x="2162838" y="840648"/>
              </a:cxn>
              <a:cxn ang="0">
                <a:pos x="2566568" y="739770"/>
              </a:cxn>
              <a:cxn ang="0">
                <a:pos x="2249352" y="975151"/>
              </a:cxn>
              <a:cxn ang="0">
                <a:pos x="2739595" y="907900"/>
              </a:cxn>
              <a:cxn ang="0">
                <a:pos x="2364703" y="1210533"/>
              </a:cxn>
              <a:cxn ang="0">
                <a:pos x="2739595" y="1210533"/>
              </a:cxn>
              <a:cxn ang="0">
                <a:pos x="2364703" y="1345036"/>
              </a:cxn>
              <a:cxn ang="0">
                <a:pos x="2566568" y="1378662"/>
              </a:cxn>
              <a:cxn ang="0">
                <a:pos x="2249352" y="1412288"/>
              </a:cxn>
              <a:cxn ang="0">
                <a:pos x="2739595" y="1681295"/>
              </a:cxn>
              <a:cxn ang="0">
                <a:pos x="2220514" y="1580418"/>
              </a:cxn>
              <a:cxn ang="0">
                <a:pos x="2480055" y="1815799"/>
              </a:cxn>
              <a:cxn ang="0">
                <a:pos x="2134001" y="1748547"/>
              </a:cxn>
              <a:cxn ang="0">
                <a:pos x="2364703" y="1983929"/>
              </a:cxn>
              <a:cxn ang="0">
                <a:pos x="2047487" y="1916677"/>
              </a:cxn>
              <a:cxn ang="0">
                <a:pos x="2364703" y="2387439"/>
              </a:cxn>
              <a:cxn ang="0">
                <a:pos x="1960973" y="2051180"/>
              </a:cxn>
              <a:cxn ang="0">
                <a:pos x="2047487" y="2488317"/>
              </a:cxn>
              <a:cxn ang="0">
                <a:pos x="1730271" y="2185684"/>
              </a:cxn>
              <a:cxn ang="0">
                <a:pos x="1672595" y="2656447"/>
              </a:cxn>
              <a:cxn ang="0">
                <a:pos x="1470730" y="2118432"/>
              </a:cxn>
              <a:cxn ang="0">
                <a:pos x="1384217" y="2320188"/>
              </a:cxn>
              <a:cxn ang="0">
                <a:pos x="1326541" y="2185684"/>
              </a:cxn>
              <a:cxn ang="0">
                <a:pos x="1067000" y="2555569"/>
              </a:cxn>
              <a:cxn ang="0">
                <a:pos x="1153514" y="2185684"/>
              </a:cxn>
              <a:cxn ang="0">
                <a:pos x="1009325" y="2252936"/>
              </a:cxn>
              <a:cxn ang="0">
                <a:pos x="1067000" y="2051180"/>
              </a:cxn>
              <a:cxn ang="0">
                <a:pos x="836298" y="2185684"/>
              </a:cxn>
              <a:cxn ang="0">
                <a:pos x="865135" y="1983929"/>
              </a:cxn>
              <a:cxn ang="0">
                <a:pos x="547919" y="2252936"/>
              </a:cxn>
              <a:cxn ang="0">
                <a:pos x="749784" y="1849425"/>
              </a:cxn>
              <a:cxn ang="0">
                <a:pos x="547919" y="1916677"/>
              </a:cxn>
              <a:cxn ang="0">
                <a:pos x="634433" y="1681295"/>
              </a:cxn>
              <a:cxn ang="0">
                <a:pos x="173027" y="1748547"/>
              </a:cxn>
              <a:cxn ang="0">
                <a:pos x="547919" y="1479540"/>
              </a:cxn>
              <a:cxn ang="0">
                <a:pos x="346054" y="1412288"/>
              </a:cxn>
              <a:cxn ang="0">
                <a:pos x="634433" y="1345036"/>
              </a:cxn>
              <a:cxn ang="0">
                <a:pos x="0" y="1277785"/>
              </a:cxn>
              <a:cxn ang="0">
                <a:pos x="576757" y="1210533"/>
              </a:cxn>
              <a:cxn ang="0">
                <a:pos x="346054" y="1042403"/>
              </a:cxn>
              <a:cxn ang="0">
                <a:pos x="778622" y="1042403"/>
              </a:cxn>
              <a:cxn ang="0">
                <a:pos x="346054" y="739770"/>
              </a:cxn>
              <a:cxn ang="0">
                <a:pos x="807460" y="840648"/>
              </a:cxn>
              <a:cxn ang="0">
                <a:pos x="461406" y="302633"/>
              </a:cxn>
              <a:cxn ang="0">
                <a:pos x="951649" y="672518"/>
              </a:cxn>
              <a:cxn ang="0">
                <a:pos x="865135" y="369885"/>
              </a:cxn>
              <a:cxn ang="0">
                <a:pos x="1067000" y="571640"/>
              </a:cxn>
              <a:cxn ang="0">
                <a:pos x="1009325" y="33626"/>
              </a:cxn>
              <a:cxn ang="0">
                <a:pos x="1009325" y="0"/>
              </a:cxn>
            </a:cxnLst>
            <a:pathLst>
              <a:path w="761" h="633">
                <a:moveTo>
                  <a:pt x="280" y="0"/>
                </a:moveTo>
                <a:lnTo>
                  <a:pt x="344" y="128"/>
                </a:lnTo>
                <a:lnTo>
                  <a:pt x="384" y="56"/>
                </a:lnTo>
                <a:lnTo>
                  <a:pt x="408" y="136"/>
                </a:lnTo>
                <a:lnTo>
                  <a:pt x="432" y="88"/>
                </a:lnTo>
                <a:lnTo>
                  <a:pt x="440" y="128"/>
                </a:lnTo>
                <a:lnTo>
                  <a:pt x="536" y="8"/>
                </a:lnTo>
                <a:lnTo>
                  <a:pt x="496" y="160"/>
                </a:lnTo>
                <a:lnTo>
                  <a:pt x="600" y="88"/>
                </a:lnTo>
                <a:lnTo>
                  <a:pt x="544" y="176"/>
                </a:lnTo>
                <a:lnTo>
                  <a:pt x="712" y="104"/>
                </a:lnTo>
                <a:lnTo>
                  <a:pt x="600" y="200"/>
                </a:lnTo>
                <a:lnTo>
                  <a:pt x="712" y="176"/>
                </a:lnTo>
                <a:lnTo>
                  <a:pt x="624" y="232"/>
                </a:lnTo>
                <a:lnTo>
                  <a:pt x="760" y="216"/>
                </a:lnTo>
                <a:lnTo>
                  <a:pt x="656" y="288"/>
                </a:lnTo>
                <a:lnTo>
                  <a:pt x="760" y="288"/>
                </a:lnTo>
                <a:lnTo>
                  <a:pt x="656" y="320"/>
                </a:lnTo>
                <a:lnTo>
                  <a:pt x="712" y="328"/>
                </a:lnTo>
                <a:lnTo>
                  <a:pt x="624" y="336"/>
                </a:lnTo>
                <a:lnTo>
                  <a:pt x="760" y="400"/>
                </a:lnTo>
                <a:lnTo>
                  <a:pt x="616" y="376"/>
                </a:lnTo>
                <a:lnTo>
                  <a:pt x="688" y="432"/>
                </a:lnTo>
                <a:lnTo>
                  <a:pt x="592" y="416"/>
                </a:lnTo>
                <a:lnTo>
                  <a:pt x="656" y="472"/>
                </a:lnTo>
                <a:lnTo>
                  <a:pt x="568" y="456"/>
                </a:lnTo>
                <a:lnTo>
                  <a:pt x="656" y="568"/>
                </a:lnTo>
                <a:lnTo>
                  <a:pt x="544" y="488"/>
                </a:lnTo>
                <a:lnTo>
                  <a:pt x="568" y="592"/>
                </a:lnTo>
                <a:lnTo>
                  <a:pt x="480" y="520"/>
                </a:lnTo>
                <a:lnTo>
                  <a:pt x="464" y="632"/>
                </a:lnTo>
                <a:lnTo>
                  <a:pt x="408" y="504"/>
                </a:lnTo>
                <a:lnTo>
                  <a:pt x="384" y="552"/>
                </a:lnTo>
                <a:lnTo>
                  <a:pt x="368" y="520"/>
                </a:lnTo>
                <a:lnTo>
                  <a:pt x="296" y="608"/>
                </a:lnTo>
                <a:lnTo>
                  <a:pt x="320" y="520"/>
                </a:lnTo>
                <a:lnTo>
                  <a:pt x="280" y="536"/>
                </a:lnTo>
                <a:lnTo>
                  <a:pt x="296" y="488"/>
                </a:lnTo>
                <a:lnTo>
                  <a:pt x="232" y="520"/>
                </a:lnTo>
                <a:lnTo>
                  <a:pt x="240" y="472"/>
                </a:lnTo>
                <a:lnTo>
                  <a:pt x="152" y="536"/>
                </a:lnTo>
                <a:lnTo>
                  <a:pt x="208" y="440"/>
                </a:lnTo>
                <a:lnTo>
                  <a:pt x="152" y="456"/>
                </a:lnTo>
                <a:lnTo>
                  <a:pt x="176" y="400"/>
                </a:lnTo>
                <a:lnTo>
                  <a:pt x="48" y="416"/>
                </a:lnTo>
                <a:lnTo>
                  <a:pt x="152" y="352"/>
                </a:lnTo>
                <a:lnTo>
                  <a:pt x="96" y="336"/>
                </a:lnTo>
                <a:lnTo>
                  <a:pt x="176" y="320"/>
                </a:lnTo>
                <a:lnTo>
                  <a:pt x="0" y="304"/>
                </a:lnTo>
                <a:lnTo>
                  <a:pt x="160" y="288"/>
                </a:lnTo>
                <a:lnTo>
                  <a:pt x="96" y="248"/>
                </a:lnTo>
                <a:lnTo>
                  <a:pt x="216" y="248"/>
                </a:lnTo>
                <a:lnTo>
                  <a:pt x="96" y="176"/>
                </a:lnTo>
                <a:lnTo>
                  <a:pt x="224" y="200"/>
                </a:lnTo>
                <a:lnTo>
                  <a:pt x="128" y="72"/>
                </a:lnTo>
                <a:lnTo>
                  <a:pt x="264" y="160"/>
                </a:lnTo>
                <a:lnTo>
                  <a:pt x="240" y="88"/>
                </a:lnTo>
                <a:lnTo>
                  <a:pt x="296" y="136"/>
                </a:lnTo>
                <a:lnTo>
                  <a:pt x="280" y="8"/>
                </a:lnTo>
                <a:lnTo>
                  <a:pt x="280" y="0"/>
                </a:lnTo>
                <a:close/>
              </a:path>
            </a:pathLst>
          </a:custGeom>
          <a:gradFill rotWithShape="1">
            <a:gsLst>
              <a:gs pos="0">
                <a:schemeClr val="accent2">
                  <a:alpha val="100000"/>
                </a:schemeClr>
              </a:gs>
              <a:gs pos="100000">
                <a:schemeClr val="hlink">
                  <a:alpha val="100000"/>
                </a:schemeClr>
              </a:gs>
            </a:gsLst>
            <a:path path="rect">
              <a:fillToRect l="50000" t="50000" r="50000" b="50000"/>
            </a:path>
            <a:tileRect/>
          </a:gradFill>
          <a:ln w="9525" cap="flat" cmpd="sng">
            <a:solidFill>
              <a:srgbClr val="C0C0C0">
                <a:alpha val="100000"/>
              </a:srgbClr>
            </a:solidFill>
            <a:prstDash val="solid"/>
            <a:round/>
            <a:headEnd type="none" w="med" len="med"/>
            <a:tailEnd type="none" w="med" len="med"/>
          </a:ln>
          <a:effectLst>
            <a:outerShdw dist="35921" dir="2699999" algn="ctr" rotWithShape="0">
              <a:schemeClr val="bg2">
                <a:alpha val="100000"/>
              </a:schemeClr>
            </a:outerShdw>
          </a:effectLst>
        </p:spPr>
        <p:txBody>
          <a:bodyPr/>
          <a:p>
            <a:endParaRPr lang="zh-CN" altLang="en-US"/>
          </a:p>
        </p:txBody>
      </p:sp>
      <p:sp>
        <p:nvSpPr>
          <p:cNvPr id="54288" name="Rectangle 12"/>
          <p:cNvSpPr/>
          <p:nvPr>
            <p:custDataLst>
              <p:tags r:id="rId17"/>
            </p:custDataLst>
          </p:nvPr>
        </p:nvSpPr>
        <p:spPr>
          <a:xfrm flipH="1">
            <a:off x="3792538" y="3425825"/>
            <a:ext cx="1441450" cy="52260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95350" eaLnBrk="1" hangingPunct="1"/>
            <a:r>
              <a:rPr lang="zh-CN" altLang="zh-CN" sz="1700" b="1" dirty="0">
                <a:solidFill>
                  <a:schemeClr val="bg1"/>
                </a:solidFill>
              </a:rPr>
              <a:t>XX应在全国率先示范智能XX</a:t>
            </a:r>
            <a:endParaRPr lang="zh-CN" altLang="en-US" sz="1700" b="1" dirty="0">
              <a:solidFill>
                <a:schemeClr val="bg1"/>
              </a:solidFill>
            </a:endParaRPr>
          </a:p>
        </p:txBody>
      </p:sp>
      <p:sp>
        <p:nvSpPr>
          <p:cNvPr id="54289" name="McK 5. Source"/>
          <p:cNvSpPr/>
          <p:nvPr>
            <p:custDataLst>
              <p:tags r:id="rId18"/>
            </p:custDataLst>
          </p:nvPr>
        </p:nvSpPr>
        <p:spPr>
          <a:xfrm>
            <a:off x="119063" y="6569075"/>
            <a:ext cx="6862762" cy="152400"/>
          </a:xfrm>
          <a:prstGeom prst="rect">
            <a:avLst/>
          </a:prstGeom>
          <a:noFill/>
          <a:ln w="9525">
            <a:noFill/>
          </a:ln>
        </p:spPr>
        <p:txBody>
          <a:bodyPr lIns="0" tIns="0" rIns="0" bIns="0" anchor="ctr"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633730" lvl="0" indent="-633730" defTabSz="895350" eaLnBrk="1" hangingPunct="1">
              <a:buSzTx/>
              <a:tabLst>
                <a:tab pos="633730" algn="l"/>
              </a:tabLst>
            </a:pPr>
            <a:r>
              <a:rPr lang="zh-CN" altLang="en-US" sz="1000" dirty="0">
                <a:solidFill>
                  <a:schemeClr val="bg1"/>
                </a:solidFill>
              </a:rPr>
              <a:t>资料来源：小组分析，访谈</a:t>
            </a:r>
            <a:endParaRPr lang="zh-CN" altLang="en-US" sz="1000" dirty="0">
              <a:solidFill>
                <a:schemeClr val="bg1"/>
              </a:solidFill>
            </a:endParaRPr>
          </a:p>
        </p:txBody>
      </p:sp>
      <p:sp>
        <p:nvSpPr>
          <p:cNvPr id="54290" name="McK Exhibit Title Number"/>
          <p:cNvSpPr>
            <a:spLocks noChangeAspect="1"/>
          </p:cNvSpPr>
          <p:nvPr>
            <p:custDataLst>
              <p:tags r:id="rId19"/>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B</a:t>
            </a:r>
            <a:endParaRPr lang="en-US" altLang="zh-CN" sz="1600" b="1" dirty="0">
              <a:solidFill>
                <a:schemeClr val="bg1"/>
              </a:solidFill>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5632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7" name="" r:id="rId2" imgW="0" imgH="0" progId="TCLayout.ActiveDocument.1">
                  <p:embed/>
                </p:oleObj>
              </mc:Choice>
              <mc:Fallback>
                <p:oleObj name="" r:id="rId2" imgW="0" imgH="0" progId="TCLayout.ActiveDocument.1">
                  <p:embed/>
                  <p:pic>
                    <p:nvPicPr>
                      <p:cNvPr id="0" name="图片 3086"/>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56324" name="Freeform 22"/>
          <p:cNvSpPr/>
          <p:nvPr>
            <p:custDataLst>
              <p:tags r:id="rId3"/>
            </p:custDataLst>
          </p:nvPr>
        </p:nvSpPr>
        <p:spPr>
          <a:xfrm>
            <a:off x="2032000" y="1560513"/>
            <a:ext cx="6337300" cy="4776787"/>
          </a:xfrm>
          <a:custGeom>
            <a:avLst/>
            <a:gdLst/>
            <a:ahLst/>
            <a:cxnLst>
              <a:cxn ang="0">
                <a:pos x="0" y="0"/>
              </a:cxn>
              <a:cxn ang="0">
                <a:pos x="6337300" y="0"/>
              </a:cxn>
              <a:cxn ang="0">
                <a:pos x="6337300" y="4776787"/>
              </a:cxn>
              <a:cxn ang="0">
                <a:pos x="436723" y="4776787"/>
              </a:cxn>
              <a:cxn ang="0">
                <a:pos x="0" y="735638"/>
              </a:cxn>
              <a:cxn ang="0">
                <a:pos x="0" y="0"/>
              </a:cxn>
            </a:cxnLst>
            <a:pathLst>
              <a:path w="3947" h="2948">
                <a:moveTo>
                  <a:pt x="0" y="0"/>
                </a:moveTo>
                <a:lnTo>
                  <a:pt x="3947" y="0"/>
                </a:lnTo>
                <a:lnTo>
                  <a:pt x="3947" y="2948"/>
                </a:lnTo>
                <a:lnTo>
                  <a:pt x="272" y="2948"/>
                </a:lnTo>
                <a:lnTo>
                  <a:pt x="0" y="454"/>
                </a:lnTo>
                <a:lnTo>
                  <a:pt x="0" y="0"/>
                </a:lnTo>
                <a:close/>
              </a:path>
            </a:pathLst>
          </a:custGeom>
          <a:gradFill rotWithShape="1">
            <a:gsLst>
              <a:gs pos="0">
                <a:schemeClr val="accent2">
                  <a:alpha val="100000"/>
                </a:schemeClr>
              </a:gs>
              <a:gs pos="100000">
                <a:schemeClr val="bg1">
                  <a:alpha val="100000"/>
                </a:schemeClr>
              </a:gs>
            </a:gsLst>
            <a:lin ang="0" scaled="1"/>
            <a:tileRect/>
          </a:gradFill>
          <a:ln w="12700">
            <a:noFill/>
          </a:ln>
        </p:spPr>
        <p:txBody>
          <a:bodyPr/>
          <a:p>
            <a:endParaRPr lang="zh-CN" altLang="en-US"/>
          </a:p>
        </p:txBody>
      </p:sp>
      <p:sp>
        <p:nvSpPr>
          <p:cNvPr id="56325" name="Rectangle 24"/>
          <p:cNvSpPr>
            <a:spLocks noGrp="1"/>
          </p:cNvSpPr>
          <p:nvPr>
            <p:ph type="title"/>
            <p:custDataLst>
              <p:tags r:id="rId4"/>
            </p:custDataLst>
          </p:nvPr>
        </p:nvSpPr>
        <p:spPr>
          <a:xfrm>
            <a:off x="119063" y="230188"/>
            <a:ext cx="8020050" cy="738505"/>
          </a:xfrm>
          <a:ln/>
        </p:spPr>
        <p:txBody>
          <a:bodyPr vert="horz" wrap="square" lIns="0" tIns="0" rIns="0" bIns="0" anchor="t" anchorCtr="0">
            <a:spAutoFit/>
          </a:bodyPr>
          <a:p>
            <a:pPr marL="351155" indent="0" eaLnBrk="1" hangingPunct="1"/>
            <a:r>
              <a:rPr lang="zh-CN" altLang="en-US" dirty="0"/>
              <a:t>因此，XX需要提升价值链的业务能力应对</a:t>
            </a:r>
            <a:br>
              <a:rPr lang="zh-CN" altLang="en-US" dirty="0"/>
            </a:br>
            <a:r>
              <a:rPr lang="zh-CN" altLang="en-US" dirty="0"/>
              <a:t>新客户、新需求和新业务</a:t>
            </a:r>
            <a:endParaRPr lang="zh-CN" altLang="en-US" dirty="0"/>
          </a:p>
        </p:txBody>
      </p:sp>
      <p:sp>
        <p:nvSpPr>
          <p:cNvPr id="56326" name="McK 5. Source"/>
          <p:cNvSpPr/>
          <p:nvPr>
            <p:custDataLst>
              <p:tags r:id="rId5"/>
            </p:custDataLst>
          </p:nvPr>
        </p:nvSpPr>
        <p:spPr>
          <a:xfrm>
            <a:off x="119063" y="6569075"/>
            <a:ext cx="6862762" cy="152400"/>
          </a:xfrm>
          <a:prstGeom prst="rect">
            <a:avLst/>
          </a:prstGeom>
          <a:noFill/>
          <a:ln w="9525">
            <a:noFill/>
          </a:ln>
        </p:spPr>
        <p:txBody>
          <a:bodyPr lIns="0" tIns="0" rIns="0" bIns="0" anchor="ctr"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633730" lvl="0" indent="-633730" defTabSz="895350" eaLnBrk="1" hangingPunct="1">
              <a:buSzTx/>
              <a:tabLst>
                <a:tab pos="633730" algn="l"/>
              </a:tabLst>
            </a:pPr>
            <a:r>
              <a:rPr lang="zh-CN" altLang="en-US" sz="1000" dirty="0">
                <a:solidFill>
                  <a:schemeClr val="bg1"/>
                </a:solidFill>
              </a:rPr>
              <a:t>资料来源：小组分析</a:t>
            </a:r>
            <a:endParaRPr lang="en-US" altLang="zh-CN" sz="1000" dirty="0">
              <a:solidFill>
                <a:schemeClr val="bg1"/>
              </a:solidFill>
            </a:endParaRPr>
          </a:p>
        </p:txBody>
      </p:sp>
      <p:grpSp>
        <p:nvGrpSpPr>
          <p:cNvPr id="56327" name="Group 7"/>
          <p:cNvGrpSpPr/>
          <p:nvPr/>
        </p:nvGrpSpPr>
        <p:grpSpPr>
          <a:xfrm>
            <a:off x="966788" y="1582738"/>
            <a:ext cx="1212850" cy="736600"/>
            <a:chOff x="75" y="3128"/>
            <a:chExt cx="918" cy="576"/>
          </a:xfrm>
        </p:grpSpPr>
        <p:sp>
          <p:nvSpPr>
            <p:cNvPr id="56341" name="Freeform 8"/>
            <p:cNvSpPr/>
            <p:nvPr>
              <p:custDataLst>
                <p:tags r:id="rId6"/>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chemeClr val="hlink">
                <a:alpha val="100000"/>
              </a:scheme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56342" name="Rectangle 9"/>
            <p:cNvSpPr/>
            <p:nvPr>
              <p:custDataLst>
                <p:tags r:id="rId7"/>
              </p:custDataLst>
            </p:nvPr>
          </p:nvSpPr>
          <p:spPr>
            <a:xfrm>
              <a:off x="107" y="3160"/>
              <a:ext cx="782" cy="496"/>
            </a:xfrm>
            <a:prstGeom prst="rect">
              <a:avLst/>
            </a:prstGeom>
            <a:solidFill>
              <a:schemeClr val="hlink"/>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企业业务价值链</a:t>
              </a:r>
              <a:endParaRPr lang="zh-CN" altLang="en-US" sz="1400" b="1" dirty="0">
                <a:solidFill>
                  <a:schemeClr val="bg1"/>
                </a:solidFill>
              </a:endParaRPr>
            </a:p>
          </p:txBody>
        </p:sp>
      </p:grpSp>
      <p:grpSp>
        <p:nvGrpSpPr>
          <p:cNvPr id="56328" name="Group 10"/>
          <p:cNvGrpSpPr/>
          <p:nvPr/>
        </p:nvGrpSpPr>
        <p:grpSpPr>
          <a:xfrm>
            <a:off x="966788" y="3568700"/>
            <a:ext cx="1212850" cy="736600"/>
            <a:chOff x="75" y="3128"/>
            <a:chExt cx="918" cy="576"/>
          </a:xfrm>
        </p:grpSpPr>
        <p:sp>
          <p:nvSpPr>
            <p:cNvPr id="56339" name="Freeform 11"/>
            <p:cNvSpPr/>
            <p:nvPr>
              <p:custDataLst>
                <p:tags r:id="rId8"/>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rgbClr val="C0C0C0">
                <a:alpha val="100000"/>
              </a:srgb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56340" name="Rectangle 12"/>
            <p:cNvSpPr/>
            <p:nvPr>
              <p:custDataLst>
                <p:tags r:id="rId9"/>
              </p:custDataLst>
            </p:nvPr>
          </p:nvSpPr>
          <p:spPr>
            <a:xfrm>
              <a:off x="107" y="3160"/>
              <a:ext cx="782" cy="496"/>
            </a:xfrm>
            <a:prstGeom prst="rect">
              <a:avLst/>
            </a:prstGeom>
            <a:solidFill>
              <a:srgbClr val="C0C0C0"/>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企业业务管理链条</a:t>
              </a:r>
              <a:endParaRPr lang="zh-CN" altLang="en-US" sz="1400" b="1" dirty="0">
                <a:solidFill>
                  <a:schemeClr val="bg1"/>
                </a:solidFill>
              </a:endParaRPr>
            </a:p>
          </p:txBody>
        </p:sp>
      </p:grpSp>
      <p:grpSp>
        <p:nvGrpSpPr>
          <p:cNvPr id="56329" name="Group 13"/>
          <p:cNvGrpSpPr/>
          <p:nvPr/>
        </p:nvGrpSpPr>
        <p:grpSpPr>
          <a:xfrm>
            <a:off x="966788" y="5160963"/>
            <a:ext cx="1212850" cy="736600"/>
            <a:chOff x="75" y="3128"/>
            <a:chExt cx="918" cy="576"/>
          </a:xfrm>
        </p:grpSpPr>
        <p:sp>
          <p:nvSpPr>
            <p:cNvPr id="56337" name="Freeform 14"/>
            <p:cNvSpPr/>
            <p:nvPr>
              <p:custDataLst>
                <p:tags r:id="rId10"/>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rgbClr val="C0C0C0">
                <a:alpha val="100000"/>
              </a:srgb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56338" name="Rectangle 15"/>
            <p:cNvSpPr/>
            <p:nvPr>
              <p:custDataLst>
                <p:tags r:id="rId11"/>
              </p:custDataLst>
            </p:nvPr>
          </p:nvSpPr>
          <p:spPr>
            <a:xfrm>
              <a:off x="107" y="3160"/>
              <a:ext cx="782" cy="496"/>
            </a:xfrm>
            <a:prstGeom prst="rect">
              <a:avLst/>
            </a:prstGeom>
            <a:solidFill>
              <a:srgbClr val="C0C0C0"/>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企业管控平台</a:t>
              </a:r>
              <a:endParaRPr lang="zh-CN" altLang="en-US" sz="1400" b="1" dirty="0">
                <a:solidFill>
                  <a:schemeClr val="bg1"/>
                </a:solidFill>
              </a:endParaRPr>
            </a:p>
          </p:txBody>
        </p:sp>
      </p:grpSp>
      <p:sp>
        <p:nvSpPr>
          <p:cNvPr id="56330" name="McK Exhibit Title Number"/>
          <p:cNvSpPr/>
          <p:nvPr>
            <p:custDataLst>
              <p:tags r:id="rId12"/>
            </p:custDataLst>
          </p:nvPr>
        </p:nvSpPr>
        <p:spPr>
          <a:xfrm>
            <a:off x="882650" y="1512888"/>
            <a:ext cx="2159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56331" name="McK Exhibit Title Number"/>
          <p:cNvSpPr/>
          <p:nvPr>
            <p:custDataLst>
              <p:tags r:id="rId13"/>
            </p:custDataLst>
          </p:nvPr>
        </p:nvSpPr>
        <p:spPr>
          <a:xfrm>
            <a:off x="882650" y="3462338"/>
            <a:ext cx="215900" cy="215900"/>
          </a:xfrm>
          <a:prstGeom prst="ellipse">
            <a:avLst/>
          </a:prstGeom>
          <a:solidFill>
            <a:srgbClr val="808080"/>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sp>
        <p:nvSpPr>
          <p:cNvPr id="56332" name="McK Exhibit Title Number"/>
          <p:cNvSpPr/>
          <p:nvPr>
            <p:custDataLst>
              <p:tags r:id="rId14"/>
            </p:custDataLst>
          </p:nvPr>
        </p:nvSpPr>
        <p:spPr>
          <a:xfrm>
            <a:off x="882650" y="5089525"/>
            <a:ext cx="215900" cy="215900"/>
          </a:xfrm>
          <a:prstGeom prst="ellipse">
            <a:avLst/>
          </a:prstGeom>
          <a:solidFill>
            <a:srgbClr val="808080"/>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sp>
        <p:nvSpPr>
          <p:cNvPr id="56333" name="Rectangle 19"/>
          <p:cNvSpPr/>
          <p:nvPr>
            <p:custDataLst>
              <p:tags r:id="rId15"/>
            </p:custDataLst>
          </p:nvPr>
        </p:nvSpPr>
        <p:spPr>
          <a:xfrm>
            <a:off x="2392363" y="1630363"/>
            <a:ext cx="5905500" cy="452310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b="1" dirty="0"/>
              <a:t>新客户</a:t>
            </a:r>
            <a:r>
              <a:rPr lang="zh-CN" altLang="en-US" sz="1400" dirty="0"/>
              <a:t>的出现</a:t>
            </a:r>
            <a:r>
              <a:rPr lang="zh-CN" altLang="en-US" sz="1400" b="1" dirty="0"/>
              <a:t>：</a:t>
            </a:r>
            <a:r>
              <a:rPr lang="zh-CN" altLang="en-US" sz="1400" dirty="0"/>
              <a:t>电动车业务客户、分布式能源接入客户、家域网客户等</a:t>
            </a:r>
            <a:endParaRPr lang="zh-CN" altLang="en-US" sz="1400" dirty="0"/>
          </a:p>
          <a:p>
            <a:pPr marL="144780" lvl="1" indent="-142875" defTabSz="895350" eaLnBrk="1" hangingPunct="1"/>
            <a:r>
              <a:rPr lang="zh-CN" altLang="en-US" sz="1400" b="1" dirty="0"/>
              <a:t>新需求</a:t>
            </a:r>
            <a:r>
              <a:rPr lang="zh-CN" altLang="en-US" sz="1400" dirty="0"/>
              <a:t>的出现</a:t>
            </a:r>
            <a:r>
              <a:rPr lang="zh-CN" altLang="en-US" sz="1400" b="1" dirty="0"/>
              <a:t>：</a:t>
            </a:r>
            <a:r>
              <a:rPr lang="zh-CN" altLang="en-US" sz="1400" dirty="0"/>
              <a:t>随着智能电表的入户，可以实现一系列的需求侧管理和双向互动：</a:t>
            </a:r>
            <a:endParaRPr lang="zh-CN" altLang="en-US" sz="1400" dirty="0"/>
          </a:p>
          <a:p>
            <a:pPr marL="295275" lvl="2" indent="-149225" defTabSz="895350" eaLnBrk="1" hangingPunct="1">
              <a:spcBef>
                <a:spcPct val="20000"/>
              </a:spcBef>
            </a:pPr>
            <a:r>
              <a:rPr lang="zh-CN" altLang="en-US" sz="1400" dirty="0"/>
              <a:t>实现智能互动营销和策略分析、营销渠道与增值应用的多元化</a:t>
            </a:r>
            <a:endParaRPr lang="zh-CN" altLang="en-US" sz="1400" dirty="0"/>
          </a:p>
          <a:p>
            <a:pPr marL="295275" lvl="2" indent="-149225" defTabSz="895350" eaLnBrk="1" hangingPunct="1">
              <a:spcBef>
                <a:spcPct val="20000"/>
              </a:spcBef>
            </a:pPr>
            <a:r>
              <a:rPr lang="zh-CN" altLang="en-US" sz="1400" dirty="0"/>
              <a:t>实现用电信息的实时采集和智能电费结算</a:t>
            </a:r>
            <a:endParaRPr lang="zh-CN" altLang="en-US" sz="1400" dirty="0"/>
          </a:p>
          <a:p>
            <a:pPr marL="295275" lvl="2" indent="-149225" defTabSz="895350" eaLnBrk="1" hangingPunct="1">
              <a:spcBef>
                <a:spcPct val="20000"/>
              </a:spcBef>
            </a:pPr>
            <a:r>
              <a:rPr lang="zh-CN" altLang="en-US" sz="1400" dirty="0"/>
              <a:t>实现能源合同管理、现场和远程能效诊断；建立绿色电力交易；实现有序用电（需求响应）、能源合同管理及项目激励资金、效益分享资金等全过程管理</a:t>
            </a:r>
            <a:endParaRPr lang="zh-CN" altLang="en-US" sz="1400" dirty="0"/>
          </a:p>
          <a:p>
            <a:pPr marL="144780" lvl="1" indent="-142875" defTabSz="895350" eaLnBrk="1" hangingPunct="1">
              <a:spcBef>
                <a:spcPct val="20000"/>
              </a:spcBef>
            </a:pPr>
            <a:r>
              <a:rPr lang="zh-CN" altLang="en-US" sz="1400" dirty="0"/>
              <a:t>智能XX带来的</a:t>
            </a:r>
            <a:r>
              <a:rPr lang="zh-CN" altLang="en-US" sz="1400" b="1" dirty="0"/>
              <a:t>新业务，</a:t>
            </a:r>
            <a:r>
              <a:rPr lang="zh-CN" altLang="en-US" sz="1400" dirty="0"/>
              <a:t>拓展了传统价值链，如</a:t>
            </a:r>
            <a:r>
              <a:rPr lang="zh-CN" altLang="en-US" sz="1400" b="1" dirty="0"/>
              <a:t>：</a:t>
            </a:r>
            <a:endParaRPr lang="zh-CN" altLang="en-US" sz="1400" b="1" dirty="0"/>
          </a:p>
          <a:p>
            <a:pPr marL="295275" lvl="2" indent="-149225" defTabSz="895350" eaLnBrk="1" hangingPunct="1">
              <a:spcBef>
                <a:spcPct val="20000"/>
              </a:spcBef>
            </a:pPr>
            <a:r>
              <a:rPr lang="zh-CN" altLang="en-US" sz="1400" dirty="0"/>
              <a:t>随着储能技术的成熟，XX需要相应建立储能站的规划、建设和运维能力</a:t>
            </a:r>
            <a:endParaRPr lang="zh-CN" altLang="en-US" sz="1400" dirty="0"/>
          </a:p>
          <a:p>
            <a:pPr marL="295275" lvl="2" indent="-149225" defTabSz="895350" eaLnBrk="1" hangingPunct="1">
              <a:spcBef>
                <a:spcPct val="20000"/>
              </a:spcBef>
            </a:pPr>
            <a:r>
              <a:rPr lang="zh-CN" altLang="en-US" sz="1400" dirty="0"/>
              <a:t>随着分布式能源接入，XX需要具备相应的业务能力</a:t>
            </a:r>
            <a:endParaRPr lang="zh-CN" altLang="en-US" sz="1400" dirty="0"/>
          </a:p>
          <a:p>
            <a:pPr marL="295275" lvl="2" indent="-149225" defTabSz="895350" eaLnBrk="1" hangingPunct="1">
              <a:spcBef>
                <a:spcPct val="20000"/>
              </a:spcBef>
            </a:pPr>
            <a:r>
              <a:rPr lang="zh-CN" altLang="en-US" sz="1400" dirty="0"/>
              <a:t>随着风电、太阳能等再生能源比例的上升，XX需要具备应对新能源接入的能力</a:t>
            </a:r>
            <a:endParaRPr lang="zh-CN" altLang="en-US" sz="1400" dirty="0"/>
          </a:p>
          <a:p>
            <a:pPr marL="144780" lvl="1" indent="-142875" defTabSz="895350" eaLnBrk="1" hangingPunct="1">
              <a:spcBef>
                <a:spcPct val="20000"/>
              </a:spcBef>
            </a:pPr>
            <a:r>
              <a:rPr lang="zh-CN" altLang="en-US" sz="1400" dirty="0"/>
              <a:t>智能XX推动了</a:t>
            </a:r>
            <a:r>
              <a:rPr lang="zh-CN" altLang="en-US" sz="1400" b="1" dirty="0"/>
              <a:t>更高程度的业务融合和一体化：</a:t>
            </a:r>
            <a:endParaRPr lang="zh-CN" altLang="en-US" sz="1400" b="1" dirty="0"/>
          </a:p>
          <a:p>
            <a:pPr marL="295275" lvl="2" indent="-149225" defTabSz="895350" eaLnBrk="1" hangingPunct="1">
              <a:spcBef>
                <a:spcPct val="20000"/>
              </a:spcBef>
            </a:pPr>
            <a:r>
              <a:rPr lang="zh-CN" altLang="en-US" sz="1400" dirty="0"/>
              <a:t>利用智能XX的新技术，更好的实现XX运行维护的横向一体化协同运作，实现输、变、配电和调度信息化、数字化、自动化和互动化管理</a:t>
            </a:r>
            <a:endParaRPr lang="zh-CN" altLang="en-US" sz="1400" dirty="0"/>
          </a:p>
          <a:p>
            <a:pPr marL="295275" lvl="2" indent="-149225" defTabSz="895350" eaLnBrk="1" hangingPunct="1">
              <a:spcBef>
                <a:spcPct val="20000"/>
              </a:spcBef>
            </a:pPr>
            <a:r>
              <a:rPr lang="zh-CN" altLang="en-US" sz="1400" dirty="0"/>
              <a:t>能量全过程管理：实现智能XX电力流、业务流和信息流的高度融合，更好的利用智能XX带来的大量信息和自动化，提高电力需求侧和供给侧的良性互动，全面支持智能XX的分析决策</a:t>
            </a:r>
            <a:endParaRPr lang="zh-CN" altLang="en-US" sz="1400" dirty="0"/>
          </a:p>
        </p:txBody>
      </p:sp>
      <p:sp>
        <p:nvSpPr>
          <p:cNvPr id="56334" name="Rectangle 20"/>
          <p:cNvSpPr/>
          <p:nvPr>
            <p:custDataLst>
              <p:tags r:id="rId16"/>
            </p:custDataLst>
          </p:nvPr>
        </p:nvSpPr>
        <p:spPr>
          <a:xfrm>
            <a:off x="2392363" y="1176338"/>
            <a:ext cx="5940425" cy="182562"/>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能力建设的重点</a:t>
            </a:r>
            <a:endParaRPr lang="zh-CN" altLang="en-US" sz="1400" b="1" dirty="0"/>
          </a:p>
        </p:txBody>
      </p:sp>
      <p:sp>
        <p:nvSpPr>
          <p:cNvPr id="56335" name="McK Exhibit Title Number"/>
          <p:cNvSpPr>
            <a:spLocks noChangeAspect="1"/>
          </p:cNvSpPr>
          <p:nvPr>
            <p:custDataLst>
              <p:tags r:id="rId17"/>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B</a:t>
            </a:r>
            <a:endParaRPr lang="en-US" altLang="zh-CN" sz="1600" b="1" dirty="0">
              <a:solidFill>
                <a:schemeClr val="bg1"/>
              </a:solidFill>
              <a:latin typeface="Arial" panose="020B0604020202020204" pitchFamily="34" charset="0"/>
            </a:endParaRPr>
          </a:p>
        </p:txBody>
      </p:sp>
      <p:sp>
        <p:nvSpPr>
          <p:cNvPr id="56336" name="Freeform 26"/>
          <p:cNvSpPr/>
          <p:nvPr/>
        </p:nvSpPr>
        <p:spPr>
          <a:xfrm>
            <a:off x="1906588" y="1463675"/>
            <a:ext cx="6553200" cy="4913313"/>
          </a:xfrm>
          <a:custGeom>
            <a:avLst/>
            <a:gdLst/>
            <a:ahLst/>
            <a:cxnLst>
              <a:cxn ang="0">
                <a:pos x="0" y="0"/>
              </a:cxn>
              <a:cxn ang="0">
                <a:pos x="6553200" y="0"/>
              </a:cxn>
              <a:cxn ang="0">
                <a:pos x="6553200" y="4913313"/>
              </a:cxn>
            </a:cxnLst>
            <a:pathLst>
              <a:path w="4138" h="3081">
                <a:moveTo>
                  <a:pt x="0" y="0"/>
                </a:moveTo>
                <a:lnTo>
                  <a:pt x="4138" y="0"/>
                </a:lnTo>
                <a:lnTo>
                  <a:pt x="4138" y="3081"/>
                </a:lnTo>
              </a:path>
            </a:pathLst>
          </a:custGeom>
          <a:noFill/>
          <a:ln w="12700" cap="flat" cmpd="sng">
            <a:solidFill>
              <a:schemeClr val="folHlink">
                <a:alpha val="100000"/>
              </a:schemeClr>
            </a:solidFill>
            <a:prstDash val="solid"/>
            <a:round/>
            <a:headEnd type="none" w="med" len="med"/>
            <a:tailEnd type="none" w="med" len="med"/>
          </a:ln>
        </p:spPr>
        <p:txBody>
          <a:bodyPr/>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5837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8" name="" r:id="rId2" imgW="0" imgH="0" progId="TCLayout.ActiveDocument.1">
                  <p:embed/>
                </p:oleObj>
              </mc:Choice>
              <mc:Fallback>
                <p:oleObj name="" r:id="rId2" imgW="0" imgH="0" progId="TCLayout.ActiveDocument.1">
                  <p:embed/>
                  <p:pic>
                    <p:nvPicPr>
                      <p:cNvPr id="0" name="图片 3087"/>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2719747" name="Group 3"/>
          <p:cNvGrpSpPr/>
          <p:nvPr/>
        </p:nvGrpSpPr>
        <p:grpSpPr>
          <a:xfrm>
            <a:off x="863600" y="2424113"/>
            <a:ext cx="544513" cy="2808287"/>
            <a:chOff x="544" y="1527"/>
            <a:chExt cx="343" cy="1769"/>
          </a:xfrm>
        </p:grpSpPr>
        <p:sp>
          <p:nvSpPr>
            <p:cNvPr id="58466" name="AutoShape 4"/>
            <p:cNvSpPr/>
            <p:nvPr>
              <p:custDataLst>
                <p:tags r:id="rId3"/>
              </p:custDataLst>
            </p:nvPr>
          </p:nvSpPr>
          <p:spPr>
            <a:xfrm>
              <a:off x="544" y="1527"/>
              <a:ext cx="343" cy="1769"/>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467" name="McK Exhibit Title Number"/>
            <p:cNvSpPr/>
            <p:nvPr>
              <p:custDataLst>
                <p:tags r:id="rId4"/>
              </p:custDataLst>
            </p:nvPr>
          </p:nvSpPr>
          <p:spPr>
            <a:xfrm>
              <a:off x="681" y="1527"/>
              <a:ext cx="111" cy="121"/>
            </a:xfrm>
            <a:prstGeom prst="ellipse">
              <a:avLst/>
            </a:prstGeom>
            <a:solidFill>
              <a:srgbClr val="C0C0C0"/>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B</a:t>
              </a:r>
              <a:endParaRPr lang="en-US" altLang="zh-CN" sz="1100" b="1" dirty="0">
                <a:solidFill>
                  <a:schemeClr val="bg1"/>
                </a:solidFill>
                <a:latin typeface="Arial" panose="020B0604020202020204" pitchFamily="34" charset="0"/>
              </a:endParaRPr>
            </a:p>
          </p:txBody>
        </p:sp>
      </p:grpSp>
      <p:sp>
        <p:nvSpPr>
          <p:cNvPr id="58373" name="Rectangle 105"/>
          <p:cNvSpPr>
            <a:spLocks noGrp="1"/>
          </p:cNvSpPr>
          <p:nvPr>
            <p:ph type="title"/>
            <p:custDataLst>
              <p:tags r:id="rId5"/>
            </p:custDataLst>
          </p:nvPr>
        </p:nvSpPr>
        <p:spPr>
          <a:xfrm>
            <a:off x="119063" y="230188"/>
            <a:ext cx="8020050" cy="738505"/>
          </a:xfrm>
          <a:ln/>
        </p:spPr>
        <p:txBody>
          <a:bodyPr vert="horz" wrap="square" lIns="0" tIns="0" rIns="0" bIns="0" anchor="t" anchorCtr="0">
            <a:spAutoFit/>
          </a:bodyPr>
          <a:p>
            <a:pPr marL="351155" indent="0" eaLnBrk="1" hangingPunct="1"/>
            <a:r>
              <a:rPr lang="zh-CN" altLang="en-US" dirty="0"/>
              <a:t>重点加强智能XX新兴客户的管理能力和新业务能力</a:t>
            </a:r>
            <a:br>
              <a:rPr lang="zh-CN" altLang="en-US" dirty="0"/>
            </a:br>
            <a:r>
              <a:rPr lang="zh-CN" altLang="en-US" dirty="0"/>
              <a:t>建设，并进一步推动业务间的融合</a:t>
            </a:r>
            <a:endParaRPr lang="zh-CN" altLang="en-US" dirty="0"/>
          </a:p>
        </p:txBody>
      </p:sp>
      <p:sp>
        <p:nvSpPr>
          <p:cNvPr id="58374" name="McK Footnote"/>
          <p:cNvSpPr txBox="1"/>
          <p:nvPr>
            <p:custDataLst>
              <p:tags r:id="rId6"/>
            </p:custDataLst>
          </p:nvPr>
        </p:nvSpPr>
        <p:spPr>
          <a:xfrm>
            <a:off x="125413" y="6532563"/>
            <a:ext cx="82200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a:t>
            </a:r>
            <a:r>
              <a:rPr lang="zh-CN" altLang="en-US" sz="1200" dirty="0">
                <a:solidFill>
                  <a:srgbClr val="000000"/>
                </a:solidFill>
              </a:rPr>
              <a:t>	</a:t>
            </a:r>
            <a:r>
              <a:rPr lang="zh-CN" altLang="en-US" sz="1200" dirty="0">
                <a:solidFill>
                  <a:schemeClr val="bg1"/>
                </a:solidFill>
              </a:rPr>
              <a:t>小组分析</a:t>
            </a:r>
            <a:endParaRPr lang="zh-CN" altLang="en-US" sz="1200" dirty="0">
              <a:solidFill>
                <a:schemeClr val="bg1"/>
              </a:solidFill>
            </a:endParaRPr>
          </a:p>
        </p:txBody>
      </p:sp>
      <p:sp>
        <p:nvSpPr>
          <p:cNvPr id="58375" name="AutoShape 8"/>
          <p:cNvSpPr/>
          <p:nvPr>
            <p:custDataLst>
              <p:tags r:id="rId7"/>
            </p:custDataLst>
          </p:nvPr>
        </p:nvSpPr>
        <p:spPr>
          <a:xfrm>
            <a:off x="273050" y="2424113"/>
            <a:ext cx="544513" cy="2808287"/>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58376" name="Group 9"/>
          <p:cNvGrpSpPr/>
          <p:nvPr/>
        </p:nvGrpSpPr>
        <p:grpSpPr>
          <a:xfrm>
            <a:off x="15875" y="3508375"/>
            <a:ext cx="2305050" cy="728663"/>
            <a:chOff x="101" y="2117"/>
            <a:chExt cx="1769" cy="517"/>
          </a:xfrm>
        </p:grpSpPr>
        <p:sp>
          <p:nvSpPr>
            <p:cNvPr id="58463" name="AutoShape 10"/>
            <p:cNvSpPr/>
            <p:nvPr>
              <p:custDataLst>
                <p:tags r:id="rId8"/>
              </p:custDataLst>
            </p:nvPr>
          </p:nvSpPr>
          <p:spPr>
            <a:xfrm>
              <a:off x="192" y="211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464" name="Rectangle 11"/>
            <p:cNvSpPr/>
            <p:nvPr>
              <p:custDataLst>
                <p:tags r:id="rId9"/>
              </p:custDataLst>
            </p:nvPr>
          </p:nvSpPr>
          <p:spPr>
            <a:xfrm>
              <a:off x="560" y="2298"/>
              <a:ext cx="1310" cy="97"/>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企业管理链</a:t>
              </a:r>
              <a:endParaRPr lang="zh-CN" altLang="en-US" sz="1100" b="1" dirty="0"/>
            </a:p>
          </p:txBody>
        </p:sp>
        <p:sp>
          <p:nvSpPr>
            <p:cNvPr id="58465" name="McK Exhibit Title Number"/>
            <p:cNvSpPr/>
            <p:nvPr>
              <p:custDataLst>
                <p:tags r:id="rId10"/>
              </p:custDataLst>
            </p:nvPr>
          </p:nvSpPr>
          <p:spPr>
            <a:xfrm>
              <a:off x="101" y="2299"/>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TW" sz="1100" b="1" dirty="0">
                  <a:solidFill>
                    <a:schemeClr val="bg1"/>
                  </a:solidFill>
                  <a:latin typeface="Arial" panose="020B0604020202020204" pitchFamily="34" charset="0"/>
                </a:rPr>
                <a:t>2</a:t>
              </a:r>
              <a:endParaRPr lang="en-US" altLang="zh-TW" sz="1100" b="1" dirty="0">
                <a:solidFill>
                  <a:schemeClr val="bg1"/>
                </a:solidFill>
                <a:latin typeface="Arial" panose="020B0604020202020204" pitchFamily="34" charset="0"/>
              </a:endParaRPr>
            </a:p>
          </p:txBody>
        </p:sp>
      </p:grpSp>
      <p:sp>
        <p:nvSpPr>
          <p:cNvPr id="58377" name="McK Exhibit Title Number"/>
          <p:cNvSpPr/>
          <p:nvPr>
            <p:custDataLst>
              <p:tags r:id="rId11"/>
            </p:custDataLst>
          </p:nvPr>
        </p:nvSpPr>
        <p:spPr>
          <a:xfrm>
            <a:off x="430213" y="2424113"/>
            <a:ext cx="177800" cy="192087"/>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A</a:t>
            </a:r>
            <a:endParaRPr lang="en-US" altLang="zh-CN" sz="1100" b="1" dirty="0">
              <a:solidFill>
                <a:schemeClr val="bg1"/>
              </a:solidFill>
              <a:latin typeface="Arial" panose="020B0604020202020204" pitchFamily="34" charset="0"/>
            </a:endParaRPr>
          </a:p>
        </p:txBody>
      </p:sp>
      <p:sp>
        <p:nvSpPr>
          <p:cNvPr id="58378" name="Rectangle 18"/>
          <p:cNvSpPr/>
          <p:nvPr>
            <p:custDataLst>
              <p:tags r:id="rId12"/>
            </p:custDataLst>
          </p:nvPr>
        </p:nvSpPr>
        <p:spPr>
          <a:xfrm>
            <a:off x="2544763" y="2576513"/>
            <a:ext cx="474662" cy="1030287"/>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电力</a:t>
            </a:r>
            <a:br>
              <a:rPr lang="zh-CN" altLang="en-US" sz="1100" b="1" dirty="0">
                <a:solidFill>
                  <a:schemeClr val="bg1"/>
                </a:solidFill>
                <a:cs typeface="Arial" panose="020B0604020202020204" pitchFamily="34" charset="0"/>
              </a:rPr>
            </a:br>
            <a:r>
              <a:rPr lang="zh-CN" altLang="en-US" sz="1100" b="1" dirty="0">
                <a:solidFill>
                  <a:schemeClr val="bg1"/>
                </a:solidFill>
                <a:cs typeface="Arial" panose="020B0604020202020204" pitchFamily="34" charset="0"/>
              </a:rPr>
              <a:t>资产</a:t>
            </a:r>
            <a:endParaRPr lang="zh-CN" altLang="en-US" sz="1100" b="1" dirty="0">
              <a:solidFill>
                <a:schemeClr val="bg1"/>
              </a:solidFill>
              <a:ea typeface="Arial" panose="020B0604020202020204" pitchFamily="34" charset="0"/>
            </a:endParaRPr>
          </a:p>
        </p:txBody>
      </p:sp>
      <p:sp>
        <p:nvSpPr>
          <p:cNvPr id="58379" name="Rectangle 19"/>
          <p:cNvSpPr/>
          <p:nvPr>
            <p:custDataLst>
              <p:tags r:id="rId13"/>
            </p:custDataLst>
          </p:nvPr>
        </p:nvSpPr>
        <p:spPr>
          <a:xfrm>
            <a:off x="2544763" y="3670300"/>
            <a:ext cx="474662" cy="506413"/>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供应</a:t>
            </a:r>
            <a:endParaRPr lang="zh-CN" altLang="en-US" sz="1100" b="1" dirty="0">
              <a:solidFill>
                <a:schemeClr val="bg1"/>
              </a:solidFill>
              <a:ea typeface="Arial" panose="020B0604020202020204" pitchFamily="34" charset="0"/>
            </a:endParaRPr>
          </a:p>
        </p:txBody>
      </p:sp>
      <p:sp>
        <p:nvSpPr>
          <p:cNvPr id="58380" name="Rectangle 20"/>
          <p:cNvSpPr/>
          <p:nvPr>
            <p:custDataLst>
              <p:tags r:id="rId14"/>
            </p:custDataLst>
          </p:nvPr>
        </p:nvSpPr>
        <p:spPr>
          <a:xfrm>
            <a:off x="2544763" y="5178425"/>
            <a:ext cx="474662" cy="123348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管理职能</a:t>
            </a:r>
            <a:endParaRPr lang="en-US" altLang="zh-CN" sz="1100" b="1" dirty="0">
              <a:solidFill>
                <a:schemeClr val="bg1"/>
              </a:solidFill>
              <a:ea typeface="Arial" panose="020B0604020202020204" pitchFamily="34" charset="0"/>
            </a:endParaRPr>
          </a:p>
        </p:txBody>
      </p:sp>
      <p:sp>
        <p:nvSpPr>
          <p:cNvPr id="58381" name="Rectangle 21"/>
          <p:cNvSpPr/>
          <p:nvPr>
            <p:custDataLst>
              <p:tags r:id="rId15"/>
            </p:custDataLst>
          </p:nvPr>
        </p:nvSpPr>
        <p:spPr>
          <a:xfrm>
            <a:off x="2544763" y="1663700"/>
            <a:ext cx="474662" cy="83343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市场</a:t>
            </a:r>
            <a:endParaRPr lang="zh-CN" altLang="en-US" sz="1100" b="1" dirty="0">
              <a:solidFill>
                <a:schemeClr val="bg1"/>
              </a:solidFill>
              <a:cs typeface="Arial" panose="020B0604020202020204" pitchFamily="34" charset="0"/>
            </a:endParaRPr>
          </a:p>
          <a:p>
            <a:pPr lvl="0" algn="ctr" defTabSz="855980">
              <a:lnSpc>
                <a:spcPct val="90000"/>
              </a:lnSpc>
              <a:buSzTx/>
            </a:pPr>
            <a:r>
              <a:rPr lang="zh-CN" altLang="en-US" sz="1100" b="1" dirty="0">
                <a:solidFill>
                  <a:schemeClr val="bg1"/>
                </a:solidFill>
                <a:cs typeface="Arial" panose="020B0604020202020204" pitchFamily="34" charset="0"/>
              </a:rPr>
              <a:t>客户</a:t>
            </a:r>
            <a:endParaRPr lang="zh-CN" altLang="en-US" sz="1100" b="1" dirty="0">
              <a:solidFill>
                <a:schemeClr val="bg1"/>
              </a:solidFill>
              <a:ea typeface="Arial" panose="020B0604020202020204" pitchFamily="34" charset="0"/>
            </a:endParaRPr>
          </a:p>
        </p:txBody>
      </p:sp>
      <p:sp>
        <p:nvSpPr>
          <p:cNvPr id="58382" name="Rectangle 22"/>
          <p:cNvSpPr/>
          <p:nvPr>
            <p:custDataLst>
              <p:tags r:id="rId16"/>
            </p:custDataLst>
          </p:nvPr>
        </p:nvSpPr>
        <p:spPr>
          <a:xfrm>
            <a:off x="2463800" y="971550"/>
            <a:ext cx="6345238" cy="5484813"/>
          </a:xfrm>
          <a:prstGeom prst="rect">
            <a:avLst/>
          </a:prstGeom>
          <a:noFill/>
          <a:ln w="19050" cap="flat" cmpd="sng">
            <a:solidFill>
              <a:srgbClr val="808080"/>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383" name="Rectangle 23"/>
          <p:cNvSpPr/>
          <p:nvPr>
            <p:custDataLst>
              <p:tags r:id="rId17"/>
            </p:custDataLst>
          </p:nvPr>
        </p:nvSpPr>
        <p:spPr>
          <a:xfrm>
            <a:off x="6097588" y="1058863"/>
            <a:ext cx="2628900"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8384" name="Rectangle 24"/>
          <p:cNvSpPr/>
          <p:nvPr>
            <p:custDataLst>
              <p:tags r:id="rId18"/>
            </p:custDataLst>
          </p:nvPr>
        </p:nvSpPr>
        <p:spPr>
          <a:xfrm>
            <a:off x="7048500" y="1350963"/>
            <a:ext cx="15922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运营</a:t>
            </a:r>
            <a:endParaRPr lang="zh-CN" altLang="en-US" sz="1100" b="1" dirty="0">
              <a:solidFill>
                <a:srgbClr val="969696"/>
              </a:solidFill>
              <a:ea typeface="Arial" panose="020B0604020202020204" pitchFamily="34" charset="0"/>
            </a:endParaRPr>
          </a:p>
        </p:txBody>
      </p:sp>
      <p:sp>
        <p:nvSpPr>
          <p:cNvPr id="58385" name="Rectangle 25"/>
          <p:cNvSpPr/>
          <p:nvPr>
            <p:custDataLst>
              <p:tags r:id="rId19"/>
            </p:custDataLst>
          </p:nvPr>
        </p:nvSpPr>
        <p:spPr>
          <a:xfrm>
            <a:off x="6176963" y="1350963"/>
            <a:ext cx="7762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58386" name="Rectangle 26"/>
          <p:cNvSpPr/>
          <p:nvPr>
            <p:custDataLst>
              <p:tags r:id="rId20"/>
            </p:custDataLst>
          </p:nvPr>
        </p:nvSpPr>
        <p:spPr>
          <a:xfrm>
            <a:off x="6176963" y="3670300"/>
            <a:ext cx="24638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供应链运营与购电</a:t>
            </a:r>
            <a:endParaRPr lang="en-US" altLang="zh-CN" b="1" dirty="0">
              <a:latin typeface="Arial" panose="020B0604020202020204" pitchFamily="34" charset="0"/>
            </a:endParaRPr>
          </a:p>
        </p:txBody>
      </p:sp>
      <p:sp>
        <p:nvSpPr>
          <p:cNvPr id="58387" name="Rectangle 27"/>
          <p:cNvSpPr/>
          <p:nvPr>
            <p:custDataLst>
              <p:tags r:id="rId21"/>
            </p:custDataLst>
          </p:nvPr>
        </p:nvSpPr>
        <p:spPr>
          <a:xfrm>
            <a:off x="6176963" y="2576513"/>
            <a:ext cx="2463800"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XX运行与维护</a:t>
            </a:r>
            <a:endParaRPr lang="en-US" altLang="zh-CN" b="1" dirty="0">
              <a:latin typeface="Arial" panose="020B0604020202020204" pitchFamily="34" charset="0"/>
            </a:endParaRPr>
          </a:p>
        </p:txBody>
      </p:sp>
      <p:sp>
        <p:nvSpPr>
          <p:cNvPr id="58388" name="Rectangle 28"/>
          <p:cNvSpPr/>
          <p:nvPr>
            <p:custDataLst>
              <p:tags r:id="rId22"/>
            </p:custDataLst>
          </p:nvPr>
        </p:nvSpPr>
        <p:spPr>
          <a:xfrm>
            <a:off x="3094038" y="1058863"/>
            <a:ext cx="1425575"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8389" name="Rectangle 29"/>
          <p:cNvSpPr/>
          <p:nvPr>
            <p:custDataLst>
              <p:tags r:id="rId23"/>
            </p:custDataLst>
          </p:nvPr>
        </p:nvSpPr>
        <p:spPr>
          <a:xfrm>
            <a:off x="4570413" y="1058863"/>
            <a:ext cx="1458912"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8390" name="Rectangle 30"/>
          <p:cNvSpPr/>
          <p:nvPr>
            <p:custDataLst>
              <p:tags r:id="rId24"/>
            </p:custDataLst>
          </p:nvPr>
        </p:nvSpPr>
        <p:spPr>
          <a:xfrm>
            <a:off x="3094038" y="5168900"/>
            <a:ext cx="5634037" cy="124301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58391" name="Rectangle 31"/>
          <p:cNvSpPr/>
          <p:nvPr>
            <p:custDataLst>
              <p:tags r:id="rId25"/>
            </p:custDataLst>
          </p:nvPr>
        </p:nvSpPr>
        <p:spPr>
          <a:xfrm>
            <a:off x="5013325" y="1350963"/>
            <a:ext cx="936625"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建设</a:t>
            </a:r>
            <a:r>
              <a:rPr lang="en-US" altLang="zh-CN" sz="1100" b="1" dirty="0">
                <a:solidFill>
                  <a:srgbClr val="969696"/>
                </a:solidFill>
                <a:cs typeface="Arial" panose="020B0604020202020204" pitchFamily="34" charset="0"/>
              </a:rPr>
              <a:t>/</a:t>
            </a:r>
            <a:r>
              <a:rPr lang="zh-CN" altLang="en-US" sz="1100" b="1" dirty="0">
                <a:solidFill>
                  <a:srgbClr val="969696"/>
                </a:solidFill>
                <a:cs typeface="Arial" panose="020B0604020202020204" pitchFamily="34" charset="0"/>
              </a:rPr>
              <a:t>开发</a:t>
            </a:r>
            <a:endParaRPr lang="en-US" altLang="zh-CN" sz="1100" b="1" dirty="0">
              <a:solidFill>
                <a:srgbClr val="969696"/>
              </a:solidFill>
              <a:ea typeface="Arial" panose="020B0604020202020204" pitchFamily="34" charset="0"/>
            </a:endParaRPr>
          </a:p>
        </p:txBody>
      </p:sp>
      <p:sp>
        <p:nvSpPr>
          <p:cNvPr id="58392" name="Rectangle 32"/>
          <p:cNvSpPr/>
          <p:nvPr>
            <p:custDataLst>
              <p:tags r:id="rId26"/>
            </p:custDataLst>
          </p:nvPr>
        </p:nvSpPr>
        <p:spPr>
          <a:xfrm>
            <a:off x="4656138" y="1350963"/>
            <a:ext cx="266700"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58393" name="Rectangle 33"/>
          <p:cNvSpPr/>
          <p:nvPr>
            <p:custDataLst>
              <p:tags r:id="rId27"/>
            </p:custDataLst>
          </p:nvPr>
        </p:nvSpPr>
        <p:spPr>
          <a:xfrm>
            <a:off x="3879850" y="1350963"/>
            <a:ext cx="5508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规划</a:t>
            </a:r>
            <a:endParaRPr lang="zh-CN" altLang="en-US" sz="1100" b="1" dirty="0">
              <a:solidFill>
                <a:srgbClr val="969696"/>
              </a:solidFill>
              <a:ea typeface="Arial" panose="020B0604020202020204" pitchFamily="34" charset="0"/>
            </a:endParaRPr>
          </a:p>
        </p:txBody>
      </p:sp>
      <p:sp>
        <p:nvSpPr>
          <p:cNvPr id="58394" name="Rectangle 34"/>
          <p:cNvSpPr/>
          <p:nvPr>
            <p:custDataLst>
              <p:tags r:id="rId28"/>
            </p:custDataLst>
          </p:nvPr>
        </p:nvSpPr>
        <p:spPr>
          <a:xfrm>
            <a:off x="3182938" y="1350963"/>
            <a:ext cx="6111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策略</a:t>
            </a:r>
            <a:endParaRPr lang="en-US" altLang="zh-CN" sz="1100" b="1" dirty="0">
              <a:solidFill>
                <a:srgbClr val="969696"/>
              </a:solidFill>
              <a:ea typeface="Arial" panose="020B0604020202020204" pitchFamily="34" charset="0"/>
            </a:endParaRPr>
          </a:p>
        </p:txBody>
      </p:sp>
      <p:sp>
        <p:nvSpPr>
          <p:cNvPr id="58395" name="Rectangle 35"/>
          <p:cNvSpPr/>
          <p:nvPr>
            <p:custDataLst>
              <p:tags r:id="rId29"/>
            </p:custDataLst>
          </p:nvPr>
        </p:nvSpPr>
        <p:spPr>
          <a:xfrm>
            <a:off x="3143250" y="5195888"/>
            <a:ext cx="558800" cy="16827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a:t>
            </a:r>
            <a:endParaRPr lang="zh-CN" altLang="en-US" sz="1100" b="1" dirty="0"/>
          </a:p>
        </p:txBody>
      </p:sp>
      <p:sp>
        <p:nvSpPr>
          <p:cNvPr id="58396" name="Line 36"/>
          <p:cNvSpPr/>
          <p:nvPr>
            <p:custDataLst>
              <p:tags r:id="rId30"/>
            </p:custDataLst>
          </p:nvPr>
        </p:nvSpPr>
        <p:spPr>
          <a:xfrm>
            <a:off x="3094038" y="1230313"/>
            <a:ext cx="1425575" cy="0"/>
          </a:xfrm>
          <a:prstGeom prst="line">
            <a:avLst/>
          </a:prstGeom>
          <a:ln w="28575" cap="flat" cmpd="sng">
            <a:solidFill>
              <a:schemeClr val="folHlink"/>
            </a:solidFill>
            <a:prstDash val="solid"/>
            <a:headEnd type="none" w="med" len="med"/>
            <a:tailEnd type="triangle" w="med" len="med"/>
          </a:ln>
        </p:spPr>
      </p:sp>
      <p:sp>
        <p:nvSpPr>
          <p:cNvPr id="58397" name="Line 37"/>
          <p:cNvSpPr/>
          <p:nvPr>
            <p:custDataLst>
              <p:tags r:id="rId31"/>
            </p:custDataLst>
          </p:nvPr>
        </p:nvSpPr>
        <p:spPr>
          <a:xfrm>
            <a:off x="6097588" y="1230313"/>
            <a:ext cx="2628900" cy="0"/>
          </a:xfrm>
          <a:prstGeom prst="line">
            <a:avLst/>
          </a:prstGeom>
          <a:ln w="28575" cap="flat" cmpd="sng">
            <a:solidFill>
              <a:schemeClr val="folHlink"/>
            </a:solidFill>
            <a:prstDash val="solid"/>
            <a:headEnd type="none" w="med" len="med"/>
            <a:tailEnd type="triangle" w="med" len="med"/>
          </a:ln>
        </p:spPr>
      </p:sp>
      <p:sp>
        <p:nvSpPr>
          <p:cNvPr id="58398" name="Line 38"/>
          <p:cNvSpPr/>
          <p:nvPr>
            <p:custDataLst>
              <p:tags r:id="rId32"/>
            </p:custDataLst>
          </p:nvPr>
        </p:nvSpPr>
        <p:spPr>
          <a:xfrm>
            <a:off x="4570413" y="1230313"/>
            <a:ext cx="1458912" cy="0"/>
          </a:xfrm>
          <a:prstGeom prst="line">
            <a:avLst/>
          </a:prstGeom>
          <a:ln w="28575" cap="flat" cmpd="sng">
            <a:solidFill>
              <a:schemeClr val="folHlink"/>
            </a:solidFill>
            <a:prstDash val="solid"/>
            <a:headEnd type="none" w="med" len="med"/>
            <a:tailEnd type="triangle" w="med" len="med"/>
          </a:ln>
        </p:spPr>
      </p:sp>
      <p:sp>
        <p:nvSpPr>
          <p:cNvPr id="58399" name="Rectangle 39"/>
          <p:cNvSpPr/>
          <p:nvPr>
            <p:custDataLst>
              <p:tags r:id="rId33"/>
            </p:custDataLst>
          </p:nvPr>
        </p:nvSpPr>
        <p:spPr>
          <a:xfrm>
            <a:off x="3143250" y="5376863"/>
            <a:ext cx="762000"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战略管理</a:t>
            </a:r>
            <a:endParaRPr lang="zh-CN" altLang="en-US" sz="1100" b="1" dirty="0">
              <a:ea typeface="Arial" panose="020B0604020202020204" pitchFamily="34" charset="0"/>
            </a:endParaRPr>
          </a:p>
        </p:txBody>
      </p:sp>
      <p:sp>
        <p:nvSpPr>
          <p:cNvPr id="58400" name="Rectangle 40"/>
          <p:cNvSpPr/>
          <p:nvPr>
            <p:custDataLst>
              <p:tags r:id="rId34"/>
            </p:custDataLst>
          </p:nvPr>
        </p:nvSpPr>
        <p:spPr>
          <a:xfrm>
            <a:off x="5570538" y="5376863"/>
            <a:ext cx="1425575"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财务管理</a:t>
            </a:r>
            <a:endParaRPr lang="zh-CN" altLang="en-US" sz="1100" b="1" dirty="0">
              <a:ea typeface="Arial" panose="020B0604020202020204" pitchFamily="34" charset="0"/>
            </a:endParaRPr>
          </a:p>
        </p:txBody>
      </p:sp>
      <p:sp>
        <p:nvSpPr>
          <p:cNvPr id="58401" name="Rectangle 41"/>
          <p:cNvSpPr/>
          <p:nvPr>
            <p:custDataLst>
              <p:tags r:id="rId35"/>
            </p:custDataLst>
          </p:nvPr>
        </p:nvSpPr>
        <p:spPr>
          <a:xfrm>
            <a:off x="7032625" y="5376863"/>
            <a:ext cx="1636713"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人力资源管理</a:t>
            </a:r>
            <a:endParaRPr lang="zh-CN" altLang="en-US" sz="1100" b="1" dirty="0">
              <a:ea typeface="Arial" panose="020B0604020202020204" pitchFamily="34" charset="0"/>
            </a:endParaRPr>
          </a:p>
        </p:txBody>
      </p:sp>
      <p:sp>
        <p:nvSpPr>
          <p:cNvPr id="58402" name="Rectangle 42"/>
          <p:cNvSpPr/>
          <p:nvPr>
            <p:custDataLst>
              <p:tags r:id="rId36"/>
            </p:custDataLst>
          </p:nvPr>
        </p:nvSpPr>
        <p:spPr>
          <a:xfrm>
            <a:off x="4803775" y="5376863"/>
            <a:ext cx="73183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投资管理</a:t>
            </a:r>
            <a:endParaRPr lang="zh-CN" altLang="en-US" sz="1100" b="1" dirty="0">
              <a:ea typeface="Arial" panose="020B0604020202020204" pitchFamily="34" charset="0"/>
            </a:endParaRPr>
          </a:p>
        </p:txBody>
      </p:sp>
      <p:sp>
        <p:nvSpPr>
          <p:cNvPr id="58403" name="Rectangle 43"/>
          <p:cNvSpPr/>
          <p:nvPr>
            <p:custDataLst>
              <p:tags r:id="rId37"/>
            </p:custDataLst>
          </p:nvPr>
        </p:nvSpPr>
        <p:spPr>
          <a:xfrm>
            <a:off x="3962400" y="5921375"/>
            <a:ext cx="744538" cy="4635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研发与技术管理</a:t>
            </a:r>
            <a:endParaRPr lang="zh-CN" altLang="en-US" sz="1100" b="1" dirty="0">
              <a:ea typeface="Arial" panose="020B0604020202020204" pitchFamily="34" charset="0"/>
            </a:endParaRPr>
          </a:p>
        </p:txBody>
      </p:sp>
      <p:sp>
        <p:nvSpPr>
          <p:cNvPr id="58404" name="Rectangle 44"/>
          <p:cNvSpPr/>
          <p:nvPr>
            <p:custDataLst>
              <p:tags r:id="rId38"/>
            </p:custDataLst>
          </p:nvPr>
        </p:nvSpPr>
        <p:spPr>
          <a:xfrm>
            <a:off x="5827713" y="5919788"/>
            <a:ext cx="143510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企业形象与外部关系管理</a:t>
            </a:r>
            <a:endParaRPr lang="zh-CN" altLang="en-US" sz="1100" b="1" dirty="0">
              <a:ea typeface="Arial" panose="020B0604020202020204" pitchFamily="34" charset="0"/>
            </a:endParaRPr>
          </a:p>
        </p:txBody>
      </p:sp>
      <p:sp>
        <p:nvSpPr>
          <p:cNvPr id="58405" name="Rectangle 45"/>
          <p:cNvSpPr/>
          <p:nvPr>
            <p:custDataLst>
              <p:tags r:id="rId39"/>
            </p:custDataLst>
          </p:nvPr>
        </p:nvSpPr>
        <p:spPr>
          <a:xfrm>
            <a:off x="7299325" y="5919788"/>
            <a:ext cx="1058863"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风险管理</a:t>
            </a:r>
            <a:endParaRPr lang="zh-CN" altLang="en-US" sz="1100" b="1" dirty="0">
              <a:ea typeface="Arial" panose="020B0604020202020204" pitchFamily="34" charset="0"/>
            </a:endParaRPr>
          </a:p>
        </p:txBody>
      </p:sp>
      <p:sp>
        <p:nvSpPr>
          <p:cNvPr id="58406" name="Rectangle 46"/>
          <p:cNvSpPr/>
          <p:nvPr>
            <p:custDataLst>
              <p:tags r:id="rId40"/>
            </p:custDataLst>
          </p:nvPr>
        </p:nvSpPr>
        <p:spPr>
          <a:xfrm>
            <a:off x="3143250" y="5919788"/>
            <a:ext cx="781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安全监督</a:t>
            </a:r>
            <a:r>
              <a:rPr lang="en-US" altLang="zh-CN" sz="1100" b="1" dirty="0">
                <a:cs typeface="Arial" panose="020B0604020202020204" pitchFamily="34" charset="0"/>
              </a:rPr>
              <a:t>/</a:t>
            </a:r>
            <a:r>
              <a:rPr lang="zh-CN" altLang="en-US" sz="1100" b="1" dirty="0">
                <a:cs typeface="Arial" panose="020B0604020202020204" pitchFamily="34" charset="0"/>
              </a:rPr>
              <a:t>质量管理</a:t>
            </a:r>
            <a:endParaRPr lang="zh-CN" altLang="en-US" sz="1100" b="1" dirty="0">
              <a:ea typeface="Arial" panose="020B0604020202020204" pitchFamily="34" charset="0"/>
            </a:endParaRPr>
          </a:p>
        </p:txBody>
      </p:sp>
      <p:sp>
        <p:nvSpPr>
          <p:cNvPr id="58407" name="Rectangle 47"/>
          <p:cNvSpPr/>
          <p:nvPr>
            <p:custDataLst>
              <p:tags r:id="rId41"/>
            </p:custDataLst>
          </p:nvPr>
        </p:nvSpPr>
        <p:spPr>
          <a:xfrm>
            <a:off x="4746625" y="5919788"/>
            <a:ext cx="1044575"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自动化</a:t>
            </a:r>
            <a:r>
              <a:rPr lang="en-US" altLang="zh-CN" sz="1100" b="1" dirty="0">
                <a:cs typeface="Arial" panose="020B0604020202020204" pitchFamily="34" charset="0"/>
              </a:rPr>
              <a:t>/</a:t>
            </a:r>
            <a:r>
              <a:rPr lang="zh-CN" altLang="en-US" sz="1100" b="1" dirty="0">
                <a:cs typeface="Arial" panose="020B0604020202020204" pitchFamily="34" charset="0"/>
              </a:rPr>
              <a:t>通讯</a:t>
            </a:r>
            <a:r>
              <a:rPr lang="en-US" altLang="zh-CN" sz="1100" b="1" dirty="0">
                <a:cs typeface="Arial" panose="020B0604020202020204" pitchFamily="34" charset="0"/>
              </a:rPr>
              <a:t>/</a:t>
            </a:r>
            <a:r>
              <a:rPr lang="zh-CN" altLang="en-US" sz="1100" b="1" dirty="0">
                <a:cs typeface="Arial" panose="020B0604020202020204" pitchFamily="34" charset="0"/>
              </a:rPr>
              <a:t>信息系统</a:t>
            </a:r>
            <a:endParaRPr lang="zh-CN" altLang="en-US" sz="1100" b="1" dirty="0">
              <a:ea typeface="Arial" panose="020B0604020202020204" pitchFamily="34" charset="0"/>
            </a:endParaRPr>
          </a:p>
        </p:txBody>
      </p:sp>
      <p:sp>
        <p:nvSpPr>
          <p:cNvPr id="58408" name="Rectangle 48"/>
          <p:cNvSpPr/>
          <p:nvPr>
            <p:custDataLst>
              <p:tags r:id="rId42"/>
            </p:custDataLst>
          </p:nvPr>
        </p:nvSpPr>
        <p:spPr>
          <a:xfrm>
            <a:off x="8396288" y="5919788"/>
            <a:ext cx="273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后勤</a:t>
            </a:r>
            <a:endParaRPr lang="zh-CN" altLang="en-US" sz="1100" b="1" dirty="0">
              <a:ea typeface="Arial" panose="020B0604020202020204" pitchFamily="34" charset="0"/>
            </a:endParaRPr>
          </a:p>
        </p:txBody>
      </p:sp>
      <p:sp>
        <p:nvSpPr>
          <p:cNvPr id="58409" name="Rectangle 49"/>
          <p:cNvSpPr/>
          <p:nvPr>
            <p:custDataLst>
              <p:tags r:id="rId43"/>
            </p:custDataLst>
          </p:nvPr>
        </p:nvSpPr>
        <p:spPr>
          <a:xfrm>
            <a:off x="35972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规划</a:t>
            </a:r>
            <a:endParaRPr lang="zh-CN" altLang="en-US" sz="1100" b="1" dirty="0"/>
          </a:p>
        </p:txBody>
      </p:sp>
      <p:sp>
        <p:nvSpPr>
          <p:cNvPr id="58410" name="Rectangle 50"/>
          <p:cNvSpPr/>
          <p:nvPr>
            <p:custDataLst>
              <p:tags r:id="rId44"/>
            </p:custDataLst>
          </p:nvPr>
        </p:nvSpPr>
        <p:spPr>
          <a:xfrm>
            <a:off x="5091113"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建设</a:t>
            </a:r>
            <a:endParaRPr lang="zh-CN" altLang="en-US" sz="1100" b="1" dirty="0"/>
          </a:p>
        </p:txBody>
      </p:sp>
      <p:sp>
        <p:nvSpPr>
          <p:cNvPr id="58411" name="Rectangle 51"/>
          <p:cNvSpPr/>
          <p:nvPr>
            <p:custDataLst>
              <p:tags r:id="rId45"/>
            </p:custDataLst>
          </p:nvPr>
        </p:nvSpPr>
        <p:spPr>
          <a:xfrm>
            <a:off x="72040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运营</a:t>
            </a:r>
            <a:endParaRPr lang="zh-CN" altLang="en-US" sz="1100" b="1" dirty="0"/>
          </a:p>
        </p:txBody>
      </p:sp>
      <p:sp>
        <p:nvSpPr>
          <p:cNvPr id="58412" name="Rectangle 52"/>
          <p:cNvSpPr/>
          <p:nvPr>
            <p:custDataLst>
              <p:tags r:id="rId46"/>
            </p:custDataLst>
          </p:nvPr>
        </p:nvSpPr>
        <p:spPr>
          <a:xfrm>
            <a:off x="5013325" y="1663700"/>
            <a:ext cx="936625"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市场营销</a:t>
            </a:r>
            <a:endParaRPr lang="en-US" altLang="zh-CN" b="1" dirty="0">
              <a:latin typeface="Arial" panose="020B0604020202020204" pitchFamily="34" charset="0"/>
            </a:endParaRPr>
          </a:p>
        </p:txBody>
      </p:sp>
      <p:sp>
        <p:nvSpPr>
          <p:cNvPr id="58413" name="Rectangle 53"/>
          <p:cNvSpPr/>
          <p:nvPr>
            <p:custDataLst>
              <p:tags r:id="rId47"/>
            </p:custDataLst>
          </p:nvPr>
        </p:nvSpPr>
        <p:spPr>
          <a:xfrm>
            <a:off x="3182938" y="1663700"/>
            <a:ext cx="17399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市场策略与规划</a:t>
            </a:r>
            <a:endParaRPr lang="en-US" altLang="zh-CN" b="1" dirty="0">
              <a:latin typeface="Arial" panose="020B0604020202020204" pitchFamily="34" charset="0"/>
            </a:endParaRPr>
          </a:p>
        </p:txBody>
      </p:sp>
      <p:sp>
        <p:nvSpPr>
          <p:cNvPr id="58414" name="Rectangle 54"/>
          <p:cNvSpPr/>
          <p:nvPr>
            <p:custDataLst>
              <p:tags r:id="rId48"/>
            </p:custDataLst>
          </p:nvPr>
        </p:nvSpPr>
        <p:spPr>
          <a:xfrm>
            <a:off x="6176963" y="1663700"/>
            <a:ext cx="24638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销售与客户服务</a:t>
            </a:r>
            <a:endParaRPr lang="en-US" altLang="zh-CN" b="1" dirty="0">
              <a:latin typeface="Arial" panose="020B0604020202020204" pitchFamily="34" charset="0"/>
            </a:endParaRPr>
          </a:p>
        </p:txBody>
      </p:sp>
      <p:sp>
        <p:nvSpPr>
          <p:cNvPr id="58415" name="Rectangle 55"/>
          <p:cNvSpPr/>
          <p:nvPr>
            <p:custDataLst>
              <p:tags r:id="rId49"/>
            </p:custDataLst>
          </p:nvPr>
        </p:nvSpPr>
        <p:spPr>
          <a:xfrm>
            <a:off x="5013325" y="3670300"/>
            <a:ext cx="936625"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供应链与供电</a:t>
            </a:r>
            <a:br>
              <a:rPr lang="zh-CN" altLang="en-US" b="1" dirty="0">
                <a:latin typeface="Arial" panose="020B0604020202020204" pitchFamily="34" charset="0"/>
              </a:rPr>
            </a:br>
            <a:r>
              <a:rPr lang="zh-CN" altLang="en-US" b="1" dirty="0">
                <a:latin typeface="Arial" panose="020B0604020202020204" pitchFamily="34" charset="0"/>
              </a:rPr>
              <a:t>方开发</a:t>
            </a:r>
            <a:endParaRPr lang="en-US" altLang="zh-CN" b="1" dirty="0">
              <a:latin typeface="Arial" panose="020B0604020202020204" pitchFamily="34" charset="0"/>
            </a:endParaRPr>
          </a:p>
        </p:txBody>
      </p:sp>
      <p:sp>
        <p:nvSpPr>
          <p:cNvPr id="58416" name="Rectangle 56"/>
          <p:cNvSpPr/>
          <p:nvPr>
            <p:custDataLst>
              <p:tags r:id="rId50"/>
            </p:custDataLst>
          </p:nvPr>
        </p:nvSpPr>
        <p:spPr>
          <a:xfrm>
            <a:off x="3182938" y="3670300"/>
            <a:ext cx="17399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供应与购电规划</a:t>
            </a:r>
            <a:endParaRPr lang="en-US" altLang="zh-CN" b="1" dirty="0">
              <a:latin typeface="Arial" panose="020B0604020202020204" pitchFamily="34" charset="0"/>
            </a:endParaRPr>
          </a:p>
        </p:txBody>
      </p:sp>
      <p:sp>
        <p:nvSpPr>
          <p:cNvPr id="58417" name="Rectangle 57"/>
          <p:cNvSpPr/>
          <p:nvPr>
            <p:custDataLst>
              <p:tags r:id="rId51"/>
            </p:custDataLst>
          </p:nvPr>
        </p:nvSpPr>
        <p:spPr>
          <a:xfrm>
            <a:off x="4656138" y="2576513"/>
            <a:ext cx="1293812"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XX建设</a:t>
            </a:r>
            <a:endParaRPr lang="en-US" altLang="zh-CN" b="1" dirty="0">
              <a:latin typeface="Arial" panose="020B0604020202020204" pitchFamily="34" charset="0"/>
            </a:endParaRPr>
          </a:p>
        </p:txBody>
      </p:sp>
      <p:sp>
        <p:nvSpPr>
          <p:cNvPr id="58418" name="Rectangle 58"/>
          <p:cNvSpPr/>
          <p:nvPr>
            <p:custDataLst>
              <p:tags r:id="rId52"/>
            </p:custDataLst>
          </p:nvPr>
        </p:nvSpPr>
        <p:spPr>
          <a:xfrm>
            <a:off x="3182938" y="2576513"/>
            <a:ext cx="1247775"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XX策略与规划</a:t>
            </a:r>
            <a:endParaRPr lang="en-US" altLang="zh-CN" b="1" dirty="0">
              <a:latin typeface="Arial" panose="020B0604020202020204" pitchFamily="34" charset="0"/>
            </a:endParaRPr>
          </a:p>
        </p:txBody>
      </p:sp>
      <p:sp>
        <p:nvSpPr>
          <p:cNvPr id="58419" name="AutoShape 59"/>
          <p:cNvSpPr/>
          <p:nvPr>
            <p:custDataLst>
              <p:tags r:id="rId53"/>
            </p:custDataLst>
          </p:nvPr>
        </p:nvSpPr>
        <p:spPr>
          <a:xfrm>
            <a:off x="5319713" y="1776413"/>
            <a:ext cx="3297237" cy="792162"/>
          </a:xfrm>
          <a:prstGeom prst="leftRightArrow">
            <a:avLst>
              <a:gd name="adj1" fmla="val 70000"/>
              <a:gd name="adj2" fmla="val 17689"/>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8420" name="McK Exhibit Title Number"/>
          <p:cNvSpPr/>
          <p:nvPr>
            <p:custDataLst>
              <p:tags r:id="rId54"/>
            </p:custDataLst>
          </p:nvPr>
        </p:nvSpPr>
        <p:spPr>
          <a:xfrm>
            <a:off x="5441950" y="1992313"/>
            <a:ext cx="2286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58421" name="AutoShape 61"/>
          <p:cNvSpPr/>
          <p:nvPr>
            <p:custDataLst>
              <p:tags r:id="rId55"/>
            </p:custDataLst>
          </p:nvPr>
        </p:nvSpPr>
        <p:spPr>
          <a:xfrm>
            <a:off x="3506788" y="2568575"/>
            <a:ext cx="5110162" cy="1728788"/>
          </a:xfrm>
          <a:prstGeom prst="leftRightArrow">
            <a:avLst>
              <a:gd name="adj1" fmla="val 70000"/>
              <a:gd name="adj2" fmla="val 810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8422" name="McK Exhibit Title Number"/>
          <p:cNvSpPr/>
          <p:nvPr>
            <p:custDataLst>
              <p:tags r:id="rId56"/>
            </p:custDataLst>
          </p:nvPr>
        </p:nvSpPr>
        <p:spPr>
          <a:xfrm>
            <a:off x="5137150" y="2855913"/>
            <a:ext cx="2286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58423" name="Rectangle 64"/>
          <p:cNvSpPr/>
          <p:nvPr>
            <p:custDataLst>
              <p:tags r:id="rId57"/>
            </p:custDataLst>
          </p:nvPr>
        </p:nvSpPr>
        <p:spPr>
          <a:xfrm>
            <a:off x="3940175" y="5376863"/>
            <a:ext cx="82708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企业管控</a:t>
            </a:r>
            <a:endParaRPr lang="zh-CN" altLang="en-US" sz="1100" b="1" dirty="0">
              <a:ea typeface="Arial" panose="020B0604020202020204" pitchFamily="34" charset="0"/>
            </a:endParaRPr>
          </a:p>
        </p:txBody>
      </p:sp>
      <p:grpSp>
        <p:nvGrpSpPr>
          <p:cNvPr id="58424" name="Group 65"/>
          <p:cNvGrpSpPr/>
          <p:nvPr/>
        </p:nvGrpSpPr>
        <p:grpSpPr>
          <a:xfrm>
            <a:off x="3457575" y="5376863"/>
            <a:ext cx="5159375" cy="1008062"/>
            <a:chOff x="2178" y="3387"/>
            <a:chExt cx="3250" cy="635"/>
          </a:xfrm>
        </p:grpSpPr>
        <p:sp>
          <p:nvSpPr>
            <p:cNvPr id="58458" name="AutoShape 66"/>
            <p:cNvSpPr/>
            <p:nvPr>
              <p:custDataLst>
                <p:tags r:id="rId58"/>
              </p:custDataLst>
            </p:nvPr>
          </p:nvSpPr>
          <p:spPr>
            <a:xfrm>
              <a:off x="2178" y="3387"/>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8459" name="McK Exhibit Title Number"/>
            <p:cNvSpPr/>
            <p:nvPr>
              <p:custDataLst>
                <p:tags r:id="rId59"/>
              </p:custDataLst>
            </p:nvPr>
          </p:nvSpPr>
          <p:spPr>
            <a:xfrm>
              <a:off x="2405" y="3507"/>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sp>
          <p:nvSpPr>
            <p:cNvPr id="58460" name="Rectangle 68"/>
            <p:cNvSpPr/>
            <p:nvPr>
              <p:custDataLst>
                <p:tags r:id="rId60"/>
              </p:custDataLst>
            </p:nvPr>
          </p:nvSpPr>
          <p:spPr>
            <a:xfrm>
              <a:off x="2596" y="3478"/>
              <a:ext cx="725"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r>
                <a:rPr lang="zh-CN" altLang="en-US" sz="1100" dirty="0"/>
                <a:t>：</a:t>
              </a:r>
              <a:endParaRPr lang="zh-CN" altLang="en-US" sz="1100" dirty="0"/>
            </a:p>
            <a:p>
              <a:pPr lvl="0" defTabSz="895350" eaLnBrk="1" hangingPunct="1"/>
              <a:r>
                <a:rPr lang="en-US" altLang="zh-CN" sz="1100" dirty="0"/>
                <a:t>3.1 </a:t>
              </a:r>
              <a:r>
                <a:rPr lang="zh-CN" altLang="en-US" sz="1100" dirty="0"/>
                <a:t>投资优化</a:t>
              </a:r>
              <a:endParaRPr lang="zh-CN" altLang="en-US" sz="1100" dirty="0"/>
            </a:p>
            <a:p>
              <a:pPr lvl="0" defTabSz="895350" eaLnBrk="1" hangingPunct="1"/>
              <a:r>
                <a:rPr lang="en-US" altLang="zh-CN" sz="1100" dirty="0"/>
                <a:t>3.2 </a:t>
              </a:r>
              <a:r>
                <a:rPr lang="zh-CN" altLang="en-US" sz="1100" dirty="0"/>
                <a:t>绩效管理</a:t>
              </a:r>
              <a:endParaRPr lang="zh-CN" altLang="en-US" sz="1100" dirty="0"/>
            </a:p>
            <a:p>
              <a:pPr lvl="0" defTabSz="895350" eaLnBrk="1" hangingPunct="1"/>
              <a:r>
                <a:rPr lang="en-US" altLang="zh-CN" sz="1100" dirty="0"/>
                <a:t>3.3 </a:t>
              </a:r>
              <a:r>
                <a:rPr lang="zh-CN" altLang="en-US" sz="1100" dirty="0"/>
                <a:t>财务管理</a:t>
              </a:r>
              <a:endParaRPr lang="zh-CN" altLang="en-US" sz="1100" dirty="0"/>
            </a:p>
          </p:txBody>
        </p:sp>
        <p:sp>
          <p:nvSpPr>
            <p:cNvPr id="58461" name="Rectangle 69"/>
            <p:cNvSpPr/>
            <p:nvPr>
              <p:custDataLst>
                <p:tags r:id="rId61"/>
              </p:custDataLst>
            </p:nvPr>
          </p:nvSpPr>
          <p:spPr>
            <a:xfrm>
              <a:off x="3367" y="3478"/>
              <a:ext cx="1179" cy="31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r>
                <a:rPr lang="en-US" altLang="zh-CN" sz="1100" dirty="0"/>
                <a:t>3.4</a:t>
              </a:r>
              <a:r>
                <a:rPr lang="zh-CN" altLang="en-US" sz="1100" dirty="0"/>
                <a:t> 人力资源管理</a:t>
              </a:r>
              <a:endParaRPr lang="zh-CN" altLang="en-US" sz="1100" dirty="0"/>
            </a:p>
            <a:p>
              <a:pPr lvl="0" defTabSz="895350" eaLnBrk="1" hangingPunct="1"/>
              <a:r>
                <a:rPr lang="en-US" altLang="zh-CN" sz="1100" dirty="0"/>
                <a:t>3.5 </a:t>
              </a:r>
              <a:r>
                <a:rPr lang="zh-CN" altLang="en-US" sz="1100" dirty="0"/>
                <a:t>信息系统规划和架构管理</a:t>
              </a:r>
              <a:endParaRPr lang="zh-CN" altLang="en-US" sz="1100" dirty="0"/>
            </a:p>
          </p:txBody>
        </p:sp>
        <p:sp>
          <p:nvSpPr>
            <p:cNvPr id="58462" name="Rectangle 70"/>
            <p:cNvSpPr/>
            <p:nvPr>
              <p:custDataLst>
                <p:tags r:id="rId62"/>
              </p:custDataLst>
            </p:nvPr>
          </p:nvSpPr>
          <p:spPr>
            <a:xfrm>
              <a:off x="4546" y="3478"/>
              <a:ext cx="817" cy="10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p:txBody>
        </p:sp>
      </p:grpSp>
      <p:sp>
        <p:nvSpPr>
          <p:cNvPr id="58425" name="Rectangle 72"/>
          <p:cNvSpPr/>
          <p:nvPr>
            <p:custDataLst>
              <p:tags r:id="rId63"/>
            </p:custDataLst>
          </p:nvPr>
        </p:nvSpPr>
        <p:spPr>
          <a:xfrm>
            <a:off x="5899150" y="1920875"/>
            <a:ext cx="2290763" cy="3365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客户导向</a:t>
            </a:r>
            <a:endParaRPr lang="zh-CN" altLang="en-US" sz="1100" b="1" dirty="0"/>
          </a:p>
          <a:p>
            <a:pPr marL="144780" lvl="1" indent="-142875" defTabSz="895350" eaLnBrk="1" hangingPunct="1"/>
            <a:r>
              <a:rPr lang="en-US" altLang="zh-CN" sz="1100" dirty="0"/>
              <a:t>1.1 </a:t>
            </a:r>
            <a:r>
              <a:rPr lang="zh-CN" altLang="en-US" sz="1100" dirty="0"/>
              <a:t>以“客户为中心”的全方位管理</a:t>
            </a:r>
            <a:endParaRPr lang="zh-CN" altLang="en-US" sz="1100" dirty="0"/>
          </a:p>
        </p:txBody>
      </p:sp>
      <p:sp>
        <p:nvSpPr>
          <p:cNvPr id="58426" name="Rectangle 73"/>
          <p:cNvSpPr/>
          <p:nvPr>
            <p:custDataLst>
              <p:tags r:id="rId64"/>
            </p:custDataLst>
          </p:nvPr>
        </p:nvSpPr>
        <p:spPr>
          <a:xfrm>
            <a:off x="5441950" y="2855913"/>
            <a:ext cx="2422525" cy="8413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业务价值链横向完善和融合</a:t>
            </a:r>
            <a:endParaRPr lang="zh-CN" altLang="en-US" sz="1100" b="1" dirty="0"/>
          </a:p>
          <a:p>
            <a:pPr marL="144780" lvl="1" indent="-142875" defTabSz="895350" eaLnBrk="1" hangingPunct="1"/>
            <a:r>
              <a:rPr lang="en-US" altLang="zh-CN" sz="1100" dirty="0"/>
              <a:t>1.2 </a:t>
            </a:r>
            <a:r>
              <a:rPr lang="zh-CN" altLang="en-US" sz="1100" dirty="0"/>
              <a:t>资产全寿命管理</a:t>
            </a:r>
            <a:endParaRPr lang="zh-CN" altLang="en-US" sz="1100" dirty="0"/>
          </a:p>
          <a:p>
            <a:pPr marL="144780" lvl="1" indent="-142875" defTabSz="895350" eaLnBrk="1" hangingPunct="1"/>
            <a:r>
              <a:rPr lang="en-US" altLang="zh-CN" sz="1100" dirty="0"/>
              <a:t>1.3 </a:t>
            </a:r>
            <a:r>
              <a:rPr lang="zh-CN" altLang="en-US" sz="1100" dirty="0"/>
              <a:t>网架一体化规划</a:t>
            </a:r>
            <a:endParaRPr lang="zh-CN" altLang="en-US" sz="1100" dirty="0"/>
          </a:p>
          <a:p>
            <a:pPr marL="144780" lvl="1" indent="-142875" defTabSz="895350" eaLnBrk="1" hangingPunct="1"/>
            <a:r>
              <a:rPr lang="en-US" altLang="zh-CN" sz="1100" dirty="0"/>
              <a:t>1.4 </a:t>
            </a:r>
            <a:r>
              <a:rPr lang="zh-CN" altLang="en-US" sz="1100" dirty="0"/>
              <a:t>工程一体化管理</a:t>
            </a:r>
            <a:endParaRPr lang="zh-CN" altLang="en-US" sz="1100" dirty="0"/>
          </a:p>
          <a:p>
            <a:pPr marL="144780" lvl="1" indent="-142875" defTabSz="895350" eaLnBrk="1" hangingPunct="1"/>
            <a:r>
              <a:rPr lang="en-US" altLang="zh-CN" sz="1100" dirty="0"/>
              <a:t>1.5 </a:t>
            </a:r>
            <a:r>
              <a:rPr lang="zh-CN" altLang="en-US" sz="1100" dirty="0"/>
              <a:t>大物流供应链管理</a:t>
            </a:r>
            <a:endParaRPr lang="zh-CN" altLang="en-US" sz="1100" dirty="0"/>
          </a:p>
        </p:txBody>
      </p:sp>
      <p:grpSp>
        <p:nvGrpSpPr>
          <p:cNvPr id="2719818" name="Group 74"/>
          <p:cNvGrpSpPr/>
          <p:nvPr/>
        </p:nvGrpSpPr>
        <p:grpSpPr>
          <a:xfrm>
            <a:off x="15875" y="2652713"/>
            <a:ext cx="2028825" cy="728662"/>
            <a:chOff x="101" y="1509"/>
            <a:chExt cx="1769" cy="517"/>
          </a:xfrm>
        </p:grpSpPr>
        <p:sp>
          <p:nvSpPr>
            <p:cNvPr id="58455" name="AutoShape 75"/>
            <p:cNvSpPr/>
            <p:nvPr>
              <p:custDataLst>
                <p:tags r:id="rId65"/>
              </p:custDataLst>
            </p:nvPr>
          </p:nvSpPr>
          <p:spPr>
            <a:xfrm>
              <a:off x="192" y="1509"/>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456" name="Rectangle 76"/>
            <p:cNvSpPr/>
            <p:nvPr>
              <p:custDataLst>
                <p:tags r:id="rId66"/>
              </p:custDataLst>
            </p:nvPr>
          </p:nvSpPr>
          <p:spPr>
            <a:xfrm>
              <a:off x="559" y="1685"/>
              <a:ext cx="1311" cy="119"/>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企业价值链</a:t>
              </a:r>
              <a:endParaRPr lang="zh-CN" altLang="en-US" sz="1100" b="1" dirty="0"/>
            </a:p>
          </p:txBody>
        </p:sp>
        <p:sp>
          <p:nvSpPr>
            <p:cNvPr id="58457" name="McK Exhibit Title Number"/>
            <p:cNvSpPr/>
            <p:nvPr>
              <p:custDataLst>
                <p:tags r:id="rId67"/>
              </p:custDataLst>
            </p:nvPr>
          </p:nvSpPr>
          <p:spPr>
            <a:xfrm>
              <a:off x="101" y="1663"/>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1</a:t>
              </a:r>
              <a:endParaRPr lang="en-US" altLang="zh-CN" sz="1100" b="1" dirty="0">
                <a:solidFill>
                  <a:schemeClr val="bg1"/>
                </a:solidFill>
                <a:latin typeface="Arial" panose="020B0604020202020204" pitchFamily="34" charset="0"/>
              </a:endParaRPr>
            </a:p>
          </p:txBody>
        </p:sp>
      </p:grpSp>
      <p:grpSp>
        <p:nvGrpSpPr>
          <p:cNvPr id="2719822" name="Group 78"/>
          <p:cNvGrpSpPr/>
          <p:nvPr/>
        </p:nvGrpSpPr>
        <p:grpSpPr>
          <a:xfrm>
            <a:off x="2544763" y="4152900"/>
            <a:ext cx="6072187" cy="1008063"/>
            <a:chOff x="1603" y="2616"/>
            <a:chExt cx="3825" cy="635"/>
          </a:xfrm>
        </p:grpSpPr>
        <p:sp>
          <p:nvSpPr>
            <p:cNvPr id="58449" name="Rectangle 79"/>
            <p:cNvSpPr/>
            <p:nvPr>
              <p:custDataLst>
                <p:tags r:id="rId68"/>
              </p:custDataLst>
            </p:nvPr>
          </p:nvSpPr>
          <p:spPr>
            <a:xfrm>
              <a:off x="1603" y="2682"/>
              <a:ext cx="299" cy="496"/>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1100" b="1" dirty="0">
                  <a:solidFill>
                    <a:schemeClr val="bg1"/>
                  </a:solidFill>
                  <a:cs typeface="Arial" panose="020B0604020202020204" pitchFamily="34" charset="0"/>
                </a:rPr>
                <a:t>新业务能力</a:t>
              </a:r>
              <a:endParaRPr lang="zh-CN" altLang="en-US" sz="1100" b="1" dirty="0">
                <a:solidFill>
                  <a:schemeClr val="bg1"/>
                </a:solidFill>
                <a:ea typeface="Arial" panose="020B0604020202020204" pitchFamily="34" charset="0"/>
              </a:endParaRPr>
            </a:p>
          </p:txBody>
        </p:sp>
        <p:sp>
          <p:nvSpPr>
            <p:cNvPr id="58450" name="Rectangle 80"/>
            <p:cNvSpPr/>
            <p:nvPr>
              <p:custDataLst>
                <p:tags r:id="rId69"/>
              </p:custDataLst>
            </p:nvPr>
          </p:nvSpPr>
          <p:spPr>
            <a:xfrm>
              <a:off x="2005" y="2680"/>
              <a:ext cx="3423" cy="509"/>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endParaRPr lang="en-US" altLang="zh-CN" b="1" dirty="0">
                <a:latin typeface="Arial" panose="020B0604020202020204" pitchFamily="34" charset="0"/>
              </a:endParaRPr>
            </a:p>
          </p:txBody>
        </p:sp>
        <p:grpSp>
          <p:nvGrpSpPr>
            <p:cNvPr id="58451" name="Group 81"/>
            <p:cNvGrpSpPr/>
            <p:nvPr/>
          </p:nvGrpSpPr>
          <p:grpSpPr>
            <a:xfrm>
              <a:off x="2178" y="2616"/>
              <a:ext cx="3250" cy="635"/>
              <a:chOff x="2178" y="2616"/>
              <a:chExt cx="3250" cy="635"/>
            </a:xfrm>
          </p:grpSpPr>
          <p:sp>
            <p:nvSpPr>
              <p:cNvPr id="58452" name="AutoShape 82"/>
              <p:cNvSpPr/>
              <p:nvPr>
                <p:custDataLst>
                  <p:tags r:id="rId70"/>
                </p:custDataLst>
              </p:nvPr>
            </p:nvSpPr>
            <p:spPr>
              <a:xfrm>
                <a:off x="2178" y="2616"/>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58453" name="McK Exhibit Title Number"/>
              <p:cNvSpPr/>
              <p:nvPr>
                <p:custDataLst>
                  <p:tags r:id="rId71"/>
                </p:custDataLst>
              </p:nvPr>
            </p:nvSpPr>
            <p:spPr>
              <a:xfrm>
                <a:off x="3231" y="2782"/>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58454" name="Rectangle 84"/>
              <p:cNvSpPr/>
              <p:nvPr>
                <p:custDataLst>
                  <p:tags r:id="rId72"/>
                </p:custDataLst>
              </p:nvPr>
            </p:nvSpPr>
            <p:spPr>
              <a:xfrm>
                <a:off x="3422" y="2782"/>
                <a:ext cx="1443" cy="31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100" b="1" dirty="0">
                    <a:solidFill>
                      <a:srgbClr val="FF3300"/>
                    </a:solidFill>
                  </a:rPr>
                  <a:t>1.9 </a:t>
                </a:r>
                <a:r>
                  <a:rPr lang="zh-CN" altLang="en-US" sz="1100" b="1" dirty="0">
                    <a:solidFill>
                      <a:srgbClr val="FF3300"/>
                    </a:solidFill>
                  </a:rPr>
                  <a:t>新业务能力：</a:t>
                </a:r>
                <a:r>
                  <a:rPr lang="zh-CN" altLang="en-US" sz="1100" dirty="0">
                    <a:solidFill>
                      <a:srgbClr val="FF3300"/>
                    </a:solidFill>
                  </a:rPr>
                  <a:t>储能、新能源和分布式能源接入、电动车充电和电池业务、四网合一等</a:t>
                </a:r>
                <a:endParaRPr lang="zh-CN" altLang="en-US" sz="1100" dirty="0">
                  <a:solidFill>
                    <a:srgbClr val="FF3300"/>
                  </a:solidFill>
                </a:endParaRPr>
              </a:p>
            </p:txBody>
          </p:sp>
        </p:grpSp>
      </p:grpSp>
      <p:sp>
        <p:nvSpPr>
          <p:cNvPr id="2719829" name="Rectangle 85"/>
          <p:cNvSpPr/>
          <p:nvPr>
            <p:custDataLst>
              <p:tags r:id="rId73"/>
            </p:custDataLst>
          </p:nvPr>
        </p:nvSpPr>
        <p:spPr>
          <a:xfrm>
            <a:off x="5899150" y="2257425"/>
            <a:ext cx="2290763" cy="1689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solidFill>
                  <a:srgbClr val="FF3300"/>
                </a:solidFill>
              </a:rPr>
              <a:t>1.6 </a:t>
            </a:r>
            <a:r>
              <a:rPr lang="zh-CN" altLang="en-US" sz="1100" dirty="0">
                <a:solidFill>
                  <a:srgbClr val="FF3300"/>
                </a:solidFill>
              </a:rPr>
              <a:t>智能XX新兴客户管理</a:t>
            </a:r>
            <a:endParaRPr lang="zh-CN" altLang="en-US" sz="1100" dirty="0">
              <a:solidFill>
                <a:srgbClr val="FF3300"/>
              </a:solidFill>
            </a:endParaRPr>
          </a:p>
        </p:txBody>
      </p:sp>
      <p:sp>
        <p:nvSpPr>
          <p:cNvPr id="2719830" name="Rectangle 86"/>
          <p:cNvSpPr/>
          <p:nvPr>
            <p:custDataLst>
              <p:tags r:id="rId74"/>
            </p:custDataLst>
          </p:nvPr>
        </p:nvSpPr>
        <p:spPr>
          <a:xfrm>
            <a:off x="5441950" y="3700463"/>
            <a:ext cx="2422525" cy="33845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solidFill>
                  <a:srgbClr val="FF3300"/>
                </a:solidFill>
              </a:rPr>
              <a:t>1.7 </a:t>
            </a:r>
            <a:r>
              <a:rPr lang="zh-CN" altLang="en-US" sz="1100" dirty="0">
                <a:solidFill>
                  <a:srgbClr val="FF3300"/>
                </a:solidFill>
              </a:rPr>
              <a:t>XX</a:t>
            </a:r>
            <a:r>
              <a:rPr lang="zh-CN" altLang="en-US" sz="1100" dirty="0">
                <a:solidFill>
                  <a:srgbClr val="FF3300"/>
                </a:solidFill>
              </a:rPr>
              <a:t>智能化管理</a:t>
            </a:r>
            <a:endParaRPr lang="zh-CN" altLang="en-US" sz="1100" dirty="0">
              <a:solidFill>
                <a:srgbClr val="FF3300"/>
              </a:solidFill>
            </a:endParaRPr>
          </a:p>
          <a:p>
            <a:pPr marL="144780" lvl="1" indent="-142875" defTabSz="895350" eaLnBrk="1" hangingPunct="1"/>
            <a:r>
              <a:rPr lang="en-US" altLang="zh-CN" sz="1100" dirty="0">
                <a:solidFill>
                  <a:srgbClr val="FF3300"/>
                </a:solidFill>
              </a:rPr>
              <a:t>1.8 </a:t>
            </a:r>
            <a:r>
              <a:rPr lang="zh-CN" altLang="en-US" sz="1100" dirty="0">
                <a:solidFill>
                  <a:srgbClr val="FF3300"/>
                </a:solidFill>
              </a:rPr>
              <a:t>能量全过程管理</a:t>
            </a:r>
            <a:endParaRPr lang="zh-CN" altLang="en-US" sz="1100" dirty="0">
              <a:solidFill>
                <a:srgbClr val="FF3300"/>
              </a:solidFill>
            </a:endParaRPr>
          </a:p>
        </p:txBody>
      </p:sp>
      <p:grpSp>
        <p:nvGrpSpPr>
          <p:cNvPr id="2719831" name="Group 87"/>
          <p:cNvGrpSpPr/>
          <p:nvPr/>
        </p:nvGrpSpPr>
        <p:grpSpPr>
          <a:xfrm>
            <a:off x="15875" y="3508375"/>
            <a:ext cx="2028825" cy="1557338"/>
            <a:chOff x="10" y="2210"/>
            <a:chExt cx="1452" cy="981"/>
          </a:xfrm>
        </p:grpSpPr>
        <p:grpSp>
          <p:nvGrpSpPr>
            <p:cNvPr id="58441" name="Group 88"/>
            <p:cNvGrpSpPr/>
            <p:nvPr/>
          </p:nvGrpSpPr>
          <p:grpSpPr>
            <a:xfrm>
              <a:off x="10" y="2210"/>
              <a:ext cx="1452" cy="459"/>
              <a:chOff x="101" y="2117"/>
              <a:chExt cx="1769" cy="517"/>
            </a:xfrm>
          </p:grpSpPr>
          <p:sp>
            <p:nvSpPr>
              <p:cNvPr id="58446" name="AutoShape 89"/>
              <p:cNvSpPr/>
              <p:nvPr>
                <p:custDataLst>
                  <p:tags r:id="rId75"/>
                </p:custDataLst>
              </p:nvPr>
            </p:nvSpPr>
            <p:spPr>
              <a:xfrm>
                <a:off x="192" y="2117"/>
                <a:ext cx="1609" cy="517"/>
              </a:xfrm>
              <a:prstGeom prst="roundRect">
                <a:avLst>
                  <a:gd name="adj" fmla="val 16667"/>
                </a:avLst>
              </a:prstGeom>
              <a:solidFill>
                <a:srgbClr val="DDDDDD"/>
              </a:solidFill>
              <a:ln w="19050" cap="flat" cmpd="sng">
                <a:solidFill>
                  <a:srgbClr val="C0C0C0"/>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447" name="Rectangle 90"/>
              <p:cNvSpPr/>
              <p:nvPr>
                <p:custDataLst>
                  <p:tags r:id="rId76"/>
                </p:custDataLst>
              </p:nvPr>
            </p:nvSpPr>
            <p:spPr>
              <a:xfrm>
                <a:off x="560" y="2298"/>
                <a:ext cx="1310" cy="97"/>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企业管理链</a:t>
                </a:r>
                <a:endParaRPr lang="zh-CN" altLang="en-US" sz="1100" b="1" dirty="0"/>
              </a:p>
            </p:txBody>
          </p:sp>
          <p:sp>
            <p:nvSpPr>
              <p:cNvPr id="58448" name="McK Exhibit Title Number"/>
              <p:cNvSpPr/>
              <p:nvPr>
                <p:custDataLst>
                  <p:tags r:id="rId77"/>
                </p:custDataLst>
              </p:nvPr>
            </p:nvSpPr>
            <p:spPr>
              <a:xfrm>
                <a:off x="101" y="2299"/>
                <a:ext cx="136" cy="136"/>
              </a:xfrm>
              <a:prstGeom prst="ellipse">
                <a:avLst/>
              </a:prstGeom>
              <a:solidFill>
                <a:srgbClr val="808080"/>
              </a:solidFill>
              <a:ln w="9525">
                <a:noFill/>
              </a:ln>
            </p:spPr>
            <p:txBody>
              <a:bodyPr wrap="none" anchor="ctr" anchorCtr="0"/>
              <a:p>
                <a:pPr algn="ctr" eaLnBrk="1" hangingPunct="1">
                  <a:lnSpc>
                    <a:spcPct val="90000"/>
                  </a:lnSpc>
                </a:pPr>
                <a:r>
                  <a:rPr lang="en-US" altLang="zh-TW" sz="1100" b="1" dirty="0">
                    <a:solidFill>
                      <a:schemeClr val="bg1"/>
                    </a:solidFill>
                    <a:latin typeface="Arial" panose="020B0604020202020204" pitchFamily="34" charset="0"/>
                  </a:rPr>
                  <a:t>2</a:t>
                </a:r>
                <a:endParaRPr lang="en-US" altLang="zh-TW" sz="1100" b="1" dirty="0">
                  <a:solidFill>
                    <a:schemeClr val="bg1"/>
                  </a:solidFill>
                  <a:latin typeface="Arial" panose="020B0604020202020204" pitchFamily="34" charset="0"/>
                </a:endParaRPr>
              </a:p>
            </p:txBody>
          </p:sp>
        </p:grpSp>
        <p:grpSp>
          <p:nvGrpSpPr>
            <p:cNvPr id="58442" name="Group 92"/>
            <p:cNvGrpSpPr/>
            <p:nvPr/>
          </p:nvGrpSpPr>
          <p:grpSpPr>
            <a:xfrm>
              <a:off x="10" y="2733"/>
              <a:ext cx="1452" cy="458"/>
              <a:chOff x="101" y="2707"/>
              <a:chExt cx="1769" cy="517"/>
            </a:xfrm>
          </p:grpSpPr>
          <p:sp>
            <p:nvSpPr>
              <p:cNvPr id="58443" name="AutoShape 93"/>
              <p:cNvSpPr/>
              <p:nvPr>
                <p:custDataLst>
                  <p:tags r:id="rId78"/>
                </p:custDataLst>
              </p:nvPr>
            </p:nvSpPr>
            <p:spPr>
              <a:xfrm>
                <a:off x="192" y="2707"/>
                <a:ext cx="1609" cy="517"/>
              </a:xfrm>
              <a:prstGeom prst="roundRect">
                <a:avLst>
                  <a:gd name="adj" fmla="val 16667"/>
                </a:avLst>
              </a:prstGeom>
              <a:solidFill>
                <a:srgbClr val="DDDDDD"/>
              </a:solidFill>
              <a:ln w="19050" cap="flat" cmpd="sng">
                <a:solidFill>
                  <a:srgbClr val="C0C0C0"/>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58444" name="Rectangle 94"/>
              <p:cNvSpPr/>
              <p:nvPr>
                <p:custDataLst>
                  <p:tags r:id="rId79"/>
                </p:custDataLst>
              </p:nvPr>
            </p:nvSpPr>
            <p:spPr>
              <a:xfrm>
                <a:off x="560" y="2883"/>
                <a:ext cx="1310" cy="9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endParaRPr lang="zh-CN" altLang="en-US" sz="1100" b="1" dirty="0"/>
              </a:p>
            </p:txBody>
          </p:sp>
          <p:sp>
            <p:nvSpPr>
              <p:cNvPr id="58445" name="McK Exhibit Title Number"/>
              <p:cNvSpPr/>
              <p:nvPr>
                <p:custDataLst>
                  <p:tags r:id="rId80"/>
                </p:custDataLst>
              </p:nvPr>
            </p:nvSpPr>
            <p:spPr>
              <a:xfrm>
                <a:off x="101" y="2888"/>
                <a:ext cx="136" cy="136"/>
              </a:xfrm>
              <a:prstGeom prst="ellipse">
                <a:avLst/>
              </a:prstGeom>
              <a:solidFill>
                <a:srgbClr val="808080"/>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3</a:t>
                </a:r>
                <a:endParaRPr lang="en-US" altLang="zh-CN" sz="1100" b="1" dirty="0">
                  <a:solidFill>
                    <a:schemeClr val="bg1"/>
                  </a:solidFill>
                  <a:latin typeface="Arial" panose="020B0604020202020204" pitchFamily="34" charset="0"/>
                </a:endParaRPr>
              </a:p>
            </p:txBody>
          </p:sp>
        </p:grpSp>
      </p:grpSp>
      <p:grpSp>
        <p:nvGrpSpPr>
          <p:cNvPr id="58432" name="Group 96"/>
          <p:cNvGrpSpPr/>
          <p:nvPr/>
        </p:nvGrpSpPr>
        <p:grpSpPr>
          <a:xfrm>
            <a:off x="7743825" y="661988"/>
            <a:ext cx="877888" cy="153988"/>
            <a:chOff x="4878" y="417"/>
            <a:chExt cx="553" cy="97"/>
          </a:xfrm>
        </p:grpSpPr>
        <p:sp>
          <p:nvSpPr>
            <p:cNvPr id="58439" name="Legend1"/>
            <p:cNvSpPr/>
            <p:nvPr/>
          </p:nvSpPr>
          <p:spPr>
            <a:xfrm>
              <a:off x="5005" y="417"/>
              <a:ext cx="426" cy="97"/>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应对智能XX</a:t>
              </a:r>
              <a:endParaRPr lang="zh-CN" altLang="en-US" sz="1000" dirty="0"/>
            </a:p>
          </p:txBody>
        </p:sp>
        <p:sp>
          <p:nvSpPr>
            <p:cNvPr id="58440" name="Legend1"/>
            <p:cNvSpPr/>
            <p:nvPr/>
          </p:nvSpPr>
          <p:spPr>
            <a:xfrm>
              <a:off x="4878" y="417"/>
              <a:ext cx="80" cy="9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000" dirty="0">
                  <a:solidFill>
                    <a:srgbClr val="FF3300"/>
                  </a:solidFill>
                </a:rPr>
                <a:t>xx</a:t>
              </a:r>
              <a:endParaRPr lang="en-US" altLang="zh-CN" sz="1000" dirty="0">
                <a:solidFill>
                  <a:srgbClr val="FF3300"/>
                </a:solidFill>
              </a:endParaRPr>
            </a:p>
          </p:txBody>
        </p:sp>
      </p:grpSp>
      <p:grpSp>
        <p:nvGrpSpPr>
          <p:cNvPr id="58433" name="Group 99"/>
          <p:cNvGrpSpPr/>
          <p:nvPr/>
        </p:nvGrpSpPr>
        <p:grpSpPr>
          <a:xfrm>
            <a:off x="3695700" y="2117725"/>
            <a:ext cx="1670050" cy="2522538"/>
            <a:chOff x="2328" y="1334"/>
            <a:chExt cx="1052" cy="1589"/>
          </a:xfrm>
        </p:grpSpPr>
        <p:sp>
          <p:nvSpPr>
            <p:cNvPr id="58436" name="AutoShape 100"/>
            <p:cNvSpPr/>
            <p:nvPr>
              <p:custDataLst>
                <p:tags r:id="rId81"/>
              </p:custDataLst>
            </p:nvPr>
          </p:nvSpPr>
          <p:spPr>
            <a:xfrm rot="-5400000" flipH="1">
              <a:off x="2059" y="1602"/>
              <a:ext cx="1589" cy="1052"/>
            </a:xfrm>
            <a:prstGeom prst="leftRightArrow">
              <a:avLst>
                <a:gd name="adj1" fmla="val 70000"/>
                <a:gd name="adj2" fmla="val 8992"/>
              </a:avLst>
            </a:prstGeom>
            <a:solidFill>
              <a:schemeClr val="bg1">
                <a:alpha val="50195"/>
              </a:schemeClr>
            </a:solidFill>
            <a:ln w="9525" cap="flat" cmpd="sng">
              <a:solidFill>
                <a:schemeClr val="hlink"/>
              </a:solidFill>
              <a:prstDash val="solid"/>
              <a:miter/>
              <a:headEnd type="none" w="med" len="med"/>
              <a:tailEnd type="none" w="med" len="med"/>
            </a:ln>
          </p:spPr>
          <p:txBody>
            <a:bodyPr vert="eaVert" wrap="none" lIns="0" tIns="0" rIns="0" bIns="0" anchor="ctr" anchorCtr="0"/>
            <a:p>
              <a:pPr algn="ctr" eaLnBrk="1" hangingPunct="1"/>
              <a:endParaRPr lang="zh-CN" altLang="en-US" sz="1100" dirty="0">
                <a:latin typeface="Arial" panose="020B0604020202020204" pitchFamily="34" charset="0"/>
              </a:endParaRPr>
            </a:p>
          </p:txBody>
        </p:sp>
        <p:sp>
          <p:nvSpPr>
            <p:cNvPr id="58437" name="McK Exhibit Title Number"/>
            <p:cNvSpPr/>
            <p:nvPr>
              <p:custDataLst>
                <p:tags r:id="rId82"/>
              </p:custDataLst>
            </p:nvPr>
          </p:nvSpPr>
          <p:spPr>
            <a:xfrm>
              <a:off x="2514" y="1573"/>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sp>
          <p:nvSpPr>
            <p:cNvPr id="58438" name="Rectangle 102"/>
            <p:cNvSpPr/>
            <p:nvPr>
              <p:custDataLst>
                <p:tags r:id="rId83"/>
              </p:custDataLst>
            </p:nvPr>
          </p:nvSpPr>
          <p:spPr>
            <a:xfrm>
              <a:off x="2514" y="1799"/>
              <a:ext cx="673" cy="63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业务管理链纵向贯通</a:t>
              </a:r>
              <a:endParaRPr lang="zh-CN" altLang="en-US" sz="1100" b="1" dirty="0"/>
            </a:p>
            <a:p>
              <a:pPr marL="144780" lvl="1" indent="-142875" defTabSz="895350" eaLnBrk="1" hangingPunct="1"/>
              <a:r>
                <a:rPr lang="en-US" altLang="zh-CN" sz="1100" dirty="0"/>
                <a:t>2.1 </a:t>
              </a:r>
              <a:r>
                <a:rPr lang="zh-CN" altLang="en-US" sz="1100" dirty="0"/>
                <a:t>准确预测</a:t>
              </a:r>
              <a:endParaRPr lang="zh-CN" altLang="en-US" sz="1100" dirty="0"/>
            </a:p>
            <a:p>
              <a:pPr marL="144780" lvl="1" indent="-142875" defTabSz="895350" eaLnBrk="1" hangingPunct="1"/>
              <a:r>
                <a:rPr lang="en-US" altLang="zh-CN" sz="1100" dirty="0"/>
                <a:t>2.2 </a:t>
              </a:r>
              <a:r>
                <a:rPr lang="zh-CN" altLang="en-US" sz="1100" dirty="0"/>
                <a:t>策略和规划</a:t>
              </a:r>
              <a:endParaRPr lang="zh-CN" altLang="en-US" sz="1100" dirty="0"/>
            </a:p>
            <a:p>
              <a:pPr marL="144780" lvl="1" indent="-142875" defTabSz="895350" eaLnBrk="1" hangingPunct="1"/>
              <a:r>
                <a:rPr lang="en-US" altLang="zh-CN" sz="1100" dirty="0"/>
                <a:t>2.3 </a:t>
              </a:r>
              <a:r>
                <a:rPr lang="zh-CN" altLang="en-US" sz="1100" dirty="0"/>
                <a:t>经营计划</a:t>
              </a:r>
              <a:endParaRPr lang="zh-CN" altLang="en-US" sz="1100" dirty="0"/>
            </a:p>
          </p:txBody>
        </p:sp>
      </p:grpSp>
      <p:sp>
        <p:nvSpPr>
          <p:cNvPr id="58434" name="McK Exhibit Title Number"/>
          <p:cNvSpPr>
            <a:spLocks noChangeAspect="1"/>
          </p:cNvSpPr>
          <p:nvPr>
            <p:custDataLst>
              <p:tags r:id="rId84"/>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B</a:t>
            </a:r>
            <a:endParaRPr lang="en-US" altLang="zh-CN" sz="1600" b="1" dirty="0">
              <a:solidFill>
                <a:schemeClr val="bg1"/>
              </a:solidFill>
              <a:latin typeface="Arial" panose="020B0604020202020204" pitchFamily="34" charset="0"/>
            </a:endParaRPr>
          </a:p>
        </p:txBody>
      </p:sp>
      <p:pic>
        <p:nvPicPr>
          <p:cNvPr id="58435" name="Picture 104"/>
          <p:cNvPicPr>
            <a:picLocks noChangeAspect="1"/>
          </p:cNvPicPr>
          <p:nvPr/>
        </p:nvPicPr>
        <p:blipFill>
          <a:blip r:embed="rId85"/>
          <a:stretch>
            <a:fillRect/>
          </a:stretch>
        </p:blipFill>
        <p:spPr>
          <a:xfrm>
            <a:off x="1522413" y="3302000"/>
            <a:ext cx="1079500" cy="11160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19747"/>
                                        </p:tgtEl>
                                        <p:attrNameLst>
                                          <p:attrName>style.visibility</p:attrName>
                                        </p:attrNameLst>
                                      </p:cBhvr>
                                      <p:to>
                                        <p:strVal val="visible"/>
                                      </p:to>
                                    </p:set>
                                    <p:animEffect transition="in" filter="wipe(up)">
                                      <p:cBhvr>
                                        <p:cTn id="7" dur="500"/>
                                        <p:tgtEl>
                                          <p:spTgt spid="27197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719818"/>
                                        </p:tgtEl>
                                        <p:attrNameLst>
                                          <p:attrName>style.visibility</p:attrName>
                                        </p:attrNameLst>
                                      </p:cBhvr>
                                      <p:to>
                                        <p:strVal val="visible"/>
                                      </p:to>
                                    </p:set>
                                    <p:animEffect transition="in" filter="wipe(left)">
                                      <p:cBhvr>
                                        <p:cTn id="11" dur="1000"/>
                                        <p:tgtEl>
                                          <p:spTgt spid="2719818"/>
                                        </p:tgtEl>
                                      </p:cBhvr>
                                    </p:animEffect>
                                  </p:childTnLst>
                                </p:cTn>
                              </p:par>
                              <p:par>
                                <p:cTn id="12" presetID="22" presetClass="entr" presetSubtype="8" fill="hold" nodeType="withEffect">
                                  <p:stCondLst>
                                    <p:cond delay="0"/>
                                  </p:stCondLst>
                                  <p:childTnLst>
                                    <p:set>
                                      <p:cBhvr>
                                        <p:cTn id="13" dur="1" fill="hold">
                                          <p:stCondLst>
                                            <p:cond delay="0"/>
                                          </p:stCondLst>
                                        </p:cTn>
                                        <p:tgtEl>
                                          <p:spTgt spid="2719831"/>
                                        </p:tgtEl>
                                        <p:attrNameLst>
                                          <p:attrName>style.visibility</p:attrName>
                                        </p:attrNameLst>
                                      </p:cBhvr>
                                      <p:to>
                                        <p:strVal val="visible"/>
                                      </p:to>
                                    </p:set>
                                    <p:animEffect transition="in" filter="wipe(left)">
                                      <p:cBhvr>
                                        <p:cTn id="14" dur="1000"/>
                                        <p:tgtEl>
                                          <p:spTgt spid="2719831"/>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719829"/>
                                        </p:tgtEl>
                                        <p:attrNameLst>
                                          <p:attrName>style.visibility</p:attrName>
                                        </p:attrNameLst>
                                      </p:cBhvr>
                                      <p:to>
                                        <p:strVal val="visible"/>
                                      </p:to>
                                    </p:set>
                                    <p:animEffect transition="in" filter="wipe(left)">
                                      <p:cBhvr>
                                        <p:cTn id="18" dur="1000"/>
                                        <p:tgtEl>
                                          <p:spTgt spid="2719829"/>
                                        </p:tgtEl>
                                      </p:cBhvr>
                                    </p:animEffect>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2719830"/>
                                        </p:tgtEl>
                                        <p:attrNameLst>
                                          <p:attrName>style.visibility</p:attrName>
                                        </p:attrNameLst>
                                      </p:cBhvr>
                                      <p:to>
                                        <p:strVal val="visible"/>
                                      </p:to>
                                    </p:set>
                                    <p:animEffect transition="in" filter="wipe(left)">
                                      <p:cBhvr>
                                        <p:cTn id="22" dur="1000"/>
                                        <p:tgtEl>
                                          <p:spTgt spid="2719830"/>
                                        </p:tgtEl>
                                      </p:cBhvr>
                                    </p:animEffect>
                                  </p:childTnLst>
                                </p:cTn>
                              </p:par>
                            </p:childTnLst>
                          </p:cTn>
                        </p:par>
                        <p:par>
                          <p:cTn id="23" fill="hold">
                            <p:stCondLst>
                              <p:cond delay="3500"/>
                            </p:stCondLst>
                            <p:childTnLst>
                              <p:par>
                                <p:cTn id="24" presetID="22" presetClass="entr" presetSubtype="8" fill="hold" nodeType="afterEffect">
                                  <p:stCondLst>
                                    <p:cond delay="0"/>
                                  </p:stCondLst>
                                  <p:childTnLst>
                                    <p:set>
                                      <p:cBhvr>
                                        <p:cTn id="25" dur="1" fill="hold">
                                          <p:stCondLst>
                                            <p:cond delay="0"/>
                                          </p:stCondLst>
                                        </p:cTn>
                                        <p:tgtEl>
                                          <p:spTgt spid="2719822"/>
                                        </p:tgtEl>
                                        <p:attrNameLst>
                                          <p:attrName>style.visibility</p:attrName>
                                        </p:attrNameLst>
                                      </p:cBhvr>
                                      <p:to>
                                        <p:strVal val="visible"/>
                                      </p:to>
                                    </p:set>
                                    <p:animEffect transition="in" filter="wipe(left)">
                                      <p:cBhvr>
                                        <p:cTn id="26" dur="1000"/>
                                        <p:tgtEl>
                                          <p:spTgt spid="2719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9829" grpId="0"/>
      <p:bldP spid="27198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6041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9" name="" r:id="rId2" imgW="0" imgH="0" progId="TCLayout.ActiveDocument.1">
                  <p:embed/>
                </p:oleObj>
              </mc:Choice>
              <mc:Fallback>
                <p:oleObj name="" r:id="rId2" imgW="0" imgH="0" progId="TCLayout.ActiveDocument.1">
                  <p:embed/>
                  <p:pic>
                    <p:nvPicPr>
                      <p:cNvPr id="0" name="图片 3088"/>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60420" name="Rectangle 3"/>
          <p:cNvSpPr/>
          <p:nvPr>
            <p:custDataLst>
              <p:tags r:id="rId3"/>
            </p:custDataLst>
          </p:nvPr>
        </p:nvSpPr>
        <p:spPr>
          <a:xfrm>
            <a:off x="112713" y="5581650"/>
            <a:ext cx="1079500" cy="700088"/>
          </a:xfrm>
          <a:prstGeom prst="rect">
            <a:avLst/>
          </a:prstGeom>
          <a:solidFill>
            <a:srgbClr val="808080"/>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60421" name="Rectangle 44"/>
          <p:cNvSpPr>
            <a:spLocks noGrp="1"/>
          </p:cNvSpPr>
          <p:nvPr>
            <p:ph type="title"/>
            <p:custDataLst>
              <p:tags r:id="rId4"/>
            </p:custDataLst>
          </p:nvPr>
        </p:nvSpPr>
        <p:spPr>
          <a:xfrm>
            <a:off x="119063" y="230188"/>
            <a:ext cx="8020050" cy="738505"/>
          </a:xfrm>
          <a:ln/>
        </p:spPr>
        <p:txBody>
          <a:bodyPr vert="horz" wrap="square" lIns="0" tIns="0" rIns="0" bIns="0" anchor="t" anchorCtr="0">
            <a:spAutoFit/>
          </a:bodyPr>
          <a:p>
            <a:pPr marL="351155" indent="0" eaLnBrk="1" hangingPunct="1"/>
            <a:r>
              <a:rPr lang="zh-CN" altLang="en-US" dirty="0"/>
              <a:t>XX管控要求主要体现在对于人、财、物的集约化管理</a:t>
            </a:r>
            <a:br>
              <a:rPr lang="zh-CN" altLang="en-US" dirty="0"/>
            </a:br>
            <a:r>
              <a:rPr lang="zh-CN" altLang="en-US" dirty="0"/>
              <a:t>和对于核心业务模块的管控</a:t>
            </a:r>
            <a:endParaRPr lang="en-US" altLang="zh-CN" dirty="0"/>
          </a:p>
        </p:txBody>
      </p:sp>
      <p:sp>
        <p:nvSpPr>
          <p:cNvPr id="60422" name="Rectangle 5"/>
          <p:cNvSpPr/>
          <p:nvPr>
            <p:custDataLst>
              <p:tags r:id="rId5"/>
            </p:custDataLst>
          </p:nvPr>
        </p:nvSpPr>
        <p:spPr>
          <a:xfrm>
            <a:off x="112713" y="1309688"/>
            <a:ext cx="1079500" cy="4211637"/>
          </a:xfrm>
          <a:prstGeom prst="rect">
            <a:avLst/>
          </a:prstGeom>
          <a:solidFill>
            <a:srgbClr val="808080"/>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60423" name="Line 6"/>
          <p:cNvSpPr/>
          <p:nvPr/>
        </p:nvSpPr>
        <p:spPr>
          <a:xfrm>
            <a:off x="1624013" y="1279525"/>
            <a:ext cx="3308350" cy="1588"/>
          </a:xfrm>
          <a:prstGeom prst="line">
            <a:avLst/>
          </a:prstGeom>
          <a:ln w="9525" cap="flat" cmpd="sng">
            <a:solidFill>
              <a:schemeClr val="tx1"/>
            </a:solidFill>
            <a:prstDash val="solid"/>
            <a:headEnd type="none" w="med" len="med"/>
            <a:tailEnd type="none" w="med" len="med"/>
          </a:ln>
        </p:spPr>
      </p:sp>
      <p:sp>
        <p:nvSpPr>
          <p:cNvPr id="60424" name="Rectangle 7"/>
          <p:cNvSpPr/>
          <p:nvPr/>
        </p:nvSpPr>
        <p:spPr>
          <a:xfrm>
            <a:off x="1624013" y="993775"/>
            <a:ext cx="3444875" cy="214313"/>
          </a:xfrm>
          <a:prstGeom prst="rect">
            <a:avLst/>
          </a:prstGeom>
          <a:noFill/>
          <a:ln w="9525">
            <a:noFill/>
          </a:ln>
        </p:spPr>
        <p:txBody>
          <a:bodyPr lIns="0" tIns="0" rIns="0" bIns="0" anchor="b"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XX管控的要求</a:t>
            </a:r>
            <a:endParaRPr lang="zh-CN" altLang="en-US" sz="1200" b="1" dirty="0"/>
          </a:p>
        </p:txBody>
      </p:sp>
      <p:sp>
        <p:nvSpPr>
          <p:cNvPr id="60425" name="Rectangle 9"/>
          <p:cNvSpPr/>
          <p:nvPr/>
        </p:nvSpPr>
        <p:spPr>
          <a:xfrm>
            <a:off x="1624013" y="1393825"/>
            <a:ext cx="3240087" cy="92329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组织架构</a:t>
            </a:r>
            <a:r>
              <a:rPr lang="en-US" altLang="zh-CN" sz="1200" b="1" dirty="0"/>
              <a:t>: </a:t>
            </a:r>
            <a:r>
              <a:rPr lang="zh-CN" altLang="en-US" sz="1200" dirty="0"/>
              <a:t>集中化调整</a:t>
            </a:r>
            <a:endParaRPr lang="zh-CN" altLang="en-US" sz="1200" dirty="0"/>
          </a:p>
          <a:p>
            <a:pPr marL="144780" lvl="1" indent="-142875" defTabSz="895350" eaLnBrk="1" hangingPunct="1"/>
            <a:r>
              <a:rPr lang="zh-CN" altLang="en-US" sz="1200" b="1" dirty="0"/>
              <a:t>绩效考核：</a:t>
            </a:r>
            <a:r>
              <a:rPr lang="zh-CN" altLang="en-US" sz="1200" dirty="0"/>
              <a:t>XX</a:t>
            </a:r>
            <a:r>
              <a:rPr lang="zh-CN" altLang="en-US" sz="1200" dirty="0"/>
              <a:t>要求统一绩效考核模式</a:t>
            </a:r>
            <a:endParaRPr lang="zh-CN" altLang="en-US" sz="1200" dirty="0"/>
          </a:p>
          <a:p>
            <a:pPr marL="144780" lvl="1" indent="-142875" defTabSz="895350" eaLnBrk="1" hangingPunct="1"/>
            <a:r>
              <a:rPr lang="zh-CN" altLang="en-US" sz="1200" b="1" dirty="0"/>
              <a:t>人力资源素质模型和档案：</a:t>
            </a:r>
            <a:r>
              <a:rPr lang="zh-CN" altLang="en-US" sz="1200" dirty="0"/>
              <a:t>构建XX公司人力资源能力素质模型统一人力资源档案</a:t>
            </a:r>
            <a:endParaRPr lang="zh-CN" altLang="en-US" sz="1200" dirty="0"/>
          </a:p>
          <a:p>
            <a:pPr marL="144780" lvl="1" indent="-142875" defTabSz="895350" eaLnBrk="1" hangingPunct="1"/>
            <a:r>
              <a:rPr lang="zh-CN" altLang="en-US" sz="1200" b="1" dirty="0"/>
              <a:t>培训体系：</a:t>
            </a:r>
            <a:r>
              <a:rPr lang="zh-CN" altLang="en-US" sz="1200" dirty="0"/>
              <a:t>建立统一的培训体系</a:t>
            </a:r>
            <a:endParaRPr lang="zh-CN" altLang="en-US" sz="1200" dirty="0"/>
          </a:p>
        </p:txBody>
      </p:sp>
      <p:sp>
        <p:nvSpPr>
          <p:cNvPr id="60426" name="Rectangle 11"/>
          <p:cNvSpPr/>
          <p:nvPr>
            <p:custDataLst>
              <p:tags r:id="rId6"/>
            </p:custDataLst>
          </p:nvPr>
        </p:nvSpPr>
        <p:spPr>
          <a:xfrm>
            <a:off x="539750" y="1392238"/>
            <a:ext cx="1012825" cy="649287"/>
          </a:xfrm>
          <a:prstGeom prst="rect">
            <a:avLst/>
          </a:prstGeom>
          <a:solidFill>
            <a:schemeClr val="accent1"/>
          </a:solidFill>
          <a:ln w="9525" cap="flat" cmpd="sng">
            <a:solidFill>
              <a:srgbClr val="C0C0C0"/>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60427" name="Rectangle 12"/>
          <p:cNvSpPr/>
          <p:nvPr>
            <p:custDataLst>
              <p:tags r:id="rId7"/>
            </p:custDataLst>
          </p:nvPr>
        </p:nvSpPr>
        <p:spPr>
          <a:xfrm>
            <a:off x="582613" y="1419225"/>
            <a:ext cx="927100" cy="595313"/>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人力资源管理</a:t>
            </a:r>
            <a:endParaRPr lang="zh-CN" altLang="en-US" sz="1200" b="1" dirty="0"/>
          </a:p>
        </p:txBody>
      </p:sp>
      <p:sp>
        <p:nvSpPr>
          <p:cNvPr id="60428" name="Rectangle 14"/>
          <p:cNvSpPr/>
          <p:nvPr/>
        </p:nvSpPr>
        <p:spPr>
          <a:xfrm>
            <a:off x="1624013" y="2424113"/>
            <a:ext cx="3240087" cy="12922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dirty="0"/>
              <a:t>XX针对财务集约化管理提出了一个中心，五项集中，六项统一和三项保障的要求：</a:t>
            </a:r>
            <a:endParaRPr lang="zh-CN" altLang="en-US" sz="1200" dirty="0"/>
          </a:p>
          <a:p>
            <a:pPr marL="295275" lvl="2" indent="-149225" defTabSz="895350" eaLnBrk="1" hangingPunct="1"/>
            <a:r>
              <a:rPr lang="zh-CN" altLang="en-US" sz="1200" b="1" dirty="0"/>
              <a:t>会计集中核算</a:t>
            </a:r>
            <a:endParaRPr lang="zh-CN" altLang="en-US" sz="1200" b="1" dirty="0"/>
          </a:p>
          <a:p>
            <a:pPr marL="295275" lvl="2" indent="-149225" defTabSz="895350" eaLnBrk="1" hangingPunct="1"/>
            <a:r>
              <a:rPr lang="zh-CN" altLang="en-US" sz="1200" b="1" dirty="0"/>
              <a:t>资金集中管理</a:t>
            </a:r>
            <a:endParaRPr lang="zh-CN" altLang="en-US" sz="1200" b="1" dirty="0"/>
          </a:p>
          <a:p>
            <a:pPr marL="295275" lvl="2" indent="-149225" defTabSz="895350" eaLnBrk="1" hangingPunct="1"/>
            <a:r>
              <a:rPr lang="zh-CN" altLang="en-US" sz="1200" b="1" dirty="0"/>
              <a:t>资本集中运作</a:t>
            </a:r>
            <a:endParaRPr lang="zh-CN" altLang="en-US" sz="1200" b="1" dirty="0"/>
          </a:p>
          <a:p>
            <a:pPr marL="295275" lvl="2" indent="-149225" defTabSz="895350" eaLnBrk="1" hangingPunct="1"/>
            <a:r>
              <a:rPr lang="zh-CN" altLang="en-US" sz="1200" b="1" dirty="0"/>
              <a:t>预算集约调控</a:t>
            </a:r>
            <a:endParaRPr lang="zh-CN" altLang="en-US" sz="1200" b="1" dirty="0"/>
          </a:p>
          <a:p>
            <a:pPr marL="295275" lvl="2" indent="-149225" defTabSz="895350" eaLnBrk="1" hangingPunct="1"/>
            <a:r>
              <a:rPr lang="zh-CN" altLang="en-US" sz="1200" b="1" dirty="0"/>
              <a:t>风险在线监控</a:t>
            </a:r>
            <a:endParaRPr lang="zh-CN" altLang="en-US" sz="1200" b="1" dirty="0"/>
          </a:p>
        </p:txBody>
      </p:sp>
      <p:sp>
        <p:nvSpPr>
          <p:cNvPr id="60429" name="Rectangle 16"/>
          <p:cNvSpPr/>
          <p:nvPr>
            <p:custDataLst>
              <p:tags r:id="rId8"/>
            </p:custDataLst>
          </p:nvPr>
        </p:nvSpPr>
        <p:spPr>
          <a:xfrm>
            <a:off x="539750" y="2420938"/>
            <a:ext cx="1012825" cy="649287"/>
          </a:xfrm>
          <a:prstGeom prst="rect">
            <a:avLst/>
          </a:prstGeom>
          <a:solidFill>
            <a:schemeClr val="accent1"/>
          </a:solidFill>
          <a:ln w="9525" cap="flat" cmpd="sng">
            <a:solidFill>
              <a:srgbClr val="C0C0C0"/>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60430" name="Rectangle 17"/>
          <p:cNvSpPr/>
          <p:nvPr>
            <p:custDataLst>
              <p:tags r:id="rId9"/>
            </p:custDataLst>
          </p:nvPr>
        </p:nvSpPr>
        <p:spPr>
          <a:xfrm>
            <a:off x="582613" y="2447925"/>
            <a:ext cx="927100" cy="595313"/>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财务管理</a:t>
            </a:r>
            <a:endParaRPr lang="zh-CN" altLang="en-US" sz="1200" b="1" dirty="0"/>
          </a:p>
        </p:txBody>
      </p:sp>
      <p:sp>
        <p:nvSpPr>
          <p:cNvPr id="60431" name="Rectangle 19"/>
          <p:cNvSpPr/>
          <p:nvPr/>
        </p:nvSpPr>
        <p:spPr>
          <a:xfrm>
            <a:off x="1624013" y="3854450"/>
            <a:ext cx="3240087" cy="166179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物资需求计划</a:t>
            </a:r>
            <a:r>
              <a:rPr lang="zh-CN" altLang="en-US" sz="1200" dirty="0"/>
              <a:t>：XX要求上报物资需求计划并集中制定采购计划，</a:t>
            </a:r>
            <a:endParaRPr lang="zh-CN" altLang="en-US" sz="1200" dirty="0"/>
          </a:p>
          <a:p>
            <a:pPr marL="144780" lvl="1" indent="-142875" defTabSz="895350" eaLnBrk="1" hangingPunct="1"/>
            <a:r>
              <a:rPr lang="zh-CN" altLang="en-US" sz="1200" b="1" dirty="0"/>
              <a:t>采购</a:t>
            </a:r>
            <a:r>
              <a:rPr lang="zh-CN" altLang="en-US" sz="1200" dirty="0"/>
              <a:t>：从</a:t>
            </a:r>
            <a:r>
              <a:rPr lang="en-US" altLang="zh-CN" sz="1200" dirty="0"/>
              <a:t>220kV</a:t>
            </a:r>
            <a:r>
              <a:rPr lang="zh-CN" altLang="en-US" sz="1200" dirty="0"/>
              <a:t>及以上物资XX集中采购延伸到</a:t>
            </a:r>
            <a:r>
              <a:rPr lang="en-US" altLang="zh-CN" sz="1200" dirty="0"/>
              <a:t>10kV</a:t>
            </a:r>
            <a:r>
              <a:rPr lang="zh-CN" altLang="en-US" sz="1200" dirty="0"/>
              <a:t>及以上物资集中采购</a:t>
            </a:r>
            <a:endParaRPr lang="zh-CN" altLang="en-US" sz="1200" dirty="0"/>
          </a:p>
          <a:p>
            <a:pPr marL="144780" lvl="1" indent="-142875" defTabSz="895350" eaLnBrk="1" hangingPunct="1"/>
            <a:r>
              <a:rPr lang="zh-CN" altLang="en-US" sz="1200" b="1" dirty="0"/>
              <a:t>仓储</a:t>
            </a:r>
            <a:r>
              <a:rPr lang="en-US" altLang="zh-CN" sz="1200" b="1" dirty="0"/>
              <a:t>/</a:t>
            </a:r>
            <a:r>
              <a:rPr lang="zh-CN" altLang="en-US" sz="1200" b="1" dirty="0"/>
              <a:t>配送</a:t>
            </a:r>
            <a:r>
              <a:rPr lang="zh-CN" altLang="en-US" sz="1200" dirty="0"/>
              <a:t>：XX正在调研酝酿打造一体化的仓储管理和配送管理</a:t>
            </a:r>
            <a:endParaRPr lang="zh-CN" altLang="en-US" sz="1200" dirty="0"/>
          </a:p>
          <a:p>
            <a:pPr marL="144780" lvl="1" indent="-142875" defTabSz="895350" eaLnBrk="1" hangingPunct="1"/>
            <a:r>
              <a:rPr lang="zh-CN" altLang="en-US" sz="1200" b="1" dirty="0"/>
              <a:t>物资代码标准化</a:t>
            </a:r>
            <a:r>
              <a:rPr lang="zh-CN" altLang="en-US" sz="1200" dirty="0"/>
              <a:t>：XX正在设计统一物资代码</a:t>
            </a:r>
            <a:endParaRPr lang="zh-CN" altLang="en-US" sz="1200" dirty="0"/>
          </a:p>
          <a:p>
            <a:pPr marL="144780" lvl="1" indent="-142875" defTabSz="895350" eaLnBrk="1" hangingPunct="1"/>
            <a:r>
              <a:rPr lang="zh-CN" altLang="en-US" sz="1200" b="1" dirty="0"/>
              <a:t>信息系统：</a:t>
            </a:r>
            <a:r>
              <a:rPr lang="zh-CN" altLang="en-US" sz="1200" dirty="0"/>
              <a:t>XX</a:t>
            </a:r>
            <a:r>
              <a:rPr lang="zh-CN" altLang="en-US" sz="1200" dirty="0"/>
              <a:t>正在开发物资计划、监造、供应商管理和仓储管理的管理系统</a:t>
            </a:r>
            <a:endParaRPr lang="zh-CN" altLang="en-US" sz="1200" dirty="0"/>
          </a:p>
        </p:txBody>
      </p:sp>
      <p:sp>
        <p:nvSpPr>
          <p:cNvPr id="60432" name="Rectangle 21"/>
          <p:cNvSpPr/>
          <p:nvPr>
            <p:custDataLst>
              <p:tags r:id="rId10"/>
            </p:custDataLst>
          </p:nvPr>
        </p:nvSpPr>
        <p:spPr>
          <a:xfrm>
            <a:off x="539750" y="3854450"/>
            <a:ext cx="1012825" cy="649288"/>
          </a:xfrm>
          <a:prstGeom prst="rect">
            <a:avLst/>
          </a:prstGeom>
          <a:solidFill>
            <a:schemeClr val="accent1"/>
          </a:solidFill>
          <a:ln w="9525" cap="flat" cmpd="sng">
            <a:solidFill>
              <a:srgbClr val="C0C0C0"/>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60433" name="Rectangle 22"/>
          <p:cNvSpPr/>
          <p:nvPr>
            <p:custDataLst>
              <p:tags r:id="rId11"/>
            </p:custDataLst>
          </p:nvPr>
        </p:nvSpPr>
        <p:spPr>
          <a:xfrm>
            <a:off x="582613" y="3881438"/>
            <a:ext cx="927100" cy="595312"/>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物资管理</a:t>
            </a:r>
            <a:endParaRPr lang="zh-CN" altLang="en-US" sz="1200" b="1" dirty="0"/>
          </a:p>
        </p:txBody>
      </p:sp>
      <p:sp>
        <p:nvSpPr>
          <p:cNvPr id="60434" name="McK Footnote"/>
          <p:cNvSpPr txBox="1"/>
          <p:nvPr>
            <p:custDataLst>
              <p:tags r:id="rId12"/>
            </p:custDataLst>
          </p:nvPr>
        </p:nvSpPr>
        <p:spPr>
          <a:xfrm>
            <a:off x="125413" y="6516688"/>
            <a:ext cx="8167687"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资料来源：小组分析	</a:t>
            </a:r>
            <a:endParaRPr lang="zh-CN" altLang="en-US" sz="1200" dirty="0">
              <a:solidFill>
                <a:schemeClr val="bg1"/>
              </a:solidFill>
            </a:endParaRPr>
          </a:p>
        </p:txBody>
      </p:sp>
      <p:sp>
        <p:nvSpPr>
          <p:cNvPr id="60435" name="Rectangle 24"/>
          <p:cNvSpPr/>
          <p:nvPr>
            <p:custDataLst>
              <p:tags r:id="rId13"/>
            </p:custDataLst>
          </p:nvPr>
        </p:nvSpPr>
        <p:spPr>
          <a:xfrm>
            <a:off x="184150" y="2689225"/>
            <a:ext cx="431800" cy="91281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人、财、物集约化管理</a:t>
            </a:r>
            <a:endParaRPr lang="zh-CN" altLang="en-US" sz="1200" b="1" dirty="0">
              <a:solidFill>
                <a:schemeClr val="bg1"/>
              </a:solidFill>
            </a:endParaRPr>
          </a:p>
        </p:txBody>
      </p:sp>
      <p:sp>
        <p:nvSpPr>
          <p:cNvPr id="60436" name="Rectangle 27"/>
          <p:cNvSpPr/>
          <p:nvPr>
            <p:custDataLst>
              <p:tags r:id="rId14"/>
            </p:custDataLst>
          </p:nvPr>
        </p:nvSpPr>
        <p:spPr>
          <a:xfrm>
            <a:off x="539750" y="5632450"/>
            <a:ext cx="1012825" cy="504825"/>
          </a:xfrm>
          <a:prstGeom prst="rect">
            <a:avLst/>
          </a:prstGeom>
          <a:solidFill>
            <a:schemeClr val="accent1"/>
          </a:solidFill>
          <a:ln w="9525" cap="flat" cmpd="sng">
            <a:solidFill>
              <a:srgbClr val="C0C0C0"/>
            </a:solidFill>
            <a:prstDash val="solid"/>
            <a:miter/>
            <a:headEnd type="none" w="med" len="med"/>
            <a:tailEnd type="none" w="med" len="med"/>
          </a:ln>
        </p:spPr>
        <p:txBody>
          <a:bodyPr wrap="none" anchor="ctr" anchorCtr="0"/>
          <a:p>
            <a:pPr algn="ctr" eaLnBrk="1" hangingPunct="1"/>
            <a:endParaRPr lang="zh-CN" altLang="en-US" dirty="0">
              <a:latin typeface="Arial" panose="020B0604020202020204" pitchFamily="34" charset="0"/>
            </a:endParaRPr>
          </a:p>
        </p:txBody>
      </p:sp>
      <p:sp>
        <p:nvSpPr>
          <p:cNvPr id="60437" name="Rectangle 28"/>
          <p:cNvSpPr/>
          <p:nvPr>
            <p:custDataLst>
              <p:tags r:id="rId15"/>
            </p:custDataLst>
          </p:nvPr>
        </p:nvSpPr>
        <p:spPr>
          <a:xfrm>
            <a:off x="582613" y="5653088"/>
            <a:ext cx="927100" cy="46355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其他业务</a:t>
            </a:r>
            <a:endParaRPr lang="en-US" altLang="zh-CN" sz="1200" b="1" dirty="0"/>
          </a:p>
        </p:txBody>
      </p:sp>
      <p:sp>
        <p:nvSpPr>
          <p:cNvPr id="60438" name="Rectangle 29"/>
          <p:cNvSpPr/>
          <p:nvPr/>
        </p:nvSpPr>
        <p:spPr>
          <a:xfrm>
            <a:off x="1624013" y="5632450"/>
            <a:ext cx="3240087" cy="36893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dirty="0"/>
              <a:t>对于营销等核心业务模块，XX要求及时、准确上报相关的管理类数据</a:t>
            </a:r>
            <a:endParaRPr lang="zh-CN" altLang="en-US" sz="1200" dirty="0"/>
          </a:p>
        </p:txBody>
      </p:sp>
      <p:sp>
        <p:nvSpPr>
          <p:cNvPr id="60439" name="Rectangle 30"/>
          <p:cNvSpPr/>
          <p:nvPr>
            <p:custDataLst>
              <p:tags r:id="rId16"/>
            </p:custDataLst>
          </p:nvPr>
        </p:nvSpPr>
        <p:spPr>
          <a:xfrm>
            <a:off x="184150" y="5632450"/>
            <a:ext cx="431800" cy="54768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solidFill>
                  <a:schemeClr val="bg1"/>
                </a:solidFill>
              </a:rPr>
              <a:t>其他业务管控</a:t>
            </a:r>
            <a:endParaRPr lang="zh-CN" altLang="en-US" sz="1200" b="1" dirty="0">
              <a:solidFill>
                <a:schemeClr val="bg1"/>
              </a:solidFill>
            </a:endParaRPr>
          </a:p>
        </p:txBody>
      </p:sp>
      <p:sp>
        <p:nvSpPr>
          <p:cNvPr id="60440" name="Line 31"/>
          <p:cNvSpPr/>
          <p:nvPr>
            <p:custDataLst>
              <p:tags r:id="rId17"/>
            </p:custDataLst>
          </p:nvPr>
        </p:nvSpPr>
        <p:spPr>
          <a:xfrm>
            <a:off x="5072063" y="1279525"/>
            <a:ext cx="3757612" cy="1588"/>
          </a:xfrm>
          <a:prstGeom prst="line">
            <a:avLst/>
          </a:prstGeom>
          <a:ln w="9525" cap="flat" cmpd="sng">
            <a:solidFill>
              <a:schemeClr val="tx1"/>
            </a:solidFill>
            <a:prstDash val="solid"/>
            <a:headEnd type="none" w="med" len="med"/>
            <a:tailEnd type="none" w="med" len="med"/>
          </a:ln>
        </p:spPr>
      </p:sp>
      <p:sp>
        <p:nvSpPr>
          <p:cNvPr id="60441" name="Rectangle 32"/>
          <p:cNvSpPr/>
          <p:nvPr>
            <p:custDataLst>
              <p:tags r:id="rId18"/>
            </p:custDataLst>
          </p:nvPr>
        </p:nvSpPr>
        <p:spPr>
          <a:xfrm>
            <a:off x="5072063" y="993775"/>
            <a:ext cx="3609975" cy="215900"/>
          </a:xfrm>
          <a:prstGeom prst="rect">
            <a:avLst/>
          </a:prstGeom>
          <a:noFill/>
          <a:ln w="9525">
            <a:noFill/>
          </a:ln>
        </p:spPr>
        <p:txBody>
          <a:bodyPr lIns="0" tIns="0" rIns="0" bIns="0" anchor="b"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对XX的主要挑战</a:t>
            </a:r>
            <a:endParaRPr lang="zh-CN" altLang="en-US" sz="1200" b="1" dirty="0"/>
          </a:p>
        </p:txBody>
      </p:sp>
      <p:sp>
        <p:nvSpPr>
          <p:cNvPr id="60442" name="Rectangle 38"/>
          <p:cNvSpPr/>
          <p:nvPr>
            <p:custDataLst>
              <p:tags r:id="rId19"/>
            </p:custDataLst>
          </p:nvPr>
        </p:nvSpPr>
        <p:spPr>
          <a:xfrm>
            <a:off x="5081588" y="1393825"/>
            <a:ext cx="3600450" cy="1841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dirty="0"/>
              <a:t>目前可以完全满足XX集约化管理的要求</a:t>
            </a:r>
            <a:endParaRPr lang="zh-CN" altLang="en-US" sz="1200" dirty="0"/>
          </a:p>
        </p:txBody>
      </p:sp>
      <p:sp>
        <p:nvSpPr>
          <p:cNvPr id="60443" name="Rectangle 39"/>
          <p:cNvSpPr/>
          <p:nvPr>
            <p:custDataLst>
              <p:tags r:id="rId20"/>
            </p:custDataLst>
          </p:nvPr>
        </p:nvSpPr>
        <p:spPr>
          <a:xfrm>
            <a:off x="5081588" y="2424113"/>
            <a:ext cx="3600450" cy="110744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dirty="0"/>
              <a:t>XX财务集约化管控主要在两方面对XX形成提出挑战：</a:t>
            </a:r>
            <a:endParaRPr lang="zh-CN" altLang="en-US" sz="1200" dirty="0"/>
          </a:p>
          <a:p>
            <a:pPr marL="144780" lvl="1" indent="-142875" defTabSz="895350" eaLnBrk="1" hangingPunct="1"/>
            <a:r>
              <a:rPr lang="zh-CN" altLang="en-US" sz="1200" dirty="0"/>
              <a:t>为满足会计集中核算</a:t>
            </a:r>
            <a:r>
              <a:rPr lang="zh-CN" altLang="en-US" sz="1200" b="1" dirty="0"/>
              <a:t>的集中报账：</a:t>
            </a:r>
            <a:r>
              <a:rPr lang="zh-CN" altLang="en-US" sz="1200" dirty="0"/>
              <a:t>XX</a:t>
            </a:r>
            <a:r>
              <a:rPr lang="zh-CN" altLang="en-US" sz="1200" dirty="0"/>
              <a:t>需要加快报账的频率和模式</a:t>
            </a:r>
            <a:endParaRPr lang="zh-CN" altLang="en-US" sz="1200" dirty="0"/>
          </a:p>
          <a:p>
            <a:pPr marL="144780" lvl="1" indent="-142875" defTabSz="895350" eaLnBrk="1" hangingPunct="1"/>
            <a:r>
              <a:rPr lang="zh-CN" altLang="en-US" sz="1200" b="1" dirty="0"/>
              <a:t>更高的成本预算和售电收入数据的精细化程度，</a:t>
            </a:r>
            <a:r>
              <a:rPr lang="zh-CN" altLang="en-US" sz="1200" dirty="0"/>
              <a:t>如对于购电成本要求了解电厂每台机组购电量和价格信息、对于售电收入要求针对细分客户的售电数据</a:t>
            </a:r>
            <a:endParaRPr lang="zh-CN" altLang="en-US" sz="1200" dirty="0"/>
          </a:p>
        </p:txBody>
      </p:sp>
      <p:sp>
        <p:nvSpPr>
          <p:cNvPr id="60444" name="Rectangle 40"/>
          <p:cNvSpPr/>
          <p:nvPr>
            <p:custDataLst>
              <p:tags r:id="rId21"/>
            </p:custDataLst>
          </p:nvPr>
        </p:nvSpPr>
        <p:spPr>
          <a:xfrm>
            <a:off x="5081588" y="3854450"/>
            <a:ext cx="3600450" cy="147701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计划的准确性和灵活性：</a:t>
            </a:r>
            <a:r>
              <a:rPr lang="zh-CN" altLang="en-US" sz="1200" dirty="0"/>
              <a:t>限制了在招标采购计划上的灵活度，同时计划准确性要求也会提高</a:t>
            </a:r>
            <a:endParaRPr lang="zh-CN" altLang="en-US" sz="1200" dirty="0"/>
          </a:p>
          <a:p>
            <a:pPr marL="144780" lvl="1" indent="-142875" defTabSz="895350" eaLnBrk="1" hangingPunct="1"/>
            <a:r>
              <a:rPr lang="zh-CN" altLang="en-US" sz="1200" b="1" dirty="0"/>
              <a:t>对于设备质量、供货时间以及服务水平的控制力大大降低</a:t>
            </a:r>
            <a:endParaRPr lang="zh-CN" altLang="en-US" sz="1200" b="1" dirty="0"/>
          </a:p>
          <a:p>
            <a:pPr marL="144780" lvl="1" indent="-142875" defTabSz="895350" eaLnBrk="1" hangingPunct="1"/>
            <a:r>
              <a:rPr lang="zh-CN" altLang="en-US" sz="1200" b="1" dirty="0"/>
              <a:t>给仓储配送带来冲击：</a:t>
            </a:r>
            <a:r>
              <a:rPr lang="zh-CN" altLang="en-US" sz="1200" dirty="0"/>
              <a:t>XX</a:t>
            </a:r>
            <a:r>
              <a:rPr lang="zh-CN" altLang="en-US" sz="1200" dirty="0"/>
              <a:t>在仓储和配送上的灵活度和可控性随着一体化管理将受到更大限制</a:t>
            </a:r>
            <a:endParaRPr lang="zh-CN" altLang="en-US" sz="1200" dirty="0"/>
          </a:p>
          <a:p>
            <a:pPr marL="144780" lvl="1" indent="-142875" defTabSz="895350" eaLnBrk="1" hangingPunct="1"/>
            <a:r>
              <a:rPr lang="zh-CN" altLang="en-US" sz="1200" b="1" dirty="0"/>
              <a:t>编码不一致降低了物资计划上报和集中采购的效率</a:t>
            </a:r>
            <a:endParaRPr lang="zh-CN" altLang="en-US" sz="1200" b="1" dirty="0"/>
          </a:p>
          <a:p>
            <a:pPr marL="144780" lvl="1" indent="-142875" defTabSz="895350" eaLnBrk="1" hangingPunct="1"/>
            <a:r>
              <a:rPr lang="zh-CN" altLang="en-US" sz="1200" b="1" dirty="0"/>
              <a:t>与XX系统的数据接口尚待建立</a:t>
            </a:r>
            <a:endParaRPr lang="zh-CN" altLang="en-US" sz="1200" b="1" dirty="0"/>
          </a:p>
        </p:txBody>
      </p:sp>
      <p:sp>
        <p:nvSpPr>
          <p:cNvPr id="60445" name="Rectangle 41"/>
          <p:cNvSpPr/>
          <p:nvPr>
            <p:custDataLst>
              <p:tags r:id="rId22"/>
            </p:custDataLst>
          </p:nvPr>
        </p:nvSpPr>
        <p:spPr>
          <a:xfrm>
            <a:off x="5081588" y="5632450"/>
            <a:ext cx="3600450" cy="3651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dirty="0"/>
              <a:t>建立灵活有效的数据上报机制和信息系统，确保数据及时、准确上报</a:t>
            </a:r>
            <a:endParaRPr lang="zh-CN" altLang="en-US" sz="1200" dirty="0"/>
          </a:p>
        </p:txBody>
      </p:sp>
      <p:sp>
        <p:nvSpPr>
          <p:cNvPr id="60446" name="Oval 42"/>
          <p:cNvSpPr/>
          <p:nvPr/>
        </p:nvSpPr>
        <p:spPr>
          <a:xfrm>
            <a:off x="6375400" y="5849938"/>
            <a:ext cx="2449513" cy="625475"/>
          </a:xfrm>
          <a:prstGeom prst="ellipse">
            <a:avLst/>
          </a:prstGeom>
          <a:solidFill>
            <a:schemeClr val="fo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200" b="1" dirty="0">
                <a:solidFill>
                  <a:schemeClr val="bg1"/>
                </a:solidFill>
                <a:latin typeface="Arial" panose="020B0604020202020204" pitchFamily="34" charset="0"/>
              </a:rPr>
              <a:t>人、财、物的集约化管控对于XX业务能力架构会造成明显的影响</a:t>
            </a:r>
            <a:endParaRPr lang="zh-CN" altLang="en-US" sz="1200" b="1" dirty="0">
              <a:solidFill>
                <a:schemeClr val="bg1"/>
              </a:solidFill>
              <a:latin typeface="Arial" panose="020B0604020202020204" pitchFamily="34" charset="0"/>
            </a:endParaRPr>
          </a:p>
        </p:txBody>
      </p:sp>
      <p:sp>
        <p:nvSpPr>
          <p:cNvPr id="60447" name="McK Exhibit Title Number"/>
          <p:cNvSpPr>
            <a:spLocks noChangeAspect="1"/>
          </p:cNvSpPr>
          <p:nvPr>
            <p:custDataLst>
              <p:tags r:id="rId23"/>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C</a:t>
            </a:r>
            <a:endParaRPr lang="en-US" altLang="zh-CN" sz="1600" b="1" dirty="0">
              <a:solidFill>
                <a:schemeClr val="bg1"/>
              </a:solidFill>
              <a:latin typeface="Arial" panose="020B0604020202020204" pitchFamily="34" charset="0"/>
            </a:endParaRPr>
          </a:p>
        </p:txBody>
      </p:sp>
      <p:sp>
        <p:nvSpPr>
          <p:cNvPr id="60448" name="Line 45"/>
          <p:cNvSpPr/>
          <p:nvPr/>
        </p:nvSpPr>
        <p:spPr>
          <a:xfrm>
            <a:off x="1624013" y="5561013"/>
            <a:ext cx="7200900" cy="0"/>
          </a:xfrm>
          <a:prstGeom prst="line">
            <a:avLst/>
          </a:prstGeom>
          <a:ln w="12700" cap="flat" cmpd="sng">
            <a:solidFill>
              <a:srgbClr val="808080"/>
            </a:solidFill>
            <a:prstDash val="dash"/>
            <a:headEnd type="none" w="med" len="med"/>
            <a:tailEnd type="none" w="med" len="me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6246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0" name="" r:id="rId2" imgW="0" imgH="0" progId="TCLayout.ActiveDocument.1">
                  <p:embed/>
                </p:oleObj>
              </mc:Choice>
              <mc:Fallback>
                <p:oleObj name="" r:id="rId2" imgW="0" imgH="0" progId="TCLayout.ActiveDocument.1">
                  <p:embed/>
                  <p:pic>
                    <p:nvPicPr>
                      <p:cNvPr id="0" name="图片 3089"/>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62468" name="Freeform 25"/>
          <p:cNvSpPr/>
          <p:nvPr>
            <p:custDataLst>
              <p:tags r:id="rId3"/>
            </p:custDataLst>
          </p:nvPr>
        </p:nvSpPr>
        <p:spPr>
          <a:xfrm>
            <a:off x="1671638" y="1600200"/>
            <a:ext cx="6769100" cy="4083050"/>
          </a:xfrm>
          <a:custGeom>
            <a:avLst/>
            <a:gdLst/>
            <a:ahLst/>
            <a:cxnLst>
              <a:cxn ang="0">
                <a:pos x="73025" y="4083050"/>
              </a:cxn>
              <a:cxn ang="0">
                <a:pos x="6769100" y="4083050"/>
              </a:cxn>
              <a:cxn ang="0">
                <a:pos x="6769100" y="0"/>
              </a:cxn>
              <a:cxn ang="0">
                <a:pos x="433388" y="0"/>
              </a:cxn>
              <a:cxn ang="0">
                <a:pos x="0" y="3354853"/>
              </a:cxn>
              <a:cxn ang="0">
                <a:pos x="0" y="4083050"/>
              </a:cxn>
            </a:cxnLst>
            <a:pathLst>
              <a:path w="4264" h="2540">
                <a:moveTo>
                  <a:pt x="46" y="2540"/>
                </a:moveTo>
                <a:lnTo>
                  <a:pt x="4264" y="2540"/>
                </a:lnTo>
                <a:lnTo>
                  <a:pt x="4264" y="0"/>
                </a:lnTo>
                <a:lnTo>
                  <a:pt x="273" y="0"/>
                </a:lnTo>
                <a:lnTo>
                  <a:pt x="0" y="2087"/>
                </a:lnTo>
                <a:lnTo>
                  <a:pt x="0" y="2540"/>
                </a:lnTo>
              </a:path>
            </a:pathLst>
          </a:custGeom>
          <a:gradFill rotWithShape="1">
            <a:gsLst>
              <a:gs pos="0">
                <a:schemeClr val="accent2">
                  <a:alpha val="100000"/>
                </a:schemeClr>
              </a:gs>
              <a:gs pos="100000">
                <a:schemeClr val="bg1">
                  <a:alpha val="100000"/>
                </a:schemeClr>
              </a:gs>
            </a:gsLst>
            <a:lin ang="0" scaled="1"/>
            <a:tileRect/>
          </a:gradFill>
          <a:ln w="12700">
            <a:noFill/>
          </a:ln>
        </p:spPr>
        <p:txBody>
          <a:bodyPr/>
          <a:p>
            <a:endParaRPr lang="zh-CN" altLang="en-US"/>
          </a:p>
        </p:txBody>
      </p:sp>
      <p:sp>
        <p:nvSpPr>
          <p:cNvPr id="62469" name="Rectangle 29"/>
          <p:cNvSpPr>
            <a:spLocks noGrp="1"/>
          </p:cNvSpPr>
          <p:nvPr>
            <p:ph type="title"/>
            <p:custDataLst>
              <p:tags r:id="rId4"/>
            </p:custDataLst>
          </p:nvPr>
        </p:nvSpPr>
        <p:spPr>
          <a:xfrm>
            <a:off x="119063" y="230188"/>
            <a:ext cx="8020050" cy="738505"/>
          </a:xfrm>
          <a:ln/>
        </p:spPr>
        <p:txBody>
          <a:bodyPr vert="horz" wrap="square" lIns="0" tIns="0" rIns="0" bIns="0" anchor="t" anchorCtr="0">
            <a:spAutoFit/>
          </a:bodyPr>
          <a:p>
            <a:pPr marL="351155" indent="0" eaLnBrk="1" hangingPunct="1"/>
            <a:r>
              <a:rPr lang="zh-CN" altLang="en-US" dirty="0"/>
              <a:t>应对XX管控的要求，XX首先需要加强人、财、</a:t>
            </a:r>
            <a:br>
              <a:rPr lang="zh-CN" altLang="en-US" dirty="0"/>
            </a:br>
            <a:r>
              <a:rPr lang="zh-CN" altLang="en-US" dirty="0"/>
              <a:t>物等方面的管理和管控能力，同时积极影响XX决策</a:t>
            </a:r>
            <a:endParaRPr lang="zh-CN" altLang="en-US" dirty="0"/>
          </a:p>
        </p:txBody>
      </p:sp>
      <p:sp>
        <p:nvSpPr>
          <p:cNvPr id="62470" name="McK 5. Source"/>
          <p:cNvSpPr/>
          <p:nvPr>
            <p:custDataLst>
              <p:tags r:id="rId5"/>
            </p:custDataLst>
          </p:nvPr>
        </p:nvSpPr>
        <p:spPr>
          <a:xfrm>
            <a:off x="119063" y="6569075"/>
            <a:ext cx="6862762" cy="152400"/>
          </a:xfrm>
          <a:prstGeom prst="rect">
            <a:avLst/>
          </a:prstGeom>
          <a:noFill/>
          <a:ln w="9525">
            <a:noFill/>
          </a:ln>
        </p:spPr>
        <p:txBody>
          <a:bodyPr lIns="0" tIns="0" rIns="0" bIns="0" anchor="ctr"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633730" lvl="0" indent="-633730" defTabSz="895350" eaLnBrk="1" hangingPunct="1">
              <a:buSzTx/>
              <a:tabLst>
                <a:tab pos="633730" algn="l"/>
              </a:tabLst>
            </a:pPr>
            <a:r>
              <a:rPr lang="zh-CN" altLang="en-US" sz="1000" dirty="0">
                <a:solidFill>
                  <a:schemeClr val="bg1"/>
                </a:solidFill>
              </a:rPr>
              <a:t>资料来源：小组分析</a:t>
            </a:r>
            <a:endParaRPr lang="en-US" altLang="zh-CN" sz="1000" dirty="0">
              <a:solidFill>
                <a:schemeClr val="bg1"/>
              </a:solidFill>
            </a:endParaRPr>
          </a:p>
        </p:txBody>
      </p:sp>
      <p:grpSp>
        <p:nvGrpSpPr>
          <p:cNvPr id="62471" name="Group 7"/>
          <p:cNvGrpSpPr/>
          <p:nvPr/>
        </p:nvGrpSpPr>
        <p:grpSpPr>
          <a:xfrm>
            <a:off x="623888" y="1673225"/>
            <a:ext cx="1212850" cy="736600"/>
            <a:chOff x="75" y="3128"/>
            <a:chExt cx="918" cy="576"/>
          </a:xfrm>
        </p:grpSpPr>
        <p:sp>
          <p:nvSpPr>
            <p:cNvPr id="62488" name="Freeform 8"/>
            <p:cNvSpPr/>
            <p:nvPr>
              <p:custDataLst>
                <p:tags r:id="rId6"/>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rgbClr val="C0C0C0">
                <a:alpha val="100000"/>
              </a:srgb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62489" name="Rectangle 9"/>
            <p:cNvSpPr/>
            <p:nvPr>
              <p:custDataLst>
                <p:tags r:id="rId7"/>
              </p:custDataLst>
            </p:nvPr>
          </p:nvSpPr>
          <p:spPr>
            <a:xfrm>
              <a:off x="107" y="3160"/>
              <a:ext cx="782" cy="496"/>
            </a:xfrm>
            <a:prstGeom prst="rect">
              <a:avLst/>
            </a:prstGeom>
            <a:solidFill>
              <a:srgbClr val="C0C0C0"/>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企业业务价值链</a:t>
              </a:r>
              <a:endParaRPr lang="zh-CN" altLang="en-US" sz="1400" b="1" dirty="0">
                <a:solidFill>
                  <a:schemeClr val="bg1"/>
                </a:solidFill>
              </a:endParaRPr>
            </a:p>
          </p:txBody>
        </p:sp>
      </p:grpSp>
      <p:sp>
        <p:nvSpPr>
          <p:cNvPr id="62472" name="McK Exhibit Title Number"/>
          <p:cNvSpPr/>
          <p:nvPr>
            <p:custDataLst>
              <p:tags r:id="rId8"/>
            </p:custDataLst>
          </p:nvPr>
        </p:nvSpPr>
        <p:spPr>
          <a:xfrm>
            <a:off x="539750" y="1603375"/>
            <a:ext cx="215900" cy="215900"/>
          </a:xfrm>
          <a:prstGeom prst="ellipse">
            <a:avLst/>
          </a:prstGeom>
          <a:solidFill>
            <a:srgbClr val="808080"/>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grpSp>
        <p:nvGrpSpPr>
          <p:cNvPr id="62473" name="Group 11"/>
          <p:cNvGrpSpPr/>
          <p:nvPr/>
        </p:nvGrpSpPr>
        <p:grpSpPr>
          <a:xfrm>
            <a:off x="539750" y="3197225"/>
            <a:ext cx="1296988" cy="842963"/>
            <a:chOff x="340" y="2073"/>
            <a:chExt cx="817" cy="531"/>
          </a:xfrm>
        </p:grpSpPr>
        <p:grpSp>
          <p:nvGrpSpPr>
            <p:cNvPr id="62484" name="Group 12"/>
            <p:cNvGrpSpPr/>
            <p:nvPr/>
          </p:nvGrpSpPr>
          <p:grpSpPr>
            <a:xfrm>
              <a:off x="393" y="2140"/>
              <a:ext cx="764" cy="464"/>
              <a:chOff x="75" y="3128"/>
              <a:chExt cx="918" cy="576"/>
            </a:xfrm>
          </p:grpSpPr>
          <p:sp>
            <p:nvSpPr>
              <p:cNvPr id="62486" name="Freeform 13"/>
              <p:cNvSpPr/>
              <p:nvPr>
                <p:custDataLst>
                  <p:tags r:id="rId9"/>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rgbClr val="C0C0C0">
                  <a:alpha val="100000"/>
                </a:srgb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62487" name="Rectangle 14"/>
              <p:cNvSpPr/>
              <p:nvPr>
                <p:custDataLst>
                  <p:tags r:id="rId10"/>
                </p:custDataLst>
              </p:nvPr>
            </p:nvSpPr>
            <p:spPr>
              <a:xfrm>
                <a:off x="107" y="3160"/>
                <a:ext cx="782" cy="496"/>
              </a:xfrm>
              <a:prstGeom prst="rect">
                <a:avLst/>
              </a:prstGeom>
              <a:solidFill>
                <a:srgbClr val="C0C0C0"/>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企业业务管理链条</a:t>
                </a:r>
                <a:endParaRPr lang="zh-CN" altLang="en-US" sz="1400" b="1" dirty="0">
                  <a:solidFill>
                    <a:schemeClr val="bg1"/>
                  </a:solidFill>
                </a:endParaRPr>
              </a:p>
            </p:txBody>
          </p:sp>
        </p:grpSp>
        <p:sp>
          <p:nvSpPr>
            <p:cNvPr id="62485" name="McK Exhibit Title Number"/>
            <p:cNvSpPr/>
            <p:nvPr>
              <p:custDataLst>
                <p:tags r:id="rId11"/>
              </p:custDataLst>
            </p:nvPr>
          </p:nvSpPr>
          <p:spPr>
            <a:xfrm>
              <a:off x="340" y="2073"/>
              <a:ext cx="136" cy="136"/>
            </a:xfrm>
            <a:prstGeom prst="ellipse">
              <a:avLst/>
            </a:prstGeom>
            <a:solidFill>
              <a:srgbClr val="808080"/>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grpSp>
      <p:grpSp>
        <p:nvGrpSpPr>
          <p:cNvPr id="62474" name="Group 16"/>
          <p:cNvGrpSpPr/>
          <p:nvPr/>
        </p:nvGrpSpPr>
        <p:grpSpPr>
          <a:xfrm>
            <a:off x="539750" y="4829175"/>
            <a:ext cx="1296988" cy="808038"/>
            <a:chOff x="340" y="3260"/>
            <a:chExt cx="817" cy="509"/>
          </a:xfrm>
        </p:grpSpPr>
        <p:grpSp>
          <p:nvGrpSpPr>
            <p:cNvPr id="62480" name="Group 17"/>
            <p:cNvGrpSpPr/>
            <p:nvPr/>
          </p:nvGrpSpPr>
          <p:grpSpPr>
            <a:xfrm>
              <a:off x="393" y="3305"/>
              <a:ext cx="764" cy="464"/>
              <a:chOff x="75" y="3128"/>
              <a:chExt cx="918" cy="576"/>
            </a:xfrm>
          </p:grpSpPr>
          <p:sp>
            <p:nvSpPr>
              <p:cNvPr id="62482" name="Freeform 18"/>
              <p:cNvSpPr/>
              <p:nvPr>
                <p:custDataLst>
                  <p:tags r:id="rId12"/>
                </p:custDataLst>
              </p:nvPr>
            </p:nvSpPr>
            <p:spPr>
              <a:xfrm>
                <a:off x="75" y="3128"/>
                <a:ext cx="918" cy="576"/>
              </a:xfrm>
              <a:custGeom>
                <a:avLst/>
                <a:gdLst/>
                <a:ahLst/>
                <a:cxnLst>
                  <a:cxn ang="0">
                    <a:pos x="0" y="0"/>
                  </a:cxn>
                  <a:cxn ang="0">
                    <a:pos x="814" y="0"/>
                  </a:cxn>
                  <a:cxn ang="0">
                    <a:pos x="918" y="288"/>
                  </a:cxn>
                  <a:cxn ang="0">
                    <a:pos x="814" y="576"/>
                  </a:cxn>
                  <a:cxn ang="0">
                    <a:pos x="0" y="576"/>
                  </a:cxn>
                  <a:cxn ang="0">
                    <a:pos x="0" y="288"/>
                  </a:cxn>
                  <a:cxn ang="0">
                    <a:pos x="0" y="0"/>
                  </a:cxn>
                </a:cxnLst>
                <a:pathLst>
                  <a:path w="918" h="576">
                    <a:moveTo>
                      <a:pt x="0" y="0"/>
                    </a:moveTo>
                    <a:lnTo>
                      <a:pt x="814" y="0"/>
                    </a:lnTo>
                    <a:lnTo>
                      <a:pt x="918" y="288"/>
                    </a:lnTo>
                    <a:lnTo>
                      <a:pt x="814" y="576"/>
                    </a:lnTo>
                    <a:lnTo>
                      <a:pt x="0" y="576"/>
                    </a:lnTo>
                    <a:lnTo>
                      <a:pt x="0" y="288"/>
                    </a:lnTo>
                    <a:lnTo>
                      <a:pt x="0" y="0"/>
                    </a:lnTo>
                    <a:close/>
                  </a:path>
                </a:pathLst>
              </a:custGeom>
              <a:solidFill>
                <a:schemeClr val="hlink">
                  <a:alpha val="100000"/>
                </a:schemeClr>
              </a:solidFill>
              <a:ln w="28575" cap="flat" cmpd="sng">
                <a:solidFill>
                  <a:schemeClr val="bg1">
                    <a:alpha val="100000"/>
                  </a:schemeClr>
                </a:solidFill>
                <a:prstDash val="solid"/>
                <a:round/>
                <a:headEnd type="none" w="med" len="med"/>
                <a:tailEnd type="none" w="med" len="med"/>
              </a:ln>
              <a:effectLst>
                <a:outerShdw dist="53882" dir="2699999" algn="ctr" rotWithShape="0">
                  <a:srgbClr val="B2B2B2">
                    <a:alpha val="100000"/>
                  </a:srgbClr>
                </a:outerShdw>
              </a:effectLst>
            </p:spPr>
            <p:txBody>
              <a:bodyPr/>
              <a:p>
                <a:endParaRPr lang="zh-CN" altLang="en-US"/>
              </a:p>
            </p:txBody>
          </p:sp>
          <p:sp>
            <p:nvSpPr>
              <p:cNvPr id="62483" name="Rectangle 19"/>
              <p:cNvSpPr/>
              <p:nvPr>
                <p:custDataLst>
                  <p:tags r:id="rId13"/>
                </p:custDataLst>
              </p:nvPr>
            </p:nvSpPr>
            <p:spPr>
              <a:xfrm>
                <a:off x="107" y="3160"/>
                <a:ext cx="782" cy="496"/>
              </a:xfrm>
              <a:prstGeom prst="rect">
                <a:avLst/>
              </a:prstGeom>
              <a:solidFill>
                <a:schemeClr val="hlink"/>
              </a:solidFill>
              <a:ln w="2857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solidFill>
                      <a:schemeClr val="bg1"/>
                    </a:solidFill>
                  </a:rPr>
                  <a:t>企业管控平台</a:t>
                </a:r>
                <a:endParaRPr lang="zh-CN" altLang="en-US" sz="1400" b="1" dirty="0">
                  <a:solidFill>
                    <a:schemeClr val="bg1"/>
                  </a:solidFill>
                </a:endParaRPr>
              </a:p>
            </p:txBody>
          </p:sp>
        </p:grpSp>
        <p:sp>
          <p:nvSpPr>
            <p:cNvPr id="62481" name="McK Exhibit Title Number"/>
            <p:cNvSpPr/>
            <p:nvPr>
              <p:custDataLst>
                <p:tags r:id="rId14"/>
              </p:custDataLst>
            </p:nvPr>
          </p:nvSpPr>
          <p:spPr>
            <a:xfrm>
              <a:off x="340" y="3260"/>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grpSp>
      <p:sp>
        <p:nvSpPr>
          <p:cNvPr id="62475" name="Rectangle 21"/>
          <p:cNvSpPr/>
          <p:nvPr>
            <p:custDataLst>
              <p:tags r:id="rId15"/>
            </p:custDataLst>
          </p:nvPr>
        </p:nvSpPr>
        <p:spPr>
          <a:xfrm>
            <a:off x="2133600" y="1720850"/>
            <a:ext cx="6307138" cy="396303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人力资源管理：</a:t>
            </a:r>
            <a:r>
              <a:rPr lang="zh-CN" altLang="en-US" sz="1400" dirty="0"/>
              <a:t>目前可以完全满足XX集约化管理的要求</a:t>
            </a:r>
            <a:endParaRPr lang="zh-CN" altLang="en-US" sz="1400" dirty="0"/>
          </a:p>
          <a:p>
            <a:pPr lvl="0" defTabSz="895350" eaLnBrk="1" hangingPunct="1"/>
            <a:endParaRPr lang="zh-CN" altLang="en-US" sz="1400" b="1" dirty="0"/>
          </a:p>
          <a:p>
            <a:pPr lvl="0" defTabSz="895350" eaLnBrk="1" hangingPunct="1"/>
            <a:r>
              <a:rPr lang="zh-CN" altLang="en-US" sz="1400" b="1" dirty="0"/>
              <a:t>财务管理：</a:t>
            </a:r>
            <a:endParaRPr lang="zh-CN" altLang="en-US" sz="1400" b="1" dirty="0"/>
          </a:p>
          <a:p>
            <a:pPr marL="144780" lvl="1" indent="-142875" defTabSz="895350" eaLnBrk="1" hangingPunct="1"/>
            <a:r>
              <a:rPr lang="zh-CN" altLang="en-US" sz="1400" b="1" dirty="0"/>
              <a:t>建立集中报账机制和系统</a:t>
            </a:r>
            <a:endParaRPr lang="zh-CN" altLang="en-US" sz="1400" b="1" dirty="0"/>
          </a:p>
          <a:p>
            <a:pPr marL="144780" lvl="1" indent="-142875" defTabSz="895350" eaLnBrk="1" hangingPunct="1"/>
            <a:r>
              <a:rPr lang="zh-CN" altLang="en-US" sz="1400" b="1" dirty="0"/>
              <a:t>提高成本预算的精细化程度</a:t>
            </a:r>
            <a:r>
              <a:rPr lang="zh-CN" altLang="en-US" sz="1400" dirty="0"/>
              <a:t>，包括经营性和资本性支出</a:t>
            </a:r>
            <a:endParaRPr lang="zh-CN" altLang="en-US" sz="1400" dirty="0"/>
          </a:p>
          <a:p>
            <a:pPr marL="144780" lvl="1" indent="-142875" defTabSz="895350" eaLnBrk="1" hangingPunct="1"/>
            <a:r>
              <a:rPr lang="zh-CN" altLang="en-US" sz="1400" b="1" dirty="0"/>
              <a:t>提高售电收入的详细信息的可视化程度</a:t>
            </a:r>
            <a:endParaRPr lang="zh-CN" altLang="en-US" sz="1400" b="1" dirty="0"/>
          </a:p>
          <a:p>
            <a:pPr lvl="0" defTabSz="895350" eaLnBrk="1" hangingPunct="1">
              <a:spcBef>
                <a:spcPct val="20000"/>
              </a:spcBef>
            </a:pPr>
            <a:endParaRPr lang="zh-CN" altLang="en-US" sz="1400" b="1" dirty="0"/>
          </a:p>
          <a:p>
            <a:pPr lvl="0" defTabSz="895350" eaLnBrk="1" hangingPunct="1">
              <a:spcBef>
                <a:spcPct val="20000"/>
              </a:spcBef>
            </a:pPr>
            <a:r>
              <a:rPr lang="zh-CN" altLang="en-US" sz="1400" b="1" dirty="0"/>
              <a:t>物资管理：</a:t>
            </a:r>
            <a:endParaRPr lang="zh-CN" altLang="en-US" sz="1400" b="1" dirty="0"/>
          </a:p>
          <a:p>
            <a:pPr marL="144780" lvl="1" indent="-142875" defTabSz="895350" eaLnBrk="1" hangingPunct="1">
              <a:spcBef>
                <a:spcPct val="20000"/>
              </a:spcBef>
            </a:pPr>
            <a:r>
              <a:rPr lang="zh-CN" altLang="en-US" sz="1400" b="1" dirty="0"/>
              <a:t>加强物资需求计划的准确性，同时规范使用物资采购“绿色通道”，</a:t>
            </a:r>
            <a:r>
              <a:rPr lang="zh-CN" altLang="en-US" sz="1400" dirty="0"/>
              <a:t>以应对XX集中上报物资需求计划的影响</a:t>
            </a:r>
            <a:endParaRPr lang="zh-CN" altLang="en-US" sz="1400" dirty="0"/>
          </a:p>
          <a:p>
            <a:pPr marL="144780" lvl="1" indent="-142875" defTabSz="895350" eaLnBrk="1" hangingPunct="1">
              <a:spcBef>
                <a:spcPct val="20000"/>
              </a:spcBef>
            </a:pPr>
            <a:r>
              <a:rPr lang="zh-CN" altLang="en-US" sz="1400" b="1" dirty="0"/>
              <a:t>加强设备监造，同时借助完善供货商评估体系和资产全寿命成本核算</a:t>
            </a:r>
            <a:r>
              <a:rPr lang="zh-CN" altLang="en-US" sz="1400" dirty="0"/>
              <a:t>，有效影响XX集中采购的决策</a:t>
            </a:r>
            <a:endParaRPr lang="zh-CN" altLang="en-US" sz="1400" dirty="0"/>
          </a:p>
          <a:p>
            <a:pPr marL="144780" lvl="1" indent="-142875" defTabSz="895350" eaLnBrk="1" hangingPunct="1">
              <a:spcBef>
                <a:spcPct val="20000"/>
              </a:spcBef>
            </a:pPr>
            <a:r>
              <a:rPr lang="zh-CN" altLang="en-US" sz="1400" b="1" dirty="0"/>
              <a:t>完善和统一仓储管理，积极探索统一物资配送的方案</a:t>
            </a:r>
            <a:r>
              <a:rPr lang="zh-CN" altLang="en-US" sz="1400" dirty="0"/>
              <a:t>，从而更好的影响未来XX统一仓储配送方案的制定</a:t>
            </a:r>
            <a:endParaRPr lang="zh-CN" altLang="en-US" sz="1400" dirty="0"/>
          </a:p>
          <a:p>
            <a:pPr marL="144780" lvl="1" indent="-142875" defTabSz="895350" eaLnBrk="1" hangingPunct="1">
              <a:spcBef>
                <a:spcPct val="20000"/>
              </a:spcBef>
            </a:pPr>
            <a:r>
              <a:rPr lang="zh-CN" altLang="en-US" sz="1400" b="1" dirty="0"/>
              <a:t>建立与XX物资编码的对应工作</a:t>
            </a:r>
            <a:endParaRPr lang="zh-CN" altLang="en-US" sz="1400" b="1" dirty="0"/>
          </a:p>
          <a:p>
            <a:pPr marL="144780" lvl="1" indent="-142875" defTabSz="895350" eaLnBrk="1" hangingPunct="1">
              <a:spcBef>
                <a:spcPct val="20000"/>
              </a:spcBef>
            </a:pPr>
            <a:r>
              <a:rPr lang="zh-CN" altLang="en-US" sz="1400" b="1" dirty="0"/>
              <a:t>完善</a:t>
            </a:r>
            <a:r>
              <a:rPr lang="en-US" altLang="zh-CN" sz="1400" b="1" dirty="0"/>
              <a:t>EPR</a:t>
            </a:r>
            <a:r>
              <a:rPr lang="zh-CN" altLang="en-US" sz="1400" b="1" dirty="0"/>
              <a:t>物资管理模块与XX物资管理模块的接口开发</a:t>
            </a:r>
            <a:endParaRPr lang="zh-CN" altLang="en-US" sz="1400" b="1" dirty="0"/>
          </a:p>
          <a:p>
            <a:pPr marL="144780" lvl="1" indent="-142875" defTabSz="895350" eaLnBrk="1" hangingPunct="1"/>
            <a:endParaRPr lang="zh-CN" altLang="en-US" sz="1400" b="1" dirty="0"/>
          </a:p>
        </p:txBody>
      </p:sp>
      <p:sp>
        <p:nvSpPr>
          <p:cNvPr id="62476" name="Rectangle 22"/>
          <p:cNvSpPr/>
          <p:nvPr>
            <p:custDataLst>
              <p:tags r:id="rId16"/>
            </p:custDataLst>
          </p:nvPr>
        </p:nvSpPr>
        <p:spPr>
          <a:xfrm>
            <a:off x="2133600" y="1231900"/>
            <a:ext cx="6307138" cy="182563"/>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业务能力建设重点</a:t>
            </a:r>
            <a:endParaRPr lang="zh-CN" altLang="en-US" sz="1400" b="1" dirty="0"/>
          </a:p>
        </p:txBody>
      </p:sp>
      <p:sp>
        <p:nvSpPr>
          <p:cNvPr id="62477" name="AutoShape 26"/>
          <p:cNvSpPr/>
          <p:nvPr/>
        </p:nvSpPr>
        <p:spPr>
          <a:xfrm>
            <a:off x="4602163" y="5519738"/>
            <a:ext cx="3744912" cy="876300"/>
          </a:xfrm>
          <a:prstGeom prst="roundRect">
            <a:avLst>
              <a:gd name="adj" fmla="val 16667"/>
            </a:avLst>
          </a:prstGeom>
          <a:solidFill>
            <a:schemeClr val="folHlink"/>
          </a:solidFill>
          <a:ln w="12700" cap="flat" cmpd="sng">
            <a:solidFill>
              <a:srgbClr val="808080"/>
            </a:solidFill>
            <a:prstDash val="solid"/>
            <a:headEnd type="none" w="med" len="med"/>
            <a:tailEnd type="none" w="med" len="med"/>
          </a:ln>
        </p:spPr>
        <p:txBody>
          <a:bodyPr lIns="0" tIns="0" rIns="0" bIns="0" anchor="ctr" anchorCtr="0"/>
          <a:p>
            <a:pPr algn="ctr" eaLnBrk="1" hangingPunct="1"/>
            <a:r>
              <a:rPr lang="zh-CN" altLang="en-US" sz="1400" dirty="0">
                <a:solidFill>
                  <a:schemeClr val="bg1"/>
                </a:solidFill>
                <a:latin typeface="Arial" panose="020B0604020202020204" pitchFamily="34" charset="0"/>
              </a:rPr>
              <a:t>在应对XX集约化管控方面，XX要</a:t>
            </a:r>
            <a:r>
              <a:rPr lang="zh-CN" altLang="en-US" sz="1400" b="1" dirty="0">
                <a:solidFill>
                  <a:schemeClr val="bg1"/>
                </a:solidFill>
                <a:latin typeface="Arial" panose="020B0604020202020204" pitchFamily="34" charset="0"/>
              </a:rPr>
              <a:t>首先充分理解XX的要求，然后按需练好内功，同时要发挥先行优势积极影响XX的决策</a:t>
            </a:r>
            <a:endParaRPr lang="zh-CN" altLang="en-US" sz="1400" b="1" dirty="0">
              <a:solidFill>
                <a:schemeClr val="bg1"/>
              </a:solidFill>
              <a:latin typeface="Arial" panose="020B0604020202020204" pitchFamily="34" charset="0"/>
            </a:endParaRPr>
          </a:p>
        </p:txBody>
      </p:sp>
      <p:sp>
        <p:nvSpPr>
          <p:cNvPr id="62478" name="McK Exhibit Title Number"/>
          <p:cNvSpPr>
            <a:spLocks noChangeAspect="1"/>
          </p:cNvSpPr>
          <p:nvPr>
            <p:custDataLst>
              <p:tags r:id="rId17"/>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C</a:t>
            </a:r>
            <a:endParaRPr lang="en-US" altLang="zh-CN" sz="1600" b="1" dirty="0">
              <a:solidFill>
                <a:schemeClr val="bg1"/>
              </a:solidFill>
              <a:latin typeface="Arial" panose="020B0604020202020204" pitchFamily="34" charset="0"/>
            </a:endParaRPr>
          </a:p>
        </p:txBody>
      </p:sp>
      <p:sp>
        <p:nvSpPr>
          <p:cNvPr id="62479" name="Freeform 28"/>
          <p:cNvSpPr/>
          <p:nvPr/>
        </p:nvSpPr>
        <p:spPr>
          <a:xfrm>
            <a:off x="2128838" y="1506538"/>
            <a:ext cx="6416675" cy="4151312"/>
          </a:xfrm>
          <a:custGeom>
            <a:avLst/>
            <a:gdLst/>
            <a:ahLst/>
            <a:cxnLst>
              <a:cxn ang="0">
                <a:pos x="0" y="0"/>
              </a:cxn>
              <a:cxn ang="0">
                <a:pos x="6416675" y="0"/>
              </a:cxn>
              <a:cxn ang="0">
                <a:pos x="6416675" y="4151312"/>
              </a:cxn>
            </a:cxnLst>
            <a:pathLst>
              <a:path w="4138" h="3081">
                <a:moveTo>
                  <a:pt x="0" y="0"/>
                </a:moveTo>
                <a:lnTo>
                  <a:pt x="4138" y="0"/>
                </a:lnTo>
                <a:lnTo>
                  <a:pt x="4138" y="3081"/>
                </a:lnTo>
              </a:path>
            </a:pathLst>
          </a:custGeom>
          <a:noFill/>
          <a:ln w="12700" cap="flat" cmpd="sng">
            <a:solidFill>
              <a:schemeClr val="folHlink">
                <a:alpha val="100000"/>
              </a:schemeClr>
            </a:solidFill>
            <a:prstDash val="solid"/>
            <a:round/>
            <a:headEnd type="none" w="med" len="med"/>
            <a:tailEnd type="none" w="med" len="med"/>
          </a:ln>
        </p:spPr>
        <p:txBody>
          <a:bodyPr/>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6451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1" name="" r:id="rId2" imgW="0" imgH="0" progId="TCLayout.ActiveDocument.1">
                  <p:embed/>
                </p:oleObj>
              </mc:Choice>
              <mc:Fallback>
                <p:oleObj name="" r:id="rId2" imgW="0" imgH="0" progId="TCLayout.ActiveDocument.1">
                  <p:embed/>
                  <p:pic>
                    <p:nvPicPr>
                      <p:cNvPr id="0" name="图片 3090"/>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2727939" name="Group 3"/>
          <p:cNvGrpSpPr/>
          <p:nvPr/>
        </p:nvGrpSpPr>
        <p:grpSpPr>
          <a:xfrm>
            <a:off x="1528763" y="2424113"/>
            <a:ext cx="544512" cy="2808287"/>
            <a:chOff x="963" y="1527"/>
            <a:chExt cx="343" cy="1769"/>
          </a:xfrm>
        </p:grpSpPr>
        <p:sp>
          <p:nvSpPr>
            <p:cNvPr id="64610" name="AutoShape 4"/>
            <p:cNvSpPr/>
            <p:nvPr>
              <p:custDataLst>
                <p:tags r:id="rId3"/>
              </p:custDataLst>
            </p:nvPr>
          </p:nvSpPr>
          <p:spPr>
            <a:xfrm>
              <a:off x="963" y="1527"/>
              <a:ext cx="343" cy="1769"/>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611" name="McK Exhibit Title Number"/>
            <p:cNvSpPr/>
            <p:nvPr>
              <p:custDataLst>
                <p:tags r:id="rId4"/>
              </p:custDataLst>
            </p:nvPr>
          </p:nvSpPr>
          <p:spPr>
            <a:xfrm>
              <a:off x="1053" y="1527"/>
              <a:ext cx="111" cy="121"/>
            </a:xfrm>
            <a:prstGeom prst="ellipse">
              <a:avLst/>
            </a:prstGeom>
            <a:solidFill>
              <a:srgbClr val="C0C0C0"/>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C</a:t>
              </a:r>
              <a:endParaRPr lang="zh-CN" altLang="en-US" sz="1100" b="1" dirty="0">
                <a:solidFill>
                  <a:schemeClr val="bg1"/>
                </a:solidFill>
                <a:latin typeface="Arial" panose="020B0604020202020204" pitchFamily="34" charset="0"/>
              </a:endParaRPr>
            </a:p>
          </p:txBody>
        </p:sp>
      </p:grpSp>
      <p:sp>
        <p:nvSpPr>
          <p:cNvPr id="64517" name="Rectangle 114"/>
          <p:cNvSpPr>
            <a:spLocks noGrp="1"/>
          </p:cNvSpPr>
          <p:nvPr>
            <p:ph type="title"/>
            <p:custDataLst>
              <p:tags r:id="rId5"/>
            </p:custDataLst>
          </p:nvPr>
        </p:nvSpPr>
        <p:spPr>
          <a:ln/>
        </p:spPr>
        <p:txBody>
          <a:bodyPr vert="horz" wrap="square" lIns="0" tIns="0" rIns="0" bIns="0" anchor="t" anchorCtr="0">
            <a:spAutoFit/>
          </a:bodyPr>
          <a:p>
            <a:pPr marL="351155" indent="0" eaLnBrk="1" hangingPunct="1"/>
            <a:r>
              <a:rPr lang="zh-CN" altLang="en-US" dirty="0"/>
              <a:t>因此重点提升企业管控相关能力</a:t>
            </a:r>
            <a:endParaRPr lang="zh-CN" altLang="en-US" dirty="0"/>
          </a:p>
        </p:txBody>
      </p:sp>
      <p:sp>
        <p:nvSpPr>
          <p:cNvPr id="64518" name="McK Footnote"/>
          <p:cNvSpPr txBox="1"/>
          <p:nvPr>
            <p:custDataLst>
              <p:tags r:id="rId6"/>
            </p:custDataLst>
          </p:nvPr>
        </p:nvSpPr>
        <p:spPr>
          <a:xfrm>
            <a:off x="125413" y="6532563"/>
            <a:ext cx="82200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a:t>
            </a:r>
            <a:r>
              <a:rPr lang="zh-CN" altLang="en-US" sz="1200" dirty="0">
                <a:solidFill>
                  <a:srgbClr val="000000"/>
                </a:solidFill>
              </a:rPr>
              <a:t>	</a:t>
            </a:r>
            <a:r>
              <a:rPr lang="zh-CN" altLang="en-US" sz="1200" dirty="0">
                <a:solidFill>
                  <a:schemeClr val="bg1"/>
                </a:solidFill>
              </a:rPr>
              <a:t>小组分析</a:t>
            </a:r>
            <a:endParaRPr lang="zh-CN" altLang="en-US" sz="1200" dirty="0">
              <a:solidFill>
                <a:schemeClr val="bg1"/>
              </a:solidFill>
            </a:endParaRPr>
          </a:p>
        </p:txBody>
      </p:sp>
      <p:sp>
        <p:nvSpPr>
          <p:cNvPr id="64519" name="AutoShape 8"/>
          <p:cNvSpPr/>
          <p:nvPr>
            <p:custDataLst>
              <p:tags r:id="rId7"/>
            </p:custDataLst>
          </p:nvPr>
        </p:nvSpPr>
        <p:spPr>
          <a:xfrm>
            <a:off x="900113" y="2424113"/>
            <a:ext cx="544512" cy="2808287"/>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520" name="AutoShape 9"/>
          <p:cNvSpPr/>
          <p:nvPr>
            <p:custDataLst>
              <p:tags r:id="rId8"/>
            </p:custDataLst>
          </p:nvPr>
        </p:nvSpPr>
        <p:spPr>
          <a:xfrm>
            <a:off x="273050" y="2424113"/>
            <a:ext cx="544513" cy="2808287"/>
          </a:xfrm>
          <a:prstGeom prst="roundRect">
            <a:avLst>
              <a:gd name="adj" fmla="val 16667"/>
            </a:avLst>
          </a:prstGeom>
          <a:solidFill>
            <a:srgbClr val="C0C0C0"/>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2727954" name="Group 18"/>
          <p:cNvGrpSpPr/>
          <p:nvPr/>
        </p:nvGrpSpPr>
        <p:grpSpPr>
          <a:xfrm>
            <a:off x="15875" y="4338638"/>
            <a:ext cx="2030413" cy="727075"/>
            <a:chOff x="101" y="2707"/>
            <a:chExt cx="1769" cy="517"/>
          </a:xfrm>
        </p:grpSpPr>
        <p:sp>
          <p:nvSpPr>
            <p:cNvPr id="64607" name="AutoShape 19"/>
            <p:cNvSpPr/>
            <p:nvPr>
              <p:custDataLst>
                <p:tags r:id="rId9"/>
              </p:custDataLst>
            </p:nvPr>
          </p:nvSpPr>
          <p:spPr>
            <a:xfrm>
              <a:off x="192" y="2707"/>
              <a:ext cx="1609" cy="517"/>
            </a:xfrm>
            <a:prstGeom prst="roundRect">
              <a:avLst>
                <a:gd name="adj" fmla="val 16667"/>
              </a:avLst>
            </a:prstGeom>
            <a:solidFill>
              <a:schemeClr val="bg1"/>
            </a:solidFill>
            <a:ln w="19050" cap="flat" cmpd="sng">
              <a:solidFill>
                <a:schemeClr val="hlink"/>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608" name="Rectangle 20"/>
            <p:cNvSpPr/>
            <p:nvPr>
              <p:custDataLst>
                <p:tags r:id="rId10"/>
              </p:custDataLst>
            </p:nvPr>
          </p:nvSpPr>
          <p:spPr>
            <a:xfrm>
              <a:off x="560" y="2883"/>
              <a:ext cx="1310" cy="96"/>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endParaRPr lang="zh-CN" altLang="en-US" sz="1100" b="1" dirty="0"/>
            </a:p>
          </p:txBody>
        </p:sp>
        <p:sp>
          <p:nvSpPr>
            <p:cNvPr id="64609" name="McK Exhibit Title Number"/>
            <p:cNvSpPr/>
            <p:nvPr>
              <p:custDataLst>
                <p:tags r:id="rId11"/>
              </p:custDataLst>
            </p:nvPr>
          </p:nvSpPr>
          <p:spPr>
            <a:xfrm>
              <a:off x="101" y="2888"/>
              <a:ext cx="136" cy="136"/>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3</a:t>
              </a:r>
              <a:endParaRPr lang="en-US" altLang="zh-CN" sz="1100" b="1" dirty="0">
                <a:solidFill>
                  <a:schemeClr val="bg1"/>
                </a:solidFill>
                <a:latin typeface="Arial" panose="020B0604020202020204" pitchFamily="34" charset="0"/>
              </a:endParaRPr>
            </a:p>
          </p:txBody>
        </p:sp>
      </p:grpSp>
      <p:sp>
        <p:nvSpPr>
          <p:cNvPr id="64522" name="McK Exhibit Title Number"/>
          <p:cNvSpPr/>
          <p:nvPr>
            <p:custDataLst>
              <p:tags r:id="rId12"/>
            </p:custDataLst>
          </p:nvPr>
        </p:nvSpPr>
        <p:spPr>
          <a:xfrm>
            <a:off x="430213" y="2424113"/>
            <a:ext cx="177800" cy="192087"/>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A</a:t>
            </a:r>
            <a:endParaRPr lang="en-US" altLang="zh-CN" sz="1100" b="1" dirty="0">
              <a:solidFill>
                <a:schemeClr val="bg1"/>
              </a:solidFill>
              <a:latin typeface="Arial" panose="020B0604020202020204" pitchFamily="34" charset="0"/>
            </a:endParaRPr>
          </a:p>
        </p:txBody>
      </p:sp>
      <p:sp>
        <p:nvSpPr>
          <p:cNvPr id="64523" name="McK Exhibit Title Number"/>
          <p:cNvSpPr/>
          <p:nvPr>
            <p:custDataLst>
              <p:tags r:id="rId13"/>
            </p:custDataLst>
          </p:nvPr>
        </p:nvSpPr>
        <p:spPr>
          <a:xfrm>
            <a:off x="1081088" y="2424113"/>
            <a:ext cx="176212" cy="192087"/>
          </a:xfrm>
          <a:prstGeom prst="ellipse">
            <a:avLst/>
          </a:prstGeom>
          <a:solidFill>
            <a:schemeClr val="folHlink"/>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B</a:t>
            </a:r>
            <a:endParaRPr lang="en-US" altLang="zh-CN" sz="1100" b="1" dirty="0">
              <a:solidFill>
                <a:schemeClr val="bg1"/>
              </a:solidFill>
              <a:latin typeface="Arial" panose="020B0604020202020204" pitchFamily="34" charset="0"/>
            </a:endParaRPr>
          </a:p>
        </p:txBody>
      </p:sp>
      <p:grpSp>
        <p:nvGrpSpPr>
          <p:cNvPr id="64524" name="Group 24"/>
          <p:cNvGrpSpPr/>
          <p:nvPr/>
        </p:nvGrpSpPr>
        <p:grpSpPr>
          <a:xfrm>
            <a:off x="7223125" y="673100"/>
            <a:ext cx="1604963" cy="152400"/>
            <a:chOff x="4672" y="530"/>
            <a:chExt cx="1095" cy="99"/>
          </a:xfrm>
        </p:grpSpPr>
        <p:sp>
          <p:nvSpPr>
            <p:cNvPr id="64605" name="Legend1"/>
            <p:cNvSpPr/>
            <p:nvPr/>
          </p:nvSpPr>
          <p:spPr>
            <a:xfrm>
              <a:off x="4814" y="530"/>
              <a:ext cx="953" cy="99"/>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000" dirty="0"/>
                <a:t>受到国内集约化管控约束</a:t>
              </a:r>
              <a:endParaRPr lang="zh-CN" altLang="en-US" sz="1000" dirty="0"/>
            </a:p>
          </p:txBody>
        </p:sp>
        <p:sp>
          <p:nvSpPr>
            <p:cNvPr id="64606" name="LegendRectangle1"/>
            <p:cNvSpPr/>
            <p:nvPr/>
          </p:nvSpPr>
          <p:spPr>
            <a:xfrm>
              <a:off x="4672" y="536"/>
              <a:ext cx="86" cy="84"/>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64525" name="Rectangle 27"/>
          <p:cNvSpPr/>
          <p:nvPr>
            <p:custDataLst>
              <p:tags r:id="rId14"/>
            </p:custDataLst>
          </p:nvPr>
        </p:nvSpPr>
        <p:spPr>
          <a:xfrm>
            <a:off x="2544763" y="2576513"/>
            <a:ext cx="474662" cy="1030287"/>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电力</a:t>
            </a:r>
            <a:br>
              <a:rPr lang="zh-CN" altLang="en-US" sz="1100" b="1" dirty="0">
                <a:solidFill>
                  <a:schemeClr val="bg1"/>
                </a:solidFill>
                <a:cs typeface="Arial" panose="020B0604020202020204" pitchFamily="34" charset="0"/>
              </a:rPr>
            </a:br>
            <a:r>
              <a:rPr lang="zh-CN" altLang="en-US" sz="1100" b="1" dirty="0">
                <a:solidFill>
                  <a:schemeClr val="bg1"/>
                </a:solidFill>
                <a:cs typeface="Arial" panose="020B0604020202020204" pitchFamily="34" charset="0"/>
              </a:rPr>
              <a:t>资产</a:t>
            </a:r>
            <a:endParaRPr lang="zh-CN" altLang="en-US" sz="1100" b="1" dirty="0">
              <a:solidFill>
                <a:schemeClr val="bg1"/>
              </a:solidFill>
              <a:ea typeface="Arial" panose="020B0604020202020204" pitchFamily="34" charset="0"/>
            </a:endParaRPr>
          </a:p>
        </p:txBody>
      </p:sp>
      <p:sp>
        <p:nvSpPr>
          <p:cNvPr id="64526" name="Rectangle 28"/>
          <p:cNvSpPr/>
          <p:nvPr>
            <p:custDataLst>
              <p:tags r:id="rId15"/>
            </p:custDataLst>
          </p:nvPr>
        </p:nvSpPr>
        <p:spPr>
          <a:xfrm>
            <a:off x="2544763" y="3670300"/>
            <a:ext cx="474662" cy="506413"/>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供应</a:t>
            </a:r>
            <a:endParaRPr lang="zh-CN" altLang="en-US" sz="1100" b="1" dirty="0">
              <a:solidFill>
                <a:schemeClr val="bg1"/>
              </a:solidFill>
              <a:ea typeface="Arial" panose="020B0604020202020204" pitchFamily="34" charset="0"/>
            </a:endParaRPr>
          </a:p>
        </p:txBody>
      </p:sp>
      <p:sp>
        <p:nvSpPr>
          <p:cNvPr id="64527" name="Rectangle 29"/>
          <p:cNvSpPr/>
          <p:nvPr>
            <p:custDataLst>
              <p:tags r:id="rId16"/>
            </p:custDataLst>
          </p:nvPr>
        </p:nvSpPr>
        <p:spPr>
          <a:xfrm>
            <a:off x="2544763" y="5178425"/>
            <a:ext cx="474662" cy="123348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管理职能</a:t>
            </a:r>
            <a:endParaRPr lang="en-US" altLang="zh-CN" sz="1100" b="1" dirty="0">
              <a:solidFill>
                <a:schemeClr val="bg1"/>
              </a:solidFill>
              <a:ea typeface="Arial" panose="020B0604020202020204" pitchFamily="34" charset="0"/>
            </a:endParaRPr>
          </a:p>
        </p:txBody>
      </p:sp>
      <p:sp>
        <p:nvSpPr>
          <p:cNvPr id="64528" name="Rectangle 30"/>
          <p:cNvSpPr/>
          <p:nvPr>
            <p:custDataLst>
              <p:tags r:id="rId17"/>
            </p:custDataLst>
          </p:nvPr>
        </p:nvSpPr>
        <p:spPr>
          <a:xfrm>
            <a:off x="2544763" y="1663700"/>
            <a:ext cx="474662" cy="833438"/>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chemeClr val="bg1"/>
                </a:solidFill>
                <a:cs typeface="Arial" panose="020B0604020202020204" pitchFamily="34" charset="0"/>
              </a:rPr>
              <a:t>市场</a:t>
            </a:r>
            <a:endParaRPr lang="zh-CN" altLang="en-US" sz="1100" b="1" dirty="0">
              <a:solidFill>
                <a:schemeClr val="bg1"/>
              </a:solidFill>
              <a:cs typeface="Arial" panose="020B0604020202020204" pitchFamily="34" charset="0"/>
            </a:endParaRPr>
          </a:p>
          <a:p>
            <a:pPr lvl="0" algn="ctr" defTabSz="855980">
              <a:lnSpc>
                <a:spcPct val="90000"/>
              </a:lnSpc>
              <a:buSzTx/>
            </a:pPr>
            <a:r>
              <a:rPr lang="zh-CN" altLang="en-US" sz="1100" b="1" dirty="0">
                <a:solidFill>
                  <a:schemeClr val="bg1"/>
                </a:solidFill>
                <a:cs typeface="Arial" panose="020B0604020202020204" pitchFamily="34" charset="0"/>
              </a:rPr>
              <a:t>客户</a:t>
            </a:r>
            <a:endParaRPr lang="zh-CN" altLang="en-US" sz="1100" b="1" dirty="0">
              <a:solidFill>
                <a:schemeClr val="bg1"/>
              </a:solidFill>
              <a:ea typeface="Arial" panose="020B0604020202020204" pitchFamily="34" charset="0"/>
            </a:endParaRPr>
          </a:p>
        </p:txBody>
      </p:sp>
      <p:sp>
        <p:nvSpPr>
          <p:cNvPr id="64529" name="Rectangle 31"/>
          <p:cNvSpPr/>
          <p:nvPr>
            <p:custDataLst>
              <p:tags r:id="rId18"/>
            </p:custDataLst>
          </p:nvPr>
        </p:nvSpPr>
        <p:spPr>
          <a:xfrm>
            <a:off x="2463800" y="971550"/>
            <a:ext cx="6345238" cy="5484813"/>
          </a:xfrm>
          <a:prstGeom prst="rect">
            <a:avLst/>
          </a:prstGeom>
          <a:noFill/>
          <a:ln w="19050" cap="flat" cmpd="sng">
            <a:solidFill>
              <a:srgbClr val="808080"/>
            </a:solidFill>
            <a:prstDash val="solid"/>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530" name="Rectangle 32"/>
          <p:cNvSpPr/>
          <p:nvPr>
            <p:custDataLst>
              <p:tags r:id="rId19"/>
            </p:custDataLst>
          </p:nvPr>
        </p:nvSpPr>
        <p:spPr>
          <a:xfrm>
            <a:off x="6097588" y="1058863"/>
            <a:ext cx="2628900"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64531" name="Rectangle 33"/>
          <p:cNvSpPr/>
          <p:nvPr>
            <p:custDataLst>
              <p:tags r:id="rId20"/>
            </p:custDataLst>
          </p:nvPr>
        </p:nvSpPr>
        <p:spPr>
          <a:xfrm>
            <a:off x="7048500" y="1350963"/>
            <a:ext cx="15922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运营</a:t>
            </a:r>
            <a:endParaRPr lang="zh-CN" altLang="en-US" sz="1100" b="1" dirty="0">
              <a:solidFill>
                <a:srgbClr val="969696"/>
              </a:solidFill>
              <a:ea typeface="Arial" panose="020B0604020202020204" pitchFamily="34" charset="0"/>
            </a:endParaRPr>
          </a:p>
        </p:txBody>
      </p:sp>
      <p:sp>
        <p:nvSpPr>
          <p:cNvPr id="64532" name="Rectangle 34"/>
          <p:cNvSpPr/>
          <p:nvPr>
            <p:custDataLst>
              <p:tags r:id="rId21"/>
            </p:custDataLst>
          </p:nvPr>
        </p:nvSpPr>
        <p:spPr>
          <a:xfrm>
            <a:off x="6176963" y="1350963"/>
            <a:ext cx="7762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64533" name="Rectangle 35"/>
          <p:cNvSpPr/>
          <p:nvPr>
            <p:custDataLst>
              <p:tags r:id="rId22"/>
            </p:custDataLst>
          </p:nvPr>
        </p:nvSpPr>
        <p:spPr>
          <a:xfrm>
            <a:off x="6176963" y="3670300"/>
            <a:ext cx="24638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供应链运营与购电</a:t>
            </a:r>
            <a:endParaRPr lang="en-US" altLang="zh-CN" b="1" dirty="0">
              <a:latin typeface="Arial" panose="020B0604020202020204" pitchFamily="34" charset="0"/>
            </a:endParaRPr>
          </a:p>
        </p:txBody>
      </p:sp>
      <p:sp>
        <p:nvSpPr>
          <p:cNvPr id="64534" name="Rectangle 36"/>
          <p:cNvSpPr/>
          <p:nvPr>
            <p:custDataLst>
              <p:tags r:id="rId23"/>
            </p:custDataLst>
          </p:nvPr>
        </p:nvSpPr>
        <p:spPr>
          <a:xfrm>
            <a:off x="6176963" y="2576513"/>
            <a:ext cx="2463800"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XX运行与维护</a:t>
            </a:r>
            <a:endParaRPr lang="en-US" altLang="zh-CN" b="1" dirty="0">
              <a:latin typeface="Arial" panose="020B0604020202020204" pitchFamily="34" charset="0"/>
            </a:endParaRPr>
          </a:p>
        </p:txBody>
      </p:sp>
      <p:sp>
        <p:nvSpPr>
          <p:cNvPr id="64535" name="Rectangle 37"/>
          <p:cNvSpPr/>
          <p:nvPr>
            <p:custDataLst>
              <p:tags r:id="rId24"/>
            </p:custDataLst>
          </p:nvPr>
        </p:nvSpPr>
        <p:spPr>
          <a:xfrm>
            <a:off x="3094038" y="1058863"/>
            <a:ext cx="1425575"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64536" name="Rectangle 38"/>
          <p:cNvSpPr/>
          <p:nvPr>
            <p:custDataLst>
              <p:tags r:id="rId25"/>
            </p:custDataLst>
          </p:nvPr>
        </p:nvSpPr>
        <p:spPr>
          <a:xfrm>
            <a:off x="4570413" y="1058863"/>
            <a:ext cx="1458912" cy="4008437"/>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64537" name="Rectangle 39"/>
          <p:cNvSpPr/>
          <p:nvPr>
            <p:custDataLst>
              <p:tags r:id="rId26"/>
            </p:custDataLst>
          </p:nvPr>
        </p:nvSpPr>
        <p:spPr>
          <a:xfrm>
            <a:off x="3094038" y="5168900"/>
            <a:ext cx="5634037" cy="124301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1100" b="1" dirty="0">
              <a:solidFill>
                <a:schemeClr val="bg1"/>
              </a:solidFill>
              <a:ea typeface="Arial" panose="020B0604020202020204" pitchFamily="34" charset="0"/>
            </a:endParaRPr>
          </a:p>
        </p:txBody>
      </p:sp>
      <p:sp>
        <p:nvSpPr>
          <p:cNvPr id="64538" name="Rectangle 40"/>
          <p:cNvSpPr/>
          <p:nvPr>
            <p:custDataLst>
              <p:tags r:id="rId27"/>
            </p:custDataLst>
          </p:nvPr>
        </p:nvSpPr>
        <p:spPr>
          <a:xfrm>
            <a:off x="5013325" y="1350963"/>
            <a:ext cx="936625"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建设</a:t>
            </a:r>
            <a:r>
              <a:rPr lang="en-US" altLang="zh-CN" sz="1100" b="1" dirty="0">
                <a:solidFill>
                  <a:srgbClr val="969696"/>
                </a:solidFill>
                <a:cs typeface="Arial" panose="020B0604020202020204" pitchFamily="34" charset="0"/>
              </a:rPr>
              <a:t>/</a:t>
            </a:r>
            <a:r>
              <a:rPr lang="zh-CN" altLang="en-US" sz="1100" b="1" dirty="0">
                <a:solidFill>
                  <a:srgbClr val="969696"/>
                </a:solidFill>
                <a:cs typeface="Arial" panose="020B0604020202020204" pitchFamily="34" charset="0"/>
              </a:rPr>
              <a:t>开发</a:t>
            </a:r>
            <a:endParaRPr lang="en-US" altLang="zh-CN" sz="1100" b="1" dirty="0">
              <a:solidFill>
                <a:srgbClr val="969696"/>
              </a:solidFill>
              <a:ea typeface="Arial" panose="020B0604020202020204" pitchFamily="34" charset="0"/>
            </a:endParaRPr>
          </a:p>
        </p:txBody>
      </p:sp>
      <p:sp>
        <p:nvSpPr>
          <p:cNvPr id="64539" name="Rectangle 41"/>
          <p:cNvSpPr/>
          <p:nvPr>
            <p:custDataLst>
              <p:tags r:id="rId28"/>
            </p:custDataLst>
          </p:nvPr>
        </p:nvSpPr>
        <p:spPr>
          <a:xfrm>
            <a:off x="4656138" y="1350963"/>
            <a:ext cx="266700"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计划</a:t>
            </a:r>
            <a:endParaRPr lang="zh-CN" altLang="en-US" sz="1100" b="1" dirty="0">
              <a:solidFill>
                <a:srgbClr val="969696"/>
              </a:solidFill>
              <a:ea typeface="Arial" panose="020B0604020202020204" pitchFamily="34" charset="0"/>
            </a:endParaRPr>
          </a:p>
        </p:txBody>
      </p:sp>
      <p:sp>
        <p:nvSpPr>
          <p:cNvPr id="64540" name="Rectangle 42"/>
          <p:cNvSpPr/>
          <p:nvPr>
            <p:custDataLst>
              <p:tags r:id="rId29"/>
            </p:custDataLst>
          </p:nvPr>
        </p:nvSpPr>
        <p:spPr>
          <a:xfrm>
            <a:off x="3879850" y="1350963"/>
            <a:ext cx="550863"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规划</a:t>
            </a:r>
            <a:endParaRPr lang="zh-CN" altLang="en-US" sz="1100" b="1" dirty="0">
              <a:solidFill>
                <a:srgbClr val="969696"/>
              </a:solidFill>
              <a:ea typeface="Arial" panose="020B0604020202020204" pitchFamily="34" charset="0"/>
            </a:endParaRPr>
          </a:p>
        </p:txBody>
      </p:sp>
      <p:sp>
        <p:nvSpPr>
          <p:cNvPr id="64541" name="Rectangle 43"/>
          <p:cNvSpPr/>
          <p:nvPr>
            <p:custDataLst>
              <p:tags r:id="rId30"/>
            </p:custDataLst>
          </p:nvPr>
        </p:nvSpPr>
        <p:spPr>
          <a:xfrm>
            <a:off x="3182938" y="1350963"/>
            <a:ext cx="611187" cy="3654425"/>
          </a:xfrm>
          <a:prstGeom prst="rect">
            <a:avLst/>
          </a:prstGeom>
          <a:solidFill>
            <a:schemeClr val="bg1">
              <a:alpha val="50195"/>
            </a:schemeClr>
          </a:solidFill>
          <a:ln w="9525" cap="flat" cmpd="sng">
            <a:solidFill>
              <a:srgbClr val="C0C0C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1100" b="1" dirty="0">
                <a:solidFill>
                  <a:srgbClr val="969696"/>
                </a:solidFill>
                <a:cs typeface="Arial" panose="020B0604020202020204" pitchFamily="34" charset="0"/>
              </a:rPr>
              <a:t>策略</a:t>
            </a:r>
            <a:endParaRPr lang="en-US" altLang="zh-CN" sz="1100" b="1" dirty="0">
              <a:solidFill>
                <a:srgbClr val="969696"/>
              </a:solidFill>
              <a:ea typeface="Arial" panose="020B0604020202020204" pitchFamily="34" charset="0"/>
            </a:endParaRPr>
          </a:p>
        </p:txBody>
      </p:sp>
      <p:sp>
        <p:nvSpPr>
          <p:cNvPr id="64542" name="Rectangle 44"/>
          <p:cNvSpPr/>
          <p:nvPr>
            <p:custDataLst>
              <p:tags r:id="rId31"/>
            </p:custDataLst>
          </p:nvPr>
        </p:nvSpPr>
        <p:spPr>
          <a:xfrm>
            <a:off x="3143250" y="5195888"/>
            <a:ext cx="558800" cy="168275"/>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a:t>
            </a:r>
            <a:endParaRPr lang="zh-CN" altLang="en-US" sz="1100" b="1" dirty="0"/>
          </a:p>
        </p:txBody>
      </p:sp>
      <p:sp>
        <p:nvSpPr>
          <p:cNvPr id="64543" name="Line 45"/>
          <p:cNvSpPr/>
          <p:nvPr>
            <p:custDataLst>
              <p:tags r:id="rId32"/>
            </p:custDataLst>
          </p:nvPr>
        </p:nvSpPr>
        <p:spPr>
          <a:xfrm>
            <a:off x="3094038" y="1230313"/>
            <a:ext cx="1425575" cy="0"/>
          </a:xfrm>
          <a:prstGeom prst="line">
            <a:avLst/>
          </a:prstGeom>
          <a:ln w="28575" cap="flat" cmpd="sng">
            <a:solidFill>
              <a:schemeClr val="folHlink"/>
            </a:solidFill>
            <a:prstDash val="solid"/>
            <a:headEnd type="none" w="med" len="med"/>
            <a:tailEnd type="triangle" w="med" len="med"/>
          </a:ln>
        </p:spPr>
      </p:sp>
      <p:sp>
        <p:nvSpPr>
          <p:cNvPr id="64544" name="Line 46"/>
          <p:cNvSpPr/>
          <p:nvPr>
            <p:custDataLst>
              <p:tags r:id="rId33"/>
            </p:custDataLst>
          </p:nvPr>
        </p:nvSpPr>
        <p:spPr>
          <a:xfrm>
            <a:off x="6097588" y="1230313"/>
            <a:ext cx="2628900" cy="0"/>
          </a:xfrm>
          <a:prstGeom prst="line">
            <a:avLst/>
          </a:prstGeom>
          <a:ln w="28575" cap="flat" cmpd="sng">
            <a:solidFill>
              <a:schemeClr val="folHlink"/>
            </a:solidFill>
            <a:prstDash val="solid"/>
            <a:headEnd type="none" w="med" len="med"/>
            <a:tailEnd type="triangle" w="med" len="med"/>
          </a:ln>
        </p:spPr>
      </p:sp>
      <p:sp>
        <p:nvSpPr>
          <p:cNvPr id="64545" name="Line 47"/>
          <p:cNvSpPr/>
          <p:nvPr>
            <p:custDataLst>
              <p:tags r:id="rId34"/>
            </p:custDataLst>
          </p:nvPr>
        </p:nvSpPr>
        <p:spPr>
          <a:xfrm>
            <a:off x="4570413" y="1230313"/>
            <a:ext cx="1458912" cy="0"/>
          </a:xfrm>
          <a:prstGeom prst="line">
            <a:avLst/>
          </a:prstGeom>
          <a:ln w="28575" cap="flat" cmpd="sng">
            <a:solidFill>
              <a:schemeClr val="folHlink"/>
            </a:solidFill>
            <a:prstDash val="solid"/>
            <a:headEnd type="none" w="med" len="med"/>
            <a:tailEnd type="triangle" w="med" len="med"/>
          </a:ln>
        </p:spPr>
      </p:sp>
      <p:sp>
        <p:nvSpPr>
          <p:cNvPr id="64546" name="Rectangle 48"/>
          <p:cNvSpPr/>
          <p:nvPr>
            <p:custDataLst>
              <p:tags r:id="rId35"/>
            </p:custDataLst>
          </p:nvPr>
        </p:nvSpPr>
        <p:spPr>
          <a:xfrm>
            <a:off x="3143250" y="5376863"/>
            <a:ext cx="762000"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战略管理</a:t>
            </a:r>
            <a:endParaRPr lang="zh-CN" altLang="en-US" sz="1100" b="1" dirty="0">
              <a:ea typeface="Arial" panose="020B0604020202020204" pitchFamily="34" charset="0"/>
            </a:endParaRPr>
          </a:p>
        </p:txBody>
      </p:sp>
      <p:sp>
        <p:nvSpPr>
          <p:cNvPr id="64547" name="Rectangle 49"/>
          <p:cNvSpPr/>
          <p:nvPr>
            <p:custDataLst>
              <p:tags r:id="rId36"/>
            </p:custDataLst>
          </p:nvPr>
        </p:nvSpPr>
        <p:spPr>
          <a:xfrm>
            <a:off x="5570538" y="5376863"/>
            <a:ext cx="1425575"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财务管理</a:t>
            </a:r>
            <a:endParaRPr lang="zh-CN" altLang="en-US" sz="1100" b="1" dirty="0">
              <a:ea typeface="Arial" panose="020B0604020202020204" pitchFamily="34" charset="0"/>
            </a:endParaRPr>
          </a:p>
        </p:txBody>
      </p:sp>
      <p:sp>
        <p:nvSpPr>
          <p:cNvPr id="64548" name="Rectangle 50"/>
          <p:cNvSpPr/>
          <p:nvPr>
            <p:custDataLst>
              <p:tags r:id="rId37"/>
            </p:custDataLst>
          </p:nvPr>
        </p:nvSpPr>
        <p:spPr>
          <a:xfrm>
            <a:off x="7032625" y="5376863"/>
            <a:ext cx="1636713"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人力资源管理</a:t>
            </a:r>
            <a:endParaRPr lang="zh-CN" altLang="en-US" sz="1100" b="1" dirty="0">
              <a:ea typeface="Arial" panose="020B0604020202020204" pitchFamily="34" charset="0"/>
            </a:endParaRPr>
          </a:p>
        </p:txBody>
      </p:sp>
      <p:sp>
        <p:nvSpPr>
          <p:cNvPr id="64549" name="Rectangle 51"/>
          <p:cNvSpPr/>
          <p:nvPr>
            <p:custDataLst>
              <p:tags r:id="rId38"/>
            </p:custDataLst>
          </p:nvPr>
        </p:nvSpPr>
        <p:spPr>
          <a:xfrm>
            <a:off x="4803775" y="5376863"/>
            <a:ext cx="73183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投资管理</a:t>
            </a:r>
            <a:endParaRPr lang="zh-CN" altLang="en-US" sz="1100" b="1" dirty="0">
              <a:ea typeface="Arial" panose="020B0604020202020204" pitchFamily="34" charset="0"/>
            </a:endParaRPr>
          </a:p>
        </p:txBody>
      </p:sp>
      <p:sp>
        <p:nvSpPr>
          <p:cNvPr id="64550" name="Rectangle 52"/>
          <p:cNvSpPr/>
          <p:nvPr>
            <p:custDataLst>
              <p:tags r:id="rId39"/>
            </p:custDataLst>
          </p:nvPr>
        </p:nvSpPr>
        <p:spPr>
          <a:xfrm>
            <a:off x="3962400" y="5921375"/>
            <a:ext cx="744538" cy="463550"/>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研发与技术管理</a:t>
            </a:r>
            <a:endParaRPr lang="zh-CN" altLang="en-US" sz="1100" b="1" dirty="0">
              <a:ea typeface="Arial" panose="020B0604020202020204" pitchFamily="34" charset="0"/>
            </a:endParaRPr>
          </a:p>
        </p:txBody>
      </p:sp>
      <p:sp>
        <p:nvSpPr>
          <p:cNvPr id="64551" name="Rectangle 53"/>
          <p:cNvSpPr/>
          <p:nvPr>
            <p:custDataLst>
              <p:tags r:id="rId40"/>
            </p:custDataLst>
          </p:nvPr>
        </p:nvSpPr>
        <p:spPr>
          <a:xfrm>
            <a:off x="5827713" y="5919788"/>
            <a:ext cx="143510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企业形象与外部关系管理</a:t>
            </a:r>
            <a:endParaRPr lang="zh-CN" altLang="en-US" sz="1100" b="1" dirty="0">
              <a:ea typeface="Arial" panose="020B0604020202020204" pitchFamily="34" charset="0"/>
            </a:endParaRPr>
          </a:p>
        </p:txBody>
      </p:sp>
      <p:sp>
        <p:nvSpPr>
          <p:cNvPr id="64552" name="Rectangle 54"/>
          <p:cNvSpPr/>
          <p:nvPr>
            <p:custDataLst>
              <p:tags r:id="rId41"/>
            </p:custDataLst>
          </p:nvPr>
        </p:nvSpPr>
        <p:spPr>
          <a:xfrm>
            <a:off x="7299325" y="5919788"/>
            <a:ext cx="1058863"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风险管理</a:t>
            </a:r>
            <a:endParaRPr lang="zh-CN" altLang="en-US" sz="1100" b="1" dirty="0">
              <a:ea typeface="Arial" panose="020B0604020202020204" pitchFamily="34" charset="0"/>
            </a:endParaRPr>
          </a:p>
        </p:txBody>
      </p:sp>
      <p:sp>
        <p:nvSpPr>
          <p:cNvPr id="64553" name="Rectangle 55"/>
          <p:cNvSpPr/>
          <p:nvPr>
            <p:custDataLst>
              <p:tags r:id="rId42"/>
            </p:custDataLst>
          </p:nvPr>
        </p:nvSpPr>
        <p:spPr>
          <a:xfrm>
            <a:off x="3143250" y="5919788"/>
            <a:ext cx="781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安全监督</a:t>
            </a:r>
            <a:r>
              <a:rPr lang="en-US" altLang="zh-CN" sz="1100" b="1" dirty="0">
                <a:cs typeface="Arial" panose="020B0604020202020204" pitchFamily="34" charset="0"/>
              </a:rPr>
              <a:t>/</a:t>
            </a:r>
            <a:r>
              <a:rPr lang="zh-CN" altLang="en-US" sz="1100" b="1" dirty="0">
                <a:cs typeface="Arial" panose="020B0604020202020204" pitchFamily="34" charset="0"/>
              </a:rPr>
              <a:t>质量管理</a:t>
            </a:r>
            <a:endParaRPr lang="zh-CN" altLang="en-US" sz="1100" b="1" dirty="0">
              <a:ea typeface="Arial" panose="020B0604020202020204" pitchFamily="34" charset="0"/>
            </a:endParaRPr>
          </a:p>
        </p:txBody>
      </p:sp>
      <p:sp>
        <p:nvSpPr>
          <p:cNvPr id="64554" name="Rectangle 56"/>
          <p:cNvSpPr/>
          <p:nvPr>
            <p:custDataLst>
              <p:tags r:id="rId43"/>
            </p:custDataLst>
          </p:nvPr>
        </p:nvSpPr>
        <p:spPr>
          <a:xfrm>
            <a:off x="4746625" y="5919788"/>
            <a:ext cx="1044575"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自动化</a:t>
            </a:r>
            <a:r>
              <a:rPr lang="en-US" altLang="zh-CN" sz="1100" b="1" dirty="0">
                <a:cs typeface="Arial" panose="020B0604020202020204" pitchFamily="34" charset="0"/>
              </a:rPr>
              <a:t>/</a:t>
            </a:r>
            <a:r>
              <a:rPr lang="zh-CN" altLang="en-US" sz="1100" b="1" dirty="0">
                <a:cs typeface="Arial" panose="020B0604020202020204" pitchFamily="34" charset="0"/>
              </a:rPr>
              <a:t>通讯</a:t>
            </a:r>
            <a:r>
              <a:rPr lang="en-US" altLang="zh-CN" sz="1100" b="1" dirty="0">
                <a:cs typeface="Arial" panose="020B0604020202020204" pitchFamily="34" charset="0"/>
              </a:rPr>
              <a:t>/</a:t>
            </a:r>
            <a:r>
              <a:rPr lang="zh-CN" altLang="en-US" sz="1100" b="1" dirty="0">
                <a:cs typeface="Arial" panose="020B0604020202020204" pitchFamily="34" charset="0"/>
              </a:rPr>
              <a:t>信息系统</a:t>
            </a:r>
            <a:endParaRPr lang="zh-CN" altLang="en-US" sz="1100" b="1" dirty="0">
              <a:ea typeface="Arial" panose="020B0604020202020204" pitchFamily="34" charset="0"/>
            </a:endParaRPr>
          </a:p>
        </p:txBody>
      </p:sp>
      <p:sp>
        <p:nvSpPr>
          <p:cNvPr id="64555" name="Rectangle 57"/>
          <p:cNvSpPr/>
          <p:nvPr>
            <p:custDataLst>
              <p:tags r:id="rId44"/>
            </p:custDataLst>
          </p:nvPr>
        </p:nvSpPr>
        <p:spPr>
          <a:xfrm>
            <a:off x="8396288" y="5919788"/>
            <a:ext cx="273050" cy="465137"/>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后勤</a:t>
            </a:r>
            <a:endParaRPr lang="zh-CN" altLang="en-US" sz="1100" b="1" dirty="0">
              <a:ea typeface="Arial" panose="020B0604020202020204" pitchFamily="34" charset="0"/>
            </a:endParaRPr>
          </a:p>
        </p:txBody>
      </p:sp>
      <p:sp>
        <p:nvSpPr>
          <p:cNvPr id="64556" name="Rectangle 58"/>
          <p:cNvSpPr/>
          <p:nvPr>
            <p:custDataLst>
              <p:tags r:id="rId45"/>
            </p:custDataLst>
          </p:nvPr>
        </p:nvSpPr>
        <p:spPr>
          <a:xfrm>
            <a:off x="35972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规划</a:t>
            </a:r>
            <a:endParaRPr lang="zh-CN" altLang="en-US" sz="1100" b="1" dirty="0"/>
          </a:p>
        </p:txBody>
      </p:sp>
      <p:sp>
        <p:nvSpPr>
          <p:cNvPr id="64557" name="Rectangle 59"/>
          <p:cNvSpPr/>
          <p:nvPr>
            <p:custDataLst>
              <p:tags r:id="rId46"/>
            </p:custDataLst>
          </p:nvPr>
        </p:nvSpPr>
        <p:spPr>
          <a:xfrm>
            <a:off x="5091113"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建设</a:t>
            </a:r>
            <a:endParaRPr lang="zh-CN" altLang="en-US" sz="1100" b="1" dirty="0"/>
          </a:p>
        </p:txBody>
      </p:sp>
      <p:sp>
        <p:nvSpPr>
          <p:cNvPr id="64558" name="Rectangle 60"/>
          <p:cNvSpPr/>
          <p:nvPr>
            <p:custDataLst>
              <p:tags r:id="rId47"/>
            </p:custDataLst>
          </p:nvPr>
        </p:nvSpPr>
        <p:spPr>
          <a:xfrm>
            <a:off x="7204075" y="1147763"/>
            <a:ext cx="425450" cy="168275"/>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1100" b="1" dirty="0"/>
              <a:t>运营</a:t>
            </a:r>
            <a:endParaRPr lang="zh-CN" altLang="en-US" sz="1100" b="1" dirty="0"/>
          </a:p>
        </p:txBody>
      </p:sp>
      <p:sp>
        <p:nvSpPr>
          <p:cNvPr id="64559" name="Rectangle 61"/>
          <p:cNvSpPr/>
          <p:nvPr>
            <p:custDataLst>
              <p:tags r:id="rId48"/>
            </p:custDataLst>
          </p:nvPr>
        </p:nvSpPr>
        <p:spPr>
          <a:xfrm>
            <a:off x="5013325" y="1663700"/>
            <a:ext cx="936625"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市场营销</a:t>
            </a:r>
            <a:endParaRPr lang="en-US" altLang="zh-CN" b="1" dirty="0">
              <a:latin typeface="Arial" panose="020B0604020202020204" pitchFamily="34" charset="0"/>
            </a:endParaRPr>
          </a:p>
        </p:txBody>
      </p:sp>
      <p:sp>
        <p:nvSpPr>
          <p:cNvPr id="64560" name="Rectangle 62"/>
          <p:cNvSpPr/>
          <p:nvPr>
            <p:custDataLst>
              <p:tags r:id="rId49"/>
            </p:custDataLst>
          </p:nvPr>
        </p:nvSpPr>
        <p:spPr>
          <a:xfrm>
            <a:off x="3182938" y="1663700"/>
            <a:ext cx="17399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市场策略与规划</a:t>
            </a:r>
            <a:endParaRPr lang="en-US" altLang="zh-CN" b="1" dirty="0">
              <a:latin typeface="Arial" panose="020B0604020202020204" pitchFamily="34" charset="0"/>
            </a:endParaRPr>
          </a:p>
        </p:txBody>
      </p:sp>
      <p:sp>
        <p:nvSpPr>
          <p:cNvPr id="64561" name="Rectangle 63"/>
          <p:cNvSpPr/>
          <p:nvPr>
            <p:custDataLst>
              <p:tags r:id="rId50"/>
            </p:custDataLst>
          </p:nvPr>
        </p:nvSpPr>
        <p:spPr>
          <a:xfrm>
            <a:off x="6176963" y="1663700"/>
            <a:ext cx="2463800" cy="8334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销售与客户服务</a:t>
            </a:r>
            <a:endParaRPr lang="en-US" altLang="zh-CN" b="1" dirty="0">
              <a:latin typeface="Arial" panose="020B0604020202020204" pitchFamily="34" charset="0"/>
            </a:endParaRPr>
          </a:p>
        </p:txBody>
      </p:sp>
      <p:sp>
        <p:nvSpPr>
          <p:cNvPr id="64562" name="Rectangle 64"/>
          <p:cNvSpPr/>
          <p:nvPr>
            <p:custDataLst>
              <p:tags r:id="rId51"/>
            </p:custDataLst>
          </p:nvPr>
        </p:nvSpPr>
        <p:spPr>
          <a:xfrm>
            <a:off x="5013325" y="3670300"/>
            <a:ext cx="936625"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供应链与供电</a:t>
            </a:r>
            <a:br>
              <a:rPr lang="zh-CN" altLang="en-US" b="1" dirty="0">
                <a:latin typeface="Arial" panose="020B0604020202020204" pitchFamily="34" charset="0"/>
              </a:rPr>
            </a:br>
            <a:r>
              <a:rPr lang="zh-CN" altLang="en-US" b="1" dirty="0">
                <a:latin typeface="Arial" panose="020B0604020202020204" pitchFamily="34" charset="0"/>
              </a:rPr>
              <a:t>方开发</a:t>
            </a:r>
            <a:endParaRPr lang="en-US" altLang="zh-CN" b="1" dirty="0">
              <a:latin typeface="Arial" panose="020B0604020202020204" pitchFamily="34" charset="0"/>
            </a:endParaRPr>
          </a:p>
        </p:txBody>
      </p:sp>
      <p:sp>
        <p:nvSpPr>
          <p:cNvPr id="64563" name="Rectangle 65"/>
          <p:cNvSpPr/>
          <p:nvPr>
            <p:custDataLst>
              <p:tags r:id="rId52"/>
            </p:custDataLst>
          </p:nvPr>
        </p:nvSpPr>
        <p:spPr>
          <a:xfrm>
            <a:off x="3182938" y="3670300"/>
            <a:ext cx="1739900" cy="506413"/>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供应与购电规划</a:t>
            </a:r>
            <a:endParaRPr lang="en-US" altLang="zh-CN" b="1" dirty="0">
              <a:latin typeface="Arial" panose="020B0604020202020204" pitchFamily="34" charset="0"/>
            </a:endParaRPr>
          </a:p>
        </p:txBody>
      </p:sp>
      <p:sp>
        <p:nvSpPr>
          <p:cNvPr id="64564" name="Rectangle 66"/>
          <p:cNvSpPr/>
          <p:nvPr>
            <p:custDataLst>
              <p:tags r:id="rId53"/>
            </p:custDataLst>
          </p:nvPr>
        </p:nvSpPr>
        <p:spPr>
          <a:xfrm>
            <a:off x="4656138" y="2576513"/>
            <a:ext cx="1293812"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XX建设</a:t>
            </a:r>
            <a:endParaRPr lang="en-US" altLang="zh-CN" b="1" dirty="0">
              <a:latin typeface="Arial" panose="020B0604020202020204" pitchFamily="34" charset="0"/>
            </a:endParaRPr>
          </a:p>
        </p:txBody>
      </p:sp>
      <p:sp>
        <p:nvSpPr>
          <p:cNvPr id="64565" name="Rectangle 67"/>
          <p:cNvSpPr/>
          <p:nvPr>
            <p:custDataLst>
              <p:tags r:id="rId54"/>
            </p:custDataLst>
          </p:nvPr>
        </p:nvSpPr>
        <p:spPr>
          <a:xfrm>
            <a:off x="3182938" y="2576513"/>
            <a:ext cx="1247775" cy="1030287"/>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r>
              <a:rPr lang="zh-CN" altLang="en-US" b="1" dirty="0">
                <a:latin typeface="Arial" panose="020B0604020202020204" pitchFamily="34" charset="0"/>
              </a:rPr>
              <a:t>XX策略与规划</a:t>
            </a:r>
            <a:endParaRPr lang="en-US" altLang="zh-CN" b="1" dirty="0">
              <a:latin typeface="Arial" panose="020B0604020202020204" pitchFamily="34" charset="0"/>
            </a:endParaRPr>
          </a:p>
        </p:txBody>
      </p:sp>
      <p:sp>
        <p:nvSpPr>
          <p:cNvPr id="64566" name="Rectangle 68"/>
          <p:cNvSpPr/>
          <p:nvPr>
            <p:custDataLst>
              <p:tags r:id="rId55"/>
            </p:custDataLst>
          </p:nvPr>
        </p:nvSpPr>
        <p:spPr>
          <a:xfrm>
            <a:off x="2544763" y="4257675"/>
            <a:ext cx="474662" cy="787400"/>
          </a:xfrm>
          <a:prstGeom prst="rect">
            <a:avLst/>
          </a:prstGeom>
          <a:solidFill>
            <a:schemeClr val="folHlink"/>
          </a:solidFill>
          <a:ln w="9525">
            <a:noFill/>
          </a:ln>
        </p:spPr>
        <p:txBody>
          <a:bodyPr lIns="72009" tIns="72009" rIns="72009" bIns="72009"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1100" b="1" dirty="0">
                <a:solidFill>
                  <a:schemeClr val="bg1"/>
                </a:solidFill>
                <a:cs typeface="Arial" panose="020B0604020202020204" pitchFamily="34" charset="0"/>
              </a:rPr>
              <a:t>新业务能力</a:t>
            </a:r>
            <a:endParaRPr lang="zh-CN" altLang="en-US" sz="1100" b="1" dirty="0">
              <a:solidFill>
                <a:schemeClr val="bg1"/>
              </a:solidFill>
              <a:ea typeface="Arial" panose="020B0604020202020204" pitchFamily="34" charset="0"/>
            </a:endParaRPr>
          </a:p>
        </p:txBody>
      </p:sp>
      <p:sp>
        <p:nvSpPr>
          <p:cNvPr id="64567" name="Rectangle 69"/>
          <p:cNvSpPr/>
          <p:nvPr>
            <p:custDataLst>
              <p:tags r:id="rId56"/>
            </p:custDataLst>
          </p:nvPr>
        </p:nvSpPr>
        <p:spPr>
          <a:xfrm>
            <a:off x="3182938" y="4254500"/>
            <a:ext cx="5434012" cy="808038"/>
          </a:xfrm>
          <a:prstGeom prst="rect">
            <a:avLst/>
          </a:prstGeom>
          <a:solidFill>
            <a:schemeClr val="accent2"/>
          </a:solidFill>
          <a:ln w="9525" cap="flat" cmpd="sng">
            <a:solidFill>
              <a:schemeClr val="hlink"/>
            </a:solidFill>
            <a:prstDash val="solid"/>
            <a:miter/>
            <a:headEnd type="none" w="med" len="med"/>
            <a:tailEnd type="none" w="med" len="med"/>
          </a:ln>
        </p:spPr>
        <p:txBody>
          <a:bodyPr wrap="none" lIns="73152" tIns="73152" rIns="73152" bIns="73152"/>
          <a:p>
            <a:pPr eaLnBrk="1" hangingPunct="1"/>
            <a:endParaRPr lang="en-US" altLang="zh-CN" b="1" dirty="0">
              <a:latin typeface="Arial" panose="020B0604020202020204" pitchFamily="34" charset="0"/>
            </a:endParaRPr>
          </a:p>
        </p:txBody>
      </p:sp>
      <p:grpSp>
        <p:nvGrpSpPr>
          <p:cNvPr id="64568" name="Group 70"/>
          <p:cNvGrpSpPr/>
          <p:nvPr/>
        </p:nvGrpSpPr>
        <p:grpSpPr>
          <a:xfrm>
            <a:off x="5319713" y="1776413"/>
            <a:ext cx="3297237" cy="820737"/>
            <a:chOff x="3351" y="1119"/>
            <a:chExt cx="2077" cy="517"/>
          </a:xfrm>
        </p:grpSpPr>
        <p:sp>
          <p:nvSpPr>
            <p:cNvPr id="64602" name="AutoShape 71"/>
            <p:cNvSpPr/>
            <p:nvPr>
              <p:custDataLst>
                <p:tags r:id="rId57"/>
              </p:custDataLst>
            </p:nvPr>
          </p:nvSpPr>
          <p:spPr>
            <a:xfrm>
              <a:off x="3351" y="1119"/>
              <a:ext cx="2077" cy="499"/>
            </a:xfrm>
            <a:prstGeom prst="leftRightArrow">
              <a:avLst>
                <a:gd name="adj1" fmla="val 70000"/>
                <a:gd name="adj2" fmla="val 17689"/>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64603" name="McK Exhibit Title Number"/>
            <p:cNvSpPr/>
            <p:nvPr>
              <p:custDataLst>
                <p:tags r:id="rId58"/>
              </p:custDataLst>
            </p:nvPr>
          </p:nvSpPr>
          <p:spPr>
            <a:xfrm>
              <a:off x="3428" y="1255"/>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64604" name="Rectangle 73"/>
            <p:cNvSpPr/>
            <p:nvPr>
              <p:custDataLst>
                <p:tags r:id="rId59"/>
              </p:custDataLst>
            </p:nvPr>
          </p:nvSpPr>
          <p:spPr>
            <a:xfrm>
              <a:off x="3716" y="1210"/>
              <a:ext cx="1443" cy="42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客户导向</a:t>
              </a:r>
              <a:endParaRPr lang="zh-CN" altLang="en-US" sz="1100" b="1" dirty="0"/>
            </a:p>
            <a:p>
              <a:pPr marL="144780" lvl="1" indent="-142875" defTabSz="895350" eaLnBrk="1" hangingPunct="1"/>
              <a:r>
                <a:rPr lang="en-US" altLang="zh-CN" sz="1100" dirty="0"/>
                <a:t>1.1 </a:t>
              </a:r>
              <a:r>
                <a:rPr lang="zh-CN" altLang="en-US" sz="1100" dirty="0"/>
                <a:t>以“客户为中心”的全方位管理</a:t>
              </a:r>
              <a:endParaRPr lang="zh-CN" altLang="en-US" sz="1100" dirty="0"/>
            </a:p>
            <a:p>
              <a:pPr marL="144780" lvl="1" indent="-142875" defTabSz="895350" eaLnBrk="1" hangingPunct="1"/>
              <a:r>
                <a:rPr lang="en-US" altLang="zh-CN" sz="1100" dirty="0"/>
                <a:t>1.6 </a:t>
              </a:r>
              <a:r>
                <a:rPr lang="zh-CN" altLang="en-US" sz="1100" dirty="0"/>
                <a:t>智能XX新兴客户管理</a:t>
              </a:r>
              <a:endParaRPr lang="zh-CN" altLang="en-US" sz="1100" dirty="0"/>
            </a:p>
          </p:txBody>
        </p:sp>
      </p:grpSp>
      <p:sp>
        <p:nvSpPr>
          <p:cNvPr id="64569" name="AutoShape 74"/>
          <p:cNvSpPr/>
          <p:nvPr>
            <p:custDataLst>
              <p:tags r:id="rId60"/>
            </p:custDataLst>
          </p:nvPr>
        </p:nvSpPr>
        <p:spPr>
          <a:xfrm>
            <a:off x="3506788" y="2568575"/>
            <a:ext cx="5110162" cy="1728788"/>
          </a:xfrm>
          <a:prstGeom prst="leftRightArrow">
            <a:avLst>
              <a:gd name="adj1" fmla="val 70000"/>
              <a:gd name="adj2" fmla="val 810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64570" name="McK Exhibit Title Number"/>
          <p:cNvSpPr/>
          <p:nvPr>
            <p:custDataLst>
              <p:tags r:id="rId61"/>
            </p:custDataLst>
          </p:nvPr>
        </p:nvSpPr>
        <p:spPr>
          <a:xfrm>
            <a:off x="5137150" y="2855913"/>
            <a:ext cx="228600" cy="215900"/>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64571" name="Rectangle 76"/>
          <p:cNvSpPr/>
          <p:nvPr>
            <p:custDataLst>
              <p:tags r:id="rId62"/>
            </p:custDataLst>
          </p:nvPr>
        </p:nvSpPr>
        <p:spPr>
          <a:xfrm>
            <a:off x="5441950" y="2855913"/>
            <a:ext cx="2422525" cy="8413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业务价值链横向完善和融合</a:t>
            </a:r>
            <a:endParaRPr lang="zh-CN" altLang="en-US" sz="1100" b="1" dirty="0"/>
          </a:p>
          <a:p>
            <a:pPr marL="144780" lvl="1" indent="-142875" defTabSz="895350" eaLnBrk="1" hangingPunct="1"/>
            <a:r>
              <a:rPr lang="en-US" altLang="zh-CN" sz="1100" dirty="0"/>
              <a:t>1.2 </a:t>
            </a:r>
            <a:r>
              <a:rPr lang="zh-CN" altLang="en-US" sz="1100" dirty="0"/>
              <a:t>资产全寿命管理</a:t>
            </a:r>
            <a:endParaRPr lang="zh-CN" altLang="en-US" sz="1100" dirty="0"/>
          </a:p>
          <a:p>
            <a:pPr marL="144780" lvl="1" indent="-142875" defTabSz="895350" eaLnBrk="1" hangingPunct="1"/>
            <a:r>
              <a:rPr lang="en-US" altLang="zh-CN" sz="1100" dirty="0"/>
              <a:t>1.3 </a:t>
            </a:r>
            <a:r>
              <a:rPr lang="zh-CN" altLang="en-US" sz="1100" dirty="0"/>
              <a:t>网架一体化规划</a:t>
            </a:r>
            <a:endParaRPr lang="zh-CN" altLang="en-US" sz="1100" dirty="0"/>
          </a:p>
          <a:p>
            <a:pPr marL="144780" lvl="1" indent="-142875" defTabSz="895350" eaLnBrk="1" hangingPunct="1"/>
            <a:r>
              <a:rPr lang="en-US" altLang="zh-CN" sz="1100" dirty="0"/>
              <a:t>1.4 </a:t>
            </a:r>
            <a:r>
              <a:rPr lang="zh-CN" altLang="en-US" sz="1100" dirty="0"/>
              <a:t>工程一体化管理</a:t>
            </a:r>
            <a:endParaRPr lang="zh-CN" altLang="en-US" sz="1100" dirty="0"/>
          </a:p>
          <a:p>
            <a:pPr marL="144780" lvl="1" indent="-142875" defTabSz="895350" eaLnBrk="1" hangingPunct="1"/>
            <a:r>
              <a:rPr lang="en-US" altLang="zh-CN" sz="1100" dirty="0"/>
              <a:t>1.5 </a:t>
            </a:r>
            <a:r>
              <a:rPr lang="zh-CN" altLang="en-US" sz="1100" dirty="0"/>
              <a:t>大物流供应链管理</a:t>
            </a:r>
            <a:endParaRPr lang="zh-CN" altLang="en-US" sz="1100" dirty="0"/>
          </a:p>
        </p:txBody>
      </p:sp>
      <p:grpSp>
        <p:nvGrpSpPr>
          <p:cNvPr id="64572" name="Group 77"/>
          <p:cNvGrpSpPr/>
          <p:nvPr/>
        </p:nvGrpSpPr>
        <p:grpSpPr>
          <a:xfrm>
            <a:off x="3457575" y="4152900"/>
            <a:ext cx="5159375" cy="1008063"/>
            <a:chOff x="2178" y="2616"/>
            <a:chExt cx="3250" cy="635"/>
          </a:xfrm>
        </p:grpSpPr>
        <p:sp>
          <p:nvSpPr>
            <p:cNvPr id="64599" name="AutoShape 78"/>
            <p:cNvSpPr/>
            <p:nvPr>
              <p:custDataLst>
                <p:tags r:id="rId63"/>
              </p:custDataLst>
            </p:nvPr>
          </p:nvSpPr>
          <p:spPr>
            <a:xfrm>
              <a:off x="2178" y="2616"/>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64600" name="McK Exhibit Title Number"/>
            <p:cNvSpPr/>
            <p:nvPr>
              <p:custDataLst>
                <p:tags r:id="rId64"/>
              </p:custDataLst>
            </p:nvPr>
          </p:nvSpPr>
          <p:spPr>
            <a:xfrm>
              <a:off x="3231" y="2782"/>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1</a:t>
              </a:r>
              <a:endParaRPr lang="en-US" altLang="zh-CN" sz="1400" b="1" dirty="0">
                <a:solidFill>
                  <a:schemeClr val="bg1"/>
                </a:solidFill>
                <a:latin typeface="Arial" panose="020B0604020202020204" pitchFamily="34" charset="0"/>
              </a:endParaRPr>
            </a:p>
          </p:txBody>
        </p:sp>
        <p:sp>
          <p:nvSpPr>
            <p:cNvPr id="64601" name="Rectangle 80"/>
            <p:cNvSpPr/>
            <p:nvPr>
              <p:custDataLst>
                <p:tags r:id="rId65"/>
              </p:custDataLst>
            </p:nvPr>
          </p:nvSpPr>
          <p:spPr>
            <a:xfrm>
              <a:off x="3422" y="2782"/>
              <a:ext cx="1443"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100" b="1" dirty="0"/>
                <a:t>1.9 </a:t>
              </a:r>
              <a:r>
                <a:rPr lang="zh-CN" altLang="en-US" sz="1100" b="1" dirty="0"/>
                <a:t>新业务能力：</a:t>
              </a:r>
              <a:r>
                <a:rPr lang="zh-CN" altLang="en-US" sz="1100" dirty="0"/>
                <a:t>储能、新能源和分布式能源接入、电动车充电和电池业务、四网合一等</a:t>
              </a:r>
              <a:endParaRPr lang="zh-CN" altLang="en-US" sz="1100" dirty="0"/>
            </a:p>
            <a:p>
              <a:pPr marL="144780" lvl="1" indent="-142875" defTabSz="895350" eaLnBrk="1" hangingPunct="1">
                <a:buNone/>
              </a:pPr>
              <a:endParaRPr lang="zh-CN" altLang="en-US" sz="1100" dirty="0"/>
            </a:p>
          </p:txBody>
        </p:sp>
      </p:grpSp>
      <p:grpSp>
        <p:nvGrpSpPr>
          <p:cNvPr id="64573" name="Group 81"/>
          <p:cNvGrpSpPr/>
          <p:nvPr/>
        </p:nvGrpSpPr>
        <p:grpSpPr>
          <a:xfrm>
            <a:off x="3695700" y="2117725"/>
            <a:ext cx="1670050" cy="2522538"/>
            <a:chOff x="2328" y="1334"/>
            <a:chExt cx="1052" cy="1589"/>
          </a:xfrm>
        </p:grpSpPr>
        <p:sp>
          <p:nvSpPr>
            <p:cNvPr id="64596" name="AutoShape 82"/>
            <p:cNvSpPr/>
            <p:nvPr>
              <p:custDataLst>
                <p:tags r:id="rId66"/>
              </p:custDataLst>
            </p:nvPr>
          </p:nvSpPr>
          <p:spPr>
            <a:xfrm rot="-5400000" flipH="1">
              <a:off x="2059" y="1602"/>
              <a:ext cx="1589" cy="1052"/>
            </a:xfrm>
            <a:prstGeom prst="leftRightArrow">
              <a:avLst>
                <a:gd name="adj1" fmla="val 70000"/>
                <a:gd name="adj2" fmla="val 8992"/>
              </a:avLst>
            </a:prstGeom>
            <a:solidFill>
              <a:schemeClr val="bg1">
                <a:alpha val="50195"/>
              </a:schemeClr>
            </a:solidFill>
            <a:ln w="9525" cap="flat" cmpd="sng">
              <a:solidFill>
                <a:schemeClr val="hlink"/>
              </a:solidFill>
              <a:prstDash val="solid"/>
              <a:miter/>
              <a:headEnd type="none" w="med" len="med"/>
              <a:tailEnd type="none" w="med" len="med"/>
            </a:ln>
          </p:spPr>
          <p:txBody>
            <a:bodyPr vert="eaVert" wrap="none" lIns="0" tIns="0" rIns="0" bIns="0" anchor="ctr" anchorCtr="0"/>
            <a:p>
              <a:pPr algn="ctr" eaLnBrk="1" hangingPunct="1"/>
              <a:endParaRPr lang="zh-CN" altLang="en-US" sz="1100" dirty="0">
                <a:latin typeface="Arial" panose="020B0604020202020204" pitchFamily="34" charset="0"/>
              </a:endParaRPr>
            </a:p>
          </p:txBody>
        </p:sp>
        <p:sp>
          <p:nvSpPr>
            <p:cNvPr id="64597" name="McK Exhibit Title Number"/>
            <p:cNvSpPr/>
            <p:nvPr>
              <p:custDataLst>
                <p:tags r:id="rId67"/>
              </p:custDataLst>
            </p:nvPr>
          </p:nvSpPr>
          <p:spPr>
            <a:xfrm>
              <a:off x="2514" y="1573"/>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2</a:t>
              </a:r>
              <a:endParaRPr lang="en-US" altLang="zh-CN" sz="1400" b="1" dirty="0">
                <a:solidFill>
                  <a:schemeClr val="bg1"/>
                </a:solidFill>
                <a:latin typeface="Arial" panose="020B0604020202020204" pitchFamily="34" charset="0"/>
              </a:endParaRPr>
            </a:p>
          </p:txBody>
        </p:sp>
        <p:sp>
          <p:nvSpPr>
            <p:cNvPr id="64598" name="Rectangle 84"/>
            <p:cNvSpPr/>
            <p:nvPr>
              <p:custDataLst>
                <p:tags r:id="rId68"/>
              </p:custDataLst>
            </p:nvPr>
          </p:nvSpPr>
          <p:spPr>
            <a:xfrm>
              <a:off x="2514" y="1799"/>
              <a:ext cx="673" cy="63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业务管理链纵向贯通</a:t>
              </a:r>
              <a:endParaRPr lang="zh-CN" altLang="en-US" sz="1100" b="1" dirty="0"/>
            </a:p>
            <a:p>
              <a:pPr marL="144780" lvl="1" indent="-142875" defTabSz="895350" eaLnBrk="1" hangingPunct="1"/>
              <a:r>
                <a:rPr lang="en-US" altLang="zh-CN" sz="1100" dirty="0"/>
                <a:t>2.1 </a:t>
              </a:r>
              <a:r>
                <a:rPr lang="zh-CN" altLang="en-US" sz="1100" dirty="0"/>
                <a:t>准确预测</a:t>
              </a:r>
              <a:endParaRPr lang="zh-CN" altLang="en-US" sz="1100" dirty="0"/>
            </a:p>
            <a:p>
              <a:pPr marL="144780" lvl="1" indent="-142875" defTabSz="895350" eaLnBrk="1" hangingPunct="1"/>
              <a:r>
                <a:rPr lang="en-US" altLang="zh-CN" sz="1100" dirty="0"/>
                <a:t>2.2 </a:t>
              </a:r>
              <a:r>
                <a:rPr lang="zh-CN" altLang="en-US" sz="1100" dirty="0"/>
                <a:t>策略和规划</a:t>
              </a:r>
              <a:endParaRPr lang="zh-CN" altLang="en-US" sz="1100" dirty="0"/>
            </a:p>
            <a:p>
              <a:pPr marL="144780" lvl="1" indent="-142875" defTabSz="895350" eaLnBrk="1" hangingPunct="1"/>
              <a:r>
                <a:rPr lang="en-US" altLang="zh-CN" sz="1100" dirty="0"/>
                <a:t>2.3 </a:t>
              </a:r>
              <a:r>
                <a:rPr lang="zh-CN" altLang="en-US" sz="1100" dirty="0"/>
                <a:t>经营计划</a:t>
              </a:r>
              <a:endParaRPr lang="zh-CN" altLang="en-US" sz="1100" dirty="0"/>
            </a:p>
          </p:txBody>
        </p:sp>
      </p:grpSp>
      <p:sp>
        <p:nvSpPr>
          <p:cNvPr id="64574" name="Rectangle 86"/>
          <p:cNvSpPr/>
          <p:nvPr>
            <p:custDataLst>
              <p:tags r:id="rId69"/>
            </p:custDataLst>
          </p:nvPr>
        </p:nvSpPr>
        <p:spPr>
          <a:xfrm>
            <a:off x="3940175" y="5376863"/>
            <a:ext cx="827088" cy="504825"/>
          </a:xfrm>
          <a:prstGeom prst="rect">
            <a:avLst/>
          </a:prstGeom>
          <a:solidFill>
            <a:schemeClr val="accent2"/>
          </a:solidFill>
          <a:ln w="9525" cap="flat" cmpd="sng">
            <a:solidFill>
              <a:schemeClr val="hlink"/>
            </a:solidFill>
            <a:prstDash val="solid"/>
            <a:miter/>
            <a:headEnd type="none" w="med" len="med"/>
            <a:tailEnd type="none" w="med" len="med"/>
          </a:ln>
        </p:spPr>
        <p:txBody>
          <a:bodyPr lIns="73152" tIns="73152" rIns="73152" bIns="73152"/>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1100" b="1" dirty="0">
                <a:cs typeface="Arial" panose="020B0604020202020204" pitchFamily="34" charset="0"/>
              </a:rPr>
              <a:t>企业管控</a:t>
            </a:r>
            <a:endParaRPr lang="zh-CN" altLang="en-US" sz="1100" b="1" dirty="0">
              <a:ea typeface="Arial" panose="020B0604020202020204" pitchFamily="34" charset="0"/>
            </a:endParaRPr>
          </a:p>
        </p:txBody>
      </p:sp>
      <p:grpSp>
        <p:nvGrpSpPr>
          <p:cNvPr id="64575" name="Group 87"/>
          <p:cNvGrpSpPr/>
          <p:nvPr/>
        </p:nvGrpSpPr>
        <p:grpSpPr>
          <a:xfrm>
            <a:off x="3457575" y="5376863"/>
            <a:ext cx="5159375" cy="1008062"/>
            <a:chOff x="2178" y="3387"/>
            <a:chExt cx="3250" cy="635"/>
          </a:xfrm>
        </p:grpSpPr>
        <p:sp>
          <p:nvSpPr>
            <p:cNvPr id="64591" name="AutoShape 88"/>
            <p:cNvSpPr/>
            <p:nvPr>
              <p:custDataLst>
                <p:tags r:id="rId70"/>
              </p:custDataLst>
            </p:nvPr>
          </p:nvSpPr>
          <p:spPr>
            <a:xfrm>
              <a:off x="2178" y="3387"/>
              <a:ext cx="3250" cy="635"/>
            </a:xfrm>
            <a:prstGeom prst="leftRightArrow">
              <a:avLst>
                <a:gd name="adj1" fmla="val 70000"/>
                <a:gd name="adj2" fmla="val 21751"/>
              </a:avLst>
            </a:prstGeom>
            <a:solidFill>
              <a:schemeClr val="accent1"/>
            </a:solidFill>
            <a:ln w="9525" cap="flat" cmpd="sng">
              <a:solidFill>
                <a:schemeClr val="hlink"/>
              </a:solidFill>
              <a:prstDash val="solid"/>
              <a:miter/>
              <a:headEnd type="none" w="med" len="med"/>
              <a:tailEnd type="none" w="med" len="med"/>
            </a:ln>
          </p:spPr>
          <p:txBody>
            <a:bodyPr wrap="none" lIns="0" tIns="0" rIns="0" bIns="0" anchor="ctr" anchorCtr="0"/>
            <a:p>
              <a:pPr algn="ctr" eaLnBrk="1" hangingPunct="1"/>
              <a:endParaRPr lang="zh-CN" altLang="en-US" sz="1100" dirty="0">
                <a:latin typeface="Arial" panose="020B0604020202020204" pitchFamily="34" charset="0"/>
              </a:endParaRPr>
            </a:p>
          </p:txBody>
        </p:sp>
        <p:sp>
          <p:nvSpPr>
            <p:cNvPr id="64592" name="McK Exhibit Title Number"/>
            <p:cNvSpPr/>
            <p:nvPr>
              <p:custDataLst>
                <p:tags r:id="rId71"/>
              </p:custDataLst>
            </p:nvPr>
          </p:nvSpPr>
          <p:spPr>
            <a:xfrm>
              <a:off x="2405" y="3507"/>
              <a:ext cx="144" cy="136"/>
            </a:xfrm>
            <a:prstGeom prst="ellipse">
              <a:avLst/>
            </a:prstGeom>
            <a:solidFill>
              <a:schemeClr val="folHlink"/>
            </a:solidFill>
            <a:ln w="9525">
              <a:noFill/>
            </a:ln>
          </p:spPr>
          <p:txBody>
            <a:bodyPr wrap="none" anchor="ctr" anchorCtr="0"/>
            <a:p>
              <a:pPr algn="ctr" eaLnBrk="1" hangingPunct="1">
                <a:lnSpc>
                  <a:spcPct val="90000"/>
                </a:lnSpc>
              </a:pPr>
              <a:r>
                <a:rPr lang="en-US" altLang="zh-CN" sz="1400" b="1" dirty="0">
                  <a:solidFill>
                    <a:schemeClr val="bg1"/>
                  </a:solidFill>
                  <a:latin typeface="Arial" panose="020B0604020202020204" pitchFamily="34" charset="0"/>
                </a:rPr>
                <a:t>3</a:t>
              </a:r>
              <a:endParaRPr lang="en-US" altLang="zh-CN" sz="1400" b="1" dirty="0">
                <a:solidFill>
                  <a:schemeClr val="bg1"/>
                </a:solidFill>
                <a:latin typeface="Arial" panose="020B0604020202020204" pitchFamily="34" charset="0"/>
              </a:endParaRPr>
            </a:p>
          </p:txBody>
        </p:sp>
        <p:sp>
          <p:nvSpPr>
            <p:cNvPr id="64593" name="Rectangle 90"/>
            <p:cNvSpPr/>
            <p:nvPr>
              <p:custDataLst>
                <p:tags r:id="rId72"/>
              </p:custDataLst>
            </p:nvPr>
          </p:nvSpPr>
          <p:spPr>
            <a:xfrm>
              <a:off x="2596" y="3478"/>
              <a:ext cx="725"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企业管控平台</a:t>
              </a:r>
              <a:r>
                <a:rPr lang="zh-CN" altLang="en-US" sz="1100" dirty="0"/>
                <a:t>：</a:t>
              </a:r>
              <a:endParaRPr lang="zh-CN" altLang="en-US" sz="1100" dirty="0"/>
            </a:p>
            <a:p>
              <a:pPr lvl="0" defTabSz="895350" eaLnBrk="1" hangingPunct="1"/>
              <a:r>
                <a:rPr lang="en-US" altLang="zh-CN" sz="1100" dirty="0"/>
                <a:t>3.1 </a:t>
              </a:r>
              <a:r>
                <a:rPr lang="zh-CN" altLang="en-US" sz="1100" dirty="0"/>
                <a:t>投资优化</a:t>
              </a:r>
              <a:endParaRPr lang="zh-CN" altLang="en-US" sz="1100" dirty="0"/>
            </a:p>
            <a:p>
              <a:pPr lvl="0" defTabSz="895350" eaLnBrk="1" hangingPunct="1"/>
              <a:r>
                <a:rPr lang="en-US" altLang="zh-CN" sz="1100" dirty="0"/>
                <a:t>3.2 </a:t>
              </a:r>
              <a:r>
                <a:rPr lang="zh-CN" altLang="en-US" sz="1100" dirty="0"/>
                <a:t>绩效管理</a:t>
              </a:r>
              <a:endParaRPr lang="zh-CN" altLang="en-US" sz="1100" dirty="0"/>
            </a:p>
            <a:p>
              <a:pPr lvl="0" defTabSz="895350" eaLnBrk="1" hangingPunct="1"/>
              <a:r>
                <a:rPr lang="en-US" altLang="zh-CN" sz="1100" dirty="0"/>
                <a:t>3.3 </a:t>
              </a:r>
              <a:r>
                <a:rPr lang="zh-CN" altLang="en-US" sz="1100" dirty="0"/>
                <a:t>财务管理</a:t>
              </a:r>
              <a:endParaRPr lang="zh-CN" altLang="en-US" sz="1100" dirty="0"/>
            </a:p>
          </p:txBody>
        </p:sp>
        <p:sp>
          <p:nvSpPr>
            <p:cNvPr id="64594" name="Rectangle 91"/>
            <p:cNvSpPr/>
            <p:nvPr>
              <p:custDataLst>
                <p:tags r:id="rId73"/>
              </p:custDataLst>
            </p:nvPr>
          </p:nvSpPr>
          <p:spPr>
            <a:xfrm>
              <a:off x="3367" y="3478"/>
              <a:ext cx="1179" cy="424"/>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r>
                <a:rPr lang="en-US" altLang="zh-CN" sz="1100" dirty="0"/>
                <a:t>3.4</a:t>
              </a:r>
              <a:r>
                <a:rPr lang="zh-CN" altLang="en-US" sz="1100" dirty="0"/>
                <a:t>人力资源管理</a:t>
              </a:r>
              <a:endParaRPr lang="zh-CN" altLang="en-US" sz="1100" dirty="0"/>
            </a:p>
            <a:p>
              <a:pPr lvl="0" defTabSz="895350" eaLnBrk="1" hangingPunct="1"/>
              <a:r>
                <a:rPr lang="en-US" altLang="zh-CN" sz="1100" dirty="0"/>
                <a:t>3.5</a:t>
              </a:r>
              <a:r>
                <a:rPr lang="zh-CN" altLang="en-US" sz="1100" dirty="0"/>
                <a:t>信息系统规划和架构管理</a:t>
              </a:r>
              <a:endParaRPr lang="zh-CN" altLang="en-US" sz="1100" dirty="0"/>
            </a:p>
            <a:p>
              <a:pPr lvl="0" defTabSz="895350" eaLnBrk="1" hangingPunct="1"/>
              <a:endParaRPr lang="zh-CN" altLang="en-US" sz="1100" dirty="0"/>
            </a:p>
          </p:txBody>
        </p:sp>
        <p:sp>
          <p:nvSpPr>
            <p:cNvPr id="64595" name="Rectangle 92"/>
            <p:cNvSpPr/>
            <p:nvPr>
              <p:custDataLst>
                <p:tags r:id="rId74"/>
              </p:custDataLst>
            </p:nvPr>
          </p:nvSpPr>
          <p:spPr>
            <a:xfrm>
              <a:off x="4546" y="3478"/>
              <a:ext cx="817" cy="2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endParaRPr lang="zh-CN" altLang="en-US" sz="1100" dirty="0"/>
            </a:p>
            <a:p>
              <a:pPr lvl="0" defTabSz="895350" eaLnBrk="1" hangingPunct="1"/>
              <a:endParaRPr lang="zh-CN" altLang="en-US" sz="1100" dirty="0"/>
            </a:p>
          </p:txBody>
        </p:sp>
      </p:grpSp>
      <p:sp>
        <p:nvSpPr>
          <p:cNvPr id="2728030" name="Rectangle 94"/>
          <p:cNvSpPr/>
          <p:nvPr/>
        </p:nvSpPr>
        <p:spPr>
          <a:xfrm>
            <a:off x="5575300" y="3522663"/>
            <a:ext cx="1490663"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28031" name="Rectangle 95"/>
          <p:cNvSpPr/>
          <p:nvPr/>
        </p:nvSpPr>
        <p:spPr>
          <a:xfrm>
            <a:off x="5272088" y="5694363"/>
            <a:ext cx="1276350"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2728032" name="Rectangle 96"/>
          <p:cNvSpPr/>
          <p:nvPr/>
        </p:nvSpPr>
        <p:spPr>
          <a:xfrm>
            <a:off x="4044950" y="6027738"/>
            <a:ext cx="942975" cy="169862"/>
          </a:xfrm>
          <a:prstGeom prst="rect">
            <a:avLst/>
          </a:prstGeom>
          <a:noFill/>
          <a:ln w="19050" cap="flat" cmpd="sng">
            <a:solidFill>
              <a:srgbClr val="FF3300"/>
            </a:solidFill>
            <a:prstDash val="dash"/>
            <a:miter/>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grpSp>
        <p:nvGrpSpPr>
          <p:cNvPr id="2728033" name="Group 97"/>
          <p:cNvGrpSpPr/>
          <p:nvPr/>
        </p:nvGrpSpPr>
        <p:grpSpPr>
          <a:xfrm>
            <a:off x="15875" y="2652713"/>
            <a:ext cx="2030413" cy="1584325"/>
            <a:chOff x="10" y="1671"/>
            <a:chExt cx="1452" cy="998"/>
          </a:xfrm>
        </p:grpSpPr>
        <p:grpSp>
          <p:nvGrpSpPr>
            <p:cNvPr id="64583" name="Group 98"/>
            <p:cNvGrpSpPr/>
            <p:nvPr/>
          </p:nvGrpSpPr>
          <p:grpSpPr>
            <a:xfrm>
              <a:off x="10" y="1671"/>
              <a:ext cx="1452" cy="459"/>
              <a:chOff x="101" y="1509"/>
              <a:chExt cx="1769" cy="517"/>
            </a:xfrm>
          </p:grpSpPr>
          <p:sp>
            <p:nvSpPr>
              <p:cNvPr id="64588" name="AutoShape 99"/>
              <p:cNvSpPr/>
              <p:nvPr>
                <p:custDataLst>
                  <p:tags r:id="rId75"/>
                </p:custDataLst>
              </p:nvPr>
            </p:nvSpPr>
            <p:spPr>
              <a:xfrm>
                <a:off x="192" y="1509"/>
                <a:ext cx="1609" cy="517"/>
              </a:xfrm>
              <a:prstGeom prst="roundRect">
                <a:avLst>
                  <a:gd name="adj" fmla="val 16667"/>
                </a:avLst>
              </a:prstGeom>
              <a:solidFill>
                <a:srgbClr val="DDDDDD"/>
              </a:solidFill>
              <a:ln w="19050" cap="flat" cmpd="sng">
                <a:solidFill>
                  <a:srgbClr val="C0C0C0"/>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589" name="Rectangle 100"/>
              <p:cNvSpPr/>
              <p:nvPr>
                <p:custDataLst>
                  <p:tags r:id="rId76"/>
                </p:custDataLst>
              </p:nvPr>
            </p:nvSpPr>
            <p:spPr>
              <a:xfrm>
                <a:off x="559" y="1685"/>
                <a:ext cx="1311" cy="119"/>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企业价值链</a:t>
                </a:r>
                <a:endParaRPr lang="zh-CN" altLang="en-US" sz="1100" b="1" dirty="0"/>
              </a:p>
            </p:txBody>
          </p:sp>
          <p:sp>
            <p:nvSpPr>
              <p:cNvPr id="64590" name="McK Exhibit Title Number"/>
              <p:cNvSpPr/>
              <p:nvPr>
                <p:custDataLst>
                  <p:tags r:id="rId77"/>
                </p:custDataLst>
              </p:nvPr>
            </p:nvSpPr>
            <p:spPr>
              <a:xfrm>
                <a:off x="101" y="1663"/>
                <a:ext cx="136" cy="136"/>
              </a:xfrm>
              <a:prstGeom prst="ellipse">
                <a:avLst/>
              </a:prstGeom>
              <a:solidFill>
                <a:srgbClr val="808080"/>
              </a:solidFill>
              <a:ln w="9525">
                <a:noFill/>
              </a:ln>
            </p:spPr>
            <p:txBody>
              <a:bodyPr wrap="none" anchor="ctr" anchorCtr="0"/>
              <a:p>
                <a:pPr algn="ctr" eaLnBrk="1" hangingPunct="1">
                  <a:lnSpc>
                    <a:spcPct val="90000"/>
                  </a:lnSpc>
                </a:pPr>
                <a:r>
                  <a:rPr lang="en-US" altLang="zh-CN" sz="1100" b="1" dirty="0">
                    <a:solidFill>
                      <a:schemeClr val="bg1"/>
                    </a:solidFill>
                    <a:latin typeface="Arial" panose="020B0604020202020204" pitchFamily="34" charset="0"/>
                  </a:rPr>
                  <a:t>1</a:t>
                </a:r>
                <a:endParaRPr lang="en-US" altLang="zh-CN" sz="1100" b="1" dirty="0">
                  <a:solidFill>
                    <a:schemeClr val="bg1"/>
                  </a:solidFill>
                  <a:latin typeface="Arial" panose="020B0604020202020204" pitchFamily="34" charset="0"/>
                </a:endParaRPr>
              </a:p>
            </p:txBody>
          </p:sp>
        </p:grpSp>
        <p:grpSp>
          <p:nvGrpSpPr>
            <p:cNvPr id="64584" name="Group 102"/>
            <p:cNvGrpSpPr/>
            <p:nvPr/>
          </p:nvGrpSpPr>
          <p:grpSpPr>
            <a:xfrm>
              <a:off x="10" y="2210"/>
              <a:ext cx="1452" cy="459"/>
              <a:chOff x="101" y="2117"/>
              <a:chExt cx="1769" cy="517"/>
            </a:xfrm>
          </p:grpSpPr>
          <p:sp>
            <p:nvSpPr>
              <p:cNvPr id="64585" name="AutoShape 103"/>
              <p:cNvSpPr/>
              <p:nvPr>
                <p:custDataLst>
                  <p:tags r:id="rId78"/>
                </p:custDataLst>
              </p:nvPr>
            </p:nvSpPr>
            <p:spPr>
              <a:xfrm>
                <a:off x="192" y="2117"/>
                <a:ext cx="1609" cy="517"/>
              </a:xfrm>
              <a:prstGeom prst="roundRect">
                <a:avLst>
                  <a:gd name="adj" fmla="val 16667"/>
                </a:avLst>
              </a:prstGeom>
              <a:solidFill>
                <a:srgbClr val="DDDDDD"/>
              </a:solidFill>
              <a:ln w="19050" cap="flat" cmpd="sng">
                <a:solidFill>
                  <a:srgbClr val="C0C0C0"/>
                </a:solidFill>
                <a:prstDash val="solid"/>
                <a:headEnd type="none" w="med" len="med"/>
                <a:tailEnd type="none" w="med" len="med"/>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4586" name="Rectangle 104"/>
              <p:cNvSpPr/>
              <p:nvPr>
                <p:custDataLst>
                  <p:tags r:id="rId79"/>
                </p:custDataLst>
              </p:nvPr>
            </p:nvSpPr>
            <p:spPr>
              <a:xfrm>
                <a:off x="560" y="2298"/>
                <a:ext cx="1310" cy="97"/>
              </a:xfrm>
              <a:prstGeom prst="rect">
                <a:avLst/>
              </a:prstGeom>
              <a:noFill/>
              <a:ln w="9525">
                <a:noFill/>
              </a:ln>
            </p:spPr>
            <p:txBody>
              <a:bodyPr lIns="0" tIns="0" rIns="0" bIns="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企业管理链</a:t>
                </a:r>
                <a:endParaRPr lang="zh-CN" altLang="en-US" sz="1100" b="1" dirty="0"/>
              </a:p>
            </p:txBody>
          </p:sp>
          <p:sp>
            <p:nvSpPr>
              <p:cNvPr id="64587" name="McK Exhibit Title Number"/>
              <p:cNvSpPr/>
              <p:nvPr>
                <p:custDataLst>
                  <p:tags r:id="rId80"/>
                </p:custDataLst>
              </p:nvPr>
            </p:nvSpPr>
            <p:spPr>
              <a:xfrm>
                <a:off x="101" y="2299"/>
                <a:ext cx="136" cy="136"/>
              </a:xfrm>
              <a:prstGeom prst="ellipse">
                <a:avLst/>
              </a:prstGeom>
              <a:solidFill>
                <a:srgbClr val="808080"/>
              </a:solidFill>
              <a:ln w="9525">
                <a:noFill/>
              </a:ln>
            </p:spPr>
            <p:txBody>
              <a:bodyPr wrap="none" anchor="ctr" anchorCtr="0"/>
              <a:p>
                <a:pPr algn="ctr" eaLnBrk="1" hangingPunct="1">
                  <a:lnSpc>
                    <a:spcPct val="90000"/>
                  </a:lnSpc>
                </a:pPr>
                <a:r>
                  <a:rPr lang="en-US" altLang="zh-TW" sz="1100" b="1" dirty="0">
                    <a:solidFill>
                      <a:schemeClr val="bg1"/>
                    </a:solidFill>
                    <a:latin typeface="Arial" panose="020B0604020202020204" pitchFamily="34" charset="0"/>
                  </a:rPr>
                  <a:t>2</a:t>
                </a:r>
                <a:endParaRPr lang="en-US" altLang="zh-TW" sz="1100" b="1" dirty="0">
                  <a:solidFill>
                    <a:schemeClr val="bg1"/>
                  </a:solidFill>
                  <a:latin typeface="Arial" panose="020B0604020202020204" pitchFamily="34" charset="0"/>
                </a:endParaRPr>
              </a:p>
            </p:txBody>
          </p:sp>
        </p:grpSp>
      </p:grpSp>
      <p:sp>
        <p:nvSpPr>
          <p:cNvPr id="64580" name="Rectangle 106"/>
          <p:cNvSpPr/>
          <p:nvPr>
            <p:custDataLst>
              <p:tags r:id="rId81"/>
            </p:custDataLst>
          </p:nvPr>
        </p:nvSpPr>
        <p:spPr>
          <a:xfrm>
            <a:off x="5441950" y="3689350"/>
            <a:ext cx="1368425" cy="33845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en-US" altLang="zh-CN" sz="1100" dirty="0"/>
              <a:t>1.7 </a:t>
            </a:r>
            <a:r>
              <a:rPr lang="zh-CN" altLang="en-US" sz="1100" dirty="0"/>
              <a:t>XX</a:t>
            </a:r>
            <a:r>
              <a:rPr lang="zh-CN" altLang="en-US" sz="1100" dirty="0"/>
              <a:t>智能化管理</a:t>
            </a:r>
            <a:endParaRPr lang="zh-CN" altLang="en-US" sz="1100" dirty="0"/>
          </a:p>
          <a:p>
            <a:pPr marL="144780" lvl="1" indent="-142875" defTabSz="895350" eaLnBrk="1" hangingPunct="1"/>
            <a:r>
              <a:rPr lang="en-US" altLang="zh-CN" sz="1100" dirty="0"/>
              <a:t>1.8 </a:t>
            </a:r>
            <a:r>
              <a:rPr lang="zh-CN" altLang="en-US" sz="1100" dirty="0"/>
              <a:t>能量全过程管理</a:t>
            </a:r>
            <a:endParaRPr lang="zh-CN" altLang="en-US" sz="1100" dirty="0"/>
          </a:p>
        </p:txBody>
      </p:sp>
      <p:sp>
        <p:nvSpPr>
          <p:cNvPr id="64581" name="McK Exhibit Title Number"/>
          <p:cNvSpPr>
            <a:spLocks noChangeAspect="1"/>
          </p:cNvSpPr>
          <p:nvPr>
            <p:custDataLst>
              <p:tags r:id="rId82"/>
            </p:custDataLst>
          </p:nvPr>
        </p:nvSpPr>
        <p:spPr>
          <a:xfrm>
            <a:off x="119063" y="254000"/>
            <a:ext cx="328612" cy="328613"/>
          </a:xfrm>
          <a:prstGeom prst="ellipse">
            <a:avLst/>
          </a:prstGeom>
          <a:solidFill>
            <a:schemeClr val="folHlink"/>
          </a:solidFill>
          <a:ln w="9525">
            <a:noFill/>
          </a:ln>
        </p:spPr>
        <p:txBody>
          <a:bodyPr wrap="none" anchor="ctr" anchorCtr="0"/>
          <a:p>
            <a:pPr algn="ctr" eaLnBrk="1" hangingPunct="1">
              <a:lnSpc>
                <a:spcPct val="90000"/>
              </a:lnSpc>
            </a:pPr>
            <a:r>
              <a:rPr lang="en-US" altLang="zh-CN" sz="1600" b="1" dirty="0">
                <a:solidFill>
                  <a:schemeClr val="bg1"/>
                </a:solidFill>
                <a:latin typeface="Arial" panose="020B0604020202020204" pitchFamily="34" charset="0"/>
              </a:rPr>
              <a:t>C</a:t>
            </a:r>
            <a:endParaRPr lang="en-US" altLang="zh-CN" sz="1600" b="1" dirty="0">
              <a:solidFill>
                <a:schemeClr val="bg1"/>
              </a:solidFill>
              <a:latin typeface="Arial" panose="020B0604020202020204" pitchFamily="34" charset="0"/>
            </a:endParaRPr>
          </a:p>
        </p:txBody>
      </p:sp>
      <p:pic>
        <p:nvPicPr>
          <p:cNvPr id="64582" name="Picture 113"/>
          <p:cNvPicPr>
            <a:picLocks noChangeAspect="1"/>
          </p:cNvPicPr>
          <p:nvPr/>
        </p:nvPicPr>
        <p:blipFill>
          <a:blip r:embed="rId83"/>
          <a:stretch>
            <a:fillRect/>
          </a:stretch>
        </p:blipFill>
        <p:spPr>
          <a:xfrm>
            <a:off x="1522413" y="3302000"/>
            <a:ext cx="1079500" cy="11160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27939"/>
                                        </p:tgtEl>
                                        <p:attrNameLst>
                                          <p:attrName>style.visibility</p:attrName>
                                        </p:attrNameLst>
                                      </p:cBhvr>
                                      <p:to>
                                        <p:strVal val="visible"/>
                                      </p:to>
                                    </p:set>
                                    <p:animEffect transition="in" filter="wipe(up)">
                                      <p:cBhvr>
                                        <p:cTn id="7" dur="1000"/>
                                        <p:tgtEl>
                                          <p:spTgt spid="272793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728033"/>
                                        </p:tgtEl>
                                        <p:attrNameLst>
                                          <p:attrName>style.visibility</p:attrName>
                                        </p:attrNameLst>
                                      </p:cBhvr>
                                      <p:to>
                                        <p:strVal val="visible"/>
                                      </p:to>
                                    </p:set>
                                    <p:animEffect transition="in" filter="wipe(left)">
                                      <p:cBhvr>
                                        <p:cTn id="11" dur="1000"/>
                                        <p:tgtEl>
                                          <p:spTgt spid="2728033"/>
                                        </p:tgtEl>
                                      </p:cBhvr>
                                    </p:animEffect>
                                  </p:childTnLst>
                                </p:cTn>
                              </p:par>
                              <p:par>
                                <p:cTn id="12" presetID="22" presetClass="entr" presetSubtype="8" fill="hold" nodeType="withEffect">
                                  <p:stCondLst>
                                    <p:cond delay="0"/>
                                  </p:stCondLst>
                                  <p:childTnLst>
                                    <p:set>
                                      <p:cBhvr>
                                        <p:cTn id="13" dur="1" fill="hold">
                                          <p:stCondLst>
                                            <p:cond delay="0"/>
                                          </p:stCondLst>
                                        </p:cTn>
                                        <p:tgtEl>
                                          <p:spTgt spid="2727954"/>
                                        </p:tgtEl>
                                        <p:attrNameLst>
                                          <p:attrName>style.visibility</p:attrName>
                                        </p:attrNameLst>
                                      </p:cBhvr>
                                      <p:to>
                                        <p:strVal val="visible"/>
                                      </p:to>
                                    </p:set>
                                    <p:animEffect transition="in" filter="wipe(left)">
                                      <p:cBhvr>
                                        <p:cTn id="14" dur="1000"/>
                                        <p:tgtEl>
                                          <p:spTgt spid="2727954"/>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2728030"/>
                                        </p:tgtEl>
                                        <p:attrNameLst>
                                          <p:attrName>style.visibility</p:attrName>
                                        </p:attrNameLst>
                                      </p:cBhvr>
                                      <p:to>
                                        <p:strVal val="visible"/>
                                      </p:to>
                                    </p:set>
                                    <p:animEffect transition="in" filter="wipe(left)">
                                      <p:cBhvr>
                                        <p:cTn id="18" dur="1000"/>
                                        <p:tgtEl>
                                          <p:spTgt spid="2728030"/>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2728032"/>
                                        </p:tgtEl>
                                        <p:attrNameLst>
                                          <p:attrName>style.visibility</p:attrName>
                                        </p:attrNameLst>
                                      </p:cBhvr>
                                      <p:to>
                                        <p:strVal val="visible"/>
                                      </p:to>
                                    </p:set>
                                    <p:animEffect transition="in" filter="wipe(left)">
                                      <p:cBhvr>
                                        <p:cTn id="22" dur="1000"/>
                                        <p:tgtEl>
                                          <p:spTgt spid="2728032"/>
                                        </p:tgtEl>
                                      </p:cBhvr>
                                    </p:animEffect>
                                  </p:childTnLst>
                                </p:cTn>
                              </p:par>
                            </p:childTnLst>
                          </p:cTn>
                        </p:par>
                        <p:par>
                          <p:cTn id="23" fill="hold">
                            <p:stCondLst>
                              <p:cond delay="4000"/>
                            </p:stCondLst>
                            <p:childTnLst>
                              <p:par>
                                <p:cTn id="24" presetID="22" presetClass="entr" presetSubtype="8" fill="hold" nodeType="afterEffect">
                                  <p:stCondLst>
                                    <p:cond delay="0"/>
                                  </p:stCondLst>
                                  <p:childTnLst>
                                    <p:set>
                                      <p:cBhvr>
                                        <p:cTn id="25" dur="1" fill="hold">
                                          <p:stCondLst>
                                            <p:cond delay="0"/>
                                          </p:stCondLst>
                                        </p:cTn>
                                        <p:tgtEl>
                                          <p:spTgt spid="2728031"/>
                                        </p:tgtEl>
                                        <p:attrNameLst>
                                          <p:attrName>style.visibility</p:attrName>
                                        </p:attrNameLst>
                                      </p:cBhvr>
                                      <p:to>
                                        <p:strVal val="visible"/>
                                      </p:to>
                                    </p:set>
                                    <p:animEffect transition="in" filter="wipe(left)">
                                      <p:cBhvr>
                                        <p:cTn id="26" dur="500"/>
                                        <p:tgtEl>
                                          <p:spTgt spid="2728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6656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2" name="" r:id="rId2" imgW="0" imgH="0" progId="TCLayout.ActiveDocument.1">
                  <p:embed/>
                </p:oleObj>
              </mc:Choice>
              <mc:Fallback>
                <p:oleObj name="" r:id="rId2" imgW="0" imgH="0" progId="TCLayout.ActiveDocument.1">
                  <p:embed/>
                  <p:pic>
                    <p:nvPicPr>
                      <p:cNvPr id="0" name="图片 3091"/>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66564" name="Rectangle 3"/>
          <p:cNvSpPr>
            <a:spLocks noGrp="1"/>
          </p:cNvSpPr>
          <p:nvPr>
            <p:ph type="title"/>
            <p:custDataLst>
              <p:tags r:id="rId3"/>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sp>
        <p:nvSpPr>
          <p:cNvPr id="66565" name="Rectangle 4"/>
          <p:cNvSpPr/>
          <p:nvPr>
            <p:custDataLst>
              <p:tags r:id="rId4"/>
            </p:custDataLst>
          </p:nvPr>
        </p:nvSpPr>
        <p:spPr>
          <a:xfrm>
            <a:off x="989013" y="4662488"/>
            <a:ext cx="7861300" cy="322262"/>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6566" name="Rectangle 5"/>
          <p:cNvSpPr/>
          <p:nvPr>
            <p:custDataLst>
              <p:tags r:id="rId5"/>
            </p:custDataLst>
          </p:nvPr>
        </p:nvSpPr>
        <p:spPr>
          <a:xfrm>
            <a:off x="119063" y="5024438"/>
            <a:ext cx="436562" cy="1477962"/>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66567" name="Rectangle 6"/>
          <p:cNvSpPr/>
          <p:nvPr>
            <p:custDataLst>
              <p:tags r:id="rId6"/>
            </p:custDataLst>
          </p:nvPr>
        </p:nvSpPr>
        <p:spPr>
          <a:xfrm>
            <a:off x="989013" y="5024438"/>
            <a:ext cx="7861300" cy="1477962"/>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6568" name="Rectangle 7"/>
          <p:cNvSpPr/>
          <p:nvPr>
            <p:custDataLst>
              <p:tags r:id="rId7"/>
            </p:custDataLst>
          </p:nvPr>
        </p:nvSpPr>
        <p:spPr>
          <a:xfrm>
            <a:off x="1050925" y="5084763"/>
            <a:ext cx="638175" cy="1079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66569" name="Rectangle 8"/>
          <p:cNvSpPr/>
          <p:nvPr>
            <p:custDataLst>
              <p:tags r:id="rId8"/>
            </p:custDataLst>
          </p:nvPr>
        </p:nvSpPr>
        <p:spPr>
          <a:xfrm>
            <a:off x="1069975" y="5237163"/>
            <a:ext cx="1304925" cy="56991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66570" name="Rectangle 9"/>
          <p:cNvSpPr/>
          <p:nvPr>
            <p:custDataLst>
              <p:tags r:id="rId9"/>
            </p:custDataLst>
          </p:nvPr>
        </p:nvSpPr>
        <p:spPr>
          <a:xfrm>
            <a:off x="2225675" y="5867400"/>
            <a:ext cx="984250" cy="585788"/>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66571" name="Rectangle 10"/>
          <p:cNvSpPr/>
          <p:nvPr>
            <p:custDataLst>
              <p:tags r:id="rId10"/>
            </p:custDataLst>
          </p:nvPr>
        </p:nvSpPr>
        <p:spPr>
          <a:xfrm>
            <a:off x="2276475" y="6056313"/>
            <a:ext cx="415925" cy="1222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66572" name="Rectangle 11"/>
          <p:cNvSpPr/>
          <p:nvPr>
            <p:custDataLst>
              <p:tags r:id="rId11"/>
            </p:custDataLst>
          </p:nvPr>
        </p:nvSpPr>
        <p:spPr>
          <a:xfrm>
            <a:off x="2273300" y="6178550"/>
            <a:ext cx="419100" cy="24923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66573" name="Rectangle 12"/>
          <p:cNvSpPr/>
          <p:nvPr>
            <p:custDataLst>
              <p:tags r:id="rId12"/>
            </p:custDataLst>
          </p:nvPr>
        </p:nvSpPr>
        <p:spPr>
          <a:xfrm>
            <a:off x="4784725" y="5867400"/>
            <a:ext cx="2066925" cy="58737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66574" name="Rectangle 13"/>
          <p:cNvSpPr/>
          <p:nvPr>
            <p:custDataLst>
              <p:tags r:id="rId13"/>
            </p:custDataLst>
          </p:nvPr>
        </p:nvSpPr>
        <p:spPr>
          <a:xfrm>
            <a:off x="6892925" y="5867400"/>
            <a:ext cx="1638300" cy="58737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66575" name="Rectangle 14"/>
          <p:cNvSpPr/>
          <p:nvPr>
            <p:custDataLst>
              <p:tags r:id="rId14"/>
            </p:custDataLst>
          </p:nvPr>
        </p:nvSpPr>
        <p:spPr>
          <a:xfrm>
            <a:off x="1060450" y="5867400"/>
            <a:ext cx="1125538" cy="58737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66576" name="Rectangle 15"/>
          <p:cNvSpPr/>
          <p:nvPr>
            <p:custDataLst>
              <p:tags r:id="rId15"/>
            </p:custDataLst>
          </p:nvPr>
        </p:nvSpPr>
        <p:spPr>
          <a:xfrm>
            <a:off x="3251200" y="5867400"/>
            <a:ext cx="1492250" cy="58737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66577" name="Rectangle 16"/>
          <p:cNvSpPr/>
          <p:nvPr>
            <p:custDataLst>
              <p:tags r:id="rId16"/>
            </p:custDataLst>
          </p:nvPr>
        </p:nvSpPr>
        <p:spPr>
          <a:xfrm>
            <a:off x="8572500" y="5867400"/>
            <a:ext cx="198438" cy="58737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66578" name="Rectangle 17"/>
          <p:cNvSpPr/>
          <p:nvPr>
            <p:custDataLst>
              <p:tags r:id="rId17"/>
            </p:custDataLst>
          </p:nvPr>
        </p:nvSpPr>
        <p:spPr>
          <a:xfrm>
            <a:off x="2730500" y="6056313"/>
            <a:ext cx="427038"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66579" name="Rectangle 18"/>
          <p:cNvSpPr/>
          <p:nvPr>
            <p:custDataLst>
              <p:tags r:id="rId18"/>
            </p:custDataLst>
          </p:nvPr>
        </p:nvSpPr>
        <p:spPr>
          <a:xfrm>
            <a:off x="6954838" y="6056313"/>
            <a:ext cx="36036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66580" name="Rectangle 19"/>
          <p:cNvSpPr/>
          <p:nvPr>
            <p:custDataLst>
              <p:tags r:id="rId19"/>
            </p:custDataLst>
          </p:nvPr>
        </p:nvSpPr>
        <p:spPr>
          <a:xfrm>
            <a:off x="7340600" y="6056313"/>
            <a:ext cx="358775"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66581" name="Rectangle 20"/>
          <p:cNvSpPr/>
          <p:nvPr>
            <p:custDataLst>
              <p:tags r:id="rId20"/>
            </p:custDataLst>
          </p:nvPr>
        </p:nvSpPr>
        <p:spPr>
          <a:xfrm>
            <a:off x="7724775" y="6056313"/>
            <a:ext cx="358775"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66582" name="Rectangle 21"/>
          <p:cNvSpPr/>
          <p:nvPr>
            <p:custDataLst>
              <p:tags r:id="rId21"/>
            </p:custDataLst>
          </p:nvPr>
        </p:nvSpPr>
        <p:spPr>
          <a:xfrm>
            <a:off x="8110538" y="6056313"/>
            <a:ext cx="36036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66583" name="Rectangle 22"/>
          <p:cNvSpPr/>
          <p:nvPr>
            <p:custDataLst>
              <p:tags r:id="rId22"/>
            </p:custDataLst>
          </p:nvPr>
        </p:nvSpPr>
        <p:spPr>
          <a:xfrm>
            <a:off x="1131888" y="6056313"/>
            <a:ext cx="307975"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66584" name="Rectangle 23"/>
          <p:cNvSpPr/>
          <p:nvPr>
            <p:custDataLst>
              <p:tags r:id="rId23"/>
            </p:custDataLst>
          </p:nvPr>
        </p:nvSpPr>
        <p:spPr>
          <a:xfrm>
            <a:off x="1804988" y="6056313"/>
            <a:ext cx="307975"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66585" name="Rectangle 24"/>
          <p:cNvSpPr/>
          <p:nvPr>
            <p:custDataLst>
              <p:tags r:id="rId24"/>
            </p:custDataLst>
          </p:nvPr>
        </p:nvSpPr>
        <p:spPr>
          <a:xfrm>
            <a:off x="1468438" y="6056313"/>
            <a:ext cx="307975"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66586" name="Rectangle 25"/>
          <p:cNvSpPr/>
          <p:nvPr>
            <p:custDataLst>
              <p:tags r:id="rId25"/>
            </p:custDataLst>
          </p:nvPr>
        </p:nvSpPr>
        <p:spPr>
          <a:xfrm>
            <a:off x="4260850" y="6056313"/>
            <a:ext cx="444500" cy="1222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66587" name="Rectangle 26"/>
          <p:cNvSpPr/>
          <p:nvPr>
            <p:custDataLst>
              <p:tags r:id="rId26"/>
            </p:custDataLst>
          </p:nvPr>
        </p:nvSpPr>
        <p:spPr>
          <a:xfrm>
            <a:off x="3289300" y="6056313"/>
            <a:ext cx="444500" cy="1222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66588" name="Rectangle 27"/>
          <p:cNvSpPr/>
          <p:nvPr>
            <p:custDataLst>
              <p:tags r:id="rId27"/>
            </p:custDataLst>
          </p:nvPr>
        </p:nvSpPr>
        <p:spPr>
          <a:xfrm>
            <a:off x="3773488" y="6056313"/>
            <a:ext cx="444500" cy="1222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66589" name="Rectangle 28"/>
          <p:cNvSpPr/>
          <p:nvPr>
            <p:custDataLst>
              <p:tags r:id="rId28"/>
            </p:custDataLst>
          </p:nvPr>
        </p:nvSpPr>
        <p:spPr>
          <a:xfrm>
            <a:off x="4260850" y="6178550"/>
            <a:ext cx="444500" cy="24923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66590" name="Rectangle 29"/>
          <p:cNvSpPr/>
          <p:nvPr>
            <p:custDataLst>
              <p:tags r:id="rId29"/>
            </p:custDataLst>
          </p:nvPr>
        </p:nvSpPr>
        <p:spPr>
          <a:xfrm>
            <a:off x="3289300" y="6178550"/>
            <a:ext cx="444500" cy="24923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66591" name="Rectangle 30"/>
          <p:cNvSpPr/>
          <p:nvPr>
            <p:custDataLst>
              <p:tags r:id="rId30"/>
            </p:custDataLst>
          </p:nvPr>
        </p:nvSpPr>
        <p:spPr>
          <a:xfrm>
            <a:off x="3773488" y="6178550"/>
            <a:ext cx="444500" cy="24923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66592" name="Rectangle 31"/>
          <p:cNvSpPr/>
          <p:nvPr>
            <p:custDataLst>
              <p:tags r:id="rId31"/>
            </p:custDataLst>
          </p:nvPr>
        </p:nvSpPr>
        <p:spPr>
          <a:xfrm>
            <a:off x="4346575" y="5237163"/>
            <a:ext cx="1984375" cy="56991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66593" name="Rectangle 32"/>
          <p:cNvSpPr/>
          <p:nvPr>
            <p:custDataLst>
              <p:tags r:id="rId32"/>
            </p:custDataLst>
          </p:nvPr>
        </p:nvSpPr>
        <p:spPr>
          <a:xfrm>
            <a:off x="4419600" y="5432425"/>
            <a:ext cx="406400"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66594" name="Rectangle 33"/>
          <p:cNvSpPr/>
          <p:nvPr>
            <p:custDataLst>
              <p:tags r:id="rId33"/>
            </p:custDataLst>
          </p:nvPr>
        </p:nvSpPr>
        <p:spPr>
          <a:xfrm>
            <a:off x="4886325" y="5432425"/>
            <a:ext cx="404813"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66595" name="Rectangle 34"/>
          <p:cNvSpPr/>
          <p:nvPr>
            <p:custDataLst>
              <p:tags r:id="rId34"/>
            </p:custDataLst>
          </p:nvPr>
        </p:nvSpPr>
        <p:spPr>
          <a:xfrm>
            <a:off x="5353050" y="5432425"/>
            <a:ext cx="406400"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66596" name="Rectangle 35"/>
          <p:cNvSpPr/>
          <p:nvPr>
            <p:custDataLst>
              <p:tags r:id="rId35"/>
            </p:custDataLst>
          </p:nvPr>
        </p:nvSpPr>
        <p:spPr>
          <a:xfrm>
            <a:off x="6376988" y="5237163"/>
            <a:ext cx="2393950" cy="56991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66597" name="Rectangle 36"/>
          <p:cNvSpPr/>
          <p:nvPr>
            <p:custDataLst>
              <p:tags r:id="rId36"/>
            </p:custDataLst>
          </p:nvPr>
        </p:nvSpPr>
        <p:spPr>
          <a:xfrm>
            <a:off x="6434138" y="5432425"/>
            <a:ext cx="417512"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66598" name="Rectangle 37"/>
          <p:cNvSpPr/>
          <p:nvPr>
            <p:custDataLst>
              <p:tags r:id="rId37"/>
            </p:custDataLst>
          </p:nvPr>
        </p:nvSpPr>
        <p:spPr>
          <a:xfrm>
            <a:off x="6899275" y="5432425"/>
            <a:ext cx="417513"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66599" name="Rectangle 38"/>
          <p:cNvSpPr/>
          <p:nvPr>
            <p:custDataLst>
              <p:tags r:id="rId38"/>
            </p:custDataLst>
          </p:nvPr>
        </p:nvSpPr>
        <p:spPr>
          <a:xfrm>
            <a:off x="7829550" y="5432425"/>
            <a:ext cx="417513"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66600" name="Rectangle 39"/>
          <p:cNvSpPr/>
          <p:nvPr>
            <p:custDataLst>
              <p:tags r:id="rId39"/>
            </p:custDataLst>
          </p:nvPr>
        </p:nvSpPr>
        <p:spPr>
          <a:xfrm>
            <a:off x="7364413" y="5432425"/>
            <a:ext cx="417512"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66601" name="Rectangle 40"/>
          <p:cNvSpPr/>
          <p:nvPr>
            <p:custDataLst>
              <p:tags r:id="rId40"/>
            </p:custDataLst>
          </p:nvPr>
        </p:nvSpPr>
        <p:spPr>
          <a:xfrm>
            <a:off x="8294688" y="5432425"/>
            <a:ext cx="417512"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66602" name="Rectangle 41"/>
          <p:cNvSpPr/>
          <p:nvPr>
            <p:custDataLst>
              <p:tags r:id="rId41"/>
            </p:custDataLst>
          </p:nvPr>
        </p:nvSpPr>
        <p:spPr>
          <a:xfrm>
            <a:off x="5821363" y="5432425"/>
            <a:ext cx="406400"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66603" name="Rectangle 42"/>
          <p:cNvSpPr/>
          <p:nvPr>
            <p:custDataLst>
              <p:tags r:id="rId42"/>
            </p:custDataLst>
          </p:nvPr>
        </p:nvSpPr>
        <p:spPr>
          <a:xfrm>
            <a:off x="3419475" y="5237163"/>
            <a:ext cx="882650" cy="56991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66604" name="Rectangle 43"/>
          <p:cNvSpPr/>
          <p:nvPr>
            <p:custDataLst>
              <p:tags r:id="rId43"/>
            </p:custDataLst>
          </p:nvPr>
        </p:nvSpPr>
        <p:spPr>
          <a:xfrm>
            <a:off x="3487738" y="5432425"/>
            <a:ext cx="344487"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66605" name="Rectangle 44"/>
          <p:cNvSpPr/>
          <p:nvPr>
            <p:custDataLst>
              <p:tags r:id="rId44"/>
            </p:custDataLst>
          </p:nvPr>
        </p:nvSpPr>
        <p:spPr>
          <a:xfrm>
            <a:off x="3890963" y="5432425"/>
            <a:ext cx="344487" cy="342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66606" name="Rectangle 45"/>
          <p:cNvSpPr/>
          <p:nvPr>
            <p:custDataLst>
              <p:tags r:id="rId45"/>
            </p:custDataLst>
          </p:nvPr>
        </p:nvSpPr>
        <p:spPr>
          <a:xfrm>
            <a:off x="1092200" y="5424488"/>
            <a:ext cx="280988"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66607" name="Rectangle 46"/>
          <p:cNvSpPr/>
          <p:nvPr>
            <p:custDataLst>
              <p:tags r:id="rId46"/>
            </p:custDataLst>
          </p:nvPr>
        </p:nvSpPr>
        <p:spPr>
          <a:xfrm>
            <a:off x="1414463" y="5424488"/>
            <a:ext cx="280987"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66608" name="Rectangle 47"/>
          <p:cNvSpPr/>
          <p:nvPr>
            <p:custDataLst>
              <p:tags r:id="rId47"/>
            </p:custDataLst>
          </p:nvPr>
        </p:nvSpPr>
        <p:spPr>
          <a:xfrm>
            <a:off x="2058988" y="5424488"/>
            <a:ext cx="280987"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66609" name="Rectangle 48"/>
          <p:cNvSpPr/>
          <p:nvPr>
            <p:custDataLst>
              <p:tags r:id="rId48"/>
            </p:custDataLst>
          </p:nvPr>
        </p:nvSpPr>
        <p:spPr>
          <a:xfrm>
            <a:off x="1736725" y="5424488"/>
            <a:ext cx="280988"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66610" name="Rectangle 49"/>
          <p:cNvSpPr/>
          <p:nvPr>
            <p:custDataLst>
              <p:tags r:id="rId49"/>
            </p:custDataLst>
          </p:nvPr>
        </p:nvSpPr>
        <p:spPr>
          <a:xfrm>
            <a:off x="4840288" y="6056313"/>
            <a:ext cx="35401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66611" name="Rectangle 50"/>
          <p:cNvSpPr/>
          <p:nvPr>
            <p:custDataLst>
              <p:tags r:id="rId50"/>
            </p:custDataLst>
          </p:nvPr>
        </p:nvSpPr>
        <p:spPr>
          <a:xfrm>
            <a:off x="5243513" y="6056313"/>
            <a:ext cx="35401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66612" name="Rectangle 51"/>
          <p:cNvSpPr/>
          <p:nvPr>
            <p:custDataLst>
              <p:tags r:id="rId51"/>
            </p:custDataLst>
          </p:nvPr>
        </p:nvSpPr>
        <p:spPr>
          <a:xfrm>
            <a:off x="6048375" y="6056313"/>
            <a:ext cx="354013"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66613" name="Rectangle 52"/>
          <p:cNvSpPr/>
          <p:nvPr>
            <p:custDataLst>
              <p:tags r:id="rId52"/>
            </p:custDataLst>
          </p:nvPr>
        </p:nvSpPr>
        <p:spPr>
          <a:xfrm>
            <a:off x="6443663" y="6056313"/>
            <a:ext cx="35401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66614" name="Rectangle 53"/>
          <p:cNvSpPr/>
          <p:nvPr>
            <p:custDataLst>
              <p:tags r:id="rId53"/>
            </p:custDataLst>
          </p:nvPr>
        </p:nvSpPr>
        <p:spPr>
          <a:xfrm>
            <a:off x="5646738" y="6056313"/>
            <a:ext cx="354012" cy="3714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66615" name="Rectangle 54"/>
          <p:cNvSpPr/>
          <p:nvPr>
            <p:custDataLst>
              <p:tags r:id="rId54"/>
            </p:custDataLst>
          </p:nvPr>
        </p:nvSpPr>
        <p:spPr>
          <a:xfrm>
            <a:off x="3048000" y="830263"/>
            <a:ext cx="2030413" cy="379412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6616" name="Rectangle 55"/>
          <p:cNvSpPr/>
          <p:nvPr>
            <p:custDataLst>
              <p:tags r:id="rId55"/>
            </p:custDataLst>
          </p:nvPr>
        </p:nvSpPr>
        <p:spPr>
          <a:xfrm>
            <a:off x="989013" y="830263"/>
            <a:ext cx="1985962" cy="379412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6617" name="Rectangle 56"/>
          <p:cNvSpPr/>
          <p:nvPr>
            <p:custDataLst>
              <p:tags r:id="rId56"/>
            </p:custDataLst>
          </p:nvPr>
        </p:nvSpPr>
        <p:spPr>
          <a:xfrm>
            <a:off x="5164138" y="830263"/>
            <a:ext cx="3686175" cy="3794125"/>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6618" name="Rectangle 57"/>
          <p:cNvSpPr/>
          <p:nvPr>
            <p:custDataLst>
              <p:tags r:id="rId57"/>
            </p:custDataLst>
          </p:nvPr>
        </p:nvSpPr>
        <p:spPr>
          <a:xfrm>
            <a:off x="119063" y="3543300"/>
            <a:ext cx="436562" cy="1011238"/>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66619" name="Rectangle 58"/>
          <p:cNvSpPr/>
          <p:nvPr>
            <p:custDataLst>
              <p:tags r:id="rId58"/>
            </p:custDataLst>
          </p:nvPr>
        </p:nvSpPr>
        <p:spPr>
          <a:xfrm>
            <a:off x="119063" y="2203450"/>
            <a:ext cx="436562" cy="1268413"/>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66620" name="Rectangle 59"/>
          <p:cNvSpPr/>
          <p:nvPr>
            <p:custDataLst>
              <p:tags r:id="rId59"/>
            </p:custDataLst>
          </p:nvPr>
        </p:nvSpPr>
        <p:spPr>
          <a:xfrm>
            <a:off x="520700" y="3721100"/>
            <a:ext cx="576263" cy="542925"/>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66621" name="Rectangle 60"/>
          <p:cNvSpPr/>
          <p:nvPr>
            <p:custDataLst>
              <p:tags r:id="rId60"/>
            </p:custDataLst>
          </p:nvPr>
        </p:nvSpPr>
        <p:spPr>
          <a:xfrm>
            <a:off x="520700" y="4303713"/>
            <a:ext cx="576263" cy="215900"/>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66622" name="Rectangle 61"/>
          <p:cNvSpPr/>
          <p:nvPr>
            <p:custDataLst>
              <p:tags r:id="rId61"/>
            </p:custDataLst>
          </p:nvPr>
        </p:nvSpPr>
        <p:spPr>
          <a:xfrm>
            <a:off x="520700" y="2398713"/>
            <a:ext cx="576263" cy="17621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66623" name="Rectangle 62"/>
          <p:cNvSpPr/>
          <p:nvPr>
            <p:custDataLst>
              <p:tags r:id="rId62"/>
            </p:custDataLst>
          </p:nvPr>
        </p:nvSpPr>
        <p:spPr>
          <a:xfrm>
            <a:off x="520700" y="2627313"/>
            <a:ext cx="576263" cy="77311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66624" name="Line 63"/>
          <p:cNvSpPr/>
          <p:nvPr>
            <p:custDataLst>
              <p:tags r:id="rId63"/>
            </p:custDataLst>
          </p:nvPr>
        </p:nvSpPr>
        <p:spPr>
          <a:xfrm>
            <a:off x="989013" y="931863"/>
            <a:ext cx="1985962" cy="0"/>
          </a:xfrm>
          <a:prstGeom prst="line">
            <a:avLst/>
          </a:prstGeom>
          <a:ln w="28575" cap="flat" cmpd="sng">
            <a:solidFill>
              <a:schemeClr val="folHlink"/>
            </a:solidFill>
            <a:prstDash val="solid"/>
            <a:headEnd type="none" w="med" len="med"/>
            <a:tailEnd type="triangle" w="med" len="med"/>
          </a:ln>
        </p:spPr>
      </p:sp>
      <p:sp>
        <p:nvSpPr>
          <p:cNvPr id="66625" name="Line 64"/>
          <p:cNvSpPr/>
          <p:nvPr>
            <p:custDataLst>
              <p:tags r:id="rId64"/>
            </p:custDataLst>
          </p:nvPr>
        </p:nvSpPr>
        <p:spPr>
          <a:xfrm>
            <a:off x="5164138" y="931863"/>
            <a:ext cx="3686175" cy="0"/>
          </a:xfrm>
          <a:prstGeom prst="line">
            <a:avLst/>
          </a:prstGeom>
          <a:ln w="28575" cap="flat" cmpd="sng">
            <a:solidFill>
              <a:schemeClr val="folHlink"/>
            </a:solidFill>
            <a:prstDash val="solid"/>
            <a:headEnd type="none" w="med" len="med"/>
            <a:tailEnd type="triangle" w="med" len="med"/>
          </a:ln>
        </p:spPr>
      </p:sp>
      <p:sp>
        <p:nvSpPr>
          <p:cNvPr id="66626" name="Line 65"/>
          <p:cNvSpPr/>
          <p:nvPr>
            <p:custDataLst>
              <p:tags r:id="rId65"/>
            </p:custDataLst>
          </p:nvPr>
        </p:nvSpPr>
        <p:spPr>
          <a:xfrm>
            <a:off x="3048000" y="931863"/>
            <a:ext cx="2030413" cy="0"/>
          </a:xfrm>
          <a:prstGeom prst="line">
            <a:avLst/>
          </a:prstGeom>
          <a:ln w="28575" cap="flat" cmpd="sng">
            <a:solidFill>
              <a:schemeClr val="folHlink"/>
            </a:solidFill>
            <a:prstDash val="solid"/>
            <a:headEnd type="none" w="med" len="med"/>
            <a:tailEnd type="triangle" w="med" len="med"/>
          </a:ln>
        </p:spPr>
      </p:sp>
      <p:grpSp>
        <p:nvGrpSpPr>
          <p:cNvPr id="66627" name="Group 66"/>
          <p:cNvGrpSpPr/>
          <p:nvPr/>
        </p:nvGrpSpPr>
        <p:grpSpPr>
          <a:xfrm>
            <a:off x="5254625" y="1050925"/>
            <a:ext cx="3500438" cy="3151188"/>
            <a:chOff x="3310" y="804"/>
            <a:chExt cx="2205" cy="2148"/>
          </a:xfrm>
        </p:grpSpPr>
        <p:sp>
          <p:nvSpPr>
            <p:cNvPr id="66749" name="Rectangle 67"/>
            <p:cNvSpPr/>
            <p:nvPr>
              <p:custDataLst>
                <p:tags r:id="rId66"/>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66750" name="Rectangle 68"/>
            <p:cNvSpPr/>
            <p:nvPr>
              <p:custDataLst>
                <p:tags r:id="rId67"/>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66628" name="Rectangle 69"/>
          <p:cNvSpPr/>
          <p:nvPr>
            <p:custDataLst>
              <p:tags r:id="rId68"/>
            </p:custDataLst>
          </p:nvPr>
        </p:nvSpPr>
        <p:spPr>
          <a:xfrm>
            <a:off x="2124075" y="1050925"/>
            <a:ext cx="768350" cy="315118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66629" name="Rectangle 70"/>
          <p:cNvSpPr/>
          <p:nvPr>
            <p:custDataLst>
              <p:tags r:id="rId69"/>
            </p:custDataLst>
          </p:nvPr>
        </p:nvSpPr>
        <p:spPr>
          <a:xfrm>
            <a:off x="1077913" y="1050925"/>
            <a:ext cx="979487" cy="315118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66630" name="Group 71"/>
          <p:cNvGrpSpPr/>
          <p:nvPr/>
        </p:nvGrpSpPr>
        <p:grpSpPr>
          <a:xfrm>
            <a:off x="3127375" y="1050925"/>
            <a:ext cx="1858963" cy="3151188"/>
            <a:chOff x="1970" y="804"/>
            <a:chExt cx="1171" cy="2148"/>
          </a:xfrm>
        </p:grpSpPr>
        <p:sp>
          <p:nvSpPr>
            <p:cNvPr id="66747" name="Rectangle 72"/>
            <p:cNvSpPr/>
            <p:nvPr>
              <p:custDataLst>
                <p:tags r:id="rId70"/>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66748" name="Rectangle 73"/>
            <p:cNvSpPr/>
            <p:nvPr>
              <p:custDataLst>
                <p:tags r:id="rId71"/>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66631" name="Rectangle 74"/>
          <p:cNvSpPr/>
          <p:nvPr>
            <p:custDataLst>
              <p:tags r:id="rId72"/>
            </p:custDataLst>
          </p:nvPr>
        </p:nvSpPr>
        <p:spPr>
          <a:xfrm>
            <a:off x="5254625" y="3543300"/>
            <a:ext cx="3500438" cy="100330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66632" name="Rectangle 75"/>
          <p:cNvSpPr/>
          <p:nvPr>
            <p:custDataLst>
              <p:tags r:id="rId73"/>
            </p:custDataLst>
          </p:nvPr>
        </p:nvSpPr>
        <p:spPr>
          <a:xfrm>
            <a:off x="5254625" y="1201738"/>
            <a:ext cx="3500438" cy="96202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66633" name="Rectangle 76"/>
          <p:cNvSpPr/>
          <p:nvPr>
            <p:custDataLst>
              <p:tags r:id="rId74"/>
            </p:custDataLst>
          </p:nvPr>
        </p:nvSpPr>
        <p:spPr>
          <a:xfrm>
            <a:off x="5254625" y="2203450"/>
            <a:ext cx="3500438" cy="126841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66634" name="Rectangle 77"/>
          <p:cNvSpPr/>
          <p:nvPr>
            <p:custDataLst>
              <p:tags r:id="rId75"/>
            </p:custDataLst>
          </p:nvPr>
        </p:nvSpPr>
        <p:spPr>
          <a:xfrm>
            <a:off x="3127375" y="2203450"/>
            <a:ext cx="1858963" cy="126841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66635" name="Rectangle 78"/>
          <p:cNvSpPr/>
          <p:nvPr>
            <p:custDataLst>
              <p:tags r:id="rId76"/>
            </p:custDataLst>
          </p:nvPr>
        </p:nvSpPr>
        <p:spPr>
          <a:xfrm>
            <a:off x="1077913" y="1201738"/>
            <a:ext cx="1814512" cy="96202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66636" name="Rectangle 79"/>
          <p:cNvSpPr/>
          <p:nvPr>
            <p:custDataLst>
              <p:tags r:id="rId77"/>
            </p:custDataLst>
          </p:nvPr>
        </p:nvSpPr>
        <p:spPr>
          <a:xfrm>
            <a:off x="1077913" y="2203450"/>
            <a:ext cx="1814512" cy="126841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66637" name="Rectangle 80"/>
          <p:cNvSpPr/>
          <p:nvPr>
            <p:custDataLst>
              <p:tags r:id="rId78"/>
            </p:custDataLst>
          </p:nvPr>
        </p:nvSpPr>
        <p:spPr>
          <a:xfrm>
            <a:off x="1096963" y="3541713"/>
            <a:ext cx="1814512" cy="1004887"/>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66638" name="Rectangle 81"/>
          <p:cNvSpPr/>
          <p:nvPr>
            <p:custDataLst>
              <p:tags r:id="rId79"/>
            </p:custDataLst>
          </p:nvPr>
        </p:nvSpPr>
        <p:spPr>
          <a:xfrm>
            <a:off x="1508125" y="4303713"/>
            <a:ext cx="438150"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66639" name="Rectangle 82"/>
          <p:cNvSpPr/>
          <p:nvPr>
            <p:custDataLst>
              <p:tags r:id="rId80"/>
            </p:custDataLst>
          </p:nvPr>
        </p:nvSpPr>
        <p:spPr>
          <a:xfrm>
            <a:off x="1149350" y="2398713"/>
            <a:ext cx="1663700" cy="1762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66640" name="Rectangle 83"/>
          <p:cNvSpPr/>
          <p:nvPr>
            <p:custDataLst>
              <p:tags r:id="rId81"/>
            </p:custDataLst>
          </p:nvPr>
        </p:nvSpPr>
        <p:spPr>
          <a:xfrm>
            <a:off x="5308600" y="4303713"/>
            <a:ext cx="1039813"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66641" name="Rectangle 84"/>
          <p:cNvSpPr/>
          <p:nvPr>
            <p:custDataLst>
              <p:tags r:id="rId82"/>
            </p:custDataLst>
          </p:nvPr>
        </p:nvSpPr>
        <p:spPr>
          <a:xfrm>
            <a:off x="5308600" y="2398713"/>
            <a:ext cx="1039813" cy="1762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66642" name="Rectangle 85"/>
          <p:cNvSpPr/>
          <p:nvPr>
            <p:custDataLst>
              <p:tags r:id="rId83"/>
            </p:custDataLst>
          </p:nvPr>
        </p:nvSpPr>
        <p:spPr>
          <a:xfrm>
            <a:off x="6464300" y="4303713"/>
            <a:ext cx="2230438"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66643" name="Rectangle 86"/>
          <p:cNvSpPr/>
          <p:nvPr>
            <p:custDataLst>
              <p:tags r:id="rId84"/>
            </p:custDataLst>
          </p:nvPr>
        </p:nvSpPr>
        <p:spPr>
          <a:xfrm>
            <a:off x="3127375" y="3543300"/>
            <a:ext cx="1854200" cy="100330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66644" name="Rectangle 87"/>
          <p:cNvSpPr/>
          <p:nvPr>
            <p:custDataLst>
              <p:tags r:id="rId85"/>
            </p:custDataLst>
          </p:nvPr>
        </p:nvSpPr>
        <p:spPr>
          <a:xfrm>
            <a:off x="3127375" y="1201738"/>
            <a:ext cx="1858963" cy="962025"/>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66645" name="Rectangle 88"/>
          <p:cNvSpPr/>
          <p:nvPr>
            <p:custDataLst>
              <p:tags r:id="rId86"/>
            </p:custDataLst>
          </p:nvPr>
        </p:nvSpPr>
        <p:spPr>
          <a:xfrm>
            <a:off x="3676650" y="2398713"/>
            <a:ext cx="1239838" cy="1762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66646" name="Rectangle 89"/>
          <p:cNvSpPr/>
          <p:nvPr>
            <p:custDataLst>
              <p:tags r:id="rId87"/>
            </p:custDataLst>
          </p:nvPr>
        </p:nvSpPr>
        <p:spPr>
          <a:xfrm>
            <a:off x="2143125" y="4303713"/>
            <a:ext cx="669925"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66647" name="Rectangle 90"/>
          <p:cNvSpPr/>
          <p:nvPr>
            <p:custDataLst>
              <p:tags r:id="rId88"/>
            </p:custDataLst>
          </p:nvPr>
        </p:nvSpPr>
        <p:spPr>
          <a:xfrm>
            <a:off x="5308600" y="3721100"/>
            <a:ext cx="1039813"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66648" name="Rectangle 91"/>
          <p:cNvSpPr/>
          <p:nvPr>
            <p:custDataLst>
              <p:tags r:id="rId89"/>
            </p:custDataLst>
          </p:nvPr>
        </p:nvSpPr>
        <p:spPr>
          <a:xfrm>
            <a:off x="3676650" y="4098925"/>
            <a:ext cx="1216025"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66649" name="Rectangle 92"/>
          <p:cNvSpPr/>
          <p:nvPr>
            <p:custDataLst>
              <p:tags r:id="rId90"/>
            </p:custDataLst>
          </p:nvPr>
        </p:nvSpPr>
        <p:spPr>
          <a:xfrm>
            <a:off x="3676650" y="3721100"/>
            <a:ext cx="1216025"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66650" name="Rectangle 93"/>
          <p:cNvSpPr/>
          <p:nvPr>
            <p:custDataLst>
              <p:tags r:id="rId91"/>
            </p:custDataLst>
          </p:nvPr>
        </p:nvSpPr>
        <p:spPr>
          <a:xfrm>
            <a:off x="3676650" y="3910013"/>
            <a:ext cx="1216025"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66651" name="Rectangle 94"/>
          <p:cNvSpPr/>
          <p:nvPr>
            <p:custDataLst>
              <p:tags r:id="rId92"/>
            </p:custDataLst>
          </p:nvPr>
        </p:nvSpPr>
        <p:spPr>
          <a:xfrm>
            <a:off x="5308600" y="3910013"/>
            <a:ext cx="1039813"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66652" name="Rectangle 95"/>
          <p:cNvSpPr/>
          <p:nvPr>
            <p:custDataLst>
              <p:tags r:id="rId93"/>
            </p:custDataLst>
          </p:nvPr>
        </p:nvSpPr>
        <p:spPr>
          <a:xfrm>
            <a:off x="5308600" y="4098925"/>
            <a:ext cx="1039813" cy="1651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66653" name="Rectangle 96"/>
          <p:cNvSpPr/>
          <p:nvPr>
            <p:custDataLst>
              <p:tags r:id="rId94"/>
            </p:custDataLst>
          </p:nvPr>
        </p:nvSpPr>
        <p:spPr>
          <a:xfrm>
            <a:off x="6464300" y="4162425"/>
            <a:ext cx="2230438" cy="1016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66654" name="Rectangle 97"/>
          <p:cNvSpPr/>
          <p:nvPr>
            <p:custDataLst>
              <p:tags r:id="rId95"/>
            </p:custDataLst>
          </p:nvPr>
        </p:nvSpPr>
        <p:spPr>
          <a:xfrm>
            <a:off x="6464300" y="3830638"/>
            <a:ext cx="2230438" cy="1016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66655" name="Rectangle 98"/>
          <p:cNvSpPr/>
          <p:nvPr>
            <p:custDataLst>
              <p:tags r:id="rId96"/>
            </p:custDataLst>
          </p:nvPr>
        </p:nvSpPr>
        <p:spPr>
          <a:xfrm>
            <a:off x="6464300" y="4051300"/>
            <a:ext cx="2230438" cy="1016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66656" name="Rectangle 99"/>
          <p:cNvSpPr/>
          <p:nvPr>
            <p:custDataLst>
              <p:tags r:id="rId97"/>
            </p:custDataLst>
          </p:nvPr>
        </p:nvSpPr>
        <p:spPr>
          <a:xfrm>
            <a:off x="6464300" y="3941763"/>
            <a:ext cx="1271588" cy="1000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66657" name="Rectangle 100"/>
          <p:cNvSpPr/>
          <p:nvPr>
            <p:custDataLst>
              <p:tags r:id="rId98"/>
            </p:custDataLst>
          </p:nvPr>
        </p:nvSpPr>
        <p:spPr>
          <a:xfrm>
            <a:off x="7751763" y="3941763"/>
            <a:ext cx="942975" cy="1000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66658" name="Rectangle 101"/>
          <p:cNvSpPr/>
          <p:nvPr>
            <p:custDataLst>
              <p:tags r:id="rId99"/>
            </p:custDataLst>
          </p:nvPr>
        </p:nvSpPr>
        <p:spPr>
          <a:xfrm>
            <a:off x="6464300" y="3721100"/>
            <a:ext cx="2230438" cy="1016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66659" name="Rectangle 102"/>
          <p:cNvSpPr/>
          <p:nvPr>
            <p:custDataLst>
              <p:tags r:id="rId100"/>
            </p:custDataLst>
          </p:nvPr>
        </p:nvSpPr>
        <p:spPr>
          <a:xfrm>
            <a:off x="1730375" y="2627313"/>
            <a:ext cx="215900" cy="7858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66660" name="Rectangle 103"/>
          <p:cNvSpPr/>
          <p:nvPr>
            <p:custDataLst>
              <p:tags r:id="rId101"/>
            </p:custDataLst>
          </p:nvPr>
        </p:nvSpPr>
        <p:spPr>
          <a:xfrm>
            <a:off x="7753350" y="2398713"/>
            <a:ext cx="950913" cy="1762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66661" name="Rectangle 104"/>
          <p:cNvSpPr/>
          <p:nvPr>
            <p:custDataLst>
              <p:tags r:id="rId102"/>
            </p:custDataLst>
          </p:nvPr>
        </p:nvSpPr>
        <p:spPr>
          <a:xfrm>
            <a:off x="6473825" y="2627313"/>
            <a:ext cx="1189038" cy="7858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66662" name="Rectangle 105"/>
          <p:cNvSpPr/>
          <p:nvPr>
            <p:custDataLst>
              <p:tags r:id="rId103"/>
            </p:custDataLst>
          </p:nvPr>
        </p:nvSpPr>
        <p:spPr>
          <a:xfrm>
            <a:off x="7753350" y="2627313"/>
            <a:ext cx="950913" cy="2063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66663" name="Rectangle 106"/>
          <p:cNvSpPr/>
          <p:nvPr>
            <p:custDataLst>
              <p:tags r:id="rId104"/>
            </p:custDataLst>
          </p:nvPr>
        </p:nvSpPr>
        <p:spPr>
          <a:xfrm>
            <a:off x="7753350" y="3208338"/>
            <a:ext cx="950913"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66664" name="Rectangle 107"/>
          <p:cNvSpPr/>
          <p:nvPr>
            <p:custDataLst>
              <p:tags r:id="rId105"/>
            </p:custDataLst>
          </p:nvPr>
        </p:nvSpPr>
        <p:spPr>
          <a:xfrm>
            <a:off x="7753350" y="2917825"/>
            <a:ext cx="950913" cy="20478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66665" name="Rectangle 108"/>
          <p:cNvSpPr/>
          <p:nvPr>
            <p:custDataLst>
              <p:tags r:id="rId106"/>
            </p:custDataLst>
          </p:nvPr>
        </p:nvSpPr>
        <p:spPr>
          <a:xfrm>
            <a:off x="1149350" y="1385888"/>
            <a:ext cx="215900"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66666" name="Rectangle 109"/>
          <p:cNvSpPr/>
          <p:nvPr>
            <p:custDataLst>
              <p:tags r:id="rId107"/>
            </p:custDataLst>
          </p:nvPr>
        </p:nvSpPr>
        <p:spPr>
          <a:xfrm>
            <a:off x="1149350" y="2627313"/>
            <a:ext cx="260350" cy="7858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66667" name="Rectangle 110"/>
          <p:cNvSpPr/>
          <p:nvPr>
            <p:custDataLst>
              <p:tags r:id="rId108"/>
            </p:custDataLst>
          </p:nvPr>
        </p:nvSpPr>
        <p:spPr>
          <a:xfrm>
            <a:off x="1439863" y="2627313"/>
            <a:ext cx="260350" cy="7858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66668" name="Rectangle 111"/>
          <p:cNvSpPr/>
          <p:nvPr>
            <p:custDataLst>
              <p:tags r:id="rId109"/>
            </p:custDataLst>
          </p:nvPr>
        </p:nvSpPr>
        <p:spPr>
          <a:xfrm>
            <a:off x="1976438" y="3208338"/>
            <a:ext cx="415925"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66669" name="Rectangle 112"/>
          <p:cNvSpPr/>
          <p:nvPr>
            <p:custDataLst>
              <p:tags r:id="rId110"/>
            </p:custDataLst>
          </p:nvPr>
        </p:nvSpPr>
        <p:spPr>
          <a:xfrm>
            <a:off x="1976438" y="2917825"/>
            <a:ext cx="415925" cy="20478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66670" name="Rectangle 113"/>
          <p:cNvSpPr/>
          <p:nvPr>
            <p:custDataLst>
              <p:tags r:id="rId111"/>
            </p:custDataLst>
          </p:nvPr>
        </p:nvSpPr>
        <p:spPr>
          <a:xfrm>
            <a:off x="1976438" y="2627313"/>
            <a:ext cx="415925" cy="2063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66671" name="Rectangle 114"/>
          <p:cNvSpPr/>
          <p:nvPr>
            <p:custDataLst>
              <p:tags r:id="rId112"/>
            </p:custDataLst>
          </p:nvPr>
        </p:nvSpPr>
        <p:spPr>
          <a:xfrm>
            <a:off x="5308600" y="2627313"/>
            <a:ext cx="284163" cy="7858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66672" name="Rectangle 115"/>
          <p:cNvSpPr/>
          <p:nvPr>
            <p:custDataLst>
              <p:tags r:id="rId113"/>
            </p:custDataLst>
          </p:nvPr>
        </p:nvSpPr>
        <p:spPr>
          <a:xfrm>
            <a:off x="5646738" y="3100388"/>
            <a:ext cx="701675" cy="3127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66673" name="Rectangle 116"/>
          <p:cNvSpPr/>
          <p:nvPr>
            <p:custDataLst>
              <p:tags r:id="rId114"/>
            </p:custDataLst>
          </p:nvPr>
        </p:nvSpPr>
        <p:spPr>
          <a:xfrm>
            <a:off x="5646738" y="2627313"/>
            <a:ext cx="701675" cy="3127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66674" name="Rectangle 117"/>
          <p:cNvSpPr/>
          <p:nvPr>
            <p:custDataLst>
              <p:tags r:id="rId115"/>
            </p:custDataLst>
          </p:nvPr>
        </p:nvSpPr>
        <p:spPr>
          <a:xfrm>
            <a:off x="5851525" y="1636713"/>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66675" name="Rectangle 118"/>
          <p:cNvSpPr/>
          <p:nvPr>
            <p:custDataLst>
              <p:tags r:id="rId116"/>
            </p:custDataLst>
          </p:nvPr>
        </p:nvSpPr>
        <p:spPr>
          <a:xfrm>
            <a:off x="7429500" y="1636713"/>
            <a:ext cx="22542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6676" name="Rectangle 119"/>
          <p:cNvSpPr/>
          <p:nvPr>
            <p:custDataLst>
              <p:tags r:id="rId117"/>
            </p:custDataLst>
          </p:nvPr>
        </p:nvSpPr>
        <p:spPr>
          <a:xfrm>
            <a:off x="5308600" y="1636713"/>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66677" name="Rectangle 120"/>
          <p:cNvSpPr/>
          <p:nvPr>
            <p:custDataLst>
              <p:tags r:id="rId118"/>
            </p:custDataLst>
          </p:nvPr>
        </p:nvSpPr>
        <p:spPr>
          <a:xfrm>
            <a:off x="2143125" y="1392238"/>
            <a:ext cx="669925" cy="50006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66678" name="Rectangle 121"/>
          <p:cNvSpPr/>
          <p:nvPr>
            <p:custDataLst>
              <p:tags r:id="rId119"/>
            </p:custDataLst>
          </p:nvPr>
        </p:nvSpPr>
        <p:spPr>
          <a:xfrm>
            <a:off x="6791325" y="1636713"/>
            <a:ext cx="6111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6679" name="Rectangle 122"/>
          <p:cNvSpPr/>
          <p:nvPr>
            <p:custDataLst>
              <p:tags r:id="rId120"/>
            </p:custDataLst>
          </p:nvPr>
        </p:nvSpPr>
        <p:spPr>
          <a:xfrm>
            <a:off x="6791325" y="1385888"/>
            <a:ext cx="6111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6680" name="Rectangle 123"/>
          <p:cNvSpPr/>
          <p:nvPr>
            <p:custDataLst>
              <p:tags r:id="rId121"/>
            </p:custDataLst>
          </p:nvPr>
        </p:nvSpPr>
        <p:spPr>
          <a:xfrm>
            <a:off x="7429500" y="1385888"/>
            <a:ext cx="22542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6681" name="Rectangle 124"/>
          <p:cNvSpPr/>
          <p:nvPr>
            <p:custDataLst>
              <p:tags r:id="rId122"/>
            </p:custDataLst>
          </p:nvPr>
        </p:nvSpPr>
        <p:spPr>
          <a:xfrm>
            <a:off x="4318000" y="1385888"/>
            <a:ext cx="284163"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66682" name="Rectangle 125"/>
          <p:cNvSpPr/>
          <p:nvPr>
            <p:custDataLst>
              <p:tags r:id="rId123"/>
            </p:custDataLst>
          </p:nvPr>
        </p:nvSpPr>
        <p:spPr>
          <a:xfrm>
            <a:off x="4654550" y="1385888"/>
            <a:ext cx="282575"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66683" name="Rectangle 126"/>
          <p:cNvSpPr/>
          <p:nvPr>
            <p:custDataLst>
              <p:tags r:id="rId124"/>
            </p:custDataLst>
          </p:nvPr>
        </p:nvSpPr>
        <p:spPr>
          <a:xfrm>
            <a:off x="3648075" y="1385888"/>
            <a:ext cx="284163"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66684" name="Rectangle 127"/>
          <p:cNvSpPr/>
          <p:nvPr>
            <p:custDataLst>
              <p:tags r:id="rId125"/>
            </p:custDataLst>
          </p:nvPr>
        </p:nvSpPr>
        <p:spPr>
          <a:xfrm>
            <a:off x="3983038" y="1385888"/>
            <a:ext cx="282575"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66685" name="Rectangle 128"/>
          <p:cNvSpPr/>
          <p:nvPr>
            <p:custDataLst>
              <p:tags r:id="rId126"/>
            </p:custDataLst>
          </p:nvPr>
        </p:nvSpPr>
        <p:spPr>
          <a:xfrm>
            <a:off x="1730375" y="1385888"/>
            <a:ext cx="215900"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66686" name="Rectangle 129"/>
          <p:cNvSpPr/>
          <p:nvPr>
            <p:custDataLst>
              <p:tags r:id="rId127"/>
            </p:custDataLst>
          </p:nvPr>
        </p:nvSpPr>
        <p:spPr>
          <a:xfrm>
            <a:off x="5308600" y="1385888"/>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66687" name="Rectangle 130"/>
          <p:cNvSpPr/>
          <p:nvPr>
            <p:custDataLst>
              <p:tags r:id="rId128"/>
            </p:custDataLst>
          </p:nvPr>
        </p:nvSpPr>
        <p:spPr>
          <a:xfrm>
            <a:off x="5851525" y="1385888"/>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66688" name="Rectangle 131"/>
          <p:cNvSpPr/>
          <p:nvPr>
            <p:custDataLst>
              <p:tags r:id="rId129"/>
            </p:custDataLst>
          </p:nvPr>
        </p:nvSpPr>
        <p:spPr>
          <a:xfrm>
            <a:off x="119063" y="1201738"/>
            <a:ext cx="436562" cy="974725"/>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66689" name="Group 132"/>
          <p:cNvGrpSpPr/>
          <p:nvPr/>
        </p:nvGrpSpPr>
        <p:grpSpPr>
          <a:xfrm>
            <a:off x="660400" y="1385888"/>
            <a:ext cx="436563" cy="487362"/>
            <a:chOff x="416" y="803"/>
            <a:chExt cx="275" cy="307"/>
          </a:xfrm>
        </p:grpSpPr>
        <p:sp>
          <p:nvSpPr>
            <p:cNvPr id="66745" name="Rectangle 133"/>
            <p:cNvSpPr/>
            <p:nvPr>
              <p:custDataLst>
                <p:tags r:id="rId130"/>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66746" name="Rectangle 134"/>
            <p:cNvSpPr/>
            <p:nvPr>
              <p:custDataLst>
                <p:tags r:id="rId131"/>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66690" name="Rectangle 135"/>
          <p:cNvSpPr/>
          <p:nvPr>
            <p:custDataLst>
              <p:tags r:id="rId132"/>
            </p:custDataLst>
          </p:nvPr>
        </p:nvSpPr>
        <p:spPr>
          <a:xfrm>
            <a:off x="1819275" y="881063"/>
            <a:ext cx="323850" cy="106362"/>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66691" name="Rectangle 136"/>
          <p:cNvSpPr/>
          <p:nvPr>
            <p:custDataLst>
              <p:tags r:id="rId133"/>
            </p:custDataLst>
          </p:nvPr>
        </p:nvSpPr>
        <p:spPr>
          <a:xfrm>
            <a:off x="3900488" y="881063"/>
            <a:ext cx="323850" cy="106362"/>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66692" name="Line 137"/>
          <p:cNvSpPr/>
          <p:nvPr>
            <p:custDataLst>
              <p:tags r:id="rId134"/>
            </p:custDataLst>
          </p:nvPr>
        </p:nvSpPr>
        <p:spPr>
          <a:xfrm>
            <a:off x="989013" y="4279900"/>
            <a:ext cx="7861300" cy="0"/>
          </a:xfrm>
          <a:prstGeom prst="line">
            <a:avLst/>
          </a:prstGeom>
          <a:ln w="12700" cap="flat" cmpd="sng">
            <a:solidFill>
              <a:schemeClr val="hlink"/>
            </a:solidFill>
            <a:prstDash val="sysDot"/>
            <a:headEnd type="none" w="med" len="med"/>
            <a:tailEnd type="none" w="med" len="med"/>
          </a:ln>
        </p:spPr>
      </p:sp>
      <p:sp>
        <p:nvSpPr>
          <p:cNvPr id="66693" name="Rectangle 138"/>
          <p:cNvSpPr/>
          <p:nvPr>
            <p:custDataLst>
              <p:tags r:id="rId135"/>
            </p:custDataLst>
          </p:nvPr>
        </p:nvSpPr>
        <p:spPr>
          <a:xfrm>
            <a:off x="6845300" y="881063"/>
            <a:ext cx="323850" cy="106362"/>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66694" name="Rectangle 139"/>
          <p:cNvSpPr/>
          <p:nvPr>
            <p:custDataLst>
              <p:tags r:id="rId136"/>
            </p:custDataLst>
          </p:nvPr>
        </p:nvSpPr>
        <p:spPr>
          <a:xfrm>
            <a:off x="3167063" y="1385888"/>
            <a:ext cx="369887"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66695" name="Rectangle 140"/>
          <p:cNvSpPr/>
          <p:nvPr>
            <p:custDataLst>
              <p:tags r:id="rId137"/>
            </p:custDataLst>
          </p:nvPr>
        </p:nvSpPr>
        <p:spPr>
          <a:xfrm>
            <a:off x="1508125" y="3721100"/>
            <a:ext cx="438150" cy="54292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66696" name="Rectangle 141"/>
          <p:cNvSpPr/>
          <p:nvPr>
            <p:custDataLst>
              <p:tags r:id="rId138"/>
            </p:custDataLst>
          </p:nvPr>
        </p:nvSpPr>
        <p:spPr>
          <a:xfrm>
            <a:off x="1149350" y="3721100"/>
            <a:ext cx="311150" cy="54292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66697" name="Rectangle 142"/>
          <p:cNvSpPr/>
          <p:nvPr>
            <p:custDataLst>
              <p:tags r:id="rId139"/>
            </p:custDataLst>
          </p:nvPr>
        </p:nvSpPr>
        <p:spPr>
          <a:xfrm>
            <a:off x="2143125" y="3721100"/>
            <a:ext cx="669925" cy="54292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66698" name="Rectangle 143"/>
          <p:cNvSpPr/>
          <p:nvPr>
            <p:custDataLst>
              <p:tags r:id="rId140"/>
            </p:custDataLst>
          </p:nvPr>
        </p:nvSpPr>
        <p:spPr>
          <a:xfrm>
            <a:off x="2143125" y="1392238"/>
            <a:ext cx="669925" cy="71596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66699" name="Rectangle 144"/>
          <p:cNvSpPr/>
          <p:nvPr>
            <p:custDataLst>
              <p:tags r:id="rId141"/>
            </p:custDataLst>
          </p:nvPr>
        </p:nvSpPr>
        <p:spPr>
          <a:xfrm>
            <a:off x="3167063" y="3721100"/>
            <a:ext cx="369887" cy="54292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66700" name="Rectangle 145"/>
          <p:cNvSpPr/>
          <p:nvPr>
            <p:custDataLst>
              <p:tags r:id="rId142"/>
            </p:custDataLst>
          </p:nvPr>
        </p:nvSpPr>
        <p:spPr>
          <a:xfrm>
            <a:off x="3676650" y="4303713"/>
            <a:ext cx="1216025"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66701" name="Rectangle 146"/>
          <p:cNvSpPr/>
          <p:nvPr>
            <p:custDataLst>
              <p:tags r:id="rId143"/>
            </p:custDataLst>
          </p:nvPr>
        </p:nvSpPr>
        <p:spPr>
          <a:xfrm>
            <a:off x="3176588" y="4303713"/>
            <a:ext cx="369887"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66702" name="Group 147"/>
          <p:cNvGrpSpPr/>
          <p:nvPr/>
        </p:nvGrpSpPr>
        <p:grpSpPr>
          <a:xfrm>
            <a:off x="3676650" y="2627313"/>
            <a:ext cx="1239838" cy="495300"/>
            <a:chOff x="2316" y="1585"/>
            <a:chExt cx="781" cy="312"/>
          </a:xfrm>
        </p:grpSpPr>
        <p:sp>
          <p:nvSpPr>
            <p:cNvPr id="66741" name="Rectangle 148"/>
            <p:cNvSpPr/>
            <p:nvPr>
              <p:custDataLst>
                <p:tags r:id="rId144"/>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66742" name="Rectangle 149"/>
            <p:cNvSpPr/>
            <p:nvPr>
              <p:custDataLst>
                <p:tags r:id="rId145"/>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66743" name="Rectangle 150"/>
            <p:cNvSpPr/>
            <p:nvPr>
              <p:custDataLst>
                <p:tags r:id="rId146"/>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66744" name="Rectangle 151"/>
            <p:cNvSpPr/>
            <p:nvPr>
              <p:custDataLst>
                <p:tags r:id="rId147"/>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66703" name="Rectangle 152"/>
          <p:cNvSpPr/>
          <p:nvPr>
            <p:custDataLst>
              <p:tags r:id="rId148"/>
            </p:custDataLst>
          </p:nvPr>
        </p:nvSpPr>
        <p:spPr>
          <a:xfrm>
            <a:off x="119063" y="4583113"/>
            <a:ext cx="436562" cy="411162"/>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66704" name="Rectangle 153"/>
          <p:cNvSpPr/>
          <p:nvPr>
            <p:custDataLst>
              <p:tags r:id="rId149"/>
            </p:custDataLst>
          </p:nvPr>
        </p:nvSpPr>
        <p:spPr>
          <a:xfrm>
            <a:off x="1149350" y="4702175"/>
            <a:ext cx="1243013"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66705" name="Rectangle 154"/>
          <p:cNvSpPr/>
          <p:nvPr>
            <p:custDataLst>
              <p:tags r:id="rId150"/>
            </p:custDataLst>
          </p:nvPr>
        </p:nvSpPr>
        <p:spPr>
          <a:xfrm>
            <a:off x="2701925" y="4702175"/>
            <a:ext cx="1243013"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66706" name="Rectangle 155"/>
          <p:cNvSpPr/>
          <p:nvPr>
            <p:custDataLst>
              <p:tags r:id="rId151"/>
            </p:custDataLst>
          </p:nvPr>
        </p:nvSpPr>
        <p:spPr>
          <a:xfrm>
            <a:off x="4254500" y="4702175"/>
            <a:ext cx="1243013"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66707" name="Rectangle 156"/>
          <p:cNvSpPr/>
          <p:nvPr>
            <p:custDataLst>
              <p:tags r:id="rId152"/>
            </p:custDataLst>
          </p:nvPr>
        </p:nvSpPr>
        <p:spPr>
          <a:xfrm>
            <a:off x="7361238" y="4695825"/>
            <a:ext cx="1243012"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66708" name="Rectangle 157"/>
          <p:cNvSpPr/>
          <p:nvPr>
            <p:custDataLst>
              <p:tags r:id="rId153"/>
            </p:custDataLst>
          </p:nvPr>
        </p:nvSpPr>
        <p:spPr>
          <a:xfrm>
            <a:off x="5807075" y="4702175"/>
            <a:ext cx="1243013" cy="21590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66709" name="Rectangle 158"/>
          <p:cNvSpPr/>
          <p:nvPr>
            <p:custDataLst>
              <p:tags r:id="rId154"/>
            </p:custDataLst>
          </p:nvPr>
        </p:nvSpPr>
        <p:spPr>
          <a:xfrm>
            <a:off x="1439863" y="1385888"/>
            <a:ext cx="215900" cy="71755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66710" name="Rectangle 159"/>
          <p:cNvSpPr/>
          <p:nvPr>
            <p:custDataLst>
              <p:tags r:id="rId155"/>
            </p:custDataLst>
          </p:nvPr>
        </p:nvSpPr>
        <p:spPr>
          <a:xfrm>
            <a:off x="520700" y="1887538"/>
            <a:ext cx="576263" cy="23653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66711" name="Rectangle 160"/>
          <p:cNvSpPr/>
          <p:nvPr>
            <p:custDataLst>
              <p:tags r:id="rId156"/>
            </p:custDataLst>
          </p:nvPr>
        </p:nvSpPr>
        <p:spPr>
          <a:xfrm>
            <a:off x="520700" y="1384300"/>
            <a:ext cx="142875" cy="487363"/>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66712" name="Rectangle 161"/>
          <p:cNvSpPr/>
          <p:nvPr>
            <p:custDataLst>
              <p:tags r:id="rId157"/>
            </p:custDataLst>
          </p:nvPr>
        </p:nvSpPr>
        <p:spPr>
          <a:xfrm>
            <a:off x="5851525" y="1887538"/>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66713" name="Group 162"/>
          <p:cNvGrpSpPr/>
          <p:nvPr/>
        </p:nvGrpSpPr>
        <p:grpSpPr>
          <a:xfrm>
            <a:off x="8093075" y="1385888"/>
            <a:ext cx="611188" cy="738187"/>
            <a:chOff x="5098" y="873"/>
            <a:chExt cx="385" cy="465"/>
          </a:xfrm>
        </p:grpSpPr>
        <p:sp>
          <p:nvSpPr>
            <p:cNvPr id="66738" name="Rectangle 163"/>
            <p:cNvSpPr/>
            <p:nvPr>
              <p:custDataLst>
                <p:tags r:id="rId158"/>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6739" name="Rectangle 164"/>
            <p:cNvSpPr/>
            <p:nvPr>
              <p:custDataLst>
                <p:tags r:id="rId159"/>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6740" name="Rectangle 165"/>
            <p:cNvSpPr/>
            <p:nvPr>
              <p:custDataLst>
                <p:tags r:id="rId160"/>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66714" name="Rectangle 166"/>
          <p:cNvSpPr/>
          <p:nvPr>
            <p:custDataLst>
              <p:tags r:id="rId161"/>
            </p:custDataLst>
          </p:nvPr>
        </p:nvSpPr>
        <p:spPr>
          <a:xfrm>
            <a:off x="6791325" y="1887538"/>
            <a:ext cx="6111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6715" name="Rectangle 167"/>
          <p:cNvSpPr/>
          <p:nvPr>
            <p:custDataLst>
              <p:tags r:id="rId162"/>
            </p:custDataLst>
          </p:nvPr>
        </p:nvSpPr>
        <p:spPr>
          <a:xfrm>
            <a:off x="7429500" y="1887538"/>
            <a:ext cx="22542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6716" name="Rectangle 168"/>
          <p:cNvSpPr/>
          <p:nvPr>
            <p:custDataLst>
              <p:tags r:id="rId163"/>
            </p:custDataLst>
          </p:nvPr>
        </p:nvSpPr>
        <p:spPr>
          <a:xfrm>
            <a:off x="5308600" y="1887538"/>
            <a:ext cx="496888"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66717" name="Rectangle 169"/>
          <p:cNvSpPr/>
          <p:nvPr>
            <p:custDataLst>
              <p:tags r:id="rId164"/>
            </p:custDataLst>
          </p:nvPr>
        </p:nvSpPr>
        <p:spPr>
          <a:xfrm>
            <a:off x="6473825" y="1887538"/>
            <a:ext cx="28257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6718" name="Rectangle 170"/>
          <p:cNvSpPr/>
          <p:nvPr>
            <p:custDataLst>
              <p:tags r:id="rId165"/>
            </p:custDataLst>
          </p:nvPr>
        </p:nvSpPr>
        <p:spPr>
          <a:xfrm>
            <a:off x="2424113" y="3208338"/>
            <a:ext cx="415925"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66719" name="Rectangle 171"/>
          <p:cNvSpPr/>
          <p:nvPr>
            <p:custDataLst>
              <p:tags r:id="rId166"/>
            </p:custDataLst>
          </p:nvPr>
        </p:nvSpPr>
        <p:spPr>
          <a:xfrm>
            <a:off x="2424113" y="2917825"/>
            <a:ext cx="415925" cy="20478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66720" name="Rectangle 172"/>
          <p:cNvSpPr/>
          <p:nvPr>
            <p:custDataLst>
              <p:tags r:id="rId167"/>
            </p:custDataLst>
          </p:nvPr>
        </p:nvSpPr>
        <p:spPr>
          <a:xfrm>
            <a:off x="2424113" y="2627313"/>
            <a:ext cx="415925" cy="2063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66721" name="Rectangle 173"/>
          <p:cNvSpPr/>
          <p:nvPr>
            <p:custDataLst>
              <p:tags r:id="rId168"/>
            </p:custDataLst>
          </p:nvPr>
        </p:nvSpPr>
        <p:spPr>
          <a:xfrm>
            <a:off x="3184525" y="3208338"/>
            <a:ext cx="415925"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66722" name="Rectangle 174"/>
          <p:cNvSpPr/>
          <p:nvPr>
            <p:custDataLst>
              <p:tags r:id="rId169"/>
            </p:custDataLst>
          </p:nvPr>
        </p:nvSpPr>
        <p:spPr>
          <a:xfrm>
            <a:off x="3184525" y="2917825"/>
            <a:ext cx="415925" cy="204788"/>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66723" name="Rectangle 175"/>
          <p:cNvSpPr/>
          <p:nvPr>
            <p:custDataLst>
              <p:tags r:id="rId170"/>
            </p:custDataLst>
          </p:nvPr>
        </p:nvSpPr>
        <p:spPr>
          <a:xfrm>
            <a:off x="3184525" y="2627313"/>
            <a:ext cx="415925" cy="20637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66724" name="Rectangle 176"/>
          <p:cNvSpPr/>
          <p:nvPr>
            <p:custDataLst>
              <p:tags r:id="rId171"/>
            </p:custDataLst>
          </p:nvPr>
        </p:nvSpPr>
        <p:spPr>
          <a:xfrm>
            <a:off x="4567238" y="3208338"/>
            <a:ext cx="349250"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66725" name="Rectangle 177"/>
          <p:cNvSpPr/>
          <p:nvPr>
            <p:custDataLst>
              <p:tags r:id="rId172"/>
            </p:custDataLst>
          </p:nvPr>
        </p:nvSpPr>
        <p:spPr>
          <a:xfrm>
            <a:off x="3676650" y="3208338"/>
            <a:ext cx="349250"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66726" name="Rectangle 178"/>
          <p:cNvSpPr/>
          <p:nvPr>
            <p:custDataLst>
              <p:tags r:id="rId173"/>
            </p:custDataLst>
          </p:nvPr>
        </p:nvSpPr>
        <p:spPr>
          <a:xfrm>
            <a:off x="4121150" y="3208338"/>
            <a:ext cx="349250" cy="2047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66727" name="Rectangle 179"/>
          <p:cNvSpPr/>
          <p:nvPr>
            <p:custDataLst>
              <p:tags r:id="rId174"/>
            </p:custDataLst>
          </p:nvPr>
        </p:nvSpPr>
        <p:spPr>
          <a:xfrm>
            <a:off x="2403475" y="5237163"/>
            <a:ext cx="981075" cy="56991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66728" name="Rectangle 180"/>
          <p:cNvSpPr/>
          <p:nvPr>
            <p:custDataLst>
              <p:tags r:id="rId175"/>
            </p:custDataLst>
          </p:nvPr>
        </p:nvSpPr>
        <p:spPr>
          <a:xfrm>
            <a:off x="2725738" y="5424488"/>
            <a:ext cx="280987"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66729" name="Rectangle 181"/>
          <p:cNvSpPr/>
          <p:nvPr>
            <p:custDataLst>
              <p:tags r:id="rId176"/>
            </p:custDataLst>
          </p:nvPr>
        </p:nvSpPr>
        <p:spPr>
          <a:xfrm>
            <a:off x="2403475" y="5424488"/>
            <a:ext cx="280988"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66730" name="Rectangle 182"/>
          <p:cNvSpPr/>
          <p:nvPr>
            <p:custDataLst>
              <p:tags r:id="rId177"/>
            </p:custDataLst>
          </p:nvPr>
        </p:nvSpPr>
        <p:spPr>
          <a:xfrm>
            <a:off x="3051175" y="5424488"/>
            <a:ext cx="280988" cy="34448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66731" name="McK Footnote"/>
          <p:cNvSpPr txBox="1"/>
          <p:nvPr>
            <p:custDataLst>
              <p:tags r:id="rId178"/>
            </p:custDataLst>
          </p:nvPr>
        </p:nvSpPr>
        <p:spPr>
          <a:xfrm>
            <a:off x="125413" y="6532563"/>
            <a:ext cx="82200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a:t>
            </a:r>
            <a:r>
              <a:rPr lang="zh-CN" altLang="en-US" sz="1200" dirty="0">
                <a:solidFill>
                  <a:srgbClr val="000000"/>
                </a:solidFill>
              </a:rPr>
              <a:t>	</a:t>
            </a:r>
            <a:r>
              <a:rPr lang="zh-CN" altLang="en-US" sz="1200" dirty="0">
                <a:solidFill>
                  <a:schemeClr val="bg1"/>
                </a:solidFill>
              </a:rPr>
              <a:t>小组分析</a:t>
            </a:r>
            <a:endParaRPr lang="zh-CN" altLang="en-US" sz="1200" dirty="0">
              <a:solidFill>
                <a:schemeClr val="bg1"/>
              </a:solidFill>
            </a:endParaRPr>
          </a:p>
        </p:txBody>
      </p:sp>
      <p:grpSp>
        <p:nvGrpSpPr>
          <p:cNvPr id="66732" name="Group 184"/>
          <p:cNvGrpSpPr/>
          <p:nvPr/>
        </p:nvGrpSpPr>
        <p:grpSpPr>
          <a:xfrm>
            <a:off x="130175" y="250825"/>
            <a:ext cx="406400" cy="698500"/>
            <a:chOff x="82" y="158"/>
            <a:chExt cx="256" cy="440"/>
          </a:xfrm>
        </p:grpSpPr>
        <p:sp>
          <p:nvSpPr>
            <p:cNvPr id="66736" name="Rectangle 185"/>
            <p:cNvSpPr/>
            <p:nvPr>
              <p:custDataLst>
                <p:tags r:id="rId179"/>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6737" name="WordArt 186"/>
            <p:cNvSpPr>
              <a:spLocks noTextEdit="1"/>
            </p:cNvSpPr>
            <p:nvPr>
              <p:custDataLst>
                <p:tags r:id="rId180"/>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
        <p:nvSpPr>
          <p:cNvPr id="66733" name="Rectangle 187"/>
          <p:cNvSpPr/>
          <p:nvPr>
            <p:custDataLst>
              <p:tags r:id="rId181"/>
            </p:custDataLst>
          </p:nvPr>
        </p:nvSpPr>
        <p:spPr>
          <a:xfrm>
            <a:off x="6483350" y="1385888"/>
            <a:ext cx="28257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6734" name="Rectangle 188"/>
          <p:cNvSpPr/>
          <p:nvPr>
            <p:custDataLst>
              <p:tags r:id="rId182"/>
            </p:custDataLst>
          </p:nvPr>
        </p:nvSpPr>
        <p:spPr>
          <a:xfrm>
            <a:off x="6473825" y="1636713"/>
            <a:ext cx="282575" cy="23653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6735" name="Rectangle 189"/>
          <p:cNvSpPr/>
          <p:nvPr>
            <p:custDataLst>
              <p:tags r:id="rId183"/>
            </p:custDataLst>
          </p:nvPr>
        </p:nvSpPr>
        <p:spPr>
          <a:xfrm>
            <a:off x="7691438" y="1385888"/>
            <a:ext cx="373062" cy="738187"/>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6861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3" name="" r:id="rId2" imgW="0" imgH="0" progId="TCLayout.ActiveDocument.1">
                  <p:embed/>
                </p:oleObj>
              </mc:Choice>
              <mc:Fallback>
                <p:oleObj name="" r:id="rId2" imgW="0" imgH="0" progId="TCLayout.ActiveDocument.1">
                  <p:embed/>
                  <p:pic>
                    <p:nvPicPr>
                      <p:cNvPr id="0" name="图片 3092"/>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68612" name="Group 3"/>
          <p:cNvGrpSpPr/>
          <p:nvPr/>
        </p:nvGrpSpPr>
        <p:grpSpPr>
          <a:xfrm>
            <a:off x="69850" y="693738"/>
            <a:ext cx="8843963" cy="5716587"/>
            <a:chOff x="44" y="437"/>
            <a:chExt cx="5571" cy="3601"/>
          </a:xfrm>
        </p:grpSpPr>
        <p:sp>
          <p:nvSpPr>
            <p:cNvPr id="68646"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8647"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68648"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8649"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68650"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68651"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68652"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68653"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68654"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68655"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68656"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68657"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68658"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68659"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68660"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68661"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68662"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68663"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68664"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68665"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68666"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68667"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68668"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68669"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68670"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68671"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68672"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68673"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68674"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68675"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68676"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68677"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68678"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68679"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68680"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68681"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68682"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68683"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68684"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68685"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68686"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68687"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68688"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68689"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68690"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68691"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68692"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68693"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68694"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68695"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68696"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8697"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8698"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68699"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68700"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68701"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68702"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68703"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68704"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68705"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68706"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68707"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68708" name="Group 66"/>
            <p:cNvGrpSpPr/>
            <p:nvPr/>
          </p:nvGrpSpPr>
          <p:grpSpPr>
            <a:xfrm>
              <a:off x="3310" y="592"/>
              <a:ext cx="2205" cy="1985"/>
              <a:chOff x="3310" y="804"/>
              <a:chExt cx="2205" cy="2148"/>
            </a:xfrm>
          </p:grpSpPr>
          <p:sp>
            <p:nvSpPr>
              <p:cNvPr id="68827"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68828"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68709"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68710"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68711" name="Group 71"/>
            <p:cNvGrpSpPr/>
            <p:nvPr/>
          </p:nvGrpSpPr>
          <p:grpSpPr>
            <a:xfrm>
              <a:off x="1970" y="592"/>
              <a:ext cx="1171" cy="1985"/>
              <a:chOff x="1970" y="804"/>
              <a:chExt cx="1171" cy="2148"/>
            </a:xfrm>
          </p:grpSpPr>
          <p:sp>
            <p:nvSpPr>
              <p:cNvPr id="68825"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68826"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68712"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68713"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68714"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68715"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68716"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68717"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68718"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68719"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68720"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68721"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68722"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68723"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68724"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68725"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68726"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68727"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68728"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68729"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68730"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68731"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68732"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68733"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68734"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68735"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68736"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68737"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68738"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68739"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68740"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68741"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68742"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68743"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68744"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68745"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68746"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68747"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68748"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68749"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68750"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68751"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68752"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68753"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68754"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68755"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68756"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8757"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68758"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68759"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8760"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8761"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8762"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68763"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68764"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68765"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68766"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68767"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68768"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68769"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68770" name="Group 132"/>
            <p:cNvGrpSpPr/>
            <p:nvPr/>
          </p:nvGrpSpPr>
          <p:grpSpPr>
            <a:xfrm>
              <a:off x="416" y="803"/>
              <a:ext cx="275" cy="307"/>
              <a:chOff x="416" y="803"/>
              <a:chExt cx="275" cy="307"/>
            </a:xfrm>
          </p:grpSpPr>
          <p:sp>
            <p:nvSpPr>
              <p:cNvPr id="68823"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68824"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68771"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68772"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68773"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68774"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68775"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68776"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68777"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68778"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68779"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68780"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68781"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68782"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68783" name="Group 147"/>
            <p:cNvGrpSpPr/>
            <p:nvPr/>
          </p:nvGrpSpPr>
          <p:grpSpPr>
            <a:xfrm>
              <a:off x="2316" y="1585"/>
              <a:ext cx="781" cy="312"/>
              <a:chOff x="2316" y="1585"/>
              <a:chExt cx="781" cy="312"/>
            </a:xfrm>
          </p:grpSpPr>
          <p:sp>
            <p:nvSpPr>
              <p:cNvPr id="68819"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68820"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68821"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68822"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68784"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68785"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68786"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68787"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68788"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68789"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68790"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68791"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68792"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68793"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68794" name="Group 162"/>
            <p:cNvGrpSpPr/>
            <p:nvPr/>
          </p:nvGrpSpPr>
          <p:grpSpPr>
            <a:xfrm>
              <a:off x="5098" y="803"/>
              <a:ext cx="385" cy="465"/>
              <a:chOff x="5098" y="873"/>
              <a:chExt cx="385" cy="465"/>
            </a:xfrm>
          </p:grpSpPr>
          <p:sp>
            <p:nvSpPr>
              <p:cNvPr id="68816"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8817"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8818"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68795"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8796"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8797"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68798"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8799"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68800"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68801"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68802"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68803"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68804"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68805"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68806"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68807"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68808"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68809"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68810"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68811"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68812"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8813"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8814"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68815"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68613"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68614" name="Group 188"/>
          <p:cNvGrpSpPr/>
          <p:nvPr/>
        </p:nvGrpSpPr>
        <p:grpSpPr>
          <a:xfrm>
            <a:off x="130175" y="250825"/>
            <a:ext cx="406400" cy="698500"/>
            <a:chOff x="82" y="158"/>
            <a:chExt cx="256" cy="440"/>
          </a:xfrm>
        </p:grpSpPr>
        <p:sp>
          <p:nvSpPr>
            <p:cNvPr id="68644"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68645"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22335" name="Group 191"/>
          <p:cNvGrpSpPr/>
          <p:nvPr/>
        </p:nvGrpSpPr>
        <p:grpSpPr>
          <a:xfrm>
            <a:off x="1065213" y="965200"/>
            <a:ext cx="7715250" cy="1565275"/>
            <a:chOff x="671" y="608"/>
            <a:chExt cx="4860" cy="986"/>
          </a:xfrm>
        </p:grpSpPr>
        <p:sp>
          <p:nvSpPr>
            <p:cNvPr id="68616" name="Rectangle 192"/>
            <p:cNvSpPr/>
            <p:nvPr>
              <p:custDataLst>
                <p:tags r:id="rId184"/>
              </p:custDataLst>
            </p:nvPr>
          </p:nvSpPr>
          <p:spPr>
            <a:xfrm>
              <a:off x="736" y="608"/>
              <a:ext cx="1056"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1.1 </a:t>
              </a:r>
              <a:r>
                <a:rPr lang="zh-CN" altLang="en-US" sz="900" b="1" dirty="0"/>
                <a:t>以“客户</a:t>
              </a:r>
              <a:r>
                <a:rPr lang="en-US" altLang="zh-CN" sz="900" b="1" dirty="0"/>
                <a:t>”</a:t>
              </a:r>
              <a:r>
                <a:rPr lang="zh-CN" altLang="en-US" sz="900" b="1" dirty="0"/>
                <a:t>为中心的全方位管理</a:t>
              </a:r>
              <a:endParaRPr lang="zh-CN" altLang="en-US" sz="900" b="1" dirty="0"/>
            </a:p>
          </p:txBody>
        </p:sp>
        <p:sp>
          <p:nvSpPr>
            <p:cNvPr id="68617" name="Rectangle 193"/>
            <p:cNvSpPr/>
            <p:nvPr>
              <p:custDataLst>
                <p:tags r:id="rId185"/>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68618" name="Rectangle 194"/>
            <p:cNvSpPr/>
            <p:nvPr>
              <p:custDataLst>
                <p:tags r:id="rId186"/>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68619" name="Rectangle 195"/>
            <p:cNvSpPr/>
            <p:nvPr>
              <p:custDataLst>
                <p:tags r:id="rId187"/>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68620" name="Rectangle 196"/>
            <p:cNvSpPr/>
            <p:nvPr>
              <p:custDataLst>
                <p:tags r:id="rId188"/>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68621" name="Rectangle 197"/>
            <p:cNvSpPr/>
            <p:nvPr>
              <p:custDataLst>
                <p:tags r:id="rId189"/>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68622" name="Rectangle 198"/>
            <p:cNvSpPr/>
            <p:nvPr>
              <p:custDataLst>
                <p:tags r:id="rId190"/>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68623" name="Rectangle 199"/>
            <p:cNvSpPr/>
            <p:nvPr>
              <p:custDataLst>
                <p:tags r:id="rId191"/>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8624" name="Rectangle 200"/>
            <p:cNvSpPr/>
            <p:nvPr>
              <p:custDataLst>
                <p:tags r:id="rId192"/>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68625" name="Rectangle 201"/>
            <p:cNvSpPr/>
            <p:nvPr>
              <p:custDataLst>
                <p:tags r:id="rId193"/>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8626" name="Rectangle 202"/>
            <p:cNvSpPr/>
            <p:nvPr>
              <p:custDataLst>
                <p:tags r:id="rId194"/>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68627" name="Rectangle 203"/>
            <p:cNvSpPr/>
            <p:nvPr>
              <p:custDataLst>
                <p:tags r:id="rId195"/>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68628" name="Rectangle 204"/>
            <p:cNvSpPr/>
            <p:nvPr>
              <p:custDataLst>
                <p:tags r:id="rId196"/>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68629" name="Rectangle 205"/>
            <p:cNvSpPr/>
            <p:nvPr>
              <p:custDataLst>
                <p:tags r:id="rId197"/>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68630" name="Rectangle 206"/>
            <p:cNvSpPr/>
            <p:nvPr>
              <p:custDataLst>
                <p:tags r:id="rId198"/>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68631" name="Rectangle 207"/>
            <p:cNvSpPr/>
            <p:nvPr>
              <p:custDataLst>
                <p:tags r:id="rId199"/>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68632" name="Rectangle 208"/>
            <p:cNvSpPr/>
            <p:nvPr>
              <p:custDataLst>
                <p:tags r:id="rId200"/>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68633" name="Rectangle 209"/>
            <p:cNvSpPr/>
            <p:nvPr>
              <p:custDataLst>
                <p:tags r:id="rId201"/>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68634" name="Rectangle 210"/>
            <p:cNvSpPr/>
            <p:nvPr>
              <p:custDataLst>
                <p:tags r:id="rId202"/>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68635" name="Rectangle 211"/>
            <p:cNvSpPr/>
            <p:nvPr>
              <p:custDataLst>
                <p:tags r:id="rId203"/>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68636" name="Rectangle 212"/>
            <p:cNvSpPr/>
            <p:nvPr>
              <p:custDataLst>
                <p:tags r:id="rId204"/>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68637" name="Rectangle 213"/>
            <p:cNvSpPr/>
            <p:nvPr>
              <p:custDataLst>
                <p:tags r:id="rId205"/>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68638" name="Rectangle 214"/>
            <p:cNvSpPr/>
            <p:nvPr>
              <p:custDataLst>
                <p:tags r:id="rId206"/>
              </p:custDataLst>
            </p:nvPr>
          </p:nvSpPr>
          <p:spPr>
            <a:xfrm>
              <a:off x="509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8639" name="Rectangle 215"/>
            <p:cNvSpPr/>
            <p:nvPr>
              <p:custDataLst>
                <p:tags r:id="rId207"/>
              </p:custDataLst>
            </p:nvPr>
          </p:nvSpPr>
          <p:spPr>
            <a:xfrm>
              <a:off x="509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68640" name="Rectangle 216"/>
            <p:cNvSpPr/>
            <p:nvPr>
              <p:custDataLst>
                <p:tags r:id="rId208"/>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8641" name="Rectangle 217"/>
            <p:cNvSpPr/>
            <p:nvPr>
              <p:custDataLst>
                <p:tags r:id="rId209"/>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68642" name="Rectangle 218"/>
            <p:cNvSpPr/>
            <p:nvPr>
              <p:custDataLst>
                <p:tags r:id="rId210"/>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68643" name="Rectangle 219"/>
            <p:cNvSpPr/>
            <p:nvPr>
              <p:custDataLst>
                <p:tags r:id="rId211"/>
              </p:custDataLst>
            </p:nvPr>
          </p:nvSpPr>
          <p:spPr>
            <a:xfrm>
              <a:off x="671" y="760"/>
              <a:ext cx="4860" cy="834"/>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22335"/>
                                        </p:tgtEl>
                                        <p:attrNameLst>
                                          <p:attrName>style.visibility</p:attrName>
                                        </p:attrNameLst>
                                      </p:cBhvr>
                                      <p:to>
                                        <p:strVal val="visible"/>
                                      </p:to>
                                    </p:set>
                                    <p:animEffect transition="in" filter="wipe(left)">
                                      <p:cBhvr>
                                        <p:cTn id="7" dur="500"/>
                                        <p:tgtEl>
                                          <p:spTgt spid="2822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7065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4" name="" r:id="rId2" imgW="0" imgH="0" progId="TCLayout.ActiveDocument.1">
                  <p:embed/>
                </p:oleObj>
              </mc:Choice>
              <mc:Fallback>
                <p:oleObj name="" r:id="rId2" imgW="0" imgH="0" progId="TCLayout.ActiveDocument.1">
                  <p:embed/>
                  <p:pic>
                    <p:nvPicPr>
                      <p:cNvPr id="0" name="图片 3093"/>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70660" name="Group 3"/>
          <p:cNvGrpSpPr/>
          <p:nvPr/>
        </p:nvGrpSpPr>
        <p:grpSpPr>
          <a:xfrm>
            <a:off x="69850" y="693738"/>
            <a:ext cx="8843963" cy="5716587"/>
            <a:chOff x="44" y="437"/>
            <a:chExt cx="5571" cy="3601"/>
          </a:xfrm>
        </p:grpSpPr>
        <p:sp>
          <p:nvSpPr>
            <p:cNvPr id="70713"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0714"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70715"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0716"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70717"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70718"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70719"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70720"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70721"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70722"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70723"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70724"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70725"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70726"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70727"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70728"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70729"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70730"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70731"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0732"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0733"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70734"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70735"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70736"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70737"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70738"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70739"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70740"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70741"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70742"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70743"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70744"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70745"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70746"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70747"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70748"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70749"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70750"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70751"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70752"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0753"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0754"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70755"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70756"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70757"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70758"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70759"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70760"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70761"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70762"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70763"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0764"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0765"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0766"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70767"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70768"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70769"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70770"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70771"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70772"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70773"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70774"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70775" name="Group 66"/>
            <p:cNvGrpSpPr/>
            <p:nvPr/>
          </p:nvGrpSpPr>
          <p:grpSpPr>
            <a:xfrm>
              <a:off x="3310" y="592"/>
              <a:ext cx="2205" cy="1985"/>
              <a:chOff x="3310" y="804"/>
              <a:chExt cx="2205" cy="2148"/>
            </a:xfrm>
          </p:grpSpPr>
          <p:sp>
            <p:nvSpPr>
              <p:cNvPr id="70894"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70895"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0776"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70777"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70778" name="Group 71"/>
            <p:cNvGrpSpPr/>
            <p:nvPr/>
          </p:nvGrpSpPr>
          <p:grpSpPr>
            <a:xfrm>
              <a:off x="1970" y="592"/>
              <a:ext cx="1171" cy="1985"/>
              <a:chOff x="1970" y="804"/>
              <a:chExt cx="1171" cy="2148"/>
            </a:xfrm>
          </p:grpSpPr>
          <p:sp>
            <p:nvSpPr>
              <p:cNvPr id="70892"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70893"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0779"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70780"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70781"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70782"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70783"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70784"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70785"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70786"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70787"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0788"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70789"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0790"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70791"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70792"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70793"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0794"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70795"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0796"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70797"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0798"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70799"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0800"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0801"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0802"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0803"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0804"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0805"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0806"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0807"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0808"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0809"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0810"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0811"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0812"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0813"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0814"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0815"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0816"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0817"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0818"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0819"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0820"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0821"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0822"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70823"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0824"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70825"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0826"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0827"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0828"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0829"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0830"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0831"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0832"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0833"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0834"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70835"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70836"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70837" name="Group 132"/>
            <p:cNvGrpSpPr/>
            <p:nvPr/>
          </p:nvGrpSpPr>
          <p:grpSpPr>
            <a:xfrm>
              <a:off x="416" y="803"/>
              <a:ext cx="275" cy="307"/>
              <a:chOff x="416" y="803"/>
              <a:chExt cx="275" cy="307"/>
            </a:xfrm>
          </p:grpSpPr>
          <p:sp>
            <p:nvSpPr>
              <p:cNvPr id="70890"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70891"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70838"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70839"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70840"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70841"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70842"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0843"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0844"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0845"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0846"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0847"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0848"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70849"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70850" name="Group 147"/>
            <p:cNvGrpSpPr/>
            <p:nvPr/>
          </p:nvGrpSpPr>
          <p:grpSpPr>
            <a:xfrm>
              <a:off x="2316" y="1585"/>
              <a:ext cx="781" cy="312"/>
              <a:chOff x="2316" y="1585"/>
              <a:chExt cx="781" cy="312"/>
            </a:xfrm>
          </p:grpSpPr>
          <p:sp>
            <p:nvSpPr>
              <p:cNvPr id="70886"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0887"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0888"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0889"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0851"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70852"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70853"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70854"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70855"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70856"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70857"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0858"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70859"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70860"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70861" name="Group 162"/>
            <p:cNvGrpSpPr/>
            <p:nvPr/>
          </p:nvGrpSpPr>
          <p:grpSpPr>
            <a:xfrm>
              <a:off x="5098" y="803"/>
              <a:ext cx="385" cy="465"/>
              <a:chOff x="5098" y="873"/>
              <a:chExt cx="385" cy="465"/>
            </a:xfrm>
          </p:grpSpPr>
          <p:sp>
            <p:nvSpPr>
              <p:cNvPr id="70883"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0884"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0885"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70862"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0863"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0864"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0865"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0866"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0867"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0868"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0869"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0870"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0871"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0872"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0873"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0874"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0875"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70876"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70877"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70878"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70879"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0880"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0881"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0882"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70661"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70662" name="Group 188"/>
          <p:cNvGrpSpPr/>
          <p:nvPr/>
        </p:nvGrpSpPr>
        <p:grpSpPr>
          <a:xfrm>
            <a:off x="130175" y="250825"/>
            <a:ext cx="406400" cy="698500"/>
            <a:chOff x="82" y="158"/>
            <a:chExt cx="256" cy="440"/>
          </a:xfrm>
        </p:grpSpPr>
        <p:sp>
          <p:nvSpPr>
            <p:cNvPr id="70711"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70712"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24383" name="Group 191"/>
          <p:cNvGrpSpPr/>
          <p:nvPr/>
        </p:nvGrpSpPr>
        <p:grpSpPr>
          <a:xfrm>
            <a:off x="1012825" y="2024063"/>
            <a:ext cx="7775575" cy="2200275"/>
            <a:chOff x="638" y="1275"/>
            <a:chExt cx="4898" cy="1386"/>
          </a:xfrm>
        </p:grpSpPr>
        <p:sp>
          <p:nvSpPr>
            <p:cNvPr id="70664" name="Rectangle 192"/>
            <p:cNvSpPr/>
            <p:nvPr>
              <p:custDataLst>
                <p:tags r:id="rId184"/>
              </p:custDataLst>
            </p:nvPr>
          </p:nvSpPr>
          <p:spPr>
            <a:xfrm>
              <a:off x="3906" y="1275"/>
              <a:ext cx="76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1.2 </a:t>
              </a:r>
              <a:r>
                <a:rPr lang="zh-CN" altLang="en-US" sz="900" b="1" dirty="0"/>
                <a:t>资产全寿命周期管理</a:t>
              </a:r>
              <a:endParaRPr lang="zh-CN" altLang="en-US" sz="900" b="1" dirty="0"/>
            </a:p>
          </p:txBody>
        </p:sp>
        <p:grpSp>
          <p:nvGrpSpPr>
            <p:cNvPr id="70665" name="Group 193"/>
            <p:cNvGrpSpPr/>
            <p:nvPr/>
          </p:nvGrpSpPr>
          <p:grpSpPr>
            <a:xfrm>
              <a:off x="724" y="1441"/>
              <a:ext cx="4759" cy="1175"/>
              <a:chOff x="724" y="1441"/>
              <a:chExt cx="4759" cy="1175"/>
            </a:xfrm>
          </p:grpSpPr>
          <p:sp>
            <p:nvSpPr>
              <p:cNvPr id="70669" name="Rectangle 194"/>
              <p:cNvSpPr/>
              <p:nvPr>
                <p:custDataLst>
                  <p:tags r:id="rId185"/>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0670" name="Rectangle 195"/>
              <p:cNvSpPr/>
              <p:nvPr>
                <p:custDataLst>
                  <p:tags r:id="rId186"/>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0671" name="Rectangle 196"/>
              <p:cNvSpPr/>
              <p:nvPr>
                <p:custDataLst>
                  <p:tags r:id="rId187"/>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0672" name="Rectangle 197"/>
              <p:cNvSpPr/>
              <p:nvPr>
                <p:custDataLst>
                  <p:tags r:id="rId188"/>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0673" name="Rectangle 198"/>
              <p:cNvSpPr/>
              <p:nvPr>
                <p:custDataLst>
                  <p:tags r:id="rId189"/>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0674" name="Rectangle 199"/>
              <p:cNvSpPr/>
              <p:nvPr>
                <p:custDataLst>
                  <p:tags r:id="rId190"/>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0675" name="Rectangle 200"/>
              <p:cNvSpPr/>
              <p:nvPr>
                <p:custDataLst>
                  <p:tags r:id="rId191"/>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0676" name="Rectangle 201"/>
              <p:cNvSpPr/>
              <p:nvPr>
                <p:custDataLst>
                  <p:tags r:id="rId192"/>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0677" name="Rectangle 202"/>
              <p:cNvSpPr/>
              <p:nvPr>
                <p:custDataLst>
                  <p:tags r:id="rId193"/>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0678" name="Rectangle 203"/>
              <p:cNvSpPr/>
              <p:nvPr>
                <p:custDataLst>
                  <p:tags r:id="rId194"/>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0679" name="Rectangle 204"/>
              <p:cNvSpPr/>
              <p:nvPr>
                <p:custDataLst>
                  <p:tags r:id="rId195"/>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0680" name="Rectangle 205"/>
              <p:cNvSpPr/>
              <p:nvPr>
                <p:custDataLst>
                  <p:tags r:id="rId196"/>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0681" name="Rectangle 206"/>
              <p:cNvSpPr/>
              <p:nvPr>
                <p:custDataLst>
                  <p:tags r:id="rId197"/>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0682" name="Rectangle 207"/>
              <p:cNvSpPr/>
              <p:nvPr>
                <p:custDataLst>
                  <p:tags r:id="rId198"/>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0683" name="Rectangle 208"/>
              <p:cNvSpPr/>
              <p:nvPr>
                <p:custDataLst>
                  <p:tags r:id="rId199"/>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0684" name="Rectangle 209"/>
              <p:cNvSpPr/>
              <p:nvPr>
                <p:custDataLst>
                  <p:tags r:id="rId200"/>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0685" name="Rectangle 210"/>
              <p:cNvSpPr/>
              <p:nvPr>
                <p:custDataLst>
                  <p:tags r:id="rId201"/>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0686" name="Rectangle 211"/>
              <p:cNvSpPr/>
              <p:nvPr>
                <p:custDataLst>
                  <p:tags r:id="rId202"/>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0687" name="Rectangle 212"/>
              <p:cNvSpPr/>
              <p:nvPr>
                <p:custDataLst>
                  <p:tags r:id="rId203"/>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0688" name="Rectangle 213"/>
              <p:cNvSpPr/>
              <p:nvPr>
                <p:custDataLst>
                  <p:tags r:id="rId204"/>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0689" name="Rectangle 214"/>
              <p:cNvSpPr/>
              <p:nvPr>
                <p:custDataLst>
                  <p:tags r:id="rId205"/>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0690" name="Rectangle 215"/>
              <p:cNvSpPr/>
              <p:nvPr>
                <p:custDataLst>
                  <p:tags r:id="rId206"/>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0691" name="Rectangle 216"/>
              <p:cNvSpPr/>
              <p:nvPr>
                <p:custDataLst>
                  <p:tags r:id="rId207"/>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0692" name="Rectangle 217"/>
              <p:cNvSpPr/>
              <p:nvPr>
                <p:custDataLst>
                  <p:tags r:id="rId208"/>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0693" name="Rectangle 218"/>
              <p:cNvSpPr/>
              <p:nvPr>
                <p:custDataLst>
                  <p:tags r:id="rId209"/>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0694" name="Rectangle 219"/>
              <p:cNvSpPr/>
              <p:nvPr>
                <p:custDataLst>
                  <p:tags r:id="rId210"/>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0695" name="Rectangle 220"/>
              <p:cNvSpPr/>
              <p:nvPr>
                <p:custDataLst>
                  <p:tags r:id="rId211"/>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0696" name="Rectangle 221"/>
              <p:cNvSpPr/>
              <p:nvPr>
                <p:custDataLst>
                  <p:tags r:id="rId212"/>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grpSp>
            <p:nvGrpSpPr>
              <p:cNvPr id="70697" name="Group 222"/>
              <p:cNvGrpSpPr/>
              <p:nvPr/>
            </p:nvGrpSpPr>
            <p:grpSpPr>
              <a:xfrm>
                <a:off x="2316" y="1585"/>
                <a:ext cx="781" cy="312"/>
                <a:chOff x="2316" y="1585"/>
                <a:chExt cx="781" cy="312"/>
              </a:xfrm>
            </p:grpSpPr>
            <p:sp>
              <p:nvSpPr>
                <p:cNvPr id="70707" name="Rectangle 223"/>
                <p:cNvSpPr/>
                <p:nvPr>
                  <p:custDataLst>
                    <p:tags r:id="rId21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0708" name="Rectangle 224"/>
                <p:cNvSpPr/>
                <p:nvPr>
                  <p:custDataLst>
                    <p:tags r:id="rId21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0709" name="Rectangle 225"/>
                <p:cNvSpPr/>
                <p:nvPr>
                  <p:custDataLst>
                    <p:tags r:id="rId21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0710" name="Rectangle 226"/>
                <p:cNvSpPr/>
                <p:nvPr>
                  <p:custDataLst>
                    <p:tags r:id="rId21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0698" name="Rectangle 227"/>
              <p:cNvSpPr/>
              <p:nvPr>
                <p:custDataLst>
                  <p:tags r:id="rId217"/>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0699" name="Rectangle 228"/>
              <p:cNvSpPr/>
              <p:nvPr>
                <p:custDataLst>
                  <p:tags r:id="rId218"/>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0700" name="Rectangle 229"/>
              <p:cNvSpPr/>
              <p:nvPr>
                <p:custDataLst>
                  <p:tags r:id="rId219"/>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0701" name="Rectangle 230"/>
              <p:cNvSpPr/>
              <p:nvPr>
                <p:custDataLst>
                  <p:tags r:id="rId220"/>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0702" name="Rectangle 231"/>
              <p:cNvSpPr/>
              <p:nvPr>
                <p:custDataLst>
                  <p:tags r:id="rId221"/>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0703" name="Rectangle 232"/>
              <p:cNvSpPr/>
              <p:nvPr>
                <p:custDataLst>
                  <p:tags r:id="rId222"/>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0704" name="Rectangle 233"/>
              <p:cNvSpPr/>
              <p:nvPr>
                <p:custDataLst>
                  <p:tags r:id="rId223"/>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0705" name="Rectangle 234"/>
              <p:cNvSpPr/>
              <p:nvPr>
                <p:custDataLst>
                  <p:tags r:id="rId224"/>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0706" name="Rectangle 235"/>
              <p:cNvSpPr/>
              <p:nvPr>
                <p:custDataLst>
                  <p:tags r:id="rId225"/>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0666" name="Rectangle 236"/>
            <p:cNvSpPr/>
            <p:nvPr>
              <p:custDataLst>
                <p:tags r:id="rId226"/>
              </p:custDataLst>
            </p:nvPr>
          </p:nvSpPr>
          <p:spPr>
            <a:xfrm>
              <a:off x="638" y="1392"/>
              <a:ext cx="4898" cy="744"/>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70667" name="Rectangle 237"/>
            <p:cNvSpPr/>
            <p:nvPr>
              <p:custDataLst>
                <p:tags r:id="rId227"/>
              </p:custDataLst>
            </p:nvPr>
          </p:nvSpPr>
          <p:spPr>
            <a:xfrm>
              <a:off x="884" y="2225"/>
              <a:ext cx="955" cy="436"/>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70668" name="Rectangle 238"/>
            <p:cNvSpPr/>
            <p:nvPr>
              <p:custDataLst>
                <p:tags r:id="rId228"/>
              </p:custDataLst>
            </p:nvPr>
          </p:nvSpPr>
          <p:spPr>
            <a:xfrm>
              <a:off x="3300" y="2225"/>
              <a:ext cx="2213" cy="436"/>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24383"/>
                                        </p:tgtEl>
                                        <p:attrNameLst>
                                          <p:attrName>style.visibility</p:attrName>
                                        </p:attrNameLst>
                                      </p:cBhvr>
                                      <p:to>
                                        <p:strVal val="visible"/>
                                      </p:to>
                                    </p:set>
                                    <p:animEffect transition="in" filter="wipe(left)">
                                      <p:cBhvr>
                                        <p:cTn id="7" dur="500"/>
                                        <p:tgtEl>
                                          <p:spTgt spid="2824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7270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5" name="" r:id="rId2" imgW="0" imgH="0" progId="TCLayout.ActiveDocument.1">
                  <p:embed/>
                </p:oleObj>
              </mc:Choice>
              <mc:Fallback>
                <p:oleObj name="" r:id="rId2" imgW="0" imgH="0" progId="TCLayout.ActiveDocument.1">
                  <p:embed/>
                  <p:pic>
                    <p:nvPicPr>
                      <p:cNvPr id="0" name="图片 3094"/>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72708" name="Group 3"/>
          <p:cNvGrpSpPr/>
          <p:nvPr/>
        </p:nvGrpSpPr>
        <p:grpSpPr>
          <a:xfrm>
            <a:off x="69850" y="693738"/>
            <a:ext cx="8843963" cy="5716587"/>
            <a:chOff x="44" y="437"/>
            <a:chExt cx="5571" cy="3601"/>
          </a:xfrm>
        </p:grpSpPr>
        <p:sp>
          <p:nvSpPr>
            <p:cNvPr id="72720"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2721"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72722"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2723"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72724"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72725"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72726"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72727"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72728"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72729"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72730"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72731"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72732"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72733"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72734"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72735"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72736"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72737"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72738"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2739"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2740"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72741"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72742"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72743"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72744"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72745"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72746"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72747"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72748"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72749"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72750"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72751"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72752"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72753"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72754"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72755"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72756"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72757"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72758"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72759"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2760"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2761"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72762"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72763"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72764"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72765"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72766"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72767"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72768"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72769"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72770"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2771"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2772"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2773"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72774"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72775"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72776"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72777"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72778"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72779"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72780"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72781"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72782" name="Group 66"/>
            <p:cNvGrpSpPr/>
            <p:nvPr/>
          </p:nvGrpSpPr>
          <p:grpSpPr>
            <a:xfrm>
              <a:off x="3310" y="592"/>
              <a:ext cx="2205" cy="1985"/>
              <a:chOff x="3310" y="804"/>
              <a:chExt cx="2205" cy="2148"/>
            </a:xfrm>
          </p:grpSpPr>
          <p:sp>
            <p:nvSpPr>
              <p:cNvPr id="72901"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72902"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2783"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72784"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72785" name="Group 71"/>
            <p:cNvGrpSpPr/>
            <p:nvPr/>
          </p:nvGrpSpPr>
          <p:grpSpPr>
            <a:xfrm>
              <a:off x="1970" y="592"/>
              <a:ext cx="1171" cy="1985"/>
              <a:chOff x="1970" y="804"/>
              <a:chExt cx="1171" cy="2148"/>
            </a:xfrm>
          </p:grpSpPr>
          <p:sp>
            <p:nvSpPr>
              <p:cNvPr id="72899"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72900"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2786"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72787"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72788"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72789"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72790"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72791"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72792"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72793"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72794"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2795"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72796"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2797"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72798"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72799"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72800"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2801"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72802"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2803"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72804"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2805"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72806"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2807"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2808"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2809"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2810"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2811"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2812"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2813"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2814"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2815"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2816"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2817"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2818"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2819"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2820"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2821"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2822"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2823"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2824"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2825"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2826"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2827"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2828"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2829"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72830"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2831"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72832"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2833"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2834"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2835"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2836"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2837"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2838"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2839"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2840"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2841"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72842"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72843"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72844" name="Group 132"/>
            <p:cNvGrpSpPr/>
            <p:nvPr/>
          </p:nvGrpSpPr>
          <p:grpSpPr>
            <a:xfrm>
              <a:off x="416" y="803"/>
              <a:ext cx="275" cy="307"/>
              <a:chOff x="416" y="803"/>
              <a:chExt cx="275" cy="307"/>
            </a:xfrm>
          </p:grpSpPr>
          <p:sp>
            <p:nvSpPr>
              <p:cNvPr id="72897"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72898"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72845"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72846"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72847"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72848"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72849"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2850"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2851"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2852"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2853"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2854"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2855"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72856"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72857" name="Group 147"/>
            <p:cNvGrpSpPr/>
            <p:nvPr/>
          </p:nvGrpSpPr>
          <p:grpSpPr>
            <a:xfrm>
              <a:off x="2316" y="1585"/>
              <a:ext cx="781" cy="312"/>
              <a:chOff x="2316" y="1585"/>
              <a:chExt cx="781" cy="312"/>
            </a:xfrm>
          </p:grpSpPr>
          <p:sp>
            <p:nvSpPr>
              <p:cNvPr id="72893"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2894"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2895"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2896"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2858"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72859"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72860"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72861"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72862"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72863"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72864"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2865"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72866"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72867"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72868" name="Group 162"/>
            <p:cNvGrpSpPr/>
            <p:nvPr/>
          </p:nvGrpSpPr>
          <p:grpSpPr>
            <a:xfrm>
              <a:off x="5098" y="803"/>
              <a:ext cx="385" cy="465"/>
              <a:chOff x="5098" y="873"/>
              <a:chExt cx="385" cy="465"/>
            </a:xfrm>
          </p:grpSpPr>
          <p:sp>
            <p:nvSpPr>
              <p:cNvPr id="72890"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2891"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2892"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72869"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2870"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2871"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2872"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2873"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2874"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2875"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2876"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2877"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2878"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2879"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2880"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2881"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2882"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72883"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72884"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72885"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72886"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2887"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2888"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2889"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26427" name="Group 187"/>
          <p:cNvGrpSpPr/>
          <p:nvPr/>
        </p:nvGrpSpPr>
        <p:grpSpPr>
          <a:xfrm>
            <a:off x="1619250" y="2414588"/>
            <a:ext cx="990600" cy="1211262"/>
            <a:chOff x="1020" y="1521"/>
            <a:chExt cx="624" cy="763"/>
          </a:xfrm>
        </p:grpSpPr>
        <p:sp>
          <p:nvSpPr>
            <p:cNvPr id="72714" name="Rectangle 188"/>
            <p:cNvSpPr/>
            <p:nvPr>
              <p:custDataLst>
                <p:tags r:id="rId181"/>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2715" name="Rectangle 189"/>
            <p:cNvSpPr/>
            <p:nvPr>
              <p:custDataLst>
                <p:tags r:id="rId182"/>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2716" name="Rectangle 190"/>
            <p:cNvSpPr/>
            <p:nvPr>
              <p:custDataLst>
                <p:tags r:id="rId183"/>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2717" name="Rectangle 191"/>
            <p:cNvSpPr/>
            <p:nvPr>
              <p:custDataLst>
                <p:tags r:id="rId184"/>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2718" name="Rectangle 192"/>
            <p:cNvSpPr/>
            <p:nvPr/>
          </p:nvSpPr>
          <p:spPr>
            <a:xfrm>
              <a:off x="1025" y="1521"/>
              <a:ext cx="536" cy="632"/>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72719" name="Rectangle 193"/>
            <p:cNvSpPr/>
            <p:nvPr>
              <p:custDataLst>
                <p:tags r:id="rId185"/>
              </p:custDataLst>
            </p:nvPr>
          </p:nvSpPr>
          <p:spPr>
            <a:xfrm>
              <a:off x="1020" y="2198"/>
              <a:ext cx="624"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1.3 </a:t>
              </a:r>
              <a:r>
                <a:rPr lang="zh-CN" altLang="en-US" sz="900" b="1" dirty="0"/>
                <a:t>网架一体化规划</a:t>
              </a:r>
              <a:endParaRPr lang="zh-CN" altLang="en-US" sz="900" b="1" dirty="0"/>
            </a:p>
          </p:txBody>
        </p:sp>
      </p:grpSp>
      <p:sp>
        <p:nvSpPr>
          <p:cNvPr id="72710" name="Rectangle 194"/>
          <p:cNvSpPr>
            <a:spLocks noGrp="1"/>
          </p:cNvSpPr>
          <p:nvPr>
            <p:ph type="title"/>
            <p:custDataLst>
              <p:tags r:id="rId186"/>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72711" name="Group 195"/>
          <p:cNvGrpSpPr/>
          <p:nvPr/>
        </p:nvGrpSpPr>
        <p:grpSpPr>
          <a:xfrm>
            <a:off x="130175" y="250825"/>
            <a:ext cx="406400" cy="698500"/>
            <a:chOff x="82" y="158"/>
            <a:chExt cx="256" cy="440"/>
          </a:xfrm>
        </p:grpSpPr>
        <p:sp>
          <p:nvSpPr>
            <p:cNvPr id="72712" name="Rectangle 196"/>
            <p:cNvSpPr/>
            <p:nvPr>
              <p:custDataLst>
                <p:tags r:id="rId187"/>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72713" name="WordArt 197"/>
            <p:cNvSpPr>
              <a:spLocks noTextEdit="1"/>
            </p:cNvSpPr>
            <p:nvPr>
              <p:custDataLst>
                <p:tags r:id="rId188"/>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26427"/>
                                        </p:tgtEl>
                                        <p:attrNameLst>
                                          <p:attrName>style.visibility</p:attrName>
                                        </p:attrNameLst>
                                      </p:cBhvr>
                                      <p:to>
                                        <p:strVal val="visible"/>
                                      </p:to>
                                    </p:set>
                                    <p:animEffect transition="in" filter="wipe(left)">
                                      <p:cBhvr>
                                        <p:cTn id="7" dur="500"/>
                                        <p:tgtEl>
                                          <p:spTgt spid="2826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7475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6" name="" r:id="rId2" imgW="0" imgH="0" progId="TCLayout.ActiveDocument.1">
                  <p:embed/>
                </p:oleObj>
              </mc:Choice>
              <mc:Fallback>
                <p:oleObj name="" r:id="rId2" imgW="0" imgH="0" progId="TCLayout.ActiveDocument.1">
                  <p:embed/>
                  <p:pic>
                    <p:nvPicPr>
                      <p:cNvPr id="0" name="图片 309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74756" name="Group 3"/>
          <p:cNvGrpSpPr/>
          <p:nvPr/>
        </p:nvGrpSpPr>
        <p:grpSpPr>
          <a:xfrm>
            <a:off x="69850" y="693738"/>
            <a:ext cx="8843963" cy="5716587"/>
            <a:chOff x="44" y="437"/>
            <a:chExt cx="5571" cy="3601"/>
          </a:xfrm>
        </p:grpSpPr>
        <p:sp>
          <p:nvSpPr>
            <p:cNvPr id="74777"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4778"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74779"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4780"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74781"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74782"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74783"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74784"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74785"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74786"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74787"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74788"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74789"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74790"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74791"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74792"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74793"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74794"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74795"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4796"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4797"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74798"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74799"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74800"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74801"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74802"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74803"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74804"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74805"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74806"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74807"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74808"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74809"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74810"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74811"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74812"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74813"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74814"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74815"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74816"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4817"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4818"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74819"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74820"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74821"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74822"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74823"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74824"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74825"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74826"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74827"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4828"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4829"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4830"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74831"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74832"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74833"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74834"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74835"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74836"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74837"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74838"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74839" name="Group 66"/>
            <p:cNvGrpSpPr/>
            <p:nvPr/>
          </p:nvGrpSpPr>
          <p:grpSpPr>
            <a:xfrm>
              <a:off x="3310" y="592"/>
              <a:ext cx="2205" cy="1985"/>
              <a:chOff x="3310" y="804"/>
              <a:chExt cx="2205" cy="2148"/>
            </a:xfrm>
          </p:grpSpPr>
          <p:sp>
            <p:nvSpPr>
              <p:cNvPr id="74958"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74959"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4840"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74841"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74842" name="Group 71"/>
            <p:cNvGrpSpPr/>
            <p:nvPr/>
          </p:nvGrpSpPr>
          <p:grpSpPr>
            <a:xfrm>
              <a:off x="1970" y="592"/>
              <a:ext cx="1171" cy="1985"/>
              <a:chOff x="1970" y="804"/>
              <a:chExt cx="1171" cy="2148"/>
            </a:xfrm>
          </p:grpSpPr>
          <p:sp>
            <p:nvSpPr>
              <p:cNvPr id="74956"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74957"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4843"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74844"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74845"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74846"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74847"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74848"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74849"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74850"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74851"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4852"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74853"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4854"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74855"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74856"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74857"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4858"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74859"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4860"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74861"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4862"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74863"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4864"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4865"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4866"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4867"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4868"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4869"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4870"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4871"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4872"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4873"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4874"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4875"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4876"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4877"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4878"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4879"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4880"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4881"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4882"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4883"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4884"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4885"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4886"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74887"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4888"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74889"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4890"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4891"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4892"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4893"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4894"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4895"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4896"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4897"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4898"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74899"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74900"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74901" name="Group 132"/>
            <p:cNvGrpSpPr/>
            <p:nvPr/>
          </p:nvGrpSpPr>
          <p:grpSpPr>
            <a:xfrm>
              <a:off x="416" y="803"/>
              <a:ext cx="275" cy="307"/>
              <a:chOff x="416" y="803"/>
              <a:chExt cx="275" cy="307"/>
            </a:xfrm>
          </p:grpSpPr>
          <p:sp>
            <p:nvSpPr>
              <p:cNvPr id="74954"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74955"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74902"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74903"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74904"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74905"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74906"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4907"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4908"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4909"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4910"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4911"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4912"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74913"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74914" name="Group 147"/>
            <p:cNvGrpSpPr/>
            <p:nvPr/>
          </p:nvGrpSpPr>
          <p:grpSpPr>
            <a:xfrm>
              <a:off x="2316" y="1585"/>
              <a:ext cx="781" cy="312"/>
              <a:chOff x="2316" y="1585"/>
              <a:chExt cx="781" cy="312"/>
            </a:xfrm>
          </p:grpSpPr>
          <p:sp>
            <p:nvSpPr>
              <p:cNvPr id="74950"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4951"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4952"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4953"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4915"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74916"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74917"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74918"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74919"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74920"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74921"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4922"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74923"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74924"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74925" name="Group 162"/>
            <p:cNvGrpSpPr/>
            <p:nvPr/>
          </p:nvGrpSpPr>
          <p:grpSpPr>
            <a:xfrm>
              <a:off x="5098" y="803"/>
              <a:ext cx="385" cy="465"/>
              <a:chOff x="5098" y="873"/>
              <a:chExt cx="385" cy="465"/>
            </a:xfrm>
          </p:grpSpPr>
          <p:sp>
            <p:nvSpPr>
              <p:cNvPr id="74947"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4948"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4949"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74926"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4927"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4928"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4929"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4930"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4931"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4932"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4933"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4934"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4935"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4936"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4937"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4938"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4939"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74940"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74941"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74942"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74943"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4944"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4945"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4946"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28475" name="Group 187"/>
          <p:cNvGrpSpPr/>
          <p:nvPr/>
        </p:nvGrpSpPr>
        <p:grpSpPr>
          <a:xfrm>
            <a:off x="2327275" y="2201863"/>
            <a:ext cx="2689225" cy="1208087"/>
            <a:chOff x="1466" y="1387"/>
            <a:chExt cx="1694" cy="761"/>
          </a:xfrm>
        </p:grpSpPr>
        <p:sp>
          <p:nvSpPr>
            <p:cNvPr id="74762" name="Rectangle 188"/>
            <p:cNvSpPr/>
            <p:nvPr>
              <p:custDataLst>
                <p:tags r:id="rId181"/>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4763" name="Rectangle 189"/>
            <p:cNvSpPr/>
            <p:nvPr>
              <p:custDataLst>
                <p:tags r:id="rId182"/>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4764" name="Rectangle 190"/>
            <p:cNvSpPr/>
            <p:nvPr>
              <p:custDataLst>
                <p:tags r:id="rId183"/>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4765" name="Rectangle 191"/>
            <p:cNvSpPr/>
            <p:nvPr>
              <p:custDataLst>
                <p:tags r:id="rId184"/>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4766" name="Rectangle 192"/>
            <p:cNvSpPr/>
            <p:nvPr>
              <p:custDataLst>
                <p:tags r:id="rId185"/>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4767" name="Rectangle 193"/>
            <p:cNvSpPr/>
            <p:nvPr>
              <p:custDataLst>
                <p:tags r:id="rId186"/>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4768" name="Rectangle 194"/>
            <p:cNvSpPr/>
            <p:nvPr>
              <p:custDataLst>
                <p:tags r:id="rId187"/>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4769" name="Rectangle 195"/>
            <p:cNvSpPr/>
            <p:nvPr>
              <p:custDataLst>
                <p:tags r:id="rId188"/>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4770" name="Rectangle 196"/>
            <p:cNvSpPr/>
            <p:nvPr>
              <p:custDataLst>
                <p:tags r:id="rId189"/>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4771" name="Rectangle 197"/>
            <p:cNvSpPr/>
            <p:nvPr>
              <p:custDataLst>
                <p:tags r:id="rId190"/>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4772" name="Rectangle 198"/>
            <p:cNvSpPr/>
            <p:nvPr>
              <p:custDataLst>
                <p:tags r:id="rId191"/>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4773" name="Rectangle 199"/>
            <p:cNvSpPr/>
            <p:nvPr>
              <p:custDataLst>
                <p:tags r:id="rId192"/>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4774" name="Rectangle 200"/>
            <p:cNvSpPr/>
            <p:nvPr>
              <p:custDataLst>
                <p:tags r:id="rId193"/>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4775" name="Rectangle 201"/>
            <p:cNvSpPr/>
            <p:nvPr/>
          </p:nvSpPr>
          <p:spPr>
            <a:xfrm>
              <a:off x="1466" y="1516"/>
              <a:ext cx="1694" cy="632"/>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74776" name="Rectangle 202"/>
            <p:cNvSpPr/>
            <p:nvPr>
              <p:custDataLst>
                <p:tags r:id="rId194"/>
              </p:custDataLst>
            </p:nvPr>
          </p:nvSpPr>
          <p:spPr>
            <a:xfrm>
              <a:off x="1485" y="1387"/>
              <a:ext cx="624"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1.4 </a:t>
              </a:r>
              <a:r>
                <a:rPr lang="zh-CN" altLang="en-US" sz="900" b="1" dirty="0"/>
                <a:t>工程一体化管理</a:t>
              </a:r>
              <a:endParaRPr lang="zh-CN" altLang="en-US" sz="900" b="1" dirty="0"/>
            </a:p>
          </p:txBody>
        </p:sp>
      </p:grpSp>
      <p:sp>
        <p:nvSpPr>
          <p:cNvPr id="74758" name="Rectangle 203"/>
          <p:cNvSpPr>
            <a:spLocks noGrp="1"/>
          </p:cNvSpPr>
          <p:nvPr>
            <p:ph type="title"/>
            <p:custDataLst>
              <p:tags r:id="rId195"/>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74759" name="Group 204"/>
          <p:cNvGrpSpPr/>
          <p:nvPr/>
        </p:nvGrpSpPr>
        <p:grpSpPr>
          <a:xfrm>
            <a:off x="130175" y="250825"/>
            <a:ext cx="406400" cy="698500"/>
            <a:chOff x="82" y="158"/>
            <a:chExt cx="256" cy="440"/>
          </a:xfrm>
        </p:grpSpPr>
        <p:sp>
          <p:nvSpPr>
            <p:cNvPr id="74760" name="Rectangle 205"/>
            <p:cNvSpPr/>
            <p:nvPr>
              <p:custDataLst>
                <p:tags r:id="rId196"/>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74761" name="WordArt 206"/>
            <p:cNvSpPr>
              <a:spLocks noTextEdit="1"/>
            </p:cNvSpPr>
            <p:nvPr>
              <p:custDataLst>
                <p:tags r:id="rId197"/>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28475"/>
                                        </p:tgtEl>
                                        <p:attrNameLst>
                                          <p:attrName>style.visibility</p:attrName>
                                        </p:attrNameLst>
                                      </p:cBhvr>
                                      <p:to>
                                        <p:strVal val="visible"/>
                                      </p:to>
                                    </p:set>
                                    <p:animEffect transition="in" filter="wipe(left)">
                                      <p:cBhvr>
                                        <p:cTn id="7" dur="500"/>
                                        <p:tgtEl>
                                          <p:spTgt spid="2828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7680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7" name="" r:id="rId2" imgW="0" imgH="0" progId="TCLayout.ActiveDocument.1">
                  <p:embed/>
                </p:oleObj>
              </mc:Choice>
              <mc:Fallback>
                <p:oleObj name="" r:id="rId2" imgW="0" imgH="0" progId="TCLayout.ActiveDocument.1">
                  <p:embed/>
                  <p:pic>
                    <p:nvPicPr>
                      <p:cNvPr id="0" name="图片 3096"/>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76804" name="Group 3"/>
          <p:cNvGrpSpPr/>
          <p:nvPr/>
        </p:nvGrpSpPr>
        <p:grpSpPr>
          <a:xfrm>
            <a:off x="69850" y="693738"/>
            <a:ext cx="8843963" cy="5716587"/>
            <a:chOff x="44" y="437"/>
            <a:chExt cx="5571" cy="3601"/>
          </a:xfrm>
        </p:grpSpPr>
        <p:sp>
          <p:nvSpPr>
            <p:cNvPr id="76824"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6825"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76826"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6827"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76828"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76829"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76830"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76831"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76832"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76833"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76834"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76835"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76836"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76837"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76838"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76839"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76840"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76841"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76842"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6843"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6844"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76845"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76846"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76847"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76848"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76849"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76850"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76851"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76852"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76853"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76854"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76855"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76856"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76857"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76858"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76859"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76860"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76861"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76862"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76863"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6864"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6865"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76866"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76867"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76868"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76869"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76870"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76871"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76872"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76873"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76874"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6875"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6876"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6877"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76878"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76879"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76880"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76881"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76882"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76883"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76884"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76885"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76886" name="Group 66"/>
            <p:cNvGrpSpPr/>
            <p:nvPr/>
          </p:nvGrpSpPr>
          <p:grpSpPr>
            <a:xfrm>
              <a:off x="3310" y="592"/>
              <a:ext cx="2205" cy="1985"/>
              <a:chOff x="3310" y="804"/>
              <a:chExt cx="2205" cy="2148"/>
            </a:xfrm>
          </p:grpSpPr>
          <p:sp>
            <p:nvSpPr>
              <p:cNvPr id="77005"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77006"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6887"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76888"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76889" name="Group 71"/>
            <p:cNvGrpSpPr/>
            <p:nvPr/>
          </p:nvGrpSpPr>
          <p:grpSpPr>
            <a:xfrm>
              <a:off x="1970" y="592"/>
              <a:ext cx="1171" cy="1985"/>
              <a:chOff x="1970" y="804"/>
              <a:chExt cx="1171" cy="2148"/>
            </a:xfrm>
          </p:grpSpPr>
          <p:sp>
            <p:nvSpPr>
              <p:cNvPr id="77003"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77004"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6890"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76891"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76892"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76893"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76894"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76895"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76896"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76897"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76898"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6899"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76900"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6901"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76902"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76903"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76904"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6905"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76906"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6907"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76908"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6909"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76910"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6911"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6912"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6913"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6914"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6915"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6916"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6917"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6918"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6919"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6920"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6921"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6922"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6923"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6924"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6925"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6926"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6927"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6928"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6929"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6930"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6931"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6932"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6933"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76934"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6935"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76936"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6937"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6938"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6939"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6940"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6941"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6942"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6943"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6944"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6945"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76946"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76947"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76948" name="Group 132"/>
            <p:cNvGrpSpPr/>
            <p:nvPr/>
          </p:nvGrpSpPr>
          <p:grpSpPr>
            <a:xfrm>
              <a:off x="416" y="803"/>
              <a:ext cx="275" cy="307"/>
              <a:chOff x="416" y="803"/>
              <a:chExt cx="275" cy="307"/>
            </a:xfrm>
          </p:grpSpPr>
          <p:sp>
            <p:nvSpPr>
              <p:cNvPr id="77001"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77002"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76949"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76950"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76951"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76952"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76953"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6954"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6955"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6956"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6957"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6958"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6959"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76960"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76961" name="Group 147"/>
            <p:cNvGrpSpPr/>
            <p:nvPr/>
          </p:nvGrpSpPr>
          <p:grpSpPr>
            <a:xfrm>
              <a:off x="2316" y="1585"/>
              <a:ext cx="781" cy="312"/>
              <a:chOff x="2316" y="1585"/>
              <a:chExt cx="781" cy="312"/>
            </a:xfrm>
          </p:grpSpPr>
          <p:sp>
            <p:nvSpPr>
              <p:cNvPr id="76997"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6998"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6999"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7000"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6962"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76963"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76964"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76965"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76966"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76967"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76968"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6969"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76970"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76971"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76972" name="Group 162"/>
            <p:cNvGrpSpPr/>
            <p:nvPr/>
          </p:nvGrpSpPr>
          <p:grpSpPr>
            <a:xfrm>
              <a:off x="5098" y="803"/>
              <a:ext cx="385" cy="465"/>
              <a:chOff x="5098" y="873"/>
              <a:chExt cx="385" cy="465"/>
            </a:xfrm>
          </p:grpSpPr>
          <p:sp>
            <p:nvSpPr>
              <p:cNvPr id="76994"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6995"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6996"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76973"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6974"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6975"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6976"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6977"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6978"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6979"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6980"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6981"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6982"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6983"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6984"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6985"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6986"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76987"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76988"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76989"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76990"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6991"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6992"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6993"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76805"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76806" name="Group 188"/>
          <p:cNvGrpSpPr/>
          <p:nvPr/>
        </p:nvGrpSpPr>
        <p:grpSpPr>
          <a:xfrm>
            <a:off x="130175" y="250825"/>
            <a:ext cx="406400" cy="698500"/>
            <a:chOff x="82" y="158"/>
            <a:chExt cx="256" cy="440"/>
          </a:xfrm>
        </p:grpSpPr>
        <p:sp>
          <p:nvSpPr>
            <p:cNvPr id="76822"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76823"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30527" name="Group 191"/>
          <p:cNvGrpSpPr/>
          <p:nvPr/>
        </p:nvGrpSpPr>
        <p:grpSpPr>
          <a:xfrm>
            <a:off x="1074738" y="3373438"/>
            <a:ext cx="7661275" cy="808037"/>
            <a:chOff x="677" y="2125"/>
            <a:chExt cx="4826" cy="509"/>
          </a:xfrm>
        </p:grpSpPr>
        <p:sp>
          <p:nvSpPr>
            <p:cNvPr id="76808" name="Rectangle 192"/>
            <p:cNvSpPr/>
            <p:nvPr>
              <p:custDataLst>
                <p:tags r:id="rId184"/>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6809" name="Rectangle 193"/>
            <p:cNvSpPr/>
            <p:nvPr>
              <p:custDataLst>
                <p:tags r:id="rId185"/>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供应商开发</a:t>
              </a:r>
              <a:endParaRPr lang="en-US" altLang="zh-CN" sz="700" dirty="0">
                <a:ea typeface="Arial" panose="020B0604020202020204" pitchFamily="34" charset="0"/>
              </a:endParaRPr>
            </a:p>
          </p:txBody>
        </p:sp>
        <p:sp>
          <p:nvSpPr>
            <p:cNvPr id="76810" name="Rectangle 194"/>
            <p:cNvSpPr/>
            <p:nvPr>
              <p:custDataLst>
                <p:tags r:id="rId186"/>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6811" name="Rectangle 195"/>
            <p:cNvSpPr/>
            <p:nvPr>
              <p:custDataLst>
                <p:tags r:id="rId187"/>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6812" name="Rectangle 196"/>
            <p:cNvSpPr/>
            <p:nvPr>
              <p:custDataLst>
                <p:tags r:id="rId188"/>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供应商管理</a:t>
              </a:r>
              <a:endParaRPr lang="zh-CN" altLang="en-US" sz="700" dirty="0">
                <a:ea typeface="Arial" panose="020B0604020202020204" pitchFamily="34" charset="0"/>
              </a:endParaRPr>
            </a:p>
          </p:txBody>
        </p:sp>
        <p:sp>
          <p:nvSpPr>
            <p:cNvPr id="76813" name="Rectangle 197"/>
            <p:cNvSpPr/>
            <p:nvPr>
              <p:custDataLst>
                <p:tags r:id="rId189"/>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6814" name="Rectangle 198"/>
            <p:cNvSpPr/>
            <p:nvPr>
              <p:custDataLst>
                <p:tags r:id="rId190"/>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6815" name="Rectangle 199"/>
            <p:cNvSpPr/>
            <p:nvPr>
              <p:custDataLst>
                <p:tags r:id="rId191"/>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6816" name="Rectangle 200"/>
            <p:cNvSpPr/>
            <p:nvPr>
              <p:custDataLst>
                <p:tags r:id="rId192"/>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6817" name="Rectangle 201"/>
            <p:cNvSpPr/>
            <p:nvPr>
              <p:custDataLst>
                <p:tags r:id="rId193"/>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6818" name="Freeform 202"/>
            <p:cNvSpPr/>
            <p:nvPr>
              <p:custDataLst>
                <p:tags r:id="rId194"/>
              </p:custDataLst>
            </p:nvPr>
          </p:nvSpPr>
          <p:spPr>
            <a:xfrm>
              <a:off x="3299" y="2242"/>
              <a:ext cx="2204" cy="163"/>
            </a:xfrm>
            <a:custGeom>
              <a:avLst/>
              <a:gdLst/>
              <a:ahLst/>
              <a:cxnLst>
                <a:cxn ang="0">
                  <a:pos x="0" y="0"/>
                </a:cxn>
                <a:cxn ang="0">
                  <a:pos x="2204" y="0"/>
                </a:cxn>
                <a:cxn ang="0">
                  <a:pos x="2204" y="118"/>
                </a:cxn>
                <a:cxn ang="0">
                  <a:pos x="722" y="118"/>
                </a:cxn>
                <a:cxn ang="0">
                  <a:pos x="722" y="163"/>
                </a:cxn>
                <a:cxn ang="0">
                  <a:pos x="6" y="163"/>
                </a:cxn>
                <a:cxn ang="0">
                  <a:pos x="0" y="0"/>
                </a:cxn>
              </a:cxnLst>
              <a:pathLst>
                <a:path w="2204" h="163">
                  <a:moveTo>
                    <a:pt x="0" y="0"/>
                  </a:moveTo>
                  <a:lnTo>
                    <a:pt x="2204" y="0"/>
                  </a:lnTo>
                  <a:lnTo>
                    <a:pt x="2204" y="118"/>
                  </a:lnTo>
                  <a:lnTo>
                    <a:pt x="722" y="118"/>
                  </a:lnTo>
                  <a:lnTo>
                    <a:pt x="722" y="163"/>
                  </a:lnTo>
                  <a:lnTo>
                    <a:pt x="6" y="163"/>
                  </a:lnTo>
                  <a:lnTo>
                    <a:pt x="0" y="0"/>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sp>
          <p:nvSpPr>
            <p:cNvPr id="76819" name="Freeform 203"/>
            <p:cNvSpPr/>
            <p:nvPr>
              <p:custDataLst>
                <p:tags r:id="rId195"/>
              </p:custDataLst>
            </p:nvPr>
          </p:nvSpPr>
          <p:spPr>
            <a:xfrm flipV="1">
              <a:off x="3299" y="2471"/>
              <a:ext cx="2204" cy="163"/>
            </a:xfrm>
            <a:custGeom>
              <a:avLst/>
              <a:gdLst/>
              <a:ahLst/>
              <a:cxnLst>
                <a:cxn ang="0">
                  <a:pos x="0" y="0"/>
                </a:cxn>
                <a:cxn ang="0">
                  <a:pos x="2204" y="0"/>
                </a:cxn>
                <a:cxn ang="0">
                  <a:pos x="2204" y="118"/>
                </a:cxn>
                <a:cxn ang="0">
                  <a:pos x="722" y="118"/>
                </a:cxn>
                <a:cxn ang="0">
                  <a:pos x="722" y="163"/>
                </a:cxn>
                <a:cxn ang="0">
                  <a:pos x="6" y="163"/>
                </a:cxn>
                <a:cxn ang="0">
                  <a:pos x="0" y="0"/>
                </a:cxn>
              </a:cxnLst>
              <a:pathLst>
                <a:path w="2204" h="163">
                  <a:moveTo>
                    <a:pt x="0" y="0"/>
                  </a:moveTo>
                  <a:lnTo>
                    <a:pt x="2204" y="0"/>
                  </a:lnTo>
                  <a:lnTo>
                    <a:pt x="2204" y="118"/>
                  </a:lnTo>
                  <a:lnTo>
                    <a:pt x="722" y="118"/>
                  </a:lnTo>
                  <a:lnTo>
                    <a:pt x="722" y="163"/>
                  </a:lnTo>
                  <a:lnTo>
                    <a:pt x="6" y="163"/>
                  </a:lnTo>
                  <a:lnTo>
                    <a:pt x="0" y="0"/>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sp>
          <p:nvSpPr>
            <p:cNvPr id="76820" name="Rectangle 204"/>
            <p:cNvSpPr/>
            <p:nvPr>
              <p:custDataLst>
                <p:tags r:id="rId196"/>
              </p:custDataLst>
            </p:nvPr>
          </p:nvSpPr>
          <p:spPr>
            <a:xfrm>
              <a:off x="4035" y="2125"/>
              <a:ext cx="480"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1.5 </a:t>
              </a:r>
              <a:r>
                <a:rPr lang="zh-CN" altLang="en-US" sz="900" b="1" dirty="0"/>
                <a:t>供应链管理</a:t>
              </a:r>
              <a:endParaRPr lang="zh-CN" altLang="en-US" sz="900" b="1" dirty="0"/>
            </a:p>
          </p:txBody>
        </p:sp>
        <p:sp>
          <p:nvSpPr>
            <p:cNvPr id="76821" name="Freeform 205"/>
            <p:cNvSpPr/>
            <p:nvPr>
              <p:custDataLst>
                <p:tags r:id="rId197"/>
              </p:custDataLst>
            </p:nvPr>
          </p:nvSpPr>
          <p:spPr>
            <a:xfrm>
              <a:off x="677" y="2225"/>
              <a:ext cx="2466" cy="409"/>
            </a:xfrm>
            <a:custGeom>
              <a:avLst/>
              <a:gdLst/>
              <a:ahLst/>
              <a:cxnLst>
                <a:cxn ang="0">
                  <a:pos x="5" y="0"/>
                </a:cxn>
                <a:cxn ang="0">
                  <a:pos x="2466" y="0"/>
                </a:cxn>
                <a:cxn ang="0">
                  <a:pos x="2466" y="179"/>
                </a:cxn>
                <a:cxn ang="0">
                  <a:pos x="1599" y="179"/>
                </a:cxn>
                <a:cxn ang="0">
                  <a:pos x="1599" y="263"/>
                </a:cxn>
                <a:cxn ang="0">
                  <a:pos x="2466" y="263"/>
                </a:cxn>
                <a:cxn ang="0">
                  <a:pos x="2466" y="409"/>
                </a:cxn>
                <a:cxn ang="0">
                  <a:pos x="0" y="409"/>
                </a:cxn>
                <a:cxn ang="0">
                  <a:pos x="5" y="0"/>
                </a:cxn>
              </a:cxnLst>
              <a:pathLst>
                <a:path w="2466" h="409">
                  <a:moveTo>
                    <a:pt x="5" y="0"/>
                  </a:moveTo>
                  <a:lnTo>
                    <a:pt x="2466" y="0"/>
                  </a:lnTo>
                  <a:lnTo>
                    <a:pt x="2466" y="179"/>
                  </a:lnTo>
                  <a:lnTo>
                    <a:pt x="1599" y="179"/>
                  </a:lnTo>
                  <a:lnTo>
                    <a:pt x="1599" y="263"/>
                  </a:lnTo>
                  <a:lnTo>
                    <a:pt x="2466" y="263"/>
                  </a:lnTo>
                  <a:lnTo>
                    <a:pt x="2466" y="409"/>
                  </a:lnTo>
                  <a:lnTo>
                    <a:pt x="0" y="409"/>
                  </a:lnTo>
                  <a:lnTo>
                    <a:pt x="5" y="0"/>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30527"/>
                                        </p:tgtEl>
                                        <p:attrNameLst>
                                          <p:attrName>style.visibility</p:attrName>
                                        </p:attrNameLst>
                                      </p:cBhvr>
                                      <p:to>
                                        <p:strVal val="visible"/>
                                      </p:to>
                                    </p:set>
                                    <p:animEffect transition="in" filter="wipe(left)">
                                      <p:cBhvr>
                                        <p:cTn id="7" dur="500"/>
                                        <p:tgtEl>
                                          <p:spTgt spid="2830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7885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8" name="" r:id="rId2" imgW="0" imgH="0" progId="TCLayout.ActiveDocument.1">
                  <p:embed/>
                </p:oleObj>
              </mc:Choice>
              <mc:Fallback>
                <p:oleObj name="" r:id="rId2" imgW="0" imgH="0" progId="TCLayout.ActiveDocument.1">
                  <p:embed/>
                  <p:pic>
                    <p:nvPicPr>
                      <p:cNvPr id="0" name="图片 3097"/>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78852" name="Group 3"/>
          <p:cNvGrpSpPr/>
          <p:nvPr/>
        </p:nvGrpSpPr>
        <p:grpSpPr>
          <a:xfrm>
            <a:off x="69850" y="693738"/>
            <a:ext cx="8843963" cy="5716587"/>
            <a:chOff x="44" y="437"/>
            <a:chExt cx="5571" cy="3601"/>
          </a:xfrm>
        </p:grpSpPr>
        <p:sp>
          <p:nvSpPr>
            <p:cNvPr id="78880"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8881"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78882"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8883"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78884"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78885"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78886"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78887"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78888"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78889"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78890"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78891"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78892"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78893"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78894"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78895"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78896"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78897"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78898"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8899"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78900"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78901"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78902"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78903"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78904"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78905"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78906"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78907"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78908"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78909"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78910"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78911"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78912"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78913"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78914"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78915"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78916"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78917"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78918"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78919"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8920"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78921"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78922"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78923"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78924"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78925"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78926"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78927"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78928"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78929"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78930"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8931"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8932"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78933"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78934"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78935"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78936"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78937"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78938"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78939"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78940"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78941"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78942" name="Group 66"/>
            <p:cNvGrpSpPr/>
            <p:nvPr/>
          </p:nvGrpSpPr>
          <p:grpSpPr>
            <a:xfrm>
              <a:off x="3310" y="592"/>
              <a:ext cx="2205" cy="1985"/>
              <a:chOff x="3310" y="804"/>
              <a:chExt cx="2205" cy="2148"/>
            </a:xfrm>
          </p:grpSpPr>
          <p:sp>
            <p:nvSpPr>
              <p:cNvPr id="79061"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79062"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8943"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78944"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78945" name="Group 71"/>
            <p:cNvGrpSpPr/>
            <p:nvPr/>
          </p:nvGrpSpPr>
          <p:grpSpPr>
            <a:xfrm>
              <a:off x="1970" y="592"/>
              <a:ext cx="1171" cy="1985"/>
              <a:chOff x="1970" y="804"/>
              <a:chExt cx="1171" cy="2148"/>
            </a:xfrm>
          </p:grpSpPr>
          <p:sp>
            <p:nvSpPr>
              <p:cNvPr id="79059"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79060"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78946"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78947"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78948"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78949"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78950"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78951"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78952"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78953"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78954"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8955"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78956"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8957"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78958"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78959"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78960"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8961"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78962"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78963"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78964"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78965"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78966"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78967"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78968"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78969"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78970"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78971"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78972"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78973"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78974"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78975"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8976"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78977"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78978"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78979"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78980"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8981"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78982"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78983"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78984"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78985"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78986"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78987"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78988"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78989"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78990"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8991"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78992"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8993"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8994"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8995"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8996"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8997"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8998"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8999"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9000"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9001"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79002"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79003"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79004" name="Group 132"/>
            <p:cNvGrpSpPr/>
            <p:nvPr/>
          </p:nvGrpSpPr>
          <p:grpSpPr>
            <a:xfrm>
              <a:off x="416" y="803"/>
              <a:ext cx="275" cy="307"/>
              <a:chOff x="416" y="803"/>
              <a:chExt cx="275" cy="307"/>
            </a:xfrm>
          </p:grpSpPr>
          <p:sp>
            <p:nvSpPr>
              <p:cNvPr id="79057"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79058"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79005"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79006"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79007"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79008"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79009"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9010"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79011"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79012"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79013"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9014"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79015"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79016"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79017" name="Group 147"/>
            <p:cNvGrpSpPr/>
            <p:nvPr/>
          </p:nvGrpSpPr>
          <p:grpSpPr>
            <a:xfrm>
              <a:off x="2316" y="1585"/>
              <a:ext cx="781" cy="312"/>
              <a:chOff x="2316" y="1585"/>
              <a:chExt cx="781" cy="312"/>
            </a:xfrm>
          </p:grpSpPr>
          <p:sp>
            <p:nvSpPr>
              <p:cNvPr id="79053"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9054"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79055"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79056"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79018"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79019"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79020"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79021"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79022"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79023"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79024"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9025"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79026"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79027"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79028" name="Group 162"/>
            <p:cNvGrpSpPr/>
            <p:nvPr/>
          </p:nvGrpSpPr>
          <p:grpSpPr>
            <a:xfrm>
              <a:off x="5098" y="803"/>
              <a:ext cx="385" cy="465"/>
              <a:chOff x="5098" y="873"/>
              <a:chExt cx="385" cy="465"/>
            </a:xfrm>
          </p:grpSpPr>
          <p:sp>
            <p:nvSpPr>
              <p:cNvPr id="79050"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9051"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9052"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79029"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9030"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9031"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9032"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9033"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79034"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79035"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79036"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79037"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79038"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79039"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79040"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79041"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79042"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79043"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79044"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79045"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79046"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9047"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9048"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9049"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78853"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78854" name="Group 188"/>
          <p:cNvGrpSpPr/>
          <p:nvPr/>
        </p:nvGrpSpPr>
        <p:grpSpPr>
          <a:xfrm>
            <a:off x="130175" y="250825"/>
            <a:ext cx="406400" cy="698500"/>
            <a:chOff x="82" y="158"/>
            <a:chExt cx="256" cy="440"/>
          </a:xfrm>
        </p:grpSpPr>
        <p:sp>
          <p:nvSpPr>
            <p:cNvPr id="78878"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78879"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32575" name="Group 191"/>
          <p:cNvGrpSpPr/>
          <p:nvPr/>
        </p:nvGrpSpPr>
        <p:grpSpPr>
          <a:xfrm>
            <a:off x="1012825" y="1187450"/>
            <a:ext cx="7775575" cy="1331913"/>
            <a:chOff x="638" y="748"/>
            <a:chExt cx="4898" cy="839"/>
          </a:xfrm>
        </p:grpSpPr>
        <p:sp>
          <p:nvSpPr>
            <p:cNvPr id="78856" name="Rectangle 192"/>
            <p:cNvSpPr/>
            <p:nvPr>
              <p:custDataLst>
                <p:tags r:id="rId184"/>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78857" name="Rectangle 193"/>
            <p:cNvSpPr/>
            <p:nvPr>
              <p:custDataLst>
                <p:tags r:id="rId185"/>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78858" name="Rectangle 194"/>
            <p:cNvSpPr/>
            <p:nvPr>
              <p:custDataLst>
                <p:tags r:id="rId186"/>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78859" name="Rectangle 195"/>
            <p:cNvSpPr/>
            <p:nvPr>
              <p:custDataLst>
                <p:tags r:id="rId187"/>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78860" name="Rectangle 196"/>
            <p:cNvSpPr/>
            <p:nvPr>
              <p:custDataLst>
                <p:tags r:id="rId188"/>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78861" name="Rectangle 197"/>
            <p:cNvSpPr/>
            <p:nvPr>
              <p:custDataLst>
                <p:tags r:id="rId189"/>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78862" name="Rectangle 198"/>
            <p:cNvSpPr/>
            <p:nvPr>
              <p:custDataLst>
                <p:tags r:id="rId190"/>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78863" name="Rectangle 199"/>
            <p:cNvSpPr/>
            <p:nvPr>
              <p:custDataLst>
                <p:tags r:id="rId191"/>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78864" name="Rectangle 200"/>
            <p:cNvSpPr/>
            <p:nvPr>
              <p:custDataLst>
                <p:tags r:id="rId192"/>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78865" name="Rectangle 201"/>
            <p:cNvSpPr/>
            <p:nvPr>
              <p:custDataLst>
                <p:tags r:id="rId193"/>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78866" name="Rectangle 202"/>
            <p:cNvSpPr/>
            <p:nvPr>
              <p:custDataLst>
                <p:tags r:id="rId194"/>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78867" name="Rectangle 203"/>
            <p:cNvSpPr/>
            <p:nvPr>
              <p:custDataLst>
                <p:tags r:id="rId195"/>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78868" name="Rectangle 204"/>
            <p:cNvSpPr/>
            <p:nvPr>
              <p:custDataLst>
                <p:tags r:id="rId196"/>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78869" name="Rectangle 205"/>
            <p:cNvSpPr/>
            <p:nvPr>
              <p:custDataLst>
                <p:tags r:id="rId197"/>
              </p:custDataLst>
            </p:nvPr>
          </p:nvSpPr>
          <p:spPr>
            <a:xfrm>
              <a:off x="3921" y="959"/>
              <a:ext cx="792" cy="87"/>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1.6</a:t>
              </a:r>
              <a:r>
                <a:rPr lang="zh-CN" altLang="en-US" sz="900" b="1" dirty="0"/>
                <a:t> 智能XX新兴客户管理</a:t>
              </a:r>
              <a:endParaRPr lang="zh-CN" altLang="en-US" sz="900" b="1" dirty="0"/>
            </a:p>
          </p:txBody>
        </p:sp>
        <p:sp>
          <p:nvSpPr>
            <p:cNvPr id="78870" name="Rectangle 206"/>
            <p:cNvSpPr/>
            <p:nvPr>
              <p:custDataLst>
                <p:tags r:id="rId198"/>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sp>
          <p:nvSpPr>
            <p:cNvPr id="78871" name="Rectangle 207"/>
            <p:cNvSpPr/>
            <p:nvPr>
              <p:custDataLst>
                <p:tags r:id="rId199"/>
              </p:custDataLst>
            </p:nvPr>
          </p:nvSpPr>
          <p:spPr>
            <a:xfrm>
              <a:off x="509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78872" name="Rectangle 208"/>
            <p:cNvSpPr/>
            <p:nvPr>
              <p:custDataLst>
                <p:tags r:id="rId20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78873" name="Rectangle 209"/>
            <p:cNvSpPr/>
            <p:nvPr>
              <p:custDataLst>
                <p:tags r:id="rId20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78874" name="Rectangle 210"/>
            <p:cNvSpPr/>
            <p:nvPr>
              <p:custDataLst>
                <p:tags r:id="rId20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78875" name="Rectangle 211"/>
            <p:cNvSpPr/>
            <p:nvPr>
              <p:custDataLst>
                <p:tags r:id="rId20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78876" name="Rectangle 212"/>
            <p:cNvSpPr/>
            <p:nvPr>
              <p:custDataLst>
                <p:tags r:id="rId204"/>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78877" name="Freeform 213"/>
            <p:cNvSpPr/>
            <p:nvPr>
              <p:custDataLst>
                <p:tags r:id="rId205"/>
              </p:custDataLst>
            </p:nvPr>
          </p:nvSpPr>
          <p:spPr>
            <a:xfrm>
              <a:off x="638" y="748"/>
              <a:ext cx="4898" cy="839"/>
            </a:xfrm>
            <a:custGeom>
              <a:avLst/>
              <a:gdLst/>
              <a:ahLst/>
              <a:cxnLst>
                <a:cxn ang="0">
                  <a:pos x="5" y="0"/>
                </a:cxn>
                <a:cxn ang="0">
                  <a:pos x="2656" y="0"/>
                </a:cxn>
                <a:cxn ang="0">
                  <a:pos x="2656" y="340"/>
                </a:cxn>
                <a:cxn ang="0">
                  <a:pos x="4166" y="328"/>
                </a:cxn>
                <a:cxn ang="0">
                  <a:pos x="4162" y="4"/>
                </a:cxn>
                <a:cxn ang="0">
                  <a:pos x="4478" y="4"/>
                </a:cxn>
                <a:cxn ang="0">
                  <a:pos x="4482" y="320"/>
                </a:cxn>
                <a:cxn ang="0">
                  <a:pos x="4898" y="340"/>
                </a:cxn>
                <a:cxn ang="0">
                  <a:pos x="4898" y="839"/>
                </a:cxn>
                <a:cxn ang="0">
                  <a:pos x="0" y="839"/>
                </a:cxn>
                <a:cxn ang="0">
                  <a:pos x="5" y="0"/>
                </a:cxn>
              </a:cxnLst>
              <a:pathLst>
                <a:path w="4898" h="839">
                  <a:moveTo>
                    <a:pt x="5" y="0"/>
                  </a:moveTo>
                  <a:lnTo>
                    <a:pt x="2656" y="0"/>
                  </a:lnTo>
                  <a:lnTo>
                    <a:pt x="2656" y="340"/>
                  </a:lnTo>
                  <a:lnTo>
                    <a:pt x="4166" y="328"/>
                  </a:lnTo>
                  <a:lnTo>
                    <a:pt x="4162" y="4"/>
                  </a:lnTo>
                  <a:lnTo>
                    <a:pt x="4478" y="4"/>
                  </a:lnTo>
                  <a:lnTo>
                    <a:pt x="4482" y="320"/>
                  </a:lnTo>
                  <a:lnTo>
                    <a:pt x="4898" y="340"/>
                  </a:lnTo>
                  <a:lnTo>
                    <a:pt x="4898" y="839"/>
                  </a:lnTo>
                  <a:lnTo>
                    <a:pt x="0" y="839"/>
                  </a:lnTo>
                  <a:lnTo>
                    <a:pt x="5" y="0"/>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32575"/>
                                        </p:tgtEl>
                                        <p:attrNameLst>
                                          <p:attrName>style.visibility</p:attrName>
                                        </p:attrNameLst>
                                      </p:cBhvr>
                                      <p:to>
                                        <p:strVal val="visible"/>
                                      </p:to>
                                    </p:set>
                                    <p:animEffect transition="in" filter="wipe(left)">
                                      <p:cBhvr>
                                        <p:cTn id="7" dur="500"/>
                                        <p:tgtEl>
                                          <p:spTgt spid="2832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8089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99" name="" r:id="rId2" imgW="0" imgH="0" progId="TCLayout.ActiveDocument.1">
                  <p:embed/>
                </p:oleObj>
              </mc:Choice>
              <mc:Fallback>
                <p:oleObj name="" r:id="rId2" imgW="0" imgH="0" progId="TCLayout.ActiveDocument.1">
                  <p:embed/>
                  <p:pic>
                    <p:nvPicPr>
                      <p:cNvPr id="0" name="图片 3098"/>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80900" name="Group 3"/>
          <p:cNvGrpSpPr/>
          <p:nvPr/>
        </p:nvGrpSpPr>
        <p:grpSpPr>
          <a:xfrm>
            <a:off x="69850" y="693738"/>
            <a:ext cx="8843963" cy="5716587"/>
            <a:chOff x="44" y="437"/>
            <a:chExt cx="5571" cy="3601"/>
          </a:xfrm>
        </p:grpSpPr>
        <p:sp>
          <p:nvSpPr>
            <p:cNvPr id="80917"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0918"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80919"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0920"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80921"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80922"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80923"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80924"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80925"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80926"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80927"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80928"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80929"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80930"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80931"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80932"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80933"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80934"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80935"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0936"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0937"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80938"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80939"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80940"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80941"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80942"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80943"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80944"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80945"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80946"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80947"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80948"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80949"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80950"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80951"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80952"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80953"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80954"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80955"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80956"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0957"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0958"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0959"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80960"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80961"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80962"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80963"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80964"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80965"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80966"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80967"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0968"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0969"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0970"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80971"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80972"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80973"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80974"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80975"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80976"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80977"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80978"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80979" name="Group 66"/>
            <p:cNvGrpSpPr/>
            <p:nvPr/>
          </p:nvGrpSpPr>
          <p:grpSpPr>
            <a:xfrm>
              <a:off x="3310" y="592"/>
              <a:ext cx="2205" cy="1985"/>
              <a:chOff x="3310" y="804"/>
              <a:chExt cx="2205" cy="2148"/>
            </a:xfrm>
          </p:grpSpPr>
          <p:sp>
            <p:nvSpPr>
              <p:cNvPr id="81098"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81099"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0980"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80981"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80982" name="Group 71"/>
            <p:cNvGrpSpPr/>
            <p:nvPr/>
          </p:nvGrpSpPr>
          <p:grpSpPr>
            <a:xfrm>
              <a:off x="1970" y="592"/>
              <a:ext cx="1171" cy="1985"/>
              <a:chOff x="1970" y="804"/>
              <a:chExt cx="1171" cy="2148"/>
            </a:xfrm>
          </p:grpSpPr>
          <p:sp>
            <p:nvSpPr>
              <p:cNvPr id="81096"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81097"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0983"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80984"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80985"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80986"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80987"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80988"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80989"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80990"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0991"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0992"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80993"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0994"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80995"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80996"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80997"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80998"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80999"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81000"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81001"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81002"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81003"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81004"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81005"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81006"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81007"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81008"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81009"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81010"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81011"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81012"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1013"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1014"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1015"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1016"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1017"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1018"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1019"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1020"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81021"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81022"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81023"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1024"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1025"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1026"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81027"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1028"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81029"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1030"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1031"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1032"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1033"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81034"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81035"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81036"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81037"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1038"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81039"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81040"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81041" name="Group 132"/>
            <p:cNvGrpSpPr/>
            <p:nvPr/>
          </p:nvGrpSpPr>
          <p:grpSpPr>
            <a:xfrm>
              <a:off x="416" y="803"/>
              <a:ext cx="275" cy="307"/>
              <a:chOff x="416" y="803"/>
              <a:chExt cx="275" cy="307"/>
            </a:xfrm>
          </p:grpSpPr>
          <p:sp>
            <p:nvSpPr>
              <p:cNvPr id="81094"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81095"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81042"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81043"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81044"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81045"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81046"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81047"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1048"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1049"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1050"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1051"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81052"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81053"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81054" name="Group 147"/>
            <p:cNvGrpSpPr/>
            <p:nvPr/>
          </p:nvGrpSpPr>
          <p:grpSpPr>
            <a:xfrm>
              <a:off x="2316" y="1585"/>
              <a:ext cx="781" cy="312"/>
              <a:chOff x="2316" y="1585"/>
              <a:chExt cx="781" cy="312"/>
            </a:xfrm>
          </p:grpSpPr>
          <p:sp>
            <p:nvSpPr>
              <p:cNvPr id="81090"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1091"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81092"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81093"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81055"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81056"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1057"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1058"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1059"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1060"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1061"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1062"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81063"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81064"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81065" name="Group 162"/>
            <p:cNvGrpSpPr/>
            <p:nvPr/>
          </p:nvGrpSpPr>
          <p:grpSpPr>
            <a:xfrm>
              <a:off x="5098" y="803"/>
              <a:ext cx="385" cy="465"/>
              <a:chOff x="5098" y="873"/>
              <a:chExt cx="385" cy="465"/>
            </a:xfrm>
          </p:grpSpPr>
          <p:sp>
            <p:nvSpPr>
              <p:cNvPr id="81087"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1088"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1089"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81066"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1067"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1068"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81069"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1070"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1071"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1072"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1073"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81074"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81075"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81076"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1077"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81078"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81079"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81080"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81081"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81082"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81083"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1084"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1085"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81086"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80901"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80902" name="Group 188"/>
          <p:cNvGrpSpPr/>
          <p:nvPr/>
        </p:nvGrpSpPr>
        <p:grpSpPr>
          <a:xfrm>
            <a:off x="130175" y="250825"/>
            <a:ext cx="406400" cy="698500"/>
            <a:chOff x="82" y="158"/>
            <a:chExt cx="256" cy="440"/>
          </a:xfrm>
        </p:grpSpPr>
        <p:sp>
          <p:nvSpPr>
            <p:cNvPr id="80915"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80916"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34623" name="Group 191"/>
          <p:cNvGrpSpPr/>
          <p:nvPr/>
        </p:nvGrpSpPr>
        <p:grpSpPr>
          <a:xfrm>
            <a:off x="5219700" y="2024063"/>
            <a:ext cx="3578225" cy="1382712"/>
            <a:chOff x="3288" y="1275"/>
            <a:chExt cx="2254" cy="871"/>
          </a:xfrm>
        </p:grpSpPr>
        <p:sp>
          <p:nvSpPr>
            <p:cNvPr id="80904" name="Rectangle 192"/>
            <p:cNvSpPr/>
            <p:nvPr>
              <p:custDataLst>
                <p:tags r:id="rId184"/>
              </p:custDataLst>
            </p:nvPr>
          </p:nvSpPr>
          <p:spPr>
            <a:xfrm>
              <a:off x="3308" y="1275"/>
              <a:ext cx="576" cy="87"/>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1.7 </a:t>
              </a:r>
              <a:r>
                <a:rPr lang="zh-CN" altLang="en-US" sz="900" b="1" dirty="0"/>
                <a:t>XX</a:t>
              </a:r>
              <a:r>
                <a:rPr lang="zh-CN" altLang="en-US" sz="900" b="1" dirty="0"/>
                <a:t>智能化管理</a:t>
              </a:r>
              <a:endParaRPr lang="zh-CN" altLang="en-US" sz="900" b="1" dirty="0"/>
            </a:p>
          </p:txBody>
        </p:sp>
        <p:sp>
          <p:nvSpPr>
            <p:cNvPr id="80905" name="Rectangle 193"/>
            <p:cNvSpPr/>
            <p:nvPr>
              <p:custDataLst>
                <p:tags r:id="rId185"/>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0906" name="Rectangle 194"/>
            <p:cNvSpPr/>
            <p:nvPr>
              <p:custDataLst>
                <p:tags r:id="rId186"/>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0907" name="Rectangle 195"/>
            <p:cNvSpPr/>
            <p:nvPr>
              <p:custDataLst>
                <p:tags r:id="rId187"/>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0908" name="Rectangle 196"/>
            <p:cNvSpPr/>
            <p:nvPr>
              <p:custDataLst>
                <p:tags r:id="rId188"/>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0909" name="Rectangle 197"/>
            <p:cNvSpPr/>
            <p:nvPr>
              <p:custDataLst>
                <p:tags r:id="rId189"/>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0910" name="Rectangle 198"/>
            <p:cNvSpPr/>
            <p:nvPr>
              <p:custDataLst>
                <p:tags r:id="rId190"/>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0911" name="Rectangle 199"/>
            <p:cNvSpPr/>
            <p:nvPr>
              <p:custDataLst>
                <p:tags r:id="rId19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0912" name="Rectangle 200"/>
            <p:cNvSpPr/>
            <p:nvPr>
              <p:custDataLst>
                <p:tags r:id="rId19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0913" name="Rectangle 201"/>
            <p:cNvSpPr/>
            <p:nvPr>
              <p:custDataLst>
                <p:tags r:id="rId19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0914" name="Rectangle 202"/>
            <p:cNvSpPr/>
            <p:nvPr>
              <p:custDataLst>
                <p:tags r:id="rId194"/>
              </p:custDataLst>
            </p:nvPr>
          </p:nvSpPr>
          <p:spPr>
            <a:xfrm>
              <a:off x="3288" y="1397"/>
              <a:ext cx="2254" cy="749"/>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34623"/>
                                        </p:tgtEl>
                                        <p:attrNameLst>
                                          <p:attrName>style.visibility</p:attrName>
                                        </p:attrNameLst>
                                      </p:cBhvr>
                                      <p:to>
                                        <p:strVal val="visible"/>
                                      </p:to>
                                    </p:set>
                                    <p:animEffect transition="in" filter="wipe(left)">
                                      <p:cBhvr>
                                        <p:cTn id="7" dur="500"/>
                                        <p:tgtEl>
                                          <p:spTgt spid="2834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8294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0" name="" r:id="rId2" imgW="0" imgH="0" progId="TCLayout.ActiveDocument.1">
                  <p:embed/>
                </p:oleObj>
              </mc:Choice>
              <mc:Fallback>
                <p:oleObj name="" r:id="rId2" imgW="0" imgH="0" progId="TCLayout.ActiveDocument.1">
                  <p:embed/>
                  <p:pic>
                    <p:nvPicPr>
                      <p:cNvPr id="0" name="图片 3099"/>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82948" name="Group 3"/>
          <p:cNvGrpSpPr/>
          <p:nvPr/>
        </p:nvGrpSpPr>
        <p:grpSpPr>
          <a:xfrm>
            <a:off x="69850" y="693738"/>
            <a:ext cx="8843963" cy="5716587"/>
            <a:chOff x="44" y="437"/>
            <a:chExt cx="5571" cy="3601"/>
          </a:xfrm>
        </p:grpSpPr>
        <p:sp>
          <p:nvSpPr>
            <p:cNvPr id="82956"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2957"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82958"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2959"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82960"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82961"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82962"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82963"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82964"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82965"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82966"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82967"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82968"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82969"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82970"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82971"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82972"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82973"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82974"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2975"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2976"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82977"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82978"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82979"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82980"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82981"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82982"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82983"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82984"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82985"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82986"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82987"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82988"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82989"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82990"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82991"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82992"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82993"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82994"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82995"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2996"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2997"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2998"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82999"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83000"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83001"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83002"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83003"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83004"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83005"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83006"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3007"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3008"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3009"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83010"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83011"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83012"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83013"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83014"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83015"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83016"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83017"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83018" name="Group 66"/>
            <p:cNvGrpSpPr/>
            <p:nvPr/>
          </p:nvGrpSpPr>
          <p:grpSpPr>
            <a:xfrm>
              <a:off x="3310" y="592"/>
              <a:ext cx="2205" cy="1985"/>
              <a:chOff x="3310" y="804"/>
              <a:chExt cx="2205" cy="2148"/>
            </a:xfrm>
          </p:grpSpPr>
          <p:sp>
            <p:nvSpPr>
              <p:cNvPr id="83137"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83138"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3019"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83020"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83021" name="Group 71"/>
            <p:cNvGrpSpPr/>
            <p:nvPr/>
          </p:nvGrpSpPr>
          <p:grpSpPr>
            <a:xfrm>
              <a:off x="1970" y="592"/>
              <a:ext cx="1171" cy="1985"/>
              <a:chOff x="1970" y="804"/>
              <a:chExt cx="1171" cy="2148"/>
            </a:xfrm>
          </p:grpSpPr>
          <p:sp>
            <p:nvSpPr>
              <p:cNvPr id="83135"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83136"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3022"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83023"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83024"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83025"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83026"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83027"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83028"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83029"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3030"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3031"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83032"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3033"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83034"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83035"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83036"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83037"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83038"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83039"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83040"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83041"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83042"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83043"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83044"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83045"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83046"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83047"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83048"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83049"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83050"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83051"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3052"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3053"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3054"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3055"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3056"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3057"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3058"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3059"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83060"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83061"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83062"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3063"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3064"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3065"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83066"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3067"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83068"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3069"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3070"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3071"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3072"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83073"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83074"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83075"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83076"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3077"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83078"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83079"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83080" name="Group 132"/>
            <p:cNvGrpSpPr/>
            <p:nvPr/>
          </p:nvGrpSpPr>
          <p:grpSpPr>
            <a:xfrm>
              <a:off x="416" y="803"/>
              <a:ext cx="275" cy="307"/>
              <a:chOff x="416" y="803"/>
              <a:chExt cx="275" cy="307"/>
            </a:xfrm>
          </p:grpSpPr>
          <p:sp>
            <p:nvSpPr>
              <p:cNvPr id="83133"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83134"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83081"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83082"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83083"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83084"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83085"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83086"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3087"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3088"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3089"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3090"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83091"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83092"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83093" name="Group 147"/>
            <p:cNvGrpSpPr/>
            <p:nvPr/>
          </p:nvGrpSpPr>
          <p:grpSpPr>
            <a:xfrm>
              <a:off x="2316" y="1585"/>
              <a:ext cx="781" cy="312"/>
              <a:chOff x="2316" y="1585"/>
              <a:chExt cx="781" cy="312"/>
            </a:xfrm>
          </p:grpSpPr>
          <p:sp>
            <p:nvSpPr>
              <p:cNvPr id="83129"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3130"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83131"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83132"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83094"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83095"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3096"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3097"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3098"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3099"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3100"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3101"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83102"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83103"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83104" name="Group 162"/>
            <p:cNvGrpSpPr/>
            <p:nvPr/>
          </p:nvGrpSpPr>
          <p:grpSpPr>
            <a:xfrm>
              <a:off x="5098" y="803"/>
              <a:ext cx="385" cy="465"/>
              <a:chOff x="5098" y="873"/>
              <a:chExt cx="385" cy="465"/>
            </a:xfrm>
          </p:grpSpPr>
          <p:sp>
            <p:nvSpPr>
              <p:cNvPr id="83126"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3127"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3128"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83105"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3106"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3107"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83108"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3109"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3110"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3111"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3112"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83113"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83114"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83115"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3116"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83117"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83118"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83119"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83120"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83121"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83122"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3123"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3124"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83125"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36667" name="Group 187"/>
          <p:cNvGrpSpPr/>
          <p:nvPr/>
        </p:nvGrpSpPr>
        <p:grpSpPr>
          <a:xfrm>
            <a:off x="7750175" y="1527175"/>
            <a:ext cx="693738" cy="976313"/>
            <a:chOff x="4882" y="962"/>
            <a:chExt cx="437" cy="615"/>
          </a:xfrm>
        </p:grpSpPr>
        <p:sp>
          <p:nvSpPr>
            <p:cNvPr id="82954" name="AutoShape 188"/>
            <p:cNvSpPr/>
            <p:nvPr/>
          </p:nvSpPr>
          <p:spPr>
            <a:xfrm>
              <a:off x="4882" y="962"/>
              <a:ext cx="437" cy="615"/>
            </a:xfrm>
            <a:prstGeom prst="upDownArrow">
              <a:avLst>
                <a:gd name="adj1" fmla="val 62925"/>
                <a:gd name="adj2" fmla="val 42336"/>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82955" name="Rectangle 189"/>
            <p:cNvSpPr/>
            <p:nvPr>
              <p:custDataLst>
                <p:tags r:id="rId181"/>
              </p:custDataLst>
            </p:nvPr>
          </p:nvSpPr>
          <p:spPr>
            <a:xfrm>
              <a:off x="4987" y="1143"/>
              <a:ext cx="225" cy="25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1.8 </a:t>
              </a:r>
              <a:r>
                <a:rPr lang="zh-CN" altLang="en-US" sz="900" b="1" dirty="0"/>
                <a:t>能量全过程管理</a:t>
              </a:r>
              <a:endParaRPr lang="zh-CN" altLang="en-US" sz="900" b="1" dirty="0"/>
            </a:p>
          </p:txBody>
        </p:sp>
      </p:grpSp>
      <p:sp>
        <p:nvSpPr>
          <p:cNvPr id="82950" name="Rectangle 190"/>
          <p:cNvSpPr>
            <a:spLocks noGrp="1"/>
          </p:cNvSpPr>
          <p:nvPr>
            <p:ph type="title"/>
            <p:custDataLst>
              <p:tags r:id="rId182"/>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82951" name="Group 191"/>
          <p:cNvGrpSpPr/>
          <p:nvPr/>
        </p:nvGrpSpPr>
        <p:grpSpPr>
          <a:xfrm>
            <a:off x="130175" y="250825"/>
            <a:ext cx="406400" cy="698500"/>
            <a:chOff x="82" y="158"/>
            <a:chExt cx="256" cy="440"/>
          </a:xfrm>
        </p:grpSpPr>
        <p:sp>
          <p:nvSpPr>
            <p:cNvPr id="82952" name="Rectangle 192"/>
            <p:cNvSpPr/>
            <p:nvPr>
              <p:custDataLst>
                <p:tags r:id="rId183"/>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82953" name="WordArt 193"/>
            <p:cNvSpPr>
              <a:spLocks noTextEdit="1"/>
            </p:cNvSpPr>
            <p:nvPr>
              <p:custDataLst>
                <p:tags r:id="rId184"/>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836667"/>
                                        </p:tgtEl>
                                        <p:attrNameLst>
                                          <p:attrName>style.visibility</p:attrName>
                                        </p:attrNameLst>
                                      </p:cBhvr>
                                      <p:to>
                                        <p:strVal val="visible"/>
                                      </p:to>
                                    </p:set>
                                    <p:animEffect transition="in" filter="wipe(up)">
                                      <p:cBhvr>
                                        <p:cTn id="7" dur="500"/>
                                        <p:tgtEl>
                                          <p:spTgt spid="2836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84995"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1" name="" r:id="rId2" imgW="0" imgH="0" progId="TCLayout.ActiveDocument.1">
                  <p:embed/>
                </p:oleObj>
              </mc:Choice>
              <mc:Fallback>
                <p:oleObj name="" r:id="rId2" imgW="0" imgH="0" progId="TCLayout.ActiveDocument.1">
                  <p:embed/>
                  <p:pic>
                    <p:nvPicPr>
                      <p:cNvPr id="0" name="图片 3100"/>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84996" name="Group 3"/>
          <p:cNvGrpSpPr/>
          <p:nvPr/>
        </p:nvGrpSpPr>
        <p:grpSpPr>
          <a:xfrm>
            <a:off x="69850" y="693738"/>
            <a:ext cx="8843963" cy="5716587"/>
            <a:chOff x="44" y="437"/>
            <a:chExt cx="5571" cy="3601"/>
          </a:xfrm>
        </p:grpSpPr>
        <p:sp>
          <p:nvSpPr>
            <p:cNvPr id="85009"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5010"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85011"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5012"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85013"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85014"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85015"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85016"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85017"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85018"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85019"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85020"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85021"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85022"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85023"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85024"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85025"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85026"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85027"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5028"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5029"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85030"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85031"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85032"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85033"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85034"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85035"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85036"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85037"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85038"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85039"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85040"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85041"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85042"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85043"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85044"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85045"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85046"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85047"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85048"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5049"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5050"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5051"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85052"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85053"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85054"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85055"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85056"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85057"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85058"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85059"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5060"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5061"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5062"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85063"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85064"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85065"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85066"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85067"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85068"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85069"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85070"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85071" name="Group 66"/>
            <p:cNvGrpSpPr/>
            <p:nvPr/>
          </p:nvGrpSpPr>
          <p:grpSpPr>
            <a:xfrm>
              <a:off x="3310" y="592"/>
              <a:ext cx="2205" cy="1985"/>
              <a:chOff x="3310" y="804"/>
              <a:chExt cx="2205" cy="2148"/>
            </a:xfrm>
          </p:grpSpPr>
          <p:sp>
            <p:nvSpPr>
              <p:cNvPr id="85190"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85191"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5072"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85073"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85074" name="Group 71"/>
            <p:cNvGrpSpPr/>
            <p:nvPr/>
          </p:nvGrpSpPr>
          <p:grpSpPr>
            <a:xfrm>
              <a:off x="1970" y="592"/>
              <a:ext cx="1171" cy="1985"/>
              <a:chOff x="1970" y="804"/>
              <a:chExt cx="1171" cy="2148"/>
            </a:xfrm>
          </p:grpSpPr>
          <p:sp>
            <p:nvSpPr>
              <p:cNvPr id="85188"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85189"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5075"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85076"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85077"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85078"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85079"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85080"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85081"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85082"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5083"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5084"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85085"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5086"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85087"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85088"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85089"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85090"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85091"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85092"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85093"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85094"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85095"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85096"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85097"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85098"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85099"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85100"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85101"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85102"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85103"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85104"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5105"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5106"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5107"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5108"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5109"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5110"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5111"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5112"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85113"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85114"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85115"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5116"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5117"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5118"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85119"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5120"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85121"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5122"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5123"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5124"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5125"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85126"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85127"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85128"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85129"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5130"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85131"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85132"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85133" name="Group 132"/>
            <p:cNvGrpSpPr/>
            <p:nvPr/>
          </p:nvGrpSpPr>
          <p:grpSpPr>
            <a:xfrm>
              <a:off x="416" y="803"/>
              <a:ext cx="275" cy="307"/>
              <a:chOff x="416" y="803"/>
              <a:chExt cx="275" cy="307"/>
            </a:xfrm>
          </p:grpSpPr>
          <p:sp>
            <p:nvSpPr>
              <p:cNvPr id="85186"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85187"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85134"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85135"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85136"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85137"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85138"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85139"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5140"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5141"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5142"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5143"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85144"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85145"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85146" name="Group 147"/>
            <p:cNvGrpSpPr/>
            <p:nvPr/>
          </p:nvGrpSpPr>
          <p:grpSpPr>
            <a:xfrm>
              <a:off x="2316" y="1585"/>
              <a:ext cx="781" cy="312"/>
              <a:chOff x="2316" y="1585"/>
              <a:chExt cx="781" cy="312"/>
            </a:xfrm>
          </p:grpSpPr>
          <p:sp>
            <p:nvSpPr>
              <p:cNvPr id="85182"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5183"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85184"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85185"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85147"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85148"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5149"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5150"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5151"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5152"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5153"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5154"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85155"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85156"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85157" name="Group 162"/>
            <p:cNvGrpSpPr/>
            <p:nvPr/>
          </p:nvGrpSpPr>
          <p:grpSpPr>
            <a:xfrm>
              <a:off x="5098" y="803"/>
              <a:ext cx="385" cy="465"/>
              <a:chOff x="5098" y="873"/>
              <a:chExt cx="385" cy="465"/>
            </a:xfrm>
          </p:grpSpPr>
          <p:sp>
            <p:nvSpPr>
              <p:cNvPr id="85179"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5180"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5181"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85158"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5159"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5160"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85161"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5162"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5163"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5164"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5165"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85166"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85167"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85168"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5169"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85170"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85171"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85172"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85173"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85174"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85175"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5176"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5177"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85178"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38715" name="Group 187"/>
          <p:cNvGrpSpPr/>
          <p:nvPr/>
        </p:nvGrpSpPr>
        <p:grpSpPr>
          <a:xfrm>
            <a:off x="976313" y="4314825"/>
            <a:ext cx="7742237" cy="558800"/>
            <a:chOff x="615" y="2718"/>
            <a:chExt cx="4877" cy="352"/>
          </a:xfrm>
        </p:grpSpPr>
        <p:sp>
          <p:nvSpPr>
            <p:cNvPr id="85002" name="Rectangle 188"/>
            <p:cNvSpPr/>
            <p:nvPr>
              <p:custDataLst>
                <p:tags r:id="rId181"/>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5003" name="Rectangle 189"/>
            <p:cNvSpPr/>
            <p:nvPr>
              <p:custDataLst>
                <p:tags r:id="rId182"/>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5004" name="Rectangle 190"/>
            <p:cNvSpPr/>
            <p:nvPr>
              <p:custDataLst>
                <p:tags r:id="rId183"/>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5005" name="Rectangle 191"/>
            <p:cNvSpPr/>
            <p:nvPr>
              <p:custDataLst>
                <p:tags r:id="rId184"/>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5006" name="Rectangle 192"/>
            <p:cNvSpPr/>
            <p:nvPr>
              <p:custDataLst>
                <p:tags r:id="rId185"/>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5007" name="Rectangle 193"/>
            <p:cNvSpPr/>
            <p:nvPr/>
          </p:nvSpPr>
          <p:spPr>
            <a:xfrm>
              <a:off x="615" y="2852"/>
              <a:ext cx="4877" cy="218"/>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85008" name="Rectangle 194"/>
            <p:cNvSpPr/>
            <p:nvPr>
              <p:custDataLst>
                <p:tags r:id="rId186"/>
              </p:custDataLst>
            </p:nvPr>
          </p:nvSpPr>
          <p:spPr>
            <a:xfrm>
              <a:off x="1586" y="2718"/>
              <a:ext cx="480"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1.9 </a:t>
              </a:r>
              <a:r>
                <a:rPr lang="zh-CN" altLang="en-US" sz="900" b="1" dirty="0"/>
                <a:t>新业务能力</a:t>
              </a:r>
              <a:endParaRPr lang="zh-CN" altLang="en-US" sz="900" b="1" dirty="0"/>
            </a:p>
          </p:txBody>
        </p:sp>
      </p:grpSp>
      <p:sp>
        <p:nvSpPr>
          <p:cNvPr id="84998" name="Rectangle 195"/>
          <p:cNvSpPr>
            <a:spLocks noGrp="1"/>
          </p:cNvSpPr>
          <p:nvPr>
            <p:ph type="title"/>
            <p:custDataLst>
              <p:tags r:id="rId187"/>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84999" name="Group 196"/>
          <p:cNvGrpSpPr/>
          <p:nvPr/>
        </p:nvGrpSpPr>
        <p:grpSpPr>
          <a:xfrm>
            <a:off x="130175" y="250825"/>
            <a:ext cx="406400" cy="698500"/>
            <a:chOff x="82" y="158"/>
            <a:chExt cx="256" cy="440"/>
          </a:xfrm>
        </p:grpSpPr>
        <p:sp>
          <p:nvSpPr>
            <p:cNvPr id="85000" name="Rectangle 197"/>
            <p:cNvSpPr/>
            <p:nvPr>
              <p:custDataLst>
                <p:tags r:id="rId188"/>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85001" name="WordArt 198"/>
            <p:cNvSpPr>
              <a:spLocks noTextEdit="1"/>
            </p:cNvSpPr>
            <p:nvPr>
              <p:custDataLst>
                <p:tags r:id="rId189"/>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38715"/>
                                        </p:tgtEl>
                                        <p:attrNameLst>
                                          <p:attrName>style.visibility</p:attrName>
                                        </p:attrNameLst>
                                      </p:cBhvr>
                                      <p:to>
                                        <p:strVal val="visible"/>
                                      </p:to>
                                    </p:set>
                                    <p:animEffect transition="in" filter="wipe(left)">
                                      <p:cBhvr>
                                        <p:cTn id="7" dur="500"/>
                                        <p:tgtEl>
                                          <p:spTgt spid="2838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87043"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2" name="" r:id="rId2" imgW="0" imgH="0" progId="TCLayout.ActiveDocument.1">
                  <p:embed/>
                </p:oleObj>
              </mc:Choice>
              <mc:Fallback>
                <p:oleObj name="" r:id="rId2" imgW="0" imgH="0" progId="TCLayout.ActiveDocument.1">
                  <p:embed/>
                  <p:pic>
                    <p:nvPicPr>
                      <p:cNvPr id="0" name="图片 3101"/>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87044" name="Group 3"/>
          <p:cNvGrpSpPr/>
          <p:nvPr/>
        </p:nvGrpSpPr>
        <p:grpSpPr>
          <a:xfrm>
            <a:off x="69850" y="693738"/>
            <a:ext cx="8843963" cy="5716587"/>
            <a:chOff x="44" y="437"/>
            <a:chExt cx="5571" cy="3601"/>
          </a:xfrm>
        </p:grpSpPr>
        <p:sp>
          <p:nvSpPr>
            <p:cNvPr id="87055"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7056"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87057"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7058"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87059"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87060"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87061"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87062"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87063"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87064"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87065"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87066"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87067"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87068"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87069"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87070"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87071"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87072"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87073"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7074"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7075"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87076"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87077"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87078"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87079"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87080"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87081"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87082"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87083"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87084"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87085"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87086"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87087"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87088"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87089"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87090"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87091"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87092"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87093"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87094"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7095"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7096"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7097"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87098"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87099"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87100"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87101"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87102"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87103"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87104"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87105"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7106"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7107"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7108"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87109"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87110"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87111"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87112"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87113"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87114"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87115"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87116"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87117" name="Group 66"/>
            <p:cNvGrpSpPr/>
            <p:nvPr/>
          </p:nvGrpSpPr>
          <p:grpSpPr>
            <a:xfrm>
              <a:off x="3310" y="592"/>
              <a:ext cx="2205" cy="1985"/>
              <a:chOff x="3310" y="804"/>
              <a:chExt cx="2205" cy="2148"/>
            </a:xfrm>
          </p:grpSpPr>
          <p:sp>
            <p:nvSpPr>
              <p:cNvPr id="87236"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87237"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7118"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87119"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87120" name="Group 71"/>
            <p:cNvGrpSpPr/>
            <p:nvPr/>
          </p:nvGrpSpPr>
          <p:grpSpPr>
            <a:xfrm>
              <a:off x="1970" y="592"/>
              <a:ext cx="1171" cy="1985"/>
              <a:chOff x="1970" y="804"/>
              <a:chExt cx="1171" cy="2148"/>
            </a:xfrm>
          </p:grpSpPr>
          <p:sp>
            <p:nvSpPr>
              <p:cNvPr id="87234"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87235"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7121"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87122"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87123"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87124"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87125"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87126"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87127"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87128"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7129"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7130"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87131"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7132"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87133"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87134"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87135"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87136"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87137"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87138"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87139"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87140"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87141"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87142"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87143"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87144"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87145"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87146"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87147"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87148"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87149"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87150"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7151"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7152"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7153"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7154"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7155"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7156"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7157"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7158"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87159"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87160"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87161"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7162"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7163"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7164"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87165"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7166"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87167"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7168"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7169"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7170"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7171"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87172"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87173"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87174"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87175"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7176"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87177"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87178"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87179" name="Group 132"/>
            <p:cNvGrpSpPr/>
            <p:nvPr/>
          </p:nvGrpSpPr>
          <p:grpSpPr>
            <a:xfrm>
              <a:off x="416" y="803"/>
              <a:ext cx="275" cy="307"/>
              <a:chOff x="416" y="803"/>
              <a:chExt cx="275" cy="307"/>
            </a:xfrm>
          </p:grpSpPr>
          <p:sp>
            <p:nvSpPr>
              <p:cNvPr id="87232"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87233"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87180"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87181"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87182"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87183"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87184"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87185"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7186"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7187"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7188"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7189"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87190"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87191"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87192" name="Group 147"/>
            <p:cNvGrpSpPr/>
            <p:nvPr/>
          </p:nvGrpSpPr>
          <p:grpSpPr>
            <a:xfrm>
              <a:off x="2316" y="1585"/>
              <a:ext cx="781" cy="312"/>
              <a:chOff x="2316" y="1585"/>
              <a:chExt cx="781" cy="312"/>
            </a:xfrm>
          </p:grpSpPr>
          <p:sp>
            <p:nvSpPr>
              <p:cNvPr id="87228"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7229"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87230"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87231"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87193"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87194"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7195"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7196"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7197"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7198"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7199"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7200"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87201"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87202"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87203" name="Group 162"/>
            <p:cNvGrpSpPr/>
            <p:nvPr/>
          </p:nvGrpSpPr>
          <p:grpSpPr>
            <a:xfrm>
              <a:off x="5098" y="803"/>
              <a:ext cx="385" cy="465"/>
              <a:chOff x="5098" y="873"/>
              <a:chExt cx="385" cy="465"/>
            </a:xfrm>
          </p:grpSpPr>
          <p:sp>
            <p:nvSpPr>
              <p:cNvPr id="87225"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7226"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7227"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87204"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7205"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7206"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87207"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7208"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7209"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7210"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7211"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87212"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87213"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87214"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7215"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87216"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87217"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87218"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87219"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87220"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87221"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7222"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7223"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87224"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40763" name="Group 187"/>
          <p:cNvGrpSpPr/>
          <p:nvPr/>
        </p:nvGrpSpPr>
        <p:grpSpPr>
          <a:xfrm>
            <a:off x="1074738" y="1038225"/>
            <a:ext cx="442912" cy="3195638"/>
            <a:chOff x="677" y="654"/>
            <a:chExt cx="279" cy="2013"/>
          </a:xfrm>
        </p:grpSpPr>
        <p:sp>
          <p:nvSpPr>
            <p:cNvPr id="87050" name="Rectangle 188"/>
            <p:cNvSpPr/>
            <p:nvPr>
              <p:custDataLst>
                <p:tags r:id="rId181"/>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7051" name="Rectangle 189"/>
            <p:cNvSpPr/>
            <p:nvPr>
              <p:custDataLst>
                <p:tags r:id="rId182"/>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7052" name="Rectangle 190"/>
            <p:cNvSpPr/>
            <p:nvPr>
              <p:custDataLst>
                <p:tags r:id="rId183"/>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7053" name="Rectangle 191"/>
            <p:cNvSpPr/>
            <p:nvPr/>
          </p:nvSpPr>
          <p:spPr>
            <a:xfrm>
              <a:off x="677" y="772"/>
              <a:ext cx="279" cy="1895"/>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87054" name="Rectangle 192"/>
            <p:cNvSpPr/>
            <p:nvPr>
              <p:custDataLst>
                <p:tags r:id="rId184"/>
              </p:custDataLst>
            </p:nvPr>
          </p:nvSpPr>
          <p:spPr>
            <a:xfrm>
              <a:off x="686" y="654"/>
              <a:ext cx="264"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2.1 </a:t>
              </a:r>
              <a:r>
                <a:rPr lang="zh-CN" altLang="en-US" sz="900" b="1" dirty="0"/>
                <a:t>预测</a:t>
              </a:r>
              <a:endParaRPr lang="zh-CN" altLang="en-US" sz="900" b="1" dirty="0"/>
            </a:p>
          </p:txBody>
        </p:sp>
      </p:grpSp>
      <p:sp>
        <p:nvSpPr>
          <p:cNvPr id="87046" name="Rectangle 193"/>
          <p:cNvSpPr>
            <a:spLocks noGrp="1"/>
          </p:cNvSpPr>
          <p:nvPr>
            <p:ph type="title"/>
            <p:custDataLst>
              <p:tags r:id="rId185"/>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87047" name="Group 194"/>
          <p:cNvGrpSpPr/>
          <p:nvPr/>
        </p:nvGrpSpPr>
        <p:grpSpPr>
          <a:xfrm>
            <a:off x="130175" y="250825"/>
            <a:ext cx="406400" cy="698500"/>
            <a:chOff x="82" y="158"/>
            <a:chExt cx="256" cy="440"/>
          </a:xfrm>
        </p:grpSpPr>
        <p:sp>
          <p:nvSpPr>
            <p:cNvPr id="87048" name="Rectangle 195"/>
            <p:cNvSpPr/>
            <p:nvPr>
              <p:custDataLst>
                <p:tags r:id="rId186"/>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87049" name="WordArt 196"/>
            <p:cNvSpPr>
              <a:spLocks noTextEdit="1"/>
            </p:cNvSpPr>
            <p:nvPr>
              <p:custDataLst>
                <p:tags r:id="rId187"/>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40763"/>
                                        </p:tgtEl>
                                        <p:attrNameLst>
                                          <p:attrName>style.visibility</p:attrName>
                                        </p:attrNameLst>
                                      </p:cBhvr>
                                      <p:to>
                                        <p:strVal val="visible"/>
                                      </p:to>
                                    </p:set>
                                    <p:animEffect transition="in" filter="wipe(left)">
                                      <p:cBhvr>
                                        <p:cTn id="7" dur="500"/>
                                        <p:tgtEl>
                                          <p:spTgt spid="2840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89091"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3" name="" r:id="rId2" imgW="0" imgH="0" progId="TCLayout.ActiveDocument.1">
                  <p:embed/>
                </p:oleObj>
              </mc:Choice>
              <mc:Fallback>
                <p:oleObj name="" r:id="rId2" imgW="0" imgH="0" progId="TCLayout.ActiveDocument.1">
                  <p:embed/>
                  <p:pic>
                    <p:nvPicPr>
                      <p:cNvPr id="0" name="图片 3102"/>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89092" name="Group 3"/>
          <p:cNvGrpSpPr/>
          <p:nvPr/>
        </p:nvGrpSpPr>
        <p:grpSpPr>
          <a:xfrm>
            <a:off x="69850" y="693738"/>
            <a:ext cx="8843963" cy="5716587"/>
            <a:chOff x="44" y="437"/>
            <a:chExt cx="5571" cy="3601"/>
          </a:xfrm>
        </p:grpSpPr>
        <p:sp>
          <p:nvSpPr>
            <p:cNvPr id="89114"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9115"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89116"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9117"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89118"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89119"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89120"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89121"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89122"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89123"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89124"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89125"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89126"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89127"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89128"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89129"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89130"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89131"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89132"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9133"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89134"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89135"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89136"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89137"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89138"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89139"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89140"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89141"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89142"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89143"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89144"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89145"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89146"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89147"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89148"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89149"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89150"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89151"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89152"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89153"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9154"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89155"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9156"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89157"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89158"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89159"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89160"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89161"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89162"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89163"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89164"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9165"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9166"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89167"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89168"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89169"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89170"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89171"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89172"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89173"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89174"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89175"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89176" name="Group 66"/>
            <p:cNvGrpSpPr/>
            <p:nvPr/>
          </p:nvGrpSpPr>
          <p:grpSpPr>
            <a:xfrm>
              <a:off x="3310" y="592"/>
              <a:ext cx="2205" cy="1985"/>
              <a:chOff x="3310" y="804"/>
              <a:chExt cx="2205" cy="2148"/>
            </a:xfrm>
          </p:grpSpPr>
          <p:sp>
            <p:nvSpPr>
              <p:cNvPr id="89295"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89296"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9177"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89178"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89179" name="Group 71"/>
            <p:cNvGrpSpPr/>
            <p:nvPr/>
          </p:nvGrpSpPr>
          <p:grpSpPr>
            <a:xfrm>
              <a:off x="1970" y="592"/>
              <a:ext cx="1171" cy="1985"/>
              <a:chOff x="1970" y="804"/>
              <a:chExt cx="1171" cy="2148"/>
            </a:xfrm>
          </p:grpSpPr>
          <p:sp>
            <p:nvSpPr>
              <p:cNvPr id="89293"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89294"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89180"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89181"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89182"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89183"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89184"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89185"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89186"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89187"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9188"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9189"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89190"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89191"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89192"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89193"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89194"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89195"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89196"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89197"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89198"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89199"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89200"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89201"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89202"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89203"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89204"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89205"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89206"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89207"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89208"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89209"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89210"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89211"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89212"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89213"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89214"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89215"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89216"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9217"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89218"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89219"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89220"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89221"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89222"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89223"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89224"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9225"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89226"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9227"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9228"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9229"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9230"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89231"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89232"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89233"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89234"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9235"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89236"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89237"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89238" name="Group 132"/>
            <p:cNvGrpSpPr/>
            <p:nvPr/>
          </p:nvGrpSpPr>
          <p:grpSpPr>
            <a:xfrm>
              <a:off x="416" y="803"/>
              <a:ext cx="275" cy="307"/>
              <a:chOff x="416" y="803"/>
              <a:chExt cx="275" cy="307"/>
            </a:xfrm>
          </p:grpSpPr>
          <p:sp>
            <p:nvSpPr>
              <p:cNvPr id="89291"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89292"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89239"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89240"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89241"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89242"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89243"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89244"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9245"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89246"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9247"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9248"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89249"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89250"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89251" name="Group 147"/>
            <p:cNvGrpSpPr/>
            <p:nvPr/>
          </p:nvGrpSpPr>
          <p:grpSpPr>
            <a:xfrm>
              <a:off x="2316" y="1585"/>
              <a:ext cx="781" cy="312"/>
              <a:chOff x="2316" y="1585"/>
              <a:chExt cx="781" cy="312"/>
            </a:xfrm>
          </p:grpSpPr>
          <p:sp>
            <p:nvSpPr>
              <p:cNvPr id="89287"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9288"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89289"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89290"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89252"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89253"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89254"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89255"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89256"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89257"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89258"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9259"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89260"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89261"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89262" name="Group 162"/>
            <p:cNvGrpSpPr/>
            <p:nvPr/>
          </p:nvGrpSpPr>
          <p:grpSpPr>
            <a:xfrm>
              <a:off x="5098" y="803"/>
              <a:ext cx="385" cy="465"/>
              <a:chOff x="5098" y="873"/>
              <a:chExt cx="385" cy="465"/>
            </a:xfrm>
          </p:grpSpPr>
          <p:sp>
            <p:nvSpPr>
              <p:cNvPr id="89284"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9285"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89286"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89263"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89264"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89265"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89266"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9267"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9268"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9269"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9270"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89271"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89272"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89273"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89274"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89275"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89276"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89277"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89278"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89279"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89280"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9281"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89282"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89283"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42811" name="Group 187"/>
          <p:cNvGrpSpPr/>
          <p:nvPr/>
        </p:nvGrpSpPr>
        <p:grpSpPr>
          <a:xfrm>
            <a:off x="1030288" y="1027113"/>
            <a:ext cx="1873250" cy="4662487"/>
            <a:chOff x="649" y="647"/>
            <a:chExt cx="1180" cy="2937"/>
          </a:xfrm>
        </p:grpSpPr>
        <p:sp>
          <p:nvSpPr>
            <p:cNvPr id="89098" name="Rectangle 188"/>
            <p:cNvSpPr/>
            <p:nvPr>
              <p:custDataLst>
                <p:tags r:id="rId181"/>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89099" name="Rectangle 189"/>
            <p:cNvSpPr/>
            <p:nvPr>
              <p:custDataLst>
                <p:tags r:id="rId182"/>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89100" name="Rectangle 190"/>
            <p:cNvSpPr/>
            <p:nvPr>
              <p:custDataLst>
                <p:tags r:id="rId183"/>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供电平台开发规划</a:t>
              </a:r>
              <a:endParaRPr lang="zh-CN" altLang="en-US" sz="700" dirty="0">
                <a:ea typeface="Arial" panose="020B0604020202020204" pitchFamily="34" charset="0"/>
              </a:endParaRPr>
            </a:p>
          </p:txBody>
        </p:sp>
        <p:sp>
          <p:nvSpPr>
            <p:cNvPr id="89101" name="Rectangle 191"/>
            <p:cNvSpPr/>
            <p:nvPr>
              <p:custDataLst>
                <p:tags r:id="rId184"/>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89102" name="Rectangle 192"/>
            <p:cNvSpPr/>
            <p:nvPr>
              <p:custDataLst>
                <p:tags r:id="rId18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89103" name="Rectangle 193"/>
            <p:cNvSpPr/>
            <p:nvPr>
              <p:custDataLst>
                <p:tags r:id="rId18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89104" name="Rectangle 194"/>
            <p:cNvSpPr/>
            <p:nvPr>
              <p:custDataLst>
                <p:tags r:id="rId187"/>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89105" name="Rectangle 195"/>
            <p:cNvSpPr/>
            <p:nvPr>
              <p:custDataLst>
                <p:tags r:id="rId188"/>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89106" name="Rectangle 196"/>
            <p:cNvSpPr/>
            <p:nvPr>
              <p:custDataLst>
                <p:tags r:id="rId189"/>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89107" name="Rectangle 197"/>
            <p:cNvSpPr/>
            <p:nvPr>
              <p:custDataLst>
                <p:tags r:id="rId190"/>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89108" name="Rectangle 198"/>
            <p:cNvSpPr/>
            <p:nvPr>
              <p:custDataLst>
                <p:tags r:id="rId191"/>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89109" name="Rectangle 199"/>
            <p:cNvSpPr/>
            <p:nvPr>
              <p:custDataLst>
                <p:tags r:id="rId192"/>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89110" name="Rectangle 200"/>
            <p:cNvSpPr/>
            <p:nvPr>
              <p:custDataLst>
                <p:tags r:id="rId193"/>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89111" name="Freeform 201"/>
            <p:cNvSpPr/>
            <p:nvPr/>
          </p:nvSpPr>
          <p:spPr>
            <a:xfrm>
              <a:off x="660" y="761"/>
              <a:ext cx="1169" cy="2080"/>
            </a:xfrm>
            <a:custGeom>
              <a:avLst/>
              <a:gdLst/>
              <a:ahLst/>
              <a:cxnLst>
                <a:cxn ang="0">
                  <a:pos x="201" y="622"/>
                </a:cxn>
                <a:cxn ang="0">
                  <a:pos x="207" y="0"/>
                </a:cxn>
                <a:cxn ang="0">
                  <a:pos x="1169" y="0"/>
                </a:cxn>
                <a:cxn ang="0">
                  <a:pos x="1169" y="2080"/>
                </a:cxn>
                <a:cxn ang="0">
                  <a:pos x="229" y="2080"/>
                </a:cxn>
                <a:cxn ang="0">
                  <a:pos x="229" y="1454"/>
                </a:cxn>
                <a:cxn ang="0">
                  <a:pos x="850" y="1454"/>
                </a:cxn>
                <a:cxn ang="0">
                  <a:pos x="850" y="810"/>
                </a:cxn>
                <a:cxn ang="0">
                  <a:pos x="430" y="810"/>
                </a:cxn>
                <a:cxn ang="0">
                  <a:pos x="430" y="1358"/>
                </a:cxn>
                <a:cxn ang="0">
                  <a:pos x="207" y="1358"/>
                </a:cxn>
                <a:cxn ang="0">
                  <a:pos x="207" y="827"/>
                </a:cxn>
                <a:cxn ang="0">
                  <a:pos x="0" y="827"/>
                </a:cxn>
                <a:cxn ang="0">
                  <a:pos x="0" y="626"/>
                </a:cxn>
                <a:cxn ang="0">
                  <a:pos x="201" y="622"/>
                </a:cxn>
              </a:cxnLst>
              <a:pathLst>
                <a:path w="1169" h="2080">
                  <a:moveTo>
                    <a:pt x="201" y="622"/>
                  </a:moveTo>
                  <a:lnTo>
                    <a:pt x="207" y="0"/>
                  </a:lnTo>
                  <a:lnTo>
                    <a:pt x="1169" y="0"/>
                  </a:lnTo>
                  <a:lnTo>
                    <a:pt x="1169" y="2080"/>
                  </a:lnTo>
                  <a:lnTo>
                    <a:pt x="229" y="2080"/>
                  </a:lnTo>
                  <a:lnTo>
                    <a:pt x="229" y="1454"/>
                  </a:lnTo>
                  <a:lnTo>
                    <a:pt x="850" y="1454"/>
                  </a:lnTo>
                  <a:lnTo>
                    <a:pt x="850" y="810"/>
                  </a:lnTo>
                  <a:lnTo>
                    <a:pt x="430" y="810"/>
                  </a:lnTo>
                  <a:lnTo>
                    <a:pt x="430" y="1358"/>
                  </a:lnTo>
                  <a:lnTo>
                    <a:pt x="207" y="1358"/>
                  </a:lnTo>
                  <a:lnTo>
                    <a:pt x="207" y="827"/>
                  </a:lnTo>
                  <a:lnTo>
                    <a:pt x="0" y="827"/>
                  </a:lnTo>
                  <a:lnTo>
                    <a:pt x="0" y="626"/>
                  </a:lnTo>
                  <a:lnTo>
                    <a:pt x="201" y="622"/>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sp>
          <p:nvSpPr>
            <p:cNvPr id="89112" name="Rectangle 202"/>
            <p:cNvSpPr/>
            <p:nvPr/>
          </p:nvSpPr>
          <p:spPr>
            <a:xfrm>
              <a:off x="649" y="3327"/>
              <a:ext cx="252" cy="257"/>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89113" name="Rectangle 203"/>
            <p:cNvSpPr/>
            <p:nvPr>
              <p:custDataLst>
                <p:tags r:id="rId194"/>
              </p:custDataLst>
            </p:nvPr>
          </p:nvSpPr>
          <p:spPr>
            <a:xfrm>
              <a:off x="877" y="647"/>
              <a:ext cx="480"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2.2 </a:t>
              </a:r>
              <a:r>
                <a:rPr lang="zh-CN" altLang="en-US" sz="900" b="1" dirty="0"/>
                <a:t>策略与规划</a:t>
              </a:r>
              <a:endParaRPr lang="zh-CN" altLang="en-US" sz="900" b="1" dirty="0"/>
            </a:p>
          </p:txBody>
        </p:sp>
      </p:grpSp>
      <p:sp>
        <p:nvSpPr>
          <p:cNvPr id="89094" name="Rectangle 204"/>
          <p:cNvSpPr>
            <a:spLocks noGrp="1"/>
          </p:cNvSpPr>
          <p:nvPr>
            <p:ph type="title"/>
            <p:custDataLst>
              <p:tags r:id="rId195"/>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89095" name="Group 205"/>
          <p:cNvGrpSpPr/>
          <p:nvPr/>
        </p:nvGrpSpPr>
        <p:grpSpPr>
          <a:xfrm>
            <a:off x="130175" y="250825"/>
            <a:ext cx="406400" cy="698500"/>
            <a:chOff x="82" y="158"/>
            <a:chExt cx="256" cy="440"/>
          </a:xfrm>
        </p:grpSpPr>
        <p:sp>
          <p:nvSpPr>
            <p:cNvPr id="89096" name="Rectangle 206"/>
            <p:cNvSpPr/>
            <p:nvPr>
              <p:custDataLst>
                <p:tags r:id="rId196"/>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89097" name="WordArt 207"/>
            <p:cNvSpPr>
              <a:spLocks noTextEdit="1"/>
            </p:cNvSpPr>
            <p:nvPr>
              <p:custDataLst>
                <p:tags r:id="rId197"/>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42811"/>
                                        </p:tgtEl>
                                        <p:attrNameLst>
                                          <p:attrName>style.visibility</p:attrName>
                                        </p:attrNameLst>
                                      </p:cBhvr>
                                      <p:to>
                                        <p:strVal val="visible"/>
                                      </p:to>
                                    </p:set>
                                    <p:animEffect transition="in" filter="wipe(left)">
                                      <p:cBhvr>
                                        <p:cTn id="7" dur="500"/>
                                        <p:tgtEl>
                                          <p:spTgt spid="2842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9113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4" name="" r:id="rId2" imgW="0" imgH="0" progId="TCLayout.ActiveDocument.1">
                  <p:embed/>
                </p:oleObj>
              </mc:Choice>
              <mc:Fallback>
                <p:oleObj name="" r:id="rId2" imgW="0" imgH="0" progId="TCLayout.ActiveDocument.1">
                  <p:embed/>
                  <p:pic>
                    <p:nvPicPr>
                      <p:cNvPr id="0" name="图片 3103"/>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91140" name="Group 3"/>
          <p:cNvGrpSpPr/>
          <p:nvPr/>
        </p:nvGrpSpPr>
        <p:grpSpPr>
          <a:xfrm>
            <a:off x="69850" y="693738"/>
            <a:ext cx="8843963" cy="5716587"/>
            <a:chOff x="44" y="437"/>
            <a:chExt cx="5571" cy="3601"/>
          </a:xfrm>
        </p:grpSpPr>
        <p:sp>
          <p:nvSpPr>
            <p:cNvPr id="91171"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1172"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91173"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1174"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91175"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91176"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91177"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91178"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91179"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91180"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91181"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91182"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91183"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91184"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91185"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91186"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91187"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91188"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91189"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91190"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91191"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91192"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91193"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91194"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91195"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91196"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91197"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91198"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91199"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91200"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91201"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91202"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91203"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91204"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91205"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91206"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91207"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91208"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91209"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91210"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91211"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91212"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91213"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91214"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91215"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91216"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91217"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91218"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91219"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91220"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91221"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1222"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1223"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1224"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91225"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91226"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91227"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91228"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91229"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91230"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91231"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91232"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91233" name="Group 66"/>
            <p:cNvGrpSpPr/>
            <p:nvPr/>
          </p:nvGrpSpPr>
          <p:grpSpPr>
            <a:xfrm>
              <a:off x="3310" y="592"/>
              <a:ext cx="2205" cy="1985"/>
              <a:chOff x="3310" y="804"/>
              <a:chExt cx="2205" cy="2148"/>
            </a:xfrm>
          </p:grpSpPr>
          <p:sp>
            <p:nvSpPr>
              <p:cNvPr id="91352"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91353"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91234"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91235"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91236" name="Group 71"/>
            <p:cNvGrpSpPr/>
            <p:nvPr/>
          </p:nvGrpSpPr>
          <p:grpSpPr>
            <a:xfrm>
              <a:off x="1970" y="592"/>
              <a:ext cx="1171" cy="1985"/>
              <a:chOff x="1970" y="804"/>
              <a:chExt cx="1171" cy="2148"/>
            </a:xfrm>
          </p:grpSpPr>
          <p:sp>
            <p:nvSpPr>
              <p:cNvPr id="91350"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91351"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91237"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91238"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91239"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91240"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91241"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91242"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91243"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91244"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91245"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91246"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91247"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91248"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91249"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91250"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91251"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91252"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91253"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91254"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91255"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91256"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91257"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91258"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91259"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91260"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91261"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91262"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91263"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91264"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91265"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91266"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91267"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91268"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91269"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91270"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91271"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91272"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91273"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91274"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91275"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91276"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91277"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91278"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91279"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91280"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91281"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1282"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91283"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91284"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1285"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1286"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1287"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91288"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91289"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91290"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91291"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91292"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91293"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91294"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91295" name="Group 132"/>
            <p:cNvGrpSpPr/>
            <p:nvPr/>
          </p:nvGrpSpPr>
          <p:grpSpPr>
            <a:xfrm>
              <a:off x="416" y="803"/>
              <a:ext cx="275" cy="307"/>
              <a:chOff x="416" y="803"/>
              <a:chExt cx="275" cy="307"/>
            </a:xfrm>
          </p:grpSpPr>
          <p:sp>
            <p:nvSpPr>
              <p:cNvPr id="91348"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91349"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91296"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91297"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91298"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91299"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91300"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91301"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91302"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91303"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91304"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91305"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91306"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91307"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91308" name="Group 147"/>
            <p:cNvGrpSpPr/>
            <p:nvPr/>
          </p:nvGrpSpPr>
          <p:grpSpPr>
            <a:xfrm>
              <a:off x="2316" y="1585"/>
              <a:ext cx="781" cy="312"/>
              <a:chOff x="2316" y="1585"/>
              <a:chExt cx="781" cy="312"/>
            </a:xfrm>
          </p:grpSpPr>
          <p:sp>
            <p:nvSpPr>
              <p:cNvPr id="91344"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91345"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91346"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91347"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91309"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91310"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91311"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91312"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91313"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91314"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91315"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91316"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91317"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91318"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91319" name="Group 162"/>
            <p:cNvGrpSpPr/>
            <p:nvPr/>
          </p:nvGrpSpPr>
          <p:grpSpPr>
            <a:xfrm>
              <a:off x="5098" y="803"/>
              <a:ext cx="385" cy="465"/>
              <a:chOff x="5098" y="873"/>
              <a:chExt cx="385" cy="465"/>
            </a:xfrm>
          </p:grpSpPr>
          <p:sp>
            <p:nvSpPr>
              <p:cNvPr id="91341"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91342"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91343"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91320"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1321"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1322"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91323"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1324"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91325"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91326"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91327"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91328"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91329"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91330"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91331"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91332"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91333"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91334"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91335"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91336"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91337"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1338"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1339"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91340"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sp>
        <p:nvSpPr>
          <p:cNvPr id="91141" name="Rectangle 187"/>
          <p:cNvSpPr>
            <a:spLocks noGrp="1"/>
          </p:cNvSpPr>
          <p:nvPr>
            <p:ph type="title"/>
            <p:custDataLst>
              <p:tags r:id="rId181"/>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91142" name="Group 188"/>
          <p:cNvGrpSpPr/>
          <p:nvPr/>
        </p:nvGrpSpPr>
        <p:grpSpPr>
          <a:xfrm>
            <a:off x="130175" y="250825"/>
            <a:ext cx="406400" cy="698500"/>
            <a:chOff x="82" y="158"/>
            <a:chExt cx="256" cy="440"/>
          </a:xfrm>
        </p:grpSpPr>
        <p:sp>
          <p:nvSpPr>
            <p:cNvPr id="91169" name="Rectangle 189"/>
            <p:cNvSpPr/>
            <p:nvPr>
              <p:custDataLst>
                <p:tags r:id="rId182"/>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91170" name="WordArt 190"/>
            <p:cNvSpPr>
              <a:spLocks noTextEdit="1"/>
            </p:cNvSpPr>
            <p:nvPr>
              <p:custDataLst>
                <p:tags r:id="rId183"/>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grpSp>
        <p:nvGrpSpPr>
          <p:cNvPr id="2844863" name="Group 191"/>
          <p:cNvGrpSpPr/>
          <p:nvPr/>
        </p:nvGrpSpPr>
        <p:grpSpPr>
          <a:xfrm>
            <a:off x="1323975" y="1208088"/>
            <a:ext cx="5130800" cy="4516437"/>
            <a:chOff x="834" y="761"/>
            <a:chExt cx="3232" cy="2845"/>
          </a:xfrm>
        </p:grpSpPr>
        <p:grpSp>
          <p:nvGrpSpPr>
            <p:cNvPr id="91144" name="Group 192"/>
            <p:cNvGrpSpPr/>
            <p:nvPr/>
          </p:nvGrpSpPr>
          <p:grpSpPr>
            <a:xfrm>
              <a:off x="834" y="3300"/>
              <a:ext cx="282" cy="306"/>
              <a:chOff x="834" y="3300"/>
              <a:chExt cx="282" cy="306"/>
            </a:xfrm>
          </p:grpSpPr>
          <p:sp>
            <p:nvSpPr>
              <p:cNvPr id="91167" name="Rectangle 193"/>
              <p:cNvSpPr/>
              <p:nvPr>
                <p:custDataLst>
                  <p:tags r:id="rId184"/>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91168" name="Rectangle 194"/>
              <p:cNvSpPr/>
              <p:nvPr>
                <p:custDataLst>
                  <p:tags r:id="rId185"/>
                </p:custDataLst>
              </p:nvPr>
            </p:nvSpPr>
            <p:spPr>
              <a:xfrm>
                <a:off x="834" y="3300"/>
                <a:ext cx="282" cy="306"/>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grpSp>
        <p:sp>
          <p:nvSpPr>
            <p:cNvPr id="91145" name="Rectangle 195"/>
            <p:cNvSpPr/>
            <p:nvPr>
              <p:custDataLst>
                <p:tags r:id="rId186"/>
              </p:custDataLst>
            </p:nvPr>
          </p:nvSpPr>
          <p:spPr>
            <a:xfrm>
              <a:off x="2527" y="2118"/>
              <a:ext cx="40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2.3 </a:t>
              </a:r>
              <a:r>
                <a:rPr lang="zh-CN" altLang="en-US" sz="900" b="1" dirty="0"/>
                <a:t>综合计划</a:t>
              </a:r>
              <a:endParaRPr lang="zh-CN" altLang="en-US" sz="900" b="1" dirty="0"/>
            </a:p>
          </p:txBody>
        </p:sp>
        <p:sp>
          <p:nvSpPr>
            <p:cNvPr id="91146" name="Rectangle 196"/>
            <p:cNvSpPr/>
            <p:nvPr>
              <p:custDataLst>
                <p:tags r:id="rId187"/>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91147" name="Rectangle 197"/>
            <p:cNvSpPr/>
            <p:nvPr>
              <p:custDataLst>
                <p:tags r:id="rId188"/>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91148" name="Rectangle 198"/>
            <p:cNvSpPr/>
            <p:nvPr>
              <p:custDataLst>
                <p:tags r:id="rId189"/>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91149" name="Rectangle 199"/>
            <p:cNvSpPr/>
            <p:nvPr>
              <p:custDataLst>
                <p:tags r:id="rId190"/>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91150" name="Rectangle 200"/>
            <p:cNvSpPr/>
            <p:nvPr>
              <p:custDataLst>
                <p:tags r:id="rId191"/>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91151" name="Rectangle 201"/>
            <p:cNvSpPr/>
            <p:nvPr>
              <p:custDataLst>
                <p:tags r:id="rId192"/>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91152" name="Rectangle 202"/>
            <p:cNvSpPr/>
            <p:nvPr>
              <p:custDataLst>
                <p:tags r:id="rId193"/>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91153" name="Rectangle 203"/>
            <p:cNvSpPr/>
            <p:nvPr>
              <p:custDataLst>
                <p:tags r:id="rId194"/>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91154" name="Rectangle 204"/>
            <p:cNvSpPr/>
            <p:nvPr>
              <p:custDataLst>
                <p:tags r:id="rId195"/>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91155" name="Rectangle 205"/>
            <p:cNvSpPr/>
            <p:nvPr>
              <p:custDataLst>
                <p:tags r:id="rId19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91156" name="Rectangle 206"/>
            <p:cNvSpPr/>
            <p:nvPr>
              <p:custDataLst>
                <p:tags r:id="rId197"/>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91157" name="Rectangle 207"/>
            <p:cNvSpPr/>
            <p:nvPr>
              <p:custDataLst>
                <p:tags r:id="rId198"/>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91158" name="Rectangle 208"/>
            <p:cNvSpPr/>
            <p:nvPr>
              <p:custDataLst>
                <p:tags r:id="rId199"/>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91159" name="Rectangle 209"/>
            <p:cNvSpPr/>
            <p:nvPr>
              <p:custDataLst>
                <p:tags r:id="rId20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91160" name="Rectangle 210"/>
            <p:cNvSpPr/>
            <p:nvPr>
              <p:custDataLst>
                <p:tags r:id="rId201"/>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sp>
          <p:nvSpPr>
            <p:cNvPr id="91161" name="Rectangle 211"/>
            <p:cNvSpPr/>
            <p:nvPr>
              <p:custDataLst>
                <p:tags r:id="rId202"/>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sp>
          <p:nvSpPr>
            <p:cNvPr id="91162" name="Rectangle 212"/>
            <p:cNvSpPr/>
            <p:nvPr>
              <p:custDataLst>
                <p:tags r:id="rId203"/>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91163" name="Rectangle 213"/>
            <p:cNvSpPr/>
            <p:nvPr>
              <p:custDataLst>
                <p:tags r:id="rId204"/>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91164" name="Rectangle 214"/>
            <p:cNvSpPr/>
            <p:nvPr>
              <p:custDataLst>
                <p:tags r:id="rId205"/>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91165" name="Rectangle 215"/>
            <p:cNvSpPr/>
            <p:nvPr>
              <p:custDataLst>
                <p:tags r:id="rId206"/>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91166" name="Freeform 216"/>
            <p:cNvSpPr/>
            <p:nvPr>
              <p:custDataLst>
                <p:tags r:id="rId207"/>
              </p:custDataLst>
            </p:nvPr>
          </p:nvSpPr>
          <p:spPr>
            <a:xfrm>
              <a:off x="1907" y="761"/>
              <a:ext cx="2159" cy="2080"/>
            </a:xfrm>
            <a:custGeom>
              <a:avLst/>
              <a:gdLst/>
              <a:ahLst/>
              <a:cxnLst>
                <a:cxn ang="0">
                  <a:pos x="0" y="5"/>
                </a:cxn>
                <a:cxn ang="0">
                  <a:pos x="403" y="5"/>
                </a:cxn>
                <a:cxn ang="0">
                  <a:pos x="403" y="1308"/>
                </a:cxn>
                <a:cxn ang="0">
                  <a:pos x="1392" y="1308"/>
                </a:cxn>
                <a:cxn ang="0">
                  <a:pos x="1392" y="0"/>
                </a:cxn>
                <a:cxn ang="0">
                  <a:pos x="2159" y="0"/>
                </a:cxn>
                <a:cxn ang="0">
                  <a:pos x="2159" y="2080"/>
                </a:cxn>
                <a:cxn ang="0">
                  <a:pos x="1393" y="2071"/>
                </a:cxn>
                <a:cxn ang="0">
                  <a:pos x="1393" y="1471"/>
                </a:cxn>
                <a:cxn ang="0">
                  <a:pos x="408" y="1481"/>
                </a:cxn>
                <a:cxn ang="0">
                  <a:pos x="397" y="2080"/>
                </a:cxn>
                <a:cxn ang="0">
                  <a:pos x="0" y="2080"/>
                </a:cxn>
                <a:cxn ang="0">
                  <a:pos x="0" y="5"/>
                </a:cxn>
              </a:cxnLst>
              <a:pathLst>
                <a:path w="2159" h="2080">
                  <a:moveTo>
                    <a:pt x="0" y="5"/>
                  </a:moveTo>
                  <a:lnTo>
                    <a:pt x="403" y="5"/>
                  </a:lnTo>
                  <a:lnTo>
                    <a:pt x="403" y="1308"/>
                  </a:lnTo>
                  <a:lnTo>
                    <a:pt x="1392" y="1308"/>
                  </a:lnTo>
                  <a:lnTo>
                    <a:pt x="1392" y="0"/>
                  </a:lnTo>
                  <a:lnTo>
                    <a:pt x="2159" y="0"/>
                  </a:lnTo>
                  <a:lnTo>
                    <a:pt x="2159" y="2080"/>
                  </a:lnTo>
                  <a:lnTo>
                    <a:pt x="1393" y="2071"/>
                  </a:lnTo>
                  <a:lnTo>
                    <a:pt x="1393" y="1471"/>
                  </a:lnTo>
                  <a:lnTo>
                    <a:pt x="408" y="1481"/>
                  </a:lnTo>
                  <a:lnTo>
                    <a:pt x="397" y="2080"/>
                  </a:lnTo>
                  <a:lnTo>
                    <a:pt x="0" y="2080"/>
                  </a:lnTo>
                  <a:lnTo>
                    <a:pt x="0" y="5"/>
                  </a:lnTo>
                  <a:close/>
                </a:path>
              </a:pathLst>
            </a:custGeom>
            <a:solidFill>
              <a:srgbClr val="FF9933">
                <a:alpha val="34901"/>
              </a:srgbClr>
            </a:solidFill>
            <a:ln w="12700" cap="flat" cmpd="sng">
              <a:solidFill>
                <a:srgbClr val="FF9933">
                  <a:alpha val="100000"/>
                </a:srgbClr>
              </a:solidFill>
              <a:prstDash val="solid"/>
              <a:round/>
              <a:headEnd type="none" w="med" len="med"/>
              <a:tailEnd type="none" w="med" len="med"/>
            </a:ln>
          </p:spPr>
          <p:txBody>
            <a:bodyPr/>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44863"/>
                                        </p:tgtEl>
                                        <p:attrNameLst>
                                          <p:attrName>style.visibility</p:attrName>
                                        </p:attrNameLst>
                                      </p:cBhvr>
                                      <p:to>
                                        <p:strVal val="visible"/>
                                      </p:to>
                                    </p:set>
                                    <p:animEffect transition="in" filter="wipe(left)">
                                      <p:cBhvr>
                                        <p:cTn id="7" dur="500"/>
                                        <p:tgtEl>
                                          <p:spTgt spid="2844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9318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5" name="" r:id="rId2" imgW="0" imgH="0" progId="TCLayout.ActiveDocument.1">
                  <p:embed/>
                </p:oleObj>
              </mc:Choice>
              <mc:Fallback>
                <p:oleObj name="" r:id="rId2" imgW="0" imgH="0" progId="TCLayout.ActiveDocument.1">
                  <p:embed/>
                  <p:pic>
                    <p:nvPicPr>
                      <p:cNvPr id="0" name="图片 3104"/>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grpSp>
        <p:nvGrpSpPr>
          <p:cNvPr id="93188" name="Group 3"/>
          <p:cNvGrpSpPr/>
          <p:nvPr/>
        </p:nvGrpSpPr>
        <p:grpSpPr>
          <a:xfrm>
            <a:off x="69850" y="693738"/>
            <a:ext cx="8843963" cy="5716587"/>
            <a:chOff x="44" y="437"/>
            <a:chExt cx="5571" cy="3601"/>
          </a:xfrm>
        </p:grpSpPr>
        <p:sp>
          <p:nvSpPr>
            <p:cNvPr id="93215" name="Rectangle 4"/>
            <p:cNvSpPr/>
            <p:nvPr>
              <p:custDataLst>
                <p:tags r:id="rId3"/>
              </p:custDataLst>
            </p:nvPr>
          </p:nvSpPr>
          <p:spPr>
            <a:xfrm>
              <a:off x="623" y="2867"/>
              <a:ext cx="4952" cy="203"/>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3216" name="Rectangle 5"/>
            <p:cNvSpPr/>
            <p:nvPr>
              <p:custDataLst>
                <p:tags r:id="rId4"/>
              </p:custDataLst>
            </p:nvPr>
          </p:nvSpPr>
          <p:spPr>
            <a:xfrm>
              <a:off x="75" y="3095"/>
              <a:ext cx="275" cy="931"/>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管理</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职能</a:t>
              </a:r>
              <a:endParaRPr lang="en-US" altLang="zh-CN" sz="700" b="1" dirty="0">
                <a:solidFill>
                  <a:schemeClr val="bg1"/>
                </a:solidFill>
                <a:ea typeface="Arial" panose="020B0604020202020204" pitchFamily="34" charset="0"/>
              </a:endParaRPr>
            </a:p>
          </p:txBody>
        </p:sp>
        <p:sp>
          <p:nvSpPr>
            <p:cNvPr id="93217" name="Rectangle 6"/>
            <p:cNvSpPr/>
            <p:nvPr>
              <p:custDataLst>
                <p:tags r:id="rId5"/>
              </p:custDataLst>
            </p:nvPr>
          </p:nvSpPr>
          <p:spPr>
            <a:xfrm>
              <a:off x="623" y="3095"/>
              <a:ext cx="4952" cy="931"/>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3218" name="Rectangle 7"/>
            <p:cNvSpPr/>
            <p:nvPr>
              <p:custDataLst>
                <p:tags r:id="rId6"/>
              </p:custDataLst>
            </p:nvPr>
          </p:nvSpPr>
          <p:spPr>
            <a:xfrm>
              <a:off x="662" y="3133"/>
              <a:ext cx="402" cy="68"/>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700" b="1" dirty="0"/>
                <a:t>企业管理</a:t>
              </a:r>
              <a:endParaRPr lang="zh-CN" altLang="en-US" sz="700" b="1" dirty="0"/>
            </a:p>
          </p:txBody>
        </p:sp>
        <p:sp>
          <p:nvSpPr>
            <p:cNvPr id="93219" name="Rectangle 8"/>
            <p:cNvSpPr/>
            <p:nvPr>
              <p:custDataLst>
                <p:tags r:id="rId7"/>
              </p:custDataLst>
            </p:nvPr>
          </p:nvSpPr>
          <p:spPr>
            <a:xfrm>
              <a:off x="674" y="3229"/>
              <a:ext cx="822"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战略管理</a:t>
              </a:r>
              <a:endParaRPr lang="zh-CN" altLang="en-US" sz="700" b="1" dirty="0">
                <a:ea typeface="Arial" panose="020B0604020202020204" pitchFamily="34" charset="0"/>
              </a:endParaRPr>
            </a:p>
          </p:txBody>
        </p:sp>
        <p:sp>
          <p:nvSpPr>
            <p:cNvPr id="93220" name="Rectangle 9"/>
            <p:cNvSpPr/>
            <p:nvPr>
              <p:custDataLst>
                <p:tags r:id="rId8"/>
              </p:custDataLst>
            </p:nvPr>
          </p:nvSpPr>
          <p:spPr>
            <a:xfrm>
              <a:off x="1402" y="3626"/>
              <a:ext cx="620" cy="36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研发与技术管理</a:t>
              </a:r>
              <a:endParaRPr lang="zh-CN" altLang="en-US" sz="700" b="1" dirty="0">
                <a:ea typeface="Arial" panose="020B0604020202020204" pitchFamily="34" charset="0"/>
              </a:endParaRPr>
            </a:p>
          </p:txBody>
        </p:sp>
        <p:sp>
          <p:nvSpPr>
            <p:cNvPr id="93221" name="Rectangle 10"/>
            <p:cNvSpPr/>
            <p:nvPr>
              <p:custDataLst>
                <p:tags r:id="rId9"/>
              </p:custDataLst>
            </p:nvPr>
          </p:nvSpPr>
          <p:spPr>
            <a:xfrm>
              <a:off x="1434" y="3745"/>
              <a:ext cx="262"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研发</a:t>
              </a:r>
              <a:endParaRPr lang="zh-CN" altLang="en-US" sz="700" dirty="0">
                <a:ea typeface="Arial" panose="020B0604020202020204" pitchFamily="34" charset="0"/>
              </a:endParaRPr>
            </a:p>
          </p:txBody>
        </p:sp>
        <p:sp>
          <p:nvSpPr>
            <p:cNvPr id="93222" name="Rectangle 11"/>
            <p:cNvSpPr/>
            <p:nvPr>
              <p:custDataLst>
                <p:tags r:id="rId10"/>
              </p:custDataLst>
            </p:nvPr>
          </p:nvSpPr>
          <p:spPr>
            <a:xfrm>
              <a:off x="1432" y="3822"/>
              <a:ext cx="264"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技术</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引进</a:t>
              </a:r>
              <a:endParaRPr lang="zh-CN" altLang="en-US" sz="700" dirty="0">
                <a:ea typeface="Arial" panose="020B0604020202020204" pitchFamily="34" charset="0"/>
              </a:endParaRPr>
            </a:p>
          </p:txBody>
        </p:sp>
        <p:sp>
          <p:nvSpPr>
            <p:cNvPr id="93223" name="Rectangle 12"/>
            <p:cNvSpPr/>
            <p:nvPr>
              <p:custDataLst>
                <p:tags r:id="rId11"/>
              </p:custDataLst>
            </p:nvPr>
          </p:nvSpPr>
          <p:spPr>
            <a:xfrm>
              <a:off x="3014" y="3626"/>
              <a:ext cx="130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企业形象与外部关系管理</a:t>
              </a:r>
              <a:endParaRPr lang="zh-CN" altLang="en-US" sz="700" b="1" dirty="0">
                <a:ea typeface="Arial" panose="020B0604020202020204" pitchFamily="34" charset="0"/>
              </a:endParaRPr>
            </a:p>
          </p:txBody>
        </p:sp>
        <p:sp>
          <p:nvSpPr>
            <p:cNvPr id="93224" name="Rectangle 13"/>
            <p:cNvSpPr/>
            <p:nvPr>
              <p:custDataLst>
                <p:tags r:id="rId12"/>
              </p:custDataLst>
            </p:nvPr>
          </p:nvSpPr>
          <p:spPr>
            <a:xfrm>
              <a:off x="4342" y="3626"/>
              <a:ext cx="1032"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风险管理</a:t>
              </a:r>
              <a:endParaRPr lang="zh-CN" altLang="en-US" sz="700" b="1" dirty="0">
                <a:ea typeface="Arial" panose="020B0604020202020204" pitchFamily="34" charset="0"/>
              </a:endParaRPr>
            </a:p>
          </p:txBody>
        </p:sp>
        <p:sp>
          <p:nvSpPr>
            <p:cNvPr id="93225" name="Rectangle 14"/>
            <p:cNvSpPr/>
            <p:nvPr>
              <p:custDataLst>
                <p:tags r:id="rId13"/>
              </p:custDataLst>
            </p:nvPr>
          </p:nvSpPr>
          <p:spPr>
            <a:xfrm>
              <a:off x="668" y="3626"/>
              <a:ext cx="709"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安全监督</a:t>
              </a:r>
              <a:r>
                <a:rPr lang="en-US" altLang="zh-CN" sz="700" b="1" dirty="0">
                  <a:cs typeface="Arial" panose="020B0604020202020204" pitchFamily="34" charset="0"/>
                </a:rPr>
                <a:t>/</a:t>
              </a:r>
              <a:r>
                <a:rPr lang="zh-CN" altLang="en-US" sz="700" b="1" dirty="0">
                  <a:cs typeface="Arial" panose="020B0604020202020204" pitchFamily="34" charset="0"/>
                </a:rPr>
                <a:t>质量管理</a:t>
              </a:r>
              <a:endParaRPr lang="zh-CN" altLang="en-US" sz="700" b="1" dirty="0">
                <a:ea typeface="Arial" panose="020B0604020202020204" pitchFamily="34" charset="0"/>
              </a:endParaRPr>
            </a:p>
          </p:txBody>
        </p:sp>
        <p:sp>
          <p:nvSpPr>
            <p:cNvPr id="93226" name="Rectangle 15"/>
            <p:cNvSpPr/>
            <p:nvPr>
              <p:custDataLst>
                <p:tags r:id="rId14"/>
              </p:custDataLst>
            </p:nvPr>
          </p:nvSpPr>
          <p:spPr>
            <a:xfrm>
              <a:off x="2048" y="3626"/>
              <a:ext cx="940"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自动化</a:t>
              </a:r>
              <a:r>
                <a:rPr lang="en-US" altLang="zh-CN" sz="700" b="1" dirty="0">
                  <a:cs typeface="Arial" panose="020B0604020202020204" pitchFamily="34" charset="0"/>
                </a:rPr>
                <a:t>/</a:t>
              </a:r>
              <a:r>
                <a:rPr lang="zh-CN" altLang="en-US" sz="700" b="1" dirty="0">
                  <a:cs typeface="Arial" panose="020B0604020202020204" pitchFamily="34" charset="0"/>
                </a:rPr>
                <a:t>通讯</a:t>
              </a:r>
              <a:r>
                <a:rPr lang="en-US" altLang="zh-CN" sz="700" b="1" dirty="0">
                  <a:cs typeface="Arial" panose="020B0604020202020204" pitchFamily="34" charset="0"/>
                </a:rPr>
                <a:t>/</a:t>
              </a:r>
              <a:r>
                <a:rPr lang="zh-CN" altLang="en-US" sz="700" b="1" dirty="0">
                  <a:cs typeface="Arial" panose="020B0604020202020204" pitchFamily="34" charset="0"/>
                </a:rPr>
                <a:t>信息系统</a:t>
              </a:r>
              <a:endParaRPr lang="zh-CN" altLang="en-US" sz="700" b="1" dirty="0">
                <a:ea typeface="Arial" panose="020B0604020202020204" pitchFamily="34" charset="0"/>
              </a:endParaRPr>
            </a:p>
          </p:txBody>
        </p:sp>
        <p:sp>
          <p:nvSpPr>
            <p:cNvPr id="93227" name="Rectangle 16"/>
            <p:cNvSpPr/>
            <p:nvPr>
              <p:custDataLst>
                <p:tags r:id="rId15"/>
              </p:custDataLst>
            </p:nvPr>
          </p:nvSpPr>
          <p:spPr>
            <a:xfrm>
              <a:off x="5400" y="3626"/>
              <a:ext cx="125" cy="370"/>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后勤管理</a:t>
              </a:r>
              <a:endParaRPr lang="zh-CN" altLang="en-US" sz="700" b="1" dirty="0">
                <a:ea typeface="Arial" panose="020B0604020202020204" pitchFamily="34" charset="0"/>
              </a:endParaRPr>
            </a:p>
          </p:txBody>
        </p:sp>
        <p:sp>
          <p:nvSpPr>
            <p:cNvPr id="93228" name="Rectangle 17"/>
            <p:cNvSpPr/>
            <p:nvPr>
              <p:custDataLst>
                <p:tags r:id="rId16"/>
              </p:custDataLst>
            </p:nvPr>
          </p:nvSpPr>
          <p:spPr>
            <a:xfrm>
              <a:off x="1720" y="3745"/>
              <a:ext cx="269"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内外技术规范标准制定</a:t>
              </a:r>
              <a:endParaRPr lang="en-US" altLang="zh-CN" sz="700" dirty="0">
                <a:ea typeface="Arial" panose="020B0604020202020204" pitchFamily="34" charset="0"/>
              </a:endParaRPr>
            </a:p>
          </p:txBody>
        </p:sp>
        <p:sp>
          <p:nvSpPr>
            <p:cNvPr id="93229" name="Rectangle 18"/>
            <p:cNvSpPr/>
            <p:nvPr>
              <p:custDataLst>
                <p:tags r:id="rId17"/>
              </p:custDataLst>
            </p:nvPr>
          </p:nvSpPr>
          <p:spPr>
            <a:xfrm>
              <a:off x="4381"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操作风险管理</a:t>
              </a:r>
              <a:endParaRPr lang="zh-CN" altLang="en-US" sz="700" dirty="0">
                <a:ea typeface="Arial" panose="020B0604020202020204" pitchFamily="34" charset="0"/>
              </a:endParaRPr>
            </a:p>
          </p:txBody>
        </p:sp>
        <p:sp>
          <p:nvSpPr>
            <p:cNvPr id="93230" name="Rectangle 19"/>
            <p:cNvSpPr/>
            <p:nvPr>
              <p:custDataLst>
                <p:tags r:id="rId18"/>
              </p:custDataLst>
            </p:nvPr>
          </p:nvSpPr>
          <p:spPr>
            <a:xfrm>
              <a:off x="4624"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资金</a:t>
              </a:r>
              <a:r>
                <a:rPr lang="en-US" altLang="zh-CN" sz="700" dirty="0">
                  <a:cs typeface="Arial" panose="020B0604020202020204" pitchFamily="34" charset="0"/>
                </a:rPr>
                <a:t>/</a:t>
              </a:r>
              <a:r>
                <a:rPr lang="zh-CN" altLang="en-US" sz="700" dirty="0">
                  <a:cs typeface="Arial" panose="020B0604020202020204" pitchFamily="34" charset="0"/>
                </a:rPr>
                <a:t>信用风险</a:t>
              </a:r>
              <a:endParaRPr lang="zh-CN" altLang="en-US" sz="700" dirty="0">
                <a:ea typeface="Arial" panose="020B0604020202020204" pitchFamily="34" charset="0"/>
              </a:endParaRPr>
            </a:p>
          </p:txBody>
        </p:sp>
        <p:sp>
          <p:nvSpPr>
            <p:cNvPr id="93231" name="Rectangle 20"/>
            <p:cNvSpPr/>
            <p:nvPr>
              <p:custDataLst>
                <p:tags r:id="rId19"/>
              </p:custDataLst>
            </p:nvPr>
          </p:nvSpPr>
          <p:spPr>
            <a:xfrm>
              <a:off x="4866" y="3745"/>
              <a:ext cx="226"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内部监督管理</a:t>
              </a:r>
              <a:endParaRPr lang="zh-CN" altLang="en-US" sz="700" dirty="0">
                <a:ea typeface="Arial" panose="020B0604020202020204" pitchFamily="34" charset="0"/>
              </a:endParaRPr>
            </a:p>
          </p:txBody>
        </p:sp>
        <p:sp>
          <p:nvSpPr>
            <p:cNvPr id="93232" name="Rectangle 21"/>
            <p:cNvSpPr/>
            <p:nvPr>
              <p:custDataLst>
                <p:tags r:id="rId20"/>
              </p:custDataLst>
            </p:nvPr>
          </p:nvSpPr>
          <p:spPr>
            <a:xfrm>
              <a:off x="5109" y="3745"/>
              <a:ext cx="227"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审计和稽核</a:t>
              </a:r>
              <a:endParaRPr lang="zh-CN" altLang="en-US" sz="700" dirty="0">
                <a:ea typeface="Arial" panose="020B0604020202020204" pitchFamily="34" charset="0"/>
              </a:endParaRPr>
            </a:p>
          </p:txBody>
        </p:sp>
        <p:sp>
          <p:nvSpPr>
            <p:cNvPr id="93233" name="Rectangle 22"/>
            <p:cNvSpPr/>
            <p:nvPr>
              <p:custDataLst>
                <p:tags r:id="rId21"/>
              </p:custDataLst>
            </p:nvPr>
          </p:nvSpPr>
          <p:spPr>
            <a:xfrm>
              <a:off x="713"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安全</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93234" name="Rectangle 23"/>
            <p:cNvSpPr/>
            <p:nvPr>
              <p:custDataLst>
                <p:tags r:id="rId22"/>
              </p:custDataLst>
            </p:nvPr>
          </p:nvSpPr>
          <p:spPr>
            <a:xfrm>
              <a:off x="1137"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质量</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管理</a:t>
              </a:r>
              <a:endParaRPr lang="zh-CN" altLang="en-US" sz="700" dirty="0">
                <a:ea typeface="Arial" panose="020B0604020202020204" pitchFamily="34" charset="0"/>
              </a:endParaRPr>
            </a:p>
          </p:txBody>
        </p:sp>
        <p:sp>
          <p:nvSpPr>
            <p:cNvPr id="93235" name="Rectangle 24"/>
            <p:cNvSpPr/>
            <p:nvPr>
              <p:custDataLst>
                <p:tags r:id="rId23"/>
              </p:custDataLst>
            </p:nvPr>
          </p:nvSpPr>
          <p:spPr>
            <a:xfrm>
              <a:off x="925" y="3745"/>
              <a:ext cx="194"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保卫管理</a:t>
              </a:r>
              <a:endParaRPr lang="zh-CN" altLang="en-US" sz="700" dirty="0">
                <a:ea typeface="Arial" panose="020B0604020202020204" pitchFamily="34" charset="0"/>
              </a:endParaRPr>
            </a:p>
          </p:txBody>
        </p:sp>
        <p:sp>
          <p:nvSpPr>
            <p:cNvPr id="93236" name="Rectangle 25"/>
            <p:cNvSpPr/>
            <p:nvPr>
              <p:custDataLst>
                <p:tags r:id="rId24"/>
              </p:custDataLst>
            </p:nvPr>
          </p:nvSpPr>
          <p:spPr>
            <a:xfrm>
              <a:off x="2684"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维护</a:t>
              </a:r>
              <a:endParaRPr lang="zh-CN" altLang="en-US" sz="700" dirty="0">
                <a:ea typeface="Arial" panose="020B0604020202020204" pitchFamily="34" charset="0"/>
              </a:endParaRPr>
            </a:p>
          </p:txBody>
        </p:sp>
        <p:sp>
          <p:nvSpPr>
            <p:cNvPr id="93237" name="Rectangle 26"/>
            <p:cNvSpPr/>
            <p:nvPr>
              <p:custDataLst>
                <p:tags r:id="rId25"/>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93238" name="Rectangle 27"/>
            <p:cNvSpPr/>
            <p:nvPr>
              <p:custDataLst>
                <p:tags r:id="rId26"/>
              </p:custDataLst>
            </p:nvPr>
          </p:nvSpPr>
          <p:spPr>
            <a:xfrm>
              <a:off x="2377"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开发</a:t>
              </a:r>
              <a:endParaRPr lang="en-US" altLang="zh-CN" sz="700" dirty="0">
                <a:ea typeface="Arial" panose="020B0604020202020204" pitchFamily="34" charset="0"/>
              </a:endParaRPr>
            </a:p>
          </p:txBody>
        </p:sp>
        <p:sp>
          <p:nvSpPr>
            <p:cNvPr id="93239" name="Rectangle 28"/>
            <p:cNvSpPr/>
            <p:nvPr>
              <p:custDataLst>
                <p:tags r:id="rId27"/>
              </p:custDataLst>
            </p:nvPr>
          </p:nvSpPr>
          <p:spPr>
            <a:xfrm>
              <a:off x="2684"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通讯维护</a:t>
              </a:r>
              <a:endParaRPr lang="zh-CN" altLang="en-US" sz="700" dirty="0">
                <a:ea typeface="Arial" panose="020B0604020202020204" pitchFamily="34" charset="0"/>
              </a:endParaRPr>
            </a:p>
          </p:txBody>
        </p:sp>
        <p:sp>
          <p:nvSpPr>
            <p:cNvPr id="93240" name="Rectangle 29"/>
            <p:cNvSpPr/>
            <p:nvPr>
              <p:custDataLst>
                <p:tags r:id="rId28"/>
              </p:custDataLst>
            </p:nvPr>
          </p:nvSpPr>
          <p:spPr>
            <a:xfrm>
              <a:off x="2072"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通讯规划</a:t>
              </a:r>
              <a:endParaRPr lang="zh-CN" altLang="en-US" sz="700" dirty="0">
                <a:ea typeface="Arial" panose="020B0604020202020204" pitchFamily="34" charset="0"/>
              </a:endParaRPr>
            </a:p>
          </p:txBody>
        </p:sp>
        <p:sp>
          <p:nvSpPr>
            <p:cNvPr id="93241" name="Rectangle 30"/>
            <p:cNvSpPr/>
            <p:nvPr>
              <p:custDataLst>
                <p:tags r:id="rId29"/>
              </p:custDataLst>
            </p:nvPr>
          </p:nvSpPr>
          <p:spPr>
            <a:xfrm>
              <a:off x="2377" y="3822"/>
              <a:ext cx="280" cy="15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自动化</a:t>
              </a:r>
              <a:r>
                <a:rPr lang="en-US" altLang="zh-CN" sz="700" dirty="0">
                  <a:cs typeface="Arial" panose="020B0604020202020204" pitchFamily="34" charset="0"/>
                </a:rPr>
                <a:t>/</a:t>
              </a:r>
              <a:r>
                <a:rPr lang="zh-CN" altLang="en-US" sz="700" dirty="0">
                  <a:cs typeface="Arial" panose="020B0604020202020204" pitchFamily="34" charset="0"/>
                </a:rPr>
                <a:t>通讯开发</a:t>
              </a:r>
              <a:endParaRPr lang="en-US" altLang="zh-CN" sz="700" dirty="0">
                <a:ea typeface="Arial" panose="020B0604020202020204" pitchFamily="34" charset="0"/>
              </a:endParaRPr>
            </a:p>
          </p:txBody>
        </p:sp>
        <p:sp>
          <p:nvSpPr>
            <p:cNvPr id="93242" name="Rectangle 31"/>
            <p:cNvSpPr/>
            <p:nvPr>
              <p:custDataLst>
                <p:tags r:id="rId30"/>
              </p:custDataLst>
            </p:nvPr>
          </p:nvSpPr>
          <p:spPr>
            <a:xfrm>
              <a:off x="2738" y="3229"/>
              <a:ext cx="1250"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财务管理</a:t>
              </a:r>
              <a:endParaRPr lang="zh-CN" altLang="en-US" sz="700" b="1" dirty="0">
                <a:ea typeface="Arial" panose="020B0604020202020204" pitchFamily="34" charset="0"/>
              </a:endParaRPr>
            </a:p>
          </p:txBody>
        </p:sp>
        <p:sp>
          <p:nvSpPr>
            <p:cNvPr id="93243" name="Rectangle 32"/>
            <p:cNvSpPr/>
            <p:nvPr>
              <p:custDataLst>
                <p:tags r:id="rId31"/>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93244" name="Rectangle 33"/>
            <p:cNvSpPr/>
            <p:nvPr>
              <p:custDataLst>
                <p:tags r:id="rId32"/>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93245" name="Rectangle 34"/>
            <p:cNvSpPr/>
            <p:nvPr>
              <p:custDataLst>
                <p:tags r:id="rId33"/>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93246" name="Rectangle 35"/>
            <p:cNvSpPr/>
            <p:nvPr>
              <p:custDataLst>
                <p:tags r:id="rId34"/>
              </p:custDataLst>
            </p:nvPr>
          </p:nvSpPr>
          <p:spPr>
            <a:xfrm>
              <a:off x="4017" y="3229"/>
              <a:ext cx="150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人力资源管理</a:t>
              </a:r>
              <a:endParaRPr lang="zh-CN" altLang="en-US" sz="700" b="1" dirty="0">
                <a:ea typeface="Arial" panose="020B0604020202020204" pitchFamily="34" charset="0"/>
              </a:endParaRPr>
            </a:p>
          </p:txBody>
        </p:sp>
        <p:sp>
          <p:nvSpPr>
            <p:cNvPr id="93247" name="Rectangle 36"/>
            <p:cNvSpPr/>
            <p:nvPr>
              <p:custDataLst>
                <p:tags r:id="rId3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93248" name="Rectangle 37"/>
            <p:cNvSpPr/>
            <p:nvPr>
              <p:custDataLst>
                <p:tags r:id="rId36"/>
              </p:custDataLst>
            </p:nvPr>
          </p:nvSpPr>
          <p:spPr>
            <a:xfrm>
              <a:off x="4346"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组织人事管理</a:t>
              </a:r>
              <a:endParaRPr lang="zh-CN" altLang="en-US" sz="700" dirty="0">
                <a:ea typeface="Arial" panose="020B0604020202020204" pitchFamily="34" charset="0"/>
              </a:endParaRPr>
            </a:p>
          </p:txBody>
        </p:sp>
        <p:sp>
          <p:nvSpPr>
            <p:cNvPr id="93249" name="Rectangle 38"/>
            <p:cNvSpPr/>
            <p:nvPr>
              <p:custDataLst>
                <p:tags r:id="rId37"/>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93250" name="Rectangle 39"/>
            <p:cNvSpPr/>
            <p:nvPr>
              <p:custDataLst>
                <p:tags r:id="rId38"/>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93251" name="Rectangle 40"/>
            <p:cNvSpPr/>
            <p:nvPr>
              <p:custDataLst>
                <p:tags r:id="rId39"/>
              </p:custDataLst>
            </p:nvPr>
          </p:nvSpPr>
          <p:spPr>
            <a:xfrm>
              <a:off x="5225"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薪酬与</a:t>
              </a:r>
              <a:br>
                <a:rPr lang="zh-CN" altLang="en-US" sz="700" dirty="0">
                  <a:cs typeface="Arial" panose="020B0604020202020204" pitchFamily="34" charset="0"/>
                </a:rPr>
              </a:br>
              <a:r>
                <a:rPr lang="zh-CN" altLang="en-US" sz="700" dirty="0">
                  <a:cs typeface="Arial" panose="020B0604020202020204" pitchFamily="34" charset="0"/>
                </a:rPr>
                <a:t>福利</a:t>
              </a:r>
              <a:endParaRPr lang="zh-CN" altLang="en-US" sz="700" dirty="0">
                <a:ea typeface="Arial" panose="020B0604020202020204" pitchFamily="34" charset="0"/>
              </a:endParaRPr>
            </a:p>
          </p:txBody>
        </p:sp>
        <p:sp>
          <p:nvSpPr>
            <p:cNvPr id="93252" name="Rectangle 41"/>
            <p:cNvSpPr/>
            <p:nvPr>
              <p:custDataLst>
                <p:tags r:id="rId40"/>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93253" name="Rectangle 42"/>
            <p:cNvSpPr/>
            <p:nvPr>
              <p:custDataLst>
                <p:tags r:id="rId41"/>
              </p:custDataLst>
            </p:nvPr>
          </p:nvSpPr>
          <p:spPr>
            <a:xfrm>
              <a:off x="2154" y="3229"/>
              <a:ext cx="556"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投资管理</a:t>
              </a:r>
              <a:endParaRPr lang="zh-CN" altLang="en-US" sz="700" b="1" dirty="0">
                <a:ea typeface="Arial" panose="020B0604020202020204" pitchFamily="34" charset="0"/>
              </a:endParaRPr>
            </a:p>
          </p:txBody>
        </p:sp>
        <p:sp>
          <p:nvSpPr>
            <p:cNvPr id="93254" name="Rectangle 43"/>
            <p:cNvSpPr/>
            <p:nvPr>
              <p:custDataLst>
                <p:tags r:id="rId42"/>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93255" name="Rectangle 44"/>
            <p:cNvSpPr/>
            <p:nvPr>
              <p:custDataLst>
                <p:tags r:id="rId43"/>
              </p:custDataLst>
            </p:nvPr>
          </p:nvSpPr>
          <p:spPr>
            <a:xfrm>
              <a:off x="2451"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其它</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93256" name="Rectangle 45"/>
            <p:cNvSpPr/>
            <p:nvPr>
              <p:custDataLst>
                <p:tags r:id="rId44"/>
              </p:custDataLst>
            </p:nvPr>
          </p:nvSpPr>
          <p:spPr>
            <a:xfrm>
              <a:off x="688"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战略规划</a:t>
              </a:r>
              <a:endParaRPr lang="zh-CN" altLang="en-US" sz="700" dirty="0">
                <a:ea typeface="Arial" panose="020B0604020202020204" pitchFamily="34" charset="0"/>
              </a:endParaRPr>
            </a:p>
          </p:txBody>
        </p:sp>
        <p:sp>
          <p:nvSpPr>
            <p:cNvPr id="93257" name="Rectangle 46"/>
            <p:cNvSpPr/>
            <p:nvPr>
              <p:custDataLst>
                <p:tags r:id="rId45"/>
              </p:custDataLst>
            </p:nvPr>
          </p:nvSpPr>
          <p:spPr>
            <a:xfrm>
              <a:off x="891"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综合计划</a:t>
              </a:r>
              <a:endParaRPr lang="zh-CN" altLang="en-US" sz="700" dirty="0">
                <a:ea typeface="Arial" panose="020B0604020202020204" pitchFamily="34" charset="0"/>
              </a:endParaRPr>
            </a:p>
          </p:txBody>
        </p:sp>
        <p:sp>
          <p:nvSpPr>
            <p:cNvPr id="93258" name="Rectangle 47"/>
            <p:cNvSpPr/>
            <p:nvPr>
              <p:custDataLst>
                <p:tags r:id="rId46"/>
              </p:custDataLst>
            </p:nvPr>
          </p:nvSpPr>
          <p:spPr>
            <a:xfrm>
              <a:off x="129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项目群管理</a:t>
              </a:r>
              <a:endParaRPr lang="zh-CN" altLang="en-US" sz="700" dirty="0">
                <a:ea typeface="Arial" panose="020B0604020202020204" pitchFamily="34" charset="0"/>
              </a:endParaRPr>
            </a:p>
          </p:txBody>
        </p:sp>
        <p:sp>
          <p:nvSpPr>
            <p:cNvPr id="93259" name="Rectangle 48"/>
            <p:cNvSpPr/>
            <p:nvPr>
              <p:custDataLst>
                <p:tags r:id="rId47"/>
              </p:custDataLst>
            </p:nvPr>
          </p:nvSpPr>
          <p:spPr>
            <a:xfrm>
              <a:off x="109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知识文档管理</a:t>
              </a:r>
              <a:endParaRPr lang="zh-CN" altLang="en-US" sz="700" dirty="0">
                <a:ea typeface="Arial" panose="020B0604020202020204" pitchFamily="34" charset="0"/>
              </a:endParaRPr>
            </a:p>
          </p:txBody>
        </p:sp>
        <p:sp>
          <p:nvSpPr>
            <p:cNvPr id="93260" name="Rectangle 49"/>
            <p:cNvSpPr/>
            <p:nvPr>
              <p:custDataLst>
                <p:tags r:id="rId48"/>
              </p:custDataLst>
            </p:nvPr>
          </p:nvSpPr>
          <p:spPr>
            <a:xfrm>
              <a:off x="304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企业品牌形象管理</a:t>
              </a:r>
              <a:endParaRPr lang="en-US" altLang="zh-CN" sz="700" dirty="0">
                <a:ea typeface="Arial" panose="020B0604020202020204" pitchFamily="34" charset="0"/>
              </a:endParaRPr>
            </a:p>
          </p:txBody>
        </p:sp>
        <p:sp>
          <p:nvSpPr>
            <p:cNvPr id="93261" name="Rectangle 50"/>
            <p:cNvSpPr/>
            <p:nvPr>
              <p:custDataLst>
                <p:tags r:id="rId49"/>
              </p:custDataLst>
            </p:nvPr>
          </p:nvSpPr>
          <p:spPr>
            <a:xfrm>
              <a:off x="3303"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公关</a:t>
              </a:r>
              <a:r>
                <a:rPr lang="en-US" altLang="zh-CN" sz="700" dirty="0">
                  <a:cs typeface="Arial" panose="020B0604020202020204" pitchFamily="34" charset="0"/>
                </a:rPr>
                <a:t>/</a:t>
              </a:r>
              <a:r>
                <a:rPr lang="zh-CN" altLang="en-US" sz="700" dirty="0">
                  <a:cs typeface="Arial" panose="020B0604020202020204" pitchFamily="34" charset="0"/>
                </a:rPr>
                <a:t>媒体管理</a:t>
              </a:r>
              <a:endParaRPr lang="zh-CN" altLang="en-US" sz="700" dirty="0">
                <a:ea typeface="Arial" panose="020B0604020202020204" pitchFamily="34" charset="0"/>
              </a:endParaRPr>
            </a:p>
          </p:txBody>
        </p:sp>
        <p:sp>
          <p:nvSpPr>
            <p:cNvPr id="93262" name="Rectangle 51"/>
            <p:cNvSpPr/>
            <p:nvPr>
              <p:custDataLst>
                <p:tags r:id="rId50"/>
              </p:custDataLst>
            </p:nvPr>
          </p:nvSpPr>
          <p:spPr>
            <a:xfrm>
              <a:off x="3810"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政府监管</a:t>
              </a:r>
              <a:r>
                <a:rPr lang="en-US" altLang="zh-CN" sz="700" dirty="0">
                  <a:cs typeface="Arial" panose="020B0604020202020204" pitchFamily="34" charset="0"/>
                </a:rPr>
                <a:t>/</a:t>
              </a:r>
              <a:r>
                <a:rPr lang="zh-CN" altLang="en-US" sz="700" dirty="0">
                  <a:cs typeface="Arial" panose="020B0604020202020204" pitchFamily="34" charset="0"/>
                </a:rPr>
                <a:t>法律</a:t>
              </a:r>
              <a:endParaRPr lang="zh-CN" altLang="en-US" sz="700" dirty="0">
                <a:ea typeface="Arial" panose="020B0604020202020204" pitchFamily="34" charset="0"/>
              </a:endParaRPr>
            </a:p>
          </p:txBody>
        </p:sp>
        <p:sp>
          <p:nvSpPr>
            <p:cNvPr id="93263" name="Rectangle 52"/>
            <p:cNvSpPr/>
            <p:nvPr>
              <p:custDataLst>
                <p:tags r:id="rId51"/>
              </p:custDataLst>
            </p:nvPr>
          </p:nvSpPr>
          <p:spPr>
            <a:xfrm>
              <a:off x="4059"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内部媒体管理</a:t>
              </a:r>
              <a:endParaRPr lang="zh-CN" altLang="en-US" sz="700" dirty="0">
                <a:ea typeface="Arial" panose="020B0604020202020204" pitchFamily="34" charset="0"/>
              </a:endParaRPr>
            </a:p>
          </p:txBody>
        </p:sp>
        <p:sp>
          <p:nvSpPr>
            <p:cNvPr id="93264" name="Rectangle 53"/>
            <p:cNvSpPr/>
            <p:nvPr>
              <p:custDataLst>
                <p:tags r:id="rId52"/>
              </p:custDataLst>
            </p:nvPr>
          </p:nvSpPr>
          <p:spPr>
            <a:xfrm>
              <a:off x="3557" y="3745"/>
              <a:ext cx="223" cy="23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利益相关者管理</a:t>
              </a:r>
              <a:endParaRPr lang="zh-CN" altLang="en-US" sz="700" dirty="0">
                <a:ea typeface="Arial" panose="020B0604020202020204" pitchFamily="34" charset="0"/>
              </a:endParaRPr>
            </a:p>
          </p:txBody>
        </p:sp>
        <p:sp>
          <p:nvSpPr>
            <p:cNvPr id="93265" name="Rectangle 54"/>
            <p:cNvSpPr/>
            <p:nvPr>
              <p:custDataLst>
                <p:tags r:id="rId53"/>
              </p:custDataLst>
            </p:nvPr>
          </p:nvSpPr>
          <p:spPr>
            <a:xfrm>
              <a:off x="1920" y="453"/>
              <a:ext cx="1279"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3266" name="Rectangle 55"/>
            <p:cNvSpPr/>
            <p:nvPr>
              <p:custDataLst>
                <p:tags r:id="rId54"/>
              </p:custDataLst>
            </p:nvPr>
          </p:nvSpPr>
          <p:spPr>
            <a:xfrm>
              <a:off x="623" y="453"/>
              <a:ext cx="1251"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3267" name="Rectangle 56"/>
            <p:cNvSpPr/>
            <p:nvPr>
              <p:custDataLst>
                <p:tags r:id="rId55"/>
              </p:custDataLst>
            </p:nvPr>
          </p:nvSpPr>
          <p:spPr>
            <a:xfrm>
              <a:off x="3253" y="453"/>
              <a:ext cx="2322" cy="2390"/>
            </a:xfrm>
            <a:prstGeom prst="rect">
              <a:avLst/>
            </a:prstGeom>
            <a:solidFill>
              <a:srgbClr val="DDDDDD"/>
            </a:solidFill>
            <a:ln w="19050" cap="flat" cmpd="sng">
              <a:solidFill>
                <a:schemeClr val="hlink"/>
              </a:solidFill>
              <a:prstDash val="solid"/>
              <a:miter/>
              <a:headEnd type="none" w="med" len="med"/>
              <a:tailEnd type="none" w="med" len="med"/>
            </a:ln>
          </p:spPr>
          <p:txBody>
            <a:bodyPr lIns="85542" tIns="42771"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914400" lvl="0" indent="-914400" defTabSz="855980">
                <a:spcBef>
                  <a:spcPct val="30000"/>
                </a:spcBef>
                <a:buSzTx/>
              </a:pPr>
              <a:endParaRPr lang="en-US" altLang="zh-CN" sz="700" b="1" dirty="0">
                <a:solidFill>
                  <a:schemeClr val="bg1"/>
                </a:solidFill>
                <a:ea typeface="Arial" panose="020B0604020202020204" pitchFamily="34" charset="0"/>
              </a:endParaRPr>
            </a:p>
          </p:txBody>
        </p:sp>
        <p:sp>
          <p:nvSpPr>
            <p:cNvPr id="93268" name="Rectangle 57"/>
            <p:cNvSpPr/>
            <p:nvPr>
              <p:custDataLst>
                <p:tags r:id="rId56"/>
              </p:custDataLst>
            </p:nvPr>
          </p:nvSpPr>
          <p:spPr>
            <a:xfrm>
              <a:off x="75" y="2162"/>
              <a:ext cx="275" cy="637"/>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供应层</a:t>
              </a:r>
              <a:endParaRPr lang="zh-CN" altLang="en-US" sz="700" b="1" dirty="0">
                <a:solidFill>
                  <a:schemeClr val="bg1"/>
                </a:solidFill>
                <a:ea typeface="Arial" panose="020B0604020202020204" pitchFamily="34" charset="0"/>
              </a:endParaRPr>
            </a:p>
          </p:txBody>
        </p:sp>
        <p:sp>
          <p:nvSpPr>
            <p:cNvPr id="93269" name="Rectangle 58"/>
            <p:cNvSpPr/>
            <p:nvPr>
              <p:custDataLst>
                <p:tags r:id="rId57"/>
              </p:custDataLst>
            </p:nvPr>
          </p:nvSpPr>
          <p:spPr>
            <a:xfrm>
              <a:off x="75" y="1318"/>
              <a:ext cx="275" cy="79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电力</a:t>
              </a:r>
              <a:br>
                <a:rPr lang="zh-CN" altLang="en-US"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资产层</a:t>
              </a:r>
              <a:endParaRPr lang="zh-CN" altLang="en-US" sz="700" b="1" dirty="0">
                <a:solidFill>
                  <a:schemeClr val="bg1"/>
                </a:solidFill>
                <a:ea typeface="Arial" panose="020B0604020202020204" pitchFamily="34" charset="0"/>
              </a:endParaRPr>
            </a:p>
          </p:txBody>
        </p:sp>
        <p:sp>
          <p:nvSpPr>
            <p:cNvPr id="93270" name="Rectangle 59"/>
            <p:cNvSpPr/>
            <p:nvPr>
              <p:custDataLst>
                <p:tags r:id="rId58"/>
              </p:custDataLst>
            </p:nvPr>
          </p:nvSpPr>
          <p:spPr>
            <a:xfrm>
              <a:off x="328" y="2274"/>
              <a:ext cx="363" cy="342"/>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物资</a:t>
              </a:r>
              <a:r>
                <a:rPr lang="en-US" altLang="zh-CN" sz="700" b="1" dirty="0">
                  <a:solidFill>
                    <a:schemeClr val="bg1"/>
                  </a:solidFill>
                  <a:cs typeface="Arial" panose="020B0604020202020204" pitchFamily="34" charset="0"/>
                </a:rPr>
                <a:t>/</a:t>
              </a:r>
              <a:br>
                <a:rPr lang="en-US" altLang="zh-CN" sz="700" b="1" dirty="0">
                  <a:solidFill>
                    <a:schemeClr val="bg1"/>
                  </a:solidFill>
                  <a:cs typeface="Arial" panose="020B0604020202020204" pitchFamily="34" charset="0"/>
                </a:rPr>
              </a:br>
              <a:r>
                <a:rPr lang="zh-CN" altLang="en-US" sz="700" b="1" dirty="0">
                  <a:solidFill>
                    <a:schemeClr val="bg1"/>
                  </a:solidFill>
                  <a:cs typeface="Arial" panose="020B0604020202020204" pitchFamily="34" charset="0"/>
                </a:rPr>
                <a:t>服务</a:t>
              </a:r>
              <a:endParaRPr lang="zh-CN" altLang="en-US" sz="700" b="1" dirty="0">
                <a:solidFill>
                  <a:schemeClr val="bg1"/>
                </a:solidFill>
                <a:ea typeface="Arial" panose="020B0604020202020204" pitchFamily="34" charset="0"/>
              </a:endParaRPr>
            </a:p>
          </p:txBody>
        </p:sp>
        <p:sp>
          <p:nvSpPr>
            <p:cNvPr id="93271" name="Rectangle 60"/>
            <p:cNvSpPr/>
            <p:nvPr>
              <p:custDataLst>
                <p:tags r:id="rId59"/>
              </p:custDataLst>
            </p:nvPr>
          </p:nvSpPr>
          <p:spPr>
            <a:xfrm>
              <a:off x="328" y="2641"/>
              <a:ext cx="363" cy="136"/>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电能</a:t>
              </a:r>
              <a:endParaRPr lang="zh-CN" altLang="en-US" sz="700" b="1" dirty="0">
                <a:solidFill>
                  <a:schemeClr val="bg1"/>
                </a:solidFill>
                <a:ea typeface="Arial" panose="020B0604020202020204" pitchFamily="34" charset="0"/>
              </a:endParaRPr>
            </a:p>
          </p:txBody>
        </p:sp>
        <p:sp>
          <p:nvSpPr>
            <p:cNvPr id="93272" name="Rectangle 61"/>
            <p:cNvSpPr/>
            <p:nvPr>
              <p:custDataLst>
                <p:tags r:id="rId60"/>
              </p:custDataLst>
            </p:nvPr>
          </p:nvSpPr>
          <p:spPr>
            <a:xfrm>
              <a:off x="328" y="1441"/>
              <a:ext cx="363" cy="111"/>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电表</a:t>
              </a:r>
              <a:endParaRPr lang="zh-CN" altLang="en-US" sz="700" b="1" dirty="0">
                <a:solidFill>
                  <a:schemeClr val="bg1"/>
                </a:solidFill>
                <a:ea typeface="Arial" panose="020B0604020202020204" pitchFamily="34" charset="0"/>
              </a:endParaRPr>
            </a:p>
          </p:txBody>
        </p:sp>
        <p:sp>
          <p:nvSpPr>
            <p:cNvPr id="93273" name="Rectangle 62"/>
            <p:cNvSpPr/>
            <p:nvPr>
              <p:custDataLst>
                <p:tags r:id="rId61"/>
              </p:custDataLst>
            </p:nvPr>
          </p:nvSpPr>
          <p:spPr>
            <a:xfrm>
              <a:off x="328" y="1585"/>
              <a:ext cx="363" cy="48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XX</a:t>
              </a:r>
              <a:endParaRPr lang="zh-CN" altLang="en-US" sz="700" b="1" dirty="0">
                <a:solidFill>
                  <a:schemeClr val="bg1"/>
                </a:solidFill>
                <a:ea typeface="Arial" panose="020B0604020202020204" pitchFamily="34" charset="0"/>
              </a:endParaRPr>
            </a:p>
          </p:txBody>
        </p:sp>
        <p:sp>
          <p:nvSpPr>
            <p:cNvPr id="93274" name="Line 63"/>
            <p:cNvSpPr/>
            <p:nvPr>
              <p:custDataLst>
                <p:tags r:id="rId62"/>
              </p:custDataLst>
            </p:nvPr>
          </p:nvSpPr>
          <p:spPr>
            <a:xfrm>
              <a:off x="623" y="517"/>
              <a:ext cx="1251" cy="0"/>
            </a:xfrm>
            <a:prstGeom prst="line">
              <a:avLst/>
            </a:prstGeom>
            <a:ln w="28575" cap="flat" cmpd="sng">
              <a:solidFill>
                <a:schemeClr val="folHlink"/>
              </a:solidFill>
              <a:prstDash val="solid"/>
              <a:headEnd type="none" w="med" len="med"/>
              <a:tailEnd type="triangle" w="med" len="med"/>
            </a:ln>
          </p:spPr>
        </p:sp>
        <p:sp>
          <p:nvSpPr>
            <p:cNvPr id="93275" name="Line 64"/>
            <p:cNvSpPr/>
            <p:nvPr>
              <p:custDataLst>
                <p:tags r:id="rId63"/>
              </p:custDataLst>
            </p:nvPr>
          </p:nvSpPr>
          <p:spPr>
            <a:xfrm>
              <a:off x="3253" y="517"/>
              <a:ext cx="2322" cy="0"/>
            </a:xfrm>
            <a:prstGeom prst="line">
              <a:avLst/>
            </a:prstGeom>
            <a:ln w="28575" cap="flat" cmpd="sng">
              <a:solidFill>
                <a:schemeClr val="folHlink"/>
              </a:solidFill>
              <a:prstDash val="solid"/>
              <a:headEnd type="none" w="med" len="med"/>
              <a:tailEnd type="triangle" w="med" len="med"/>
            </a:ln>
          </p:spPr>
        </p:sp>
        <p:sp>
          <p:nvSpPr>
            <p:cNvPr id="93276" name="Line 65"/>
            <p:cNvSpPr/>
            <p:nvPr>
              <p:custDataLst>
                <p:tags r:id="rId64"/>
              </p:custDataLst>
            </p:nvPr>
          </p:nvSpPr>
          <p:spPr>
            <a:xfrm>
              <a:off x="1920" y="517"/>
              <a:ext cx="1279" cy="0"/>
            </a:xfrm>
            <a:prstGeom prst="line">
              <a:avLst/>
            </a:prstGeom>
            <a:ln w="28575" cap="flat" cmpd="sng">
              <a:solidFill>
                <a:schemeClr val="folHlink"/>
              </a:solidFill>
              <a:prstDash val="solid"/>
              <a:headEnd type="none" w="med" len="med"/>
              <a:tailEnd type="triangle" w="med" len="med"/>
            </a:ln>
          </p:spPr>
        </p:sp>
        <p:grpSp>
          <p:nvGrpSpPr>
            <p:cNvPr id="93277" name="Group 66"/>
            <p:cNvGrpSpPr/>
            <p:nvPr/>
          </p:nvGrpSpPr>
          <p:grpSpPr>
            <a:xfrm>
              <a:off x="3310" y="592"/>
              <a:ext cx="2205" cy="1985"/>
              <a:chOff x="3310" y="804"/>
              <a:chExt cx="2205" cy="2148"/>
            </a:xfrm>
          </p:grpSpPr>
          <p:sp>
            <p:nvSpPr>
              <p:cNvPr id="93396" name="Rectangle 67"/>
              <p:cNvSpPr/>
              <p:nvPr>
                <p:custDataLst>
                  <p:tags r:id="rId65"/>
                </p:custDataLst>
              </p:nvPr>
            </p:nvSpPr>
            <p:spPr>
              <a:xfrm>
                <a:off x="4093" y="804"/>
                <a:ext cx="1422"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运营</a:t>
                </a:r>
                <a:endParaRPr lang="zh-CN" altLang="en-US" sz="700" b="1" dirty="0">
                  <a:solidFill>
                    <a:srgbClr val="969696"/>
                  </a:solidFill>
                  <a:ea typeface="Arial" panose="020B0604020202020204" pitchFamily="34" charset="0"/>
                </a:endParaRPr>
              </a:p>
            </p:txBody>
          </p:sp>
          <p:sp>
            <p:nvSpPr>
              <p:cNvPr id="93397" name="Rectangle 68"/>
              <p:cNvSpPr/>
              <p:nvPr>
                <p:custDataLst>
                  <p:tags r:id="rId66"/>
                </p:custDataLst>
              </p:nvPr>
            </p:nvSpPr>
            <p:spPr>
              <a:xfrm>
                <a:off x="3310" y="804"/>
                <a:ext cx="72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93278" name="Rectangle 69"/>
            <p:cNvSpPr/>
            <p:nvPr>
              <p:custDataLst>
                <p:tags r:id="rId67"/>
              </p:custDataLst>
            </p:nvPr>
          </p:nvSpPr>
          <p:spPr>
            <a:xfrm>
              <a:off x="1338" y="592"/>
              <a:ext cx="484"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规划</a:t>
              </a:r>
              <a:endParaRPr lang="zh-CN" altLang="en-US" sz="700" b="1" dirty="0">
                <a:solidFill>
                  <a:srgbClr val="969696"/>
                </a:solidFill>
                <a:ea typeface="Arial" panose="020B0604020202020204" pitchFamily="34" charset="0"/>
              </a:endParaRPr>
            </a:p>
          </p:txBody>
        </p:sp>
        <p:sp>
          <p:nvSpPr>
            <p:cNvPr id="93279" name="Rectangle 70"/>
            <p:cNvSpPr/>
            <p:nvPr>
              <p:custDataLst>
                <p:tags r:id="rId68"/>
              </p:custDataLst>
            </p:nvPr>
          </p:nvSpPr>
          <p:spPr>
            <a:xfrm>
              <a:off x="679" y="592"/>
              <a:ext cx="617" cy="1985"/>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策略</a:t>
              </a:r>
              <a:endParaRPr lang="en-US" altLang="zh-CN" sz="700" b="1" dirty="0">
                <a:solidFill>
                  <a:srgbClr val="969696"/>
                </a:solidFill>
                <a:ea typeface="Arial" panose="020B0604020202020204" pitchFamily="34" charset="0"/>
              </a:endParaRPr>
            </a:p>
          </p:txBody>
        </p:sp>
        <p:grpSp>
          <p:nvGrpSpPr>
            <p:cNvPr id="93280" name="Group 71"/>
            <p:cNvGrpSpPr/>
            <p:nvPr/>
          </p:nvGrpSpPr>
          <p:grpSpPr>
            <a:xfrm>
              <a:off x="1970" y="592"/>
              <a:ext cx="1171" cy="1985"/>
              <a:chOff x="1970" y="804"/>
              <a:chExt cx="1171" cy="2148"/>
            </a:xfrm>
          </p:grpSpPr>
          <p:sp>
            <p:nvSpPr>
              <p:cNvPr id="93394" name="Rectangle 72"/>
              <p:cNvSpPr/>
              <p:nvPr>
                <p:custDataLst>
                  <p:tags r:id="rId69"/>
                </p:custDataLst>
              </p:nvPr>
            </p:nvSpPr>
            <p:spPr>
              <a:xfrm>
                <a:off x="2271" y="804"/>
                <a:ext cx="870"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85542" tIns="25662" rIns="85542"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建设</a:t>
                </a:r>
                <a:r>
                  <a:rPr lang="en-US" altLang="zh-CN" sz="700" b="1" dirty="0">
                    <a:solidFill>
                      <a:srgbClr val="969696"/>
                    </a:solidFill>
                    <a:cs typeface="Arial" panose="020B0604020202020204" pitchFamily="34" charset="0"/>
                  </a:rPr>
                  <a:t>/</a:t>
                </a:r>
                <a:r>
                  <a:rPr lang="zh-CN" altLang="en-US" sz="700" b="1" dirty="0">
                    <a:solidFill>
                      <a:srgbClr val="969696"/>
                    </a:solidFill>
                    <a:cs typeface="Arial" panose="020B0604020202020204" pitchFamily="34" charset="0"/>
                  </a:rPr>
                  <a:t>开发</a:t>
                </a:r>
                <a:endParaRPr lang="en-US" altLang="zh-CN" sz="700" b="1" dirty="0">
                  <a:solidFill>
                    <a:srgbClr val="969696"/>
                  </a:solidFill>
                  <a:ea typeface="Arial" panose="020B0604020202020204" pitchFamily="34" charset="0"/>
                </a:endParaRPr>
              </a:p>
            </p:txBody>
          </p:sp>
          <p:sp>
            <p:nvSpPr>
              <p:cNvPr id="93395" name="Rectangle 73"/>
              <p:cNvSpPr/>
              <p:nvPr>
                <p:custDataLst>
                  <p:tags r:id="rId70"/>
                </p:custDataLst>
              </p:nvPr>
            </p:nvSpPr>
            <p:spPr>
              <a:xfrm>
                <a:off x="1970" y="804"/>
                <a:ext cx="267" cy="2148"/>
              </a:xfrm>
              <a:prstGeom prst="rect">
                <a:avLst/>
              </a:prstGeom>
              <a:solidFill>
                <a:schemeClr val="bg1">
                  <a:alpha val="50195"/>
                </a:schemeClr>
              </a:solidFill>
              <a:ln w="9525" cap="flat" cmpd="sng">
                <a:solidFill>
                  <a:srgbClr val="808080"/>
                </a:solidFill>
                <a:prstDash val="solid"/>
                <a:miter/>
                <a:headEnd type="none" w="med" len="med"/>
                <a:tailEnd type="none" w="med" len="med"/>
              </a:ln>
            </p:spPr>
            <p:txBody>
              <a:bodyPr lIns="18000" tIns="25662" rIns="18000" bIns="42771"/>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rgbClr val="969696"/>
                    </a:solidFill>
                    <a:cs typeface="Arial" panose="020B0604020202020204" pitchFamily="34" charset="0"/>
                  </a:rPr>
                  <a:t>计划</a:t>
                </a:r>
                <a:endParaRPr lang="zh-CN" altLang="en-US" sz="700" b="1" dirty="0">
                  <a:solidFill>
                    <a:srgbClr val="969696"/>
                  </a:solidFill>
                  <a:ea typeface="Arial" panose="020B0604020202020204" pitchFamily="34" charset="0"/>
                </a:endParaRPr>
              </a:p>
            </p:txBody>
          </p:sp>
        </p:grpSp>
        <p:sp>
          <p:nvSpPr>
            <p:cNvPr id="93281" name="Rectangle 74"/>
            <p:cNvSpPr/>
            <p:nvPr>
              <p:custDataLst>
                <p:tags r:id="rId71"/>
              </p:custDataLst>
            </p:nvPr>
          </p:nvSpPr>
          <p:spPr>
            <a:xfrm>
              <a:off x="3310" y="2162"/>
              <a:ext cx="2205"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供应链运营与购电</a:t>
              </a:r>
              <a:endParaRPr lang="zh-CN" altLang="en-US" sz="700" b="1" dirty="0">
                <a:ea typeface="Arial" panose="020B0604020202020204" pitchFamily="34" charset="0"/>
              </a:endParaRPr>
            </a:p>
          </p:txBody>
        </p:sp>
        <p:sp>
          <p:nvSpPr>
            <p:cNvPr id="93282" name="Rectangle 75"/>
            <p:cNvSpPr/>
            <p:nvPr>
              <p:custDataLst>
                <p:tags r:id="rId72"/>
              </p:custDataLst>
            </p:nvPr>
          </p:nvSpPr>
          <p:spPr>
            <a:xfrm>
              <a:off x="3310" y="687"/>
              <a:ext cx="2205"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销售与客户服务</a:t>
              </a:r>
              <a:endParaRPr lang="zh-CN" altLang="en-US" sz="700" b="1" dirty="0">
                <a:ea typeface="Arial" panose="020B0604020202020204" pitchFamily="34" charset="0"/>
              </a:endParaRPr>
            </a:p>
          </p:txBody>
        </p:sp>
        <p:sp>
          <p:nvSpPr>
            <p:cNvPr id="93283" name="Rectangle 76"/>
            <p:cNvSpPr/>
            <p:nvPr>
              <p:custDataLst>
                <p:tags r:id="rId73"/>
              </p:custDataLst>
            </p:nvPr>
          </p:nvSpPr>
          <p:spPr>
            <a:xfrm>
              <a:off x="3310" y="1318"/>
              <a:ext cx="2205"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XX运行与维护</a:t>
              </a:r>
              <a:endParaRPr lang="zh-CN" altLang="en-US" sz="700" b="1" dirty="0">
                <a:ea typeface="Arial" panose="020B0604020202020204" pitchFamily="34" charset="0"/>
              </a:endParaRPr>
            </a:p>
          </p:txBody>
        </p:sp>
        <p:sp>
          <p:nvSpPr>
            <p:cNvPr id="93284" name="Rectangle 77"/>
            <p:cNvSpPr/>
            <p:nvPr>
              <p:custDataLst>
                <p:tags r:id="rId74"/>
              </p:custDataLst>
            </p:nvPr>
          </p:nvSpPr>
          <p:spPr>
            <a:xfrm>
              <a:off x="1970" y="1318"/>
              <a:ext cx="1171"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XX计划与建设</a:t>
              </a:r>
              <a:endParaRPr lang="zh-CN" altLang="en-US" sz="700" b="1" dirty="0">
                <a:ea typeface="Arial" panose="020B0604020202020204" pitchFamily="34" charset="0"/>
              </a:endParaRPr>
            </a:p>
          </p:txBody>
        </p:sp>
        <p:sp>
          <p:nvSpPr>
            <p:cNvPr id="93285" name="Rectangle 78"/>
            <p:cNvSpPr/>
            <p:nvPr>
              <p:custDataLst>
                <p:tags r:id="rId75"/>
              </p:custDataLst>
            </p:nvPr>
          </p:nvSpPr>
          <p:spPr>
            <a:xfrm>
              <a:off x="679" y="687"/>
              <a:ext cx="1143"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市场策略与规划</a:t>
              </a:r>
              <a:endParaRPr lang="en-US" altLang="zh-CN" sz="700" b="1" dirty="0">
                <a:ea typeface="Arial" panose="020B0604020202020204" pitchFamily="34" charset="0"/>
              </a:endParaRPr>
            </a:p>
          </p:txBody>
        </p:sp>
        <p:sp>
          <p:nvSpPr>
            <p:cNvPr id="93286" name="Rectangle 79"/>
            <p:cNvSpPr/>
            <p:nvPr>
              <p:custDataLst>
                <p:tags r:id="rId76"/>
              </p:custDataLst>
            </p:nvPr>
          </p:nvSpPr>
          <p:spPr>
            <a:xfrm>
              <a:off x="679" y="1318"/>
              <a:ext cx="1143" cy="79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XX策略与规划</a:t>
              </a:r>
              <a:endParaRPr lang="zh-CN" altLang="en-US" sz="700" b="1" dirty="0">
                <a:ea typeface="Arial" panose="020B0604020202020204" pitchFamily="34" charset="0"/>
              </a:endParaRPr>
            </a:p>
          </p:txBody>
        </p:sp>
        <p:sp>
          <p:nvSpPr>
            <p:cNvPr id="93287" name="Rectangle 80"/>
            <p:cNvSpPr/>
            <p:nvPr>
              <p:custDataLst>
                <p:tags r:id="rId77"/>
              </p:custDataLst>
            </p:nvPr>
          </p:nvSpPr>
          <p:spPr>
            <a:xfrm>
              <a:off x="691" y="2161"/>
              <a:ext cx="1143" cy="633"/>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供应与购电规划</a:t>
              </a:r>
              <a:endParaRPr lang="zh-CN" altLang="en-US" sz="700" b="1" dirty="0">
                <a:ea typeface="Arial" panose="020B0604020202020204" pitchFamily="34" charset="0"/>
              </a:endParaRPr>
            </a:p>
          </p:txBody>
        </p:sp>
        <p:sp>
          <p:nvSpPr>
            <p:cNvPr id="93288" name="Rectangle 81"/>
            <p:cNvSpPr/>
            <p:nvPr>
              <p:custDataLst>
                <p:tags r:id="rId78"/>
              </p:custDataLst>
            </p:nvPr>
          </p:nvSpPr>
          <p:spPr>
            <a:xfrm>
              <a:off x="950" y="2641"/>
              <a:ext cx="27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购电策略</a:t>
              </a:r>
              <a:endParaRPr lang="zh-CN" altLang="en-US" sz="700" dirty="0">
                <a:ea typeface="Arial" panose="020B0604020202020204" pitchFamily="34" charset="0"/>
              </a:endParaRPr>
            </a:p>
          </p:txBody>
        </p:sp>
        <p:sp>
          <p:nvSpPr>
            <p:cNvPr id="93289" name="Rectangle 82"/>
            <p:cNvSpPr/>
            <p:nvPr>
              <p:custDataLst>
                <p:tags r:id="rId79"/>
              </p:custDataLst>
            </p:nvPr>
          </p:nvSpPr>
          <p:spPr>
            <a:xfrm>
              <a:off x="724" y="1441"/>
              <a:ext cx="1048"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电能计量装置规划</a:t>
              </a:r>
              <a:endParaRPr lang="en-US" altLang="zh-CN" sz="700" dirty="0">
                <a:ea typeface="Arial" panose="020B0604020202020204" pitchFamily="34" charset="0"/>
              </a:endParaRPr>
            </a:p>
          </p:txBody>
        </p:sp>
        <p:sp>
          <p:nvSpPr>
            <p:cNvPr id="93290" name="Rectangle 83"/>
            <p:cNvSpPr/>
            <p:nvPr>
              <p:custDataLst>
                <p:tags r:id="rId80"/>
              </p:custDataLst>
            </p:nvPr>
          </p:nvSpPr>
          <p:spPr>
            <a:xfrm>
              <a:off x="3344" y="2641"/>
              <a:ext cx="65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购电计划</a:t>
              </a:r>
              <a:endParaRPr lang="zh-CN" altLang="en-US" sz="700" dirty="0">
                <a:ea typeface="Arial" panose="020B0604020202020204" pitchFamily="34" charset="0"/>
              </a:endParaRPr>
            </a:p>
          </p:txBody>
        </p:sp>
        <p:sp>
          <p:nvSpPr>
            <p:cNvPr id="93291" name="Rectangle 84"/>
            <p:cNvSpPr/>
            <p:nvPr>
              <p:custDataLst>
                <p:tags r:id="rId81"/>
              </p:custDataLst>
            </p:nvPr>
          </p:nvSpPr>
          <p:spPr>
            <a:xfrm>
              <a:off x="3344" y="1441"/>
              <a:ext cx="655"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运维计划</a:t>
              </a:r>
              <a:endParaRPr lang="zh-CN" altLang="en-US" sz="700" dirty="0">
                <a:ea typeface="Arial" panose="020B0604020202020204" pitchFamily="34" charset="0"/>
              </a:endParaRPr>
            </a:p>
          </p:txBody>
        </p:sp>
        <p:sp>
          <p:nvSpPr>
            <p:cNvPr id="93292" name="Rectangle 85"/>
            <p:cNvSpPr/>
            <p:nvPr>
              <p:custDataLst>
                <p:tags r:id="rId82"/>
              </p:custDataLst>
            </p:nvPr>
          </p:nvSpPr>
          <p:spPr>
            <a:xfrm>
              <a:off x="4072" y="2641"/>
              <a:ext cx="1405"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购电管理</a:t>
              </a:r>
              <a:endParaRPr lang="zh-CN" altLang="en-US" sz="700" dirty="0">
                <a:ea typeface="Arial" panose="020B0604020202020204" pitchFamily="34" charset="0"/>
              </a:endParaRPr>
            </a:p>
          </p:txBody>
        </p:sp>
        <p:sp>
          <p:nvSpPr>
            <p:cNvPr id="93293" name="Rectangle 86"/>
            <p:cNvSpPr/>
            <p:nvPr>
              <p:custDataLst>
                <p:tags r:id="rId83"/>
              </p:custDataLst>
            </p:nvPr>
          </p:nvSpPr>
          <p:spPr>
            <a:xfrm>
              <a:off x="1970" y="2162"/>
              <a:ext cx="1168" cy="632"/>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供应链与供电方开发</a:t>
              </a:r>
              <a:endParaRPr lang="zh-CN" altLang="en-US" sz="700" b="1" dirty="0">
                <a:ea typeface="Arial" panose="020B0604020202020204" pitchFamily="34" charset="0"/>
              </a:endParaRPr>
            </a:p>
          </p:txBody>
        </p:sp>
        <p:sp>
          <p:nvSpPr>
            <p:cNvPr id="93294" name="Rectangle 87"/>
            <p:cNvSpPr/>
            <p:nvPr>
              <p:custDataLst>
                <p:tags r:id="rId84"/>
              </p:custDataLst>
            </p:nvPr>
          </p:nvSpPr>
          <p:spPr>
            <a:xfrm>
              <a:off x="1970" y="687"/>
              <a:ext cx="1171" cy="606"/>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市场营销</a:t>
              </a:r>
              <a:endParaRPr lang="en-US" altLang="zh-CN" sz="700" b="1" dirty="0">
                <a:ea typeface="Arial" panose="020B0604020202020204" pitchFamily="34" charset="0"/>
              </a:endParaRPr>
            </a:p>
          </p:txBody>
        </p:sp>
        <p:sp>
          <p:nvSpPr>
            <p:cNvPr id="93295" name="Rectangle 88"/>
            <p:cNvSpPr/>
            <p:nvPr>
              <p:custDataLst>
                <p:tags r:id="rId85"/>
              </p:custDataLst>
            </p:nvPr>
          </p:nvSpPr>
          <p:spPr>
            <a:xfrm>
              <a:off x="2316" y="1441"/>
              <a:ext cx="781"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安装</a:t>
              </a:r>
              <a:endParaRPr lang="zh-CN" altLang="en-US" sz="700" dirty="0">
                <a:ea typeface="Arial" panose="020B0604020202020204" pitchFamily="34" charset="0"/>
              </a:endParaRPr>
            </a:p>
          </p:txBody>
        </p:sp>
        <p:sp>
          <p:nvSpPr>
            <p:cNvPr id="93296" name="Rectangle 89"/>
            <p:cNvSpPr/>
            <p:nvPr>
              <p:custDataLst>
                <p:tags r:id="rId86"/>
              </p:custDataLst>
            </p:nvPr>
          </p:nvSpPr>
          <p:spPr>
            <a:xfrm>
              <a:off x="1350" y="2641"/>
              <a:ext cx="422"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开发规划</a:t>
              </a:r>
              <a:endParaRPr lang="zh-CN" altLang="en-US" sz="700" dirty="0">
                <a:ea typeface="Arial" panose="020B0604020202020204" pitchFamily="34" charset="0"/>
              </a:endParaRPr>
            </a:p>
          </p:txBody>
        </p:sp>
        <p:sp>
          <p:nvSpPr>
            <p:cNvPr id="93297" name="Rectangle 90"/>
            <p:cNvSpPr/>
            <p:nvPr>
              <p:custDataLst>
                <p:tags r:id="rId87"/>
              </p:custDataLst>
            </p:nvPr>
          </p:nvSpPr>
          <p:spPr>
            <a:xfrm>
              <a:off x="3344" y="2274"/>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仓储计划</a:t>
              </a:r>
              <a:endParaRPr lang="zh-CN" altLang="en-US" sz="700" dirty="0">
                <a:ea typeface="Arial" panose="020B0604020202020204" pitchFamily="34" charset="0"/>
              </a:endParaRPr>
            </a:p>
          </p:txBody>
        </p:sp>
        <p:sp>
          <p:nvSpPr>
            <p:cNvPr id="93298" name="Rectangle 91"/>
            <p:cNvSpPr/>
            <p:nvPr>
              <p:custDataLst>
                <p:tags r:id="rId88"/>
              </p:custDataLst>
            </p:nvPr>
          </p:nvSpPr>
          <p:spPr>
            <a:xfrm>
              <a:off x="2316" y="2512"/>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供货商开发</a:t>
              </a:r>
              <a:endParaRPr lang="en-US" altLang="zh-CN" sz="700" dirty="0">
                <a:ea typeface="Arial" panose="020B0604020202020204" pitchFamily="34" charset="0"/>
              </a:endParaRPr>
            </a:p>
          </p:txBody>
        </p:sp>
        <p:sp>
          <p:nvSpPr>
            <p:cNvPr id="93299" name="Rectangle 92"/>
            <p:cNvSpPr/>
            <p:nvPr>
              <p:custDataLst>
                <p:tags r:id="rId89"/>
              </p:custDataLst>
            </p:nvPr>
          </p:nvSpPr>
          <p:spPr>
            <a:xfrm>
              <a:off x="2316" y="2274"/>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仓储网络建设</a:t>
              </a:r>
              <a:endParaRPr lang="zh-CN" altLang="en-US" sz="700" dirty="0">
                <a:ea typeface="Arial" panose="020B0604020202020204" pitchFamily="34" charset="0"/>
              </a:endParaRPr>
            </a:p>
          </p:txBody>
        </p:sp>
        <p:sp>
          <p:nvSpPr>
            <p:cNvPr id="93300" name="Rectangle 93"/>
            <p:cNvSpPr/>
            <p:nvPr>
              <p:custDataLst>
                <p:tags r:id="rId90"/>
              </p:custDataLst>
            </p:nvPr>
          </p:nvSpPr>
          <p:spPr>
            <a:xfrm>
              <a:off x="2316" y="2393"/>
              <a:ext cx="766"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配送能力建设</a:t>
              </a:r>
              <a:endParaRPr lang="zh-CN" altLang="en-US" sz="700" dirty="0">
                <a:ea typeface="Arial" panose="020B0604020202020204" pitchFamily="34" charset="0"/>
              </a:endParaRPr>
            </a:p>
          </p:txBody>
        </p:sp>
        <p:sp>
          <p:nvSpPr>
            <p:cNvPr id="93301" name="Rectangle 94"/>
            <p:cNvSpPr/>
            <p:nvPr>
              <p:custDataLst>
                <p:tags r:id="rId91"/>
              </p:custDataLst>
            </p:nvPr>
          </p:nvSpPr>
          <p:spPr>
            <a:xfrm>
              <a:off x="3344" y="2393"/>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配送计划</a:t>
              </a:r>
              <a:endParaRPr lang="zh-CN" altLang="en-US" sz="700" dirty="0">
                <a:ea typeface="Arial" panose="020B0604020202020204" pitchFamily="34" charset="0"/>
              </a:endParaRPr>
            </a:p>
          </p:txBody>
        </p:sp>
        <p:sp>
          <p:nvSpPr>
            <p:cNvPr id="93302" name="Rectangle 95"/>
            <p:cNvSpPr/>
            <p:nvPr>
              <p:custDataLst>
                <p:tags r:id="rId92"/>
              </p:custDataLst>
            </p:nvPr>
          </p:nvSpPr>
          <p:spPr>
            <a:xfrm>
              <a:off x="3344" y="2512"/>
              <a:ext cx="655" cy="10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采购计划</a:t>
              </a:r>
              <a:endParaRPr lang="zh-CN" altLang="en-US" sz="700" dirty="0">
                <a:ea typeface="Arial" panose="020B0604020202020204" pitchFamily="34" charset="0"/>
              </a:endParaRPr>
            </a:p>
          </p:txBody>
        </p:sp>
        <p:sp>
          <p:nvSpPr>
            <p:cNvPr id="93303" name="Rectangle 96"/>
            <p:cNvSpPr/>
            <p:nvPr>
              <p:custDataLst>
                <p:tags r:id="rId93"/>
              </p:custDataLst>
            </p:nvPr>
          </p:nvSpPr>
          <p:spPr>
            <a:xfrm>
              <a:off x="4072" y="255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供货商管理</a:t>
              </a:r>
              <a:endParaRPr lang="en-US" altLang="zh-CN" sz="700" dirty="0">
                <a:ea typeface="Arial" panose="020B0604020202020204" pitchFamily="34" charset="0"/>
              </a:endParaRPr>
            </a:p>
          </p:txBody>
        </p:sp>
        <p:sp>
          <p:nvSpPr>
            <p:cNvPr id="93304" name="Rectangle 97"/>
            <p:cNvSpPr/>
            <p:nvPr>
              <p:custDataLst>
                <p:tags r:id="rId94"/>
              </p:custDataLst>
            </p:nvPr>
          </p:nvSpPr>
          <p:spPr>
            <a:xfrm>
              <a:off x="4072" y="2343"/>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配送</a:t>
              </a:r>
              <a:endParaRPr lang="zh-CN" altLang="en-US" sz="700" dirty="0">
                <a:ea typeface="Arial" panose="020B0604020202020204" pitchFamily="34" charset="0"/>
              </a:endParaRPr>
            </a:p>
          </p:txBody>
        </p:sp>
        <p:sp>
          <p:nvSpPr>
            <p:cNvPr id="93305" name="Rectangle 98"/>
            <p:cNvSpPr/>
            <p:nvPr>
              <p:custDataLst>
                <p:tags r:id="rId95"/>
              </p:custDataLst>
            </p:nvPr>
          </p:nvSpPr>
          <p:spPr>
            <a:xfrm>
              <a:off x="4072" y="2482"/>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废旧物资管理和处置</a:t>
              </a:r>
              <a:endParaRPr lang="zh-CN" altLang="en-US" sz="700" dirty="0">
                <a:ea typeface="Arial" panose="020B0604020202020204" pitchFamily="34" charset="0"/>
              </a:endParaRPr>
            </a:p>
          </p:txBody>
        </p:sp>
        <p:sp>
          <p:nvSpPr>
            <p:cNvPr id="93306" name="Rectangle 99"/>
            <p:cNvSpPr/>
            <p:nvPr>
              <p:custDataLst>
                <p:tags r:id="rId96"/>
              </p:custDataLst>
            </p:nvPr>
          </p:nvSpPr>
          <p:spPr>
            <a:xfrm>
              <a:off x="4072" y="2413"/>
              <a:ext cx="801"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招投标</a:t>
              </a:r>
              <a:r>
                <a:rPr lang="en-US" altLang="zh-CN" sz="700" dirty="0">
                  <a:cs typeface="Arial" panose="020B0604020202020204" pitchFamily="34" charset="0"/>
                </a:rPr>
                <a:t>/</a:t>
              </a:r>
              <a:r>
                <a:rPr lang="zh-CN" altLang="en-US" sz="700" dirty="0">
                  <a:cs typeface="Arial" panose="020B0604020202020204" pitchFamily="34" charset="0"/>
                </a:rPr>
                <a:t>询价</a:t>
              </a:r>
              <a:r>
                <a:rPr lang="en-US" altLang="zh-CN" sz="700" dirty="0">
                  <a:cs typeface="Arial" panose="020B0604020202020204" pitchFamily="34" charset="0"/>
                </a:rPr>
                <a:t>/</a:t>
              </a:r>
              <a:r>
                <a:rPr lang="zh-CN" altLang="en-US" sz="700" dirty="0">
                  <a:cs typeface="Arial" panose="020B0604020202020204" pitchFamily="34" charset="0"/>
                </a:rPr>
                <a:t>直采</a:t>
              </a:r>
              <a:endParaRPr lang="zh-CN" altLang="en-US" sz="700" dirty="0">
                <a:ea typeface="Arial" panose="020B0604020202020204" pitchFamily="34" charset="0"/>
              </a:endParaRPr>
            </a:p>
          </p:txBody>
        </p:sp>
        <p:sp>
          <p:nvSpPr>
            <p:cNvPr id="93307" name="Rectangle 100"/>
            <p:cNvSpPr/>
            <p:nvPr>
              <p:custDataLst>
                <p:tags r:id="rId97"/>
              </p:custDataLst>
            </p:nvPr>
          </p:nvSpPr>
          <p:spPr>
            <a:xfrm>
              <a:off x="4883" y="2413"/>
              <a:ext cx="594" cy="63"/>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采购执行</a:t>
              </a:r>
              <a:endParaRPr lang="zh-CN" altLang="en-US" sz="700" dirty="0">
                <a:ea typeface="Arial" panose="020B0604020202020204" pitchFamily="34" charset="0"/>
              </a:endParaRPr>
            </a:p>
          </p:txBody>
        </p:sp>
        <p:sp>
          <p:nvSpPr>
            <p:cNvPr id="93308" name="Rectangle 101"/>
            <p:cNvSpPr/>
            <p:nvPr>
              <p:custDataLst>
                <p:tags r:id="rId98"/>
              </p:custDataLst>
            </p:nvPr>
          </p:nvSpPr>
          <p:spPr>
            <a:xfrm>
              <a:off x="4072" y="2274"/>
              <a:ext cx="1405" cy="64"/>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a:t>
              </a:r>
              <a:endParaRPr lang="zh-CN" altLang="en-US" sz="700" dirty="0">
                <a:ea typeface="Arial" panose="020B0604020202020204" pitchFamily="34" charset="0"/>
              </a:endParaRPr>
            </a:p>
          </p:txBody>
        </p:sp>
        <p:sp>
          <p:nvSpPr>
            <p:cNvPr id="93309" name="Rectangle 102"/>
            <p:cNvSpPr/>
            <p:nvPr>
              <p:custDataLst>
                <p:tags r:id="rId99"/>
              </p:custDataLst>
            </p:nvPr>
          </p:nvSpPr>
          <p:spPr>
            <a:xfrm>
              <a:off x="1090" y="1585"/>
              <a:ext cx="136"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网架规划</a:t>
              </a:r>
              <a:endParaRPr lang="en-US" altLang="zh-CN" sz="700" dirty="0">
                <a:ea typeface="Arial" panose="020B0604020202020204" pitchFamily="34" charset="0"/>
              </a:endParaRPr>
            </a:p>
          </p:txBody>
        </p:sp>
        <p:sp>
          <p:nvSpPr>
            <p:cNvPr id="93310" name="Rectangle 103"/>
            <p:cNvSpPr/>
            <p:nvPr>
              <p:custDataLst>
                <p:tags r:id="rId100"/>
              </p:custDataLst>
            </p:nvPr>
          </p:nvSpPr>
          <p:spPr>
            <a:xfrm>
              <a:off x="4884" y="1441"/>
              <a:ext cx="599" cy="11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电能计量装置</a:t>
              </a:r>
              <a:r>
                <a:rPr lang="zh-CN" altLang="en-US" sz="700" dirty="0">
                  <a:cs typeface="Arial" panose="020B0604020202020204" pitchFamily="34" charset="0"/>
                </a:rPr>
                <a:t>维护</a:t>
              </a:r>
              <a:endParaRPr lang="en-US" altLang="zh-CN" sz="700" dirty="0">
                <a:ea typeface="Arial" panose="020B0604020202020204" pitchFamily="34" charset="0"/>
              </a:endParaRPr>
            </a:p>
          </p:txBody>
        </p:sp>
        <p:sp>
          <p:nvSpPr>
            <p:cNvPr id="93311" name="Rectangle 104"/>
            <p:cNvSpPr/>
            <p:nvPr>
              <p:custDataLst>
                <p:tags r:id="rId101"/>
              </p:custDataLst>
            </p:nvPr>
          </p:nvSpPr>
          <p:spPr>
            <a:xfrm>
              <a:off x="4078" y="1585"/>
              <a:ext cx="74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电力调度</a:t>
              </a:r>
              <a:endParaRPr lang="zh-CN" altLang="en-US" sz="700" dirty="0">
                <a:ea typeface="Arial" panose="020B0604020202020204" pitchFamily="34" charset="0"/>
              </a:endParaRPr>
            </a:p>
          </p:txBody>
        </p:sp>
        <p:sp>
          <p:nvSpPr>
            <p:cNvPr id="93312" name="Rectangle 105"/>
            <p:cNvSpPr/>
            <p:nvPr>
              <p:custDataLst>
                <p:tags r:id="rId102"/>
              </p:custDataLst>
            </p:nvPr>
          </p:nvSpPr>
          <p:spPr>
            <a:xfrm>
              <a:off x="4884" y="1585"/>
              <a:ext cx="599"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XX抢修</a:t>
              </a:r>
              <a:endParaRPr lang="zh-CN" altLang="en-US" sz="700" dirty="0">
                <a:ea typeface="Arial" panose="020B0604020202020204" pitchFamily="34" charset="0"/>
              </a:endParaRPr>
            </a:p>
          </p:txBody>
        </p:sp>
        <p:sp>
          <p:nvSpPr>
            <p:cNvPr id="93313" name="Rectangle 106"/>
            <p:cNvSpPr/>
            <p:nvPr>
              <p:custDataLst>
                <p:tags r:id="rId103"/>
              </p:custDataLst>
            </p:nvPr>
          </p:nvSpPr>
          <p:spPr>
            <a:xfrm>
              <a:off x="4884" y="1951"/>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XX巡视和维护</a:t>
              </a:r>
              <a:endParaRPr lang="zh-CN" altLang="en-US" sz="700" dirty="0">
                <a:ea typeface="Arial" panose="020B0604020202020204" pitchFamily="34" charset="0"/>
              </a:endParaRPr>
            </a:p>
          </p:txBody>
        </p:sp>
        <p:sp>
          <p:nvSpPr>
            <p:cNvPr id="93314" name="Rectangle 107"/>
            <p:cNvSpPr/>
            <p:nvPr>
              <p:custDataLst>
                <p:tags r:id="rId104"/>
              </p:custDataLst>
            </p:nvPr>
          </p:nvSpPr>
          <p:spPr>
            <a:xfrm>
              <a:off x="4884" y="1768"/>
              <a:ext cx="599"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XX检修</a:t>
              </a:r>
              <a:endParaRPr lang="zh-CN" altLang="en-US" sz="700" dirty="0">
                <a:ea typeface="Arial" panose="020B0604020202020204" pitchFamily="34" charset="0"/>
              </a:endParaRPr>
            </a:p>
          </p:txBody>
        </p:sp>
        <p:sp>
          <p:nvSpPr>
            <p:cNvPr id="93315" name="Rectangle 108"/>
            <p:cNvSpPr/>
            <p:nvPr>
              <p:custDataLst>
                <p:tags r:id="rId105"/>
              </p:custDataLst>
            </p:nvPr>
          </p:nvSpPr>
          <p:spPr>
            <a:xfrm>
              <a:off x="724"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需求预测</a:t>
              </a:r>
              <a:endParaRPr lang="en-US" altLang="zh-CN" sz="700" dirty="0">
                <a:ea typeface="Arial" panose="020B0604020202020204" pitchFamily="34" charset="0"/>
              </a:endParaRPr>
            </a:p>
          </p:txBody>
        </p:sp>
        <p:sp>
          <p:nvSpPr>
            <p:cNvPr id="93316" name="Rectangle 109"/>
            <p:cNvSpPr/>
            <p:nvPr>
              <p:custDataLst>
                <p:tags r:id="rId106"/>
              </p:custDataLst>
            </p:nvPr>
          </p:nvSpPr>
          <p:spPr>
            <a:xfrm>
              <a:off x="724"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负荷预测</a:t>
              </a:r>
              <a:endParaRPr lang="en-US" altLang="zh-CN" sz="700" dirty="0">
                <a:ea typeface="Arial" panose="020B0604020202020204" pitchFamily="34" charset="0"/>
              </a:endParaRPr>
            </a:p>
          </p:txBody>
        </p:sp>
        <p:sp>
          <p:nvSpPr>
            <p:cNvPr id="93317" name="Rectangle 110"/>
            <p:cNvSpPr/>
            <p:nvPr>
              <p:custDataLst>
                <p:tags r:id="rId107"/>
              </p:custDataLst>
            </p:nvPr>
          </p:nvSpPr>
          <p:spPr>
            <a:xfrm>
              <a:off x="907" y="1585"/>
              <a:ext cx="164"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资产</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策略</a:t>
              </a:r>
              <a:endParaRPr lang="zh-CN" altLang="en-US" sz="700" dirty="0">
                <a:ea typeface="Arial" panose="020B0604020202020204" pitchFamily="34" charset="0"/>
              </a:endParaRPr>
            </a:p>
          </p:txBody>
        </p:sp>
        <p:sp>
          <p:nvSpPr>
            <p:cNvPr id="93318" name="Rectangle 111"/>
            <p:cNvSpPr/>
            <p:nvPr>
              <p:custDataLst>
                <p:tags r:id="rId108"/>
              </p:custDataLst>
            </p:nvPr>
          </p:nvSpPr>
          <p:spPr>
            <a:xfrm>
              <a:off x="1245"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用户项目规划</a:t>
              </a:r>
              <a:endParaRPr lang="en-US" altLang="zh-CN" sz="700" dirty="0">
                <a:ea typeface="Arial" panose="020B0604020202020204" pitchFamily="34" charset="0"/>
              </a:endParaRPr>
            </a:p>
          </p:txBody>
        </p:sp>
        <p:sp>
          <p:nvSpPr>
            <p:cNvPr id="93319" name="Rectangle 112"/>
            <p:cNvSpPr/>
            <p:nvPr>
              <p:custDataLst>
                <p:tags r:id="rId109"/>
              </p:custDataLst>
            </p:nvPr>
          </p:nvSpPr>
          <p:spPr>
            <a:xfrm>
              <a:off x="1245"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技改项目规划</a:t>
              </a:r>
              <a:endParaRPr lang="en-US" altLang="zh-CN" sz="700" dirty="0">
                <a:ea typeface="Arial" panose="020B0604020202020204" pitchFamily="34" charset="0"/>
              </a:endParaRPr>
            </a:p>
          </p:txBody>
        </p:sp>
        <p:sp>
          <p:nvSpPr>
            <p:cNvPr id="93320" name="Rectangle 113"/>
            <p:cNvSpPr/>
            <p:nvPr>
              <p:custDataLst>
                <p:tags r:id="rId110"/>
              </p:custDataLst>
            </p:nvPr>
          </p:nvSpPr>
          <p:spPr>
            <a:xfrm>
              <a:off x="1245"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基建项目规划</a:t>
              </a:r>
              <a:endParaRPr lang="en-US" altLang="zh-CN" sz="700" dirty="0">
                <a:ea typeface="Arial" panose="020B0604020202020204" pitchFamily="34" charset="0"/>
              </a:endParaRPr>
            </a:p>
          </p:txBody>
        </p:sp>
        <p:sp>
          <p:nvSpPr>
            <p:cNvPr id="93321" name="Rectangle 114"/>
            <p:cNvSpPr/>
            <p:nvPr>
              <p:custDataLst>
                <p:tags r:id="rId111"/>
              </p:custDataLst>
            </p:nvPr>
          </p:nvSpPr>
          <p:spPr>
            <a:xfrm>
              <a:off x="3344" y="1585"/>
              <a:ext cx="179" cy="49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综合运维计划</a:t>
              </a:r>
              <a:endParaRPr lang="zh-CN" altLang="en-US" sz="700" dirty="0">
                <a:ea typeface="Arial" panose="020B0604020202020204" pitchFamily="34" charset="0"/>
              </a:endParaRPr>
            </a:p>
          </p:txBody>
        </p:sp>
        <p:sp>
          <p:nvSpPr>
            <p:cNvPr id="93322" name="Rectangle 115"/>
            <p:cNvSpPr/>
            <p:nvPr>
              <p:custDataLst>
                <p:tags r:id="rId112"/>
              </p:custDataLst>
            </p:nvPr>
          </p:nvSpPr>
          <p:spPr>
            <a:xfrm>
              <a:off x="3557" y="1883"/>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巡视维护计划</a:t>
              </a:r>
              <a:endParaRPr lang="zh-CN" altLang="en-US" sz="700" dirty="0">
                <a:ea typeface="Arial" panose="020B0604020202020204" pitchFamily="34" charset="0"/>
              </a:endParaRPr>
            </a:p>
          </p:txBody>
        </p:sp>
        <p:sp>
          <p:nvSpPr>
            <p:cNvPr id="93323" name="Rectangle 116"/>
            <p:cNvSpPr/>
            <p:nvPr>
              <p:custDataLst>
                <p:tags r:id="rId113"/>
              </p:custDataLst>
            </p:nvPr>
          </p:nvSpPr>
          <p:spPr>
            <a:xfrm>
              <a:off x="3557" y="1585"/>
              <a:ext cx="442" cy="19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检修计划</a:t>
              </a:r>
              <a:endParaRPr lang="zh-CN" altLang="en-US" sz="700" dirty="0">
                <a:ea typeface="Arial" panose="020B0604020202020204" pitchFamily="34" charset="0"/>
              </a:endParaRPr>
            </a:p>
          </p:txBody>
        </p:sp>
        <p:sp>
          <p:nvSpPr>
            <p:cNvPr id="93324" name="Rectangle 117"/>
            <p:cNvSpPr/>
            <p:nvPr>
              <p:custDataLst>
                <p:tags r:id="rId114"/>
              </p:custDataLst>
            </p:nvPr>
          </p:nvSpPr>
          <p:spPr>
            <a:xfrm>
              <a:off x="3686"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普通客户服务计划</a:t>
              </a:r>
              <a:endParaRPr lang="zh-CN" altLang="en-US" sz="700" dirty="0">
                <a:ea typeface="Arial" panose="020B0604020202020204" pitchFamily="34" charset="0"/>
              </a:endParaRPr>
            </a:p>
          </p:txBody>
        </p:sp>
        <p:sp>
          <p:nvSpPr>
            <p:cNvPr id="93325" name="Rectangle 118"/>
            <p:cNvSpPr/>
            <p:nvPr>
              <p:custDataLst>
                <p:tags r:id="rId115"/>
              </p:custDataLst>
            </p:nvPr>
          </p:nvSpPr>
          <p:spPr>
            <a:xfrm>
              <a:off x="4680" y="961"/>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3326" name="Rectangle 119"/>
            <p:cNvSpPr/>
            <p:nvPr>
              <p:custDataLst>
                <p:tags r:id="rId116"/>
              </p:custDataLst>
            </p:nvPr>
          </p:nvSpPr>
          <p:spPr>
            <a:xfrm>
              <a:off x="3344" y="961"/>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普通客户销售计划</a:t>
              </a:r>
              <a:endParaRPr lang="en-US" altLang="zh-CN" sz="700" dirty="0">
                <a:ea typeface="Arial" panose="020B0604020202020204" pitchFamily="34" charset="0"/>
              </a:endParaRPr>
            </a:p>
          </p:txBody>
        </p:sp>
        <p:sp>
          <p:nvSpPr>
            <p:cNvPr id="93327" name="Rectangle 120"/>
            <p:cNvSpPr/>
            <p:nvPr>
              <p:custDataLst>
                <p:tags r:id="rId117"/>
              </p:custDataLst>
            </p:nvPr>
          </p:nvSpPr>
          <p:spPr>
            <a:xfrm>
              <a:off x="1350" y="807"/>
              <a:ext cx="422" cy="315"/>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93328" name="Rectangle 121"/>
            <p:cNvSpPr/>
            <p:nvPr>
              <p:custDataLst>
                <p:tags r:id="rId118"/>
              </p:custDataLst>
            </p:nvPr>
          </p:nvSpPr>
          <p:spPr>
            <a:xfrm>
              <a:off x="4278" y="96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3329" name="Rectangle 122"/>
            <p:cNvSpPr/>
            <p:nvPr>
              <p:custDataLst>
                <p:tags r:id="rId119"/>
              </p:custDataLst>
            </p:nvPr>
          </p:nvSpPr>
          <p:spPr>
            <a:xfrm>
              <a:off x="4278" y="80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3330" name="Rectangle 123"/>
            <p:cNvSpPr/>
            <p:nvPr>
              <p:custDataLst>
                <p:tags r:id="rId120"/>
              </p:custDataLst>
            </p:nvPr>
          </p:nvSpPr>
          <p:spPr>
            <a:xfrm>
              <a:off x="4680" y="803"/>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3331" name="Rectangle 124"/>
            <p:cNvSpPr/>
            <p:nvPr>
              <p:custDataLst>
                <p:tags r:id="rId121"/>
              </p:custDataLst>
            </p:nvPr>
          </p:nvSpPr>
          <p:spPr>
            <a:xfrm>
              <a:off x="2720"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产品开发和管理</a:t>
              </a:r>
              <a:endParaRPr lang="zh-CN" altLang="en-US" sz="700" dirty="0">
                <a:ea typeface="Arial" panose="020B0604020202020204" pitchFamily="34" charset="0"/>
              </a:endParaRPr>
            </a:p>
          </p:txBody>
        </p:sp>
        <p:sp>
          <p:nvSpPr>
            <p:cNvPr id="93332" name="Rectangle 125"/>
            <p:cNvSpPr/>
            <p:nvPr>
              <p:custDataLst>
                <p:tags r:id="rId122"/>
              </p:custDataLst>
            </p:nvPr>
          </p:nvSpPr>
          <p:spPr>
            <a:xfrm>
              <a:off x="2932"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电费管理</a:t>
              </a:r>
              <a:endParaRPr lang="zh-CN" altLang="en-US" sz="700" dirty="0">
                <a:ea typeface="Arial" panose="020B0604020202020204" pitchFamily="34" charset="0"/>
              </a:endParaRPr>
            </a:p>
          </p:txBody>
        </p:sp>
        <p:sp>
          <p:nvSpPr>
            <p:cNvPr id="93333" name="Rectangle 126"/>
            <p:cNvSpPr/>
            <p:nvPr>
              <p:custDataLst>
                <p:tags r:id="rId123"/>
              </p:custDataLst>
            </p:nvPr>
          </p:nvSpPr>
          <p:spPr>
            <a:xfrm>
              <a:off x="2298" y="803"/>
              <a:ext cx="179"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渠道建设与管理</a:t>
              </a:r>
              <a:endParaRPr lang="zh-CN" altLang="en-US" sz="700" dirty="0">
                <a:ea typeface="Arial" panose="020B0604020202020204" pitchFamily="34" charset="0"/>
              </a:endParaRPr>
            </a:p>
          </p:txBody>
        </p:sp>
        <p:sp>
          <p:nvSpPr>
            <p:cNvPr id="93334" name="Rectangle 127"/>
            <p:cNvSpPr/>
            <p:nvPr>
              <p:custDataLst>
                <p:tags r:id="rId124"/>
              </p:custDataLst>
            </p:nvPr>
          </p:nvSpPr>
          <p:spPr>
            <a:xfrm>
              <a:off x="2509" y="803"/>
              <a:ext cx="178"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营销方案</a:t>
              </a:r>
              <a:r>
                <a:rPr lang="en-US" altLang="zh-CN" sz="700" dirty="0">
                  <a:cs typeface="Arial" panose="020B0604020202020204" pitchFamily="34" charset="0"/>
                </a:rPr>
                <a:t>/</a:t>
              </a:r>
              <a:r>
                <a:rPr lang="zh-CN" altLang="en-US" sz="700" dirty="0">
                  <a:cs typeface="Arial" panose="020B0604020202020204" pitchFamily="34" charset="0"/>
                </a:rPr>
                <a:t>活动管理</a:t>
              </a:r>
              <a:endParaRPr lang="zh-CN" altLang="en-US" sz="700" dirty="0">
                <a:ea typeface="Arial" panose="020B0604020202020204" pitchFamily="34" charset="0"/>
              </a:endParaRPr>
            </a:p>
          </p:txBody>
        </p:sp>
        <p:sp>
          <p:nvSpPr>
            <p:cNvPr id="93335" name="Rectangle 128"/>
            <p:cNvSpPr/>
            <p:nvPr>
              <p:custDataLst>
                <p:tags r:id="rId125"/>
              </p:custDataLst>
            </p:nvPr>
          </p:nvSpPr>
          <p:spPr>
            <a:xfrm>
              <a:off x="1090"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市场策略</a:t>
              </a:r>
              <a:endParaRPr lang="zh-CN" altLang="en-US" sz="700" dirty="0">
                <a:ea typeface="Arial" panose="020B0604020202020204" pitchFamily="34" charset="0"/>
              </a:endParaRPr>
            </a:p>
          </p:txBody>
        </p:sp>
        <p:sp>
          <p:nvSpPr>
            <p:cNvPr id="93336" name="Rectangle 129"/>
            <p:cNvSpPr/>
            <p:nvPr>
              <p:custDataLst>
                <p:tags r:id="rId126"/>
              </p:custDataLst>
            </p:nvPr>
          </p:nvSpPr>
          <p:spPr>
            <a:xfrm>
              <a:off x="3344"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重要客户销售计划</a:t>
              </a:r>
              <a:endParaRPr lang="zh-CN" altLang="en-US" sz="700" dirty="0">
                <a:ea typeface="Arial" panose="020B0604020202020204" pitchFamily="34" charset="0"/>
              </a:endParaRPr>
            </a:p>
          </p:txBody>
        </p:sp>
        <p:sp>
          <p:nvSpPr>
            <p:cNvPr id="93337" name="Rectangle 130"/>
            <p:cNvSpPr/>
            <p:nvPr>
              <p:custDataLst>
                <p:tags r:id="rId127"/>
              </p:custDataLst>
            </p:nvPr>
          </p:nvSpPr>
          <p:spPr>
            <a:xfrm>
              <a:off x="3686" y="803"/>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重要客户服务计划</a:t>
              </a:r>
              <a:endParaRPr lang="zh-CN" altLang="en-US" sz="700" dirty="0">
                <a:ea typeface="Arial" panose="020B0604020202020204" pitchFamily="34" charset="0"/>
              </a:endParaRPr>
            </a:p>
          </p:txBody>
        </p:sp>
        <p:sp>
          <p:nvSpPr>
            <p:cNvPr id="93338" name="Rectangle 131"/>
            <p:cNvSpPr/>
            <p:nvPr>
              <p:custDataLst>
                <p:tags r:id="rId128"/>
              </p:custDataLst>
            </p:nvPr>
          </p:nvSpPr>
          <p:spPr>
            <a:xfrm>
              <a:off x="75" y="687"/>
              <a:ext cx="275" cy="614"/>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市场</a:t>
              </a:r>
              <a:endParaRPr lang="zh-CN" altLang="en-US"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客户</a:t>
              </a:r>
              <a:endParaRPr lang="zh-CN" altLang="zh-TW" sz="700" b="1" dirty="0">
                <a:solidFill>
                  <a:schemeClr val="bg1"/>
                </a:solidFill>
                <a:cs typeface="Arial" panose="020B0604020202020204" pitchFamily="34" charset="0"/>
              </a:endParaRPr>
            </a:p>
            <a:p>
              <a:pPr lvl="0" defTabSz="855980">
                <a:lnSpc>
                  <a:spcPct val="90000"/>
                </a:lnSpc>
                <a:buSzTx/>
              </a:pPr>
              <a:r>
                <a:rPr lang="zh-CN" altLang="en-US" sz="700" b="1" dirty="0">
                  <a:solidFill>
                    <a:schemeClr val="bg1"/>
                  </a:solidFill>
                  <a:cs typeface="Arial" panose="020B0604020202020204" pitchFamily="34" charset="0"/>
                </a:rPr>
                <a:t>层</a:t>
              </a:r>
              <a:endParaRPr lang="zh-CN" altLang="en-US" sz="700" b="1" dirty="0">
                <a:solidFill>
                  <a:schemeClr val="bg1"/>
                </a:solidFill>
                <a:ea typeface="Arial" panose="020B0604020202020204" pitchFamily="34" charset="0"/>
              </a:endParaRPr>
            </a:p>
          </p:txBody>
        </p:sp>
        <p:grpSp>
          <p:nvGrpSpPr>
            <p:cNvPr id="93339" name="Group 132"/>
            <p:cNvGrpSpPr/>
            <p:nvPr/>
          </p:nvGrpSpPr>
          <p:grpSpPr>
            <a:xfrm>
              <a:off x="416" y="803"/>
              <a:ext cx="275" cy="307"/>
              <a:chOff x="416" y="803"/>
              <a:chExt cx="275" cy="307"/>
            </a:xfrm>
          </p:grpSpPr>
          <p:sp>
            <p:nvSpPr>
              <p:cNvPr id="93392" name="Rectangle 133"/>
              <p:cNvSpPr/>
              <p:nvPr>
                <p:custDataLst>
                  <p:tags r:id="rId129"/>
                </p:custDataLst>
              </p:nvPr>
            </p:nvSpPr>
            <p:spPr>
              <a:xfrm>
                <a:off x="416" y="803"/>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重要客户</a:t>
                </a:r>
                <a:endParaRPr lang="zh-CN" altLang="en-US" sz="700" b="1" dirty="0">
                  <a:solidFill>
                    <a:schemeClr val="bg1"/>
                  </a:solidFill>
                  <a:ea typeface="Arial" panose="020B0604020202020204" pitchFamily="34" charset="0"/>
                </a:endParaRPr>
              </a:p>
            </p:txBody>
          </p:sp>
          <p:sp>
            <p:nvSpPr>
              <p:cNvPr id="93393" name="Rectangle 134"/>
              <p:cNvSpPr/>
              <p:nvPr>
                <p:custDataLst>
                  <p:tags r:id="rId130"/>
                </p:custDataLst>
              </p:nvPr>
            </p:nvSpPr>
            <p:spPr>
              <a:xfrm>
                <a:off x="416" y="961"/>
                <a:ext cx="275"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普通客户</a:t>
                </a:r>
                <a:endParaRPr lang="zh-CN" altLang="en-US" sz="700" b="1" dirty="0">
                  <a:solidFill>
                    <a:schemeClr val="bg1"/>
                  </a:solidFill>
                  <a:ea typeface="Arial" panose="020B0604020202020204" pitchFamily="34" charset="0"/>
                </a:endParaRPr>
              </a:p>
            </p:txBody>
          </p:sp>
        </p:grpSp>
        <p:sp>
          <p:nvSpPr>
            <p:cNvPr id="93340" name="Rectangle 135"/>
            <p:cNvSpPr/>
            <p:nvPr>
              <p:custDataLst>
                <p:tags r:id="rId131"/>
              </p:custDataLst>
            </p:nvPr>
          </p:nvSpPr>
          <p:spPr>
            <a:xfrm>
              <a:off x="1146"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规划</a:t>
              </a:r>
              <a:endParaRPr lang="zh-CN" altLang="en-US" sz="700" b="1" dirty="0"/>
            </a:p>
          </p:txBody>
        </p:sp>
        <p:sp>
          <p:nvSpPr>
            <p:cNvPr id="93341" name="Rectangle 136"/>
            <p:cNvSpPr/>
            <p:nvPr>
              <p:custDataLst>
                <p:tags r:id="rId132"/>
              </p:custDataLst>
            </p:nvPr>
          </p:nvSpPr>
          <p:spPr>
            <a:xfrm>
              <a:off x="2457"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建设</a:t>
              </a:r>
              <a:endParaRPr lang="zh-CN" altLang="en-US" sz="700" b="1" dirty="0"/>
            </a:p>
          </p:txBody>
        </p:sp>
        <p:sp>
          <p:nvSpPr>
            <p:cNvPr id="93342" name="Line 137"/>
            <p:cNvSpPr/>
            <p:nvPr>
              <p:custDataLst>
                <p:tags r:id="rId133"/>
              </p:custDataLst>
            </p:nvPr>
          </p:nvSpPr>
          <p:spPr>
            <a:xfrm>
              <a:off x="623" y="2626"/>
              <a:ext cx="4952" cy="0"/>
            </a:xfrm>
            <a:prstGeom prst="line">
              <a:avLst/>
            </a:prstGeom>
            <a:ln w="12700" cap="flat" cmpd="sng">
              <a:solidFill>
                <a:schemeClr val="hlink"/>
              </a:solidFill>
              <a:prstDash val="sysDot"/>
              <a:headEnd type="none" w="med" len="med"/>
              <a:tailEnd type="none" w="med" len="med"/>
            </a:ln>
          </p:spPr>
        </p:sp>
        <p:sp>
          <p:nvSpPr>
            <p:cNvPr id="93343" name="Rectangle 138"/>
            <p:cNvSpPr/>
            <p:nvPr>
              <p:custDataLst>
                <p:tags r:id="rId134"/>
              </p:custDataLst>
            </p:nvPr>
          </p:nvSpPr>
          <p:spPr>
            <a:xfrm>
              <a:off x="4312" y="485"/>
              <a:ext cx="204" cy="67"/>
            </a:xfrm>
            <a:prstGeom prst="rect">
              <a:avLst/>
            </a:prstGeom>
            <a:solidFill>
              <a:srgbClr val="DDDDDD"/>
            </a:solidFill>
            <a:ln w="9525">
              <a:noFill/>
            </a:ln>
          </p:spPr>
          <p:txBody>
            <a:bodyPr wrap="none" lIns="73152" tIns="0" rIns="73152"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zh-CN" sz="700" b="1" dirty="0"/>
                <a:t>运营</a:t>
              </a:r>
              <a:endParaRPr lang="zh-CN" altLang="en-US" sz="700" b="1" dirty="0"/>
            </a:p>
          </p:txBody>
        </p:sp>
        <p:sp>
          <p:nvSpPr>
            <p:cNvPr id="93344" name="Rectangle 139"/>
            <p:cNvSpPr/>
            <p:nvPr>
              <p:custDataLst>
                <p:tags r:id="rId135"/>
              </p:custDataLst>
            </p:nvPr>
          </p:nvSpPr>
          <p:spPr>
            <a:xfrm>
              <a:off x="1995" y="803"/>
              <a:ext cx="233"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市场营销计划</a:t>
              </a:r>
              <a:endParaRPr lang="zh-CN" altLang="en-US" sz="700" dirty="0">
                <a:ea typeface="Arial" panose="020B0604020202020204" pitchFamily="34" charset="0"/>
              </a:endParaRPr>
            </a:p>
          </p:txBody>
        </p:sp>
        <p:sp>
          <p:nvSpPr>
            <p:cNvPr id="93345" name="Rectangle 140"/>
            <p:cNvSpPr/>
            <p:nvPr>
              <p:custDataLst>
                <p:tags r:id="rId136"/>
              </p:custDataLst>
            </p:nvPr>
          </p:nvSpPr>
          <p:spPr>
            <a:xfrm>
              <a:off x="950" y="2274"/>
              <a:ext cx="27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服务策略</a:t>
              </a:r>
              <a:endParaRPr lang="zh-CN" altLang="en-US" sz="700" dirty="0">
                <a:ea typeface="Arial" panose="020B0604020202020204" pitchFamily="34" charset="0"/>
              </a:endParaRPr>
            </a:p>
          </p:txBody>
        </p:sp>
        <p:sp>
          <p:nvSpPr>
            <p:cNvPr id="93346" name="Rectangle 141"/>
            <p:cNvSpPr/>
            <p:nvPr>
              <p:custDataLst>
                <p:tags r:id="rId137"/>
              </p:custDataLst>
            </p:nvPr>
          </p:nvSpPr>
          <p:spPr>
            <a:xfrm>
              <a:off x="724" y="2274"/>
              <a:ext cx="196"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服务需求预测</a:t>
              </a:r>
              <a:endParaRPr lang="en-US" altLang="zh-CN" sz="700" dirty="0">
                <a:ea typeface="Arial" panose="020B0604020202020204" pitchFamily="34" charset="0"/>
              </a:endParaRPr>
            </a:p>
          </p:txBody>
        </p:sp>
        <p:sp>
          <p:nvSpPr>
            <p:cNvPr id="93347" name="Rectangle 142"/>
            <p:cNvSpPr/>
            <p:nvPr>
              <p:custDataLst>
                <p:tags r:id="rId138"/>
              </p:custDataLst>
            </p:nvPr>
          </p:nvSpPr>
          <p:spPr>
            <a:xfrm>
              <a:off x="1350" y="2274"/>
              <a:ext cx="422"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物资</a:t>
              </a:r>
              <a:r>
                <a:rPr lang="en-US" altLang="zh-CN" sz="700" dirty="0">
                  <a:cs typeface="Arial" panose="020B0604020202020204" pitchFamily="34" charset="0"/>
                </a:rPr>
                <a:t>/</a:t>
              </a:r>
              <a:r>
                <a:rPr lang="zh-CN" altLang="en-US" sz="700" dirty="0">
                  <a:cs typeface="Arial" panose="020B0604020202020204" pitchFamily="34" charset="0"/>
                </a:rPr>
                <a:t>服务供应规划</a:t>
              </a:r>
              <a:endParaRPr lang="en-US" altLang="zh-CN" sz="700" dirty="0">
                <a:ea typeface="Arial" panose="020B0604020202020204" pitchFamily="34" charset="0"/>
              </a:endParaRPr>
            </a:p>
          </p:txBody>
        </p:sp>
        <p:sp>
          <p:nvSpPr>
            <p:cNvPr id="93348" name="Rectangle 143"/>
            <p:cNvSpPr/>
            <p:nvPr>
              <p:custDataLst>
                <p:tags r:id="rId139"/>
              </p:custDataLst>
            </p:nvPr>
          </p:nvSpPr>
          <p:spPr>
            <a:xfrm>
              <a:off x="1350" y="807"/>
              <a:ext cx="422" cy="451"/>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市场营销规划</a:t>
              </a:r>
              <a:endParaRPr lang="zh-CN" altLang="en-US" sz="700" dirty="0">
                <a:ea typeface="Arial" panose="020B0604020202020204" pitchFamily="34" charset="0"/>
              </a:endParaRPr>
            </a:p>
          </p:txBody>
        </p:sp>
        <p:sp>
          <p:nvSpPr>
            <p:cNvPr id="93349" name="Rectangle 144"/>
            <p:cNvSpPr/>
            <p:nvPr>
              <p:custDataLst>
                <p:tags r:id="rId140"/>
              </p:custDataLst>
            </p:nvPr>
          </p:nvSpPr>
          <p:spPr>
            <a:xfrm>
              <a:off x="1995" y="2274"/>
              <a:ext cx="233" cy="34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仓储网路、配送能力和供货商开发计划</a:t>
              </a:r>
              <a:endParaRPr lang="zh-CN" altLang="en-US" sz="700" dirty="0">
                <a:ea typeface="Arial" panose="020B0604020202020204" pitchFamily="34" charset="0"/>
              </a:endParaRPr>
            </a:p>
          </p:txBody>
        </p:sp>
        <p:sp>
          <p:nvSpPr>
            <p:cNvPr id="93350" name="Rectangle 145"/>
            <p:cNvSpPr/>
            <p:nvPr>
              <p:custDataLst>
                <p:tags r:id="rId141"/>
              </p:custDataLst>
            </p:nvPr>
          </p:nvSpPr>
          <p:spPr>
            <a:xfrm>
              <a:off x="2316" y="2641"/>
              <a:ext cx="766"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电能供应商开发</a:t>
              </a:r>
              <a:endParaRPr lang="zh-CN" altLang="en-US" sz="700" dirty="0">
                <a:ea typeface="Arial" panose="020B0604020202020204" pitchFamily="34" charset="0"/>
              </a:endParaRPr>
            </a:p>
          </p:txBody>
        </p:sp>
        <p:sp>
          <p:nvSpPr>
            <p:cNvPr id="93351" name="Rectangle 146"/>
            <p:cNvSpPr/>
            <p:nvPr>
              <p:custDataLst>
                <p:tags r:id="rId142"/>
              </p:custDataLst>
            </p:nvPr>
          </p:nvSpPr>
          <p:spPr>
            <a:xfrm>
              <a:off x="2001" y="2641"/>
              <a:ext cx="23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开发</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计划</a:t>
              </a:r>
              <a:endParaRPr lang="zh-CN" altLang="en-US" sz="700" dirty="0">
                <a:ea typeface="Arial" panose="020B0604020202020204" pitchFamily="34" charset="0"/>
              </a:endParaRPr>
            </a:p>
          </p:txBody>
        </p:sp>
        <p:grpSp>
          <p:nvGrpSpPr>
            <p:cNvPr id="93352" name="Group 147"/>
            <p:cNvGrpSpPr/>
            <p:nvPr/>
          </p:nvGrpSpPr>
          <p:grpSpPr>
            <a:xfrm>
              <a:off x="2316" y="1585"/>
              <a:ext cx="781" cy="312"/>
              <a:chOff x="2316" y="1585"/>
              <a:chExt cx="781" cy="312"/>
            </a:xfrm>
          </p:grpSpPr>
          <p:sp>
            <p:nvSpPr>
              <p:cNvPr id="93388" name="Rectangle 148"/>
              <p:cNvSpPr/>
              <p:nvPr>
                <p:custDataLst>
                  <p:tags r:id="rId143"/>
                </p:custDataLst>
              </p:nvPr>
            </p:nvSpPr>
            <p:spPr>
              <a:xfrm>
                <a:off x="2941"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a:t>
                </a: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93389" name="Rectangle 149"/>
              <p:cNvSpPr/>
              <p:nvPr>
                <p:custDataLst>
                  <p:tags r:id="rId144"/>
                </p:custDataLst>
              </p:nvPr>
            </p:nvSpPr>
            <p:spPr>
              <a:xfrm>
                <a:off x="2316"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立项、可研和批复</a:t>
                </a:r>
                <a:endParaRPr lang="zh-CN" altLang="en-US" sz="700" dirty="0">
                  <a:ea typeface="Arial" panose="020B0604020202020204" pitchFamily="34" charset="0"/>
                </a:endParaRPr>
              </a:p>
            </p:txBody>
          </p:sp>
          <p:sp>
            <p:nvSpPr>
              <p:cNvPr id="93390" name="Rectangle 150"/>
              <p:cNvSpPr/>
              <p:nvPr>
                <p:custDataLst>
                  <p:tags r:id="rId145"/>
                </p:custDataLst>
              </p:nvPr>
            </p:nvSpPr>
            <p:spPr>
              <a:xfrm>
                <a:off x="2524"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XX设计和概预算</a:t>
                </a:r>
                <a:endParaRPr lang="en-US" altLang="zh-CN" sz="700" dirty="0">
                  <a:ea typeface="Arial" panose="020B0604020202020204" pitchFamily="34" charset="0"/>
                </a:endParaRPr>
              </a:p>
            </p:txBody>
          </p:sp>
          <p:sp>
            <p:nvSpPr>
              <p:cNvPr id="93391" name="Rectangle 151"/>
              <p:cNvSpPr/>
              <p:nvPr>
                <p:custDataLst>
                  <p:tags r:id="rId146"/>
                </p:custDataLst>
              </p:nvPr>
            </p:nvSpPr>
            <p:spPr>
              <a:xfrm>
                <a:off x="2732" y="1585"/>
                <a:ext cx="156" cy="31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grpSp>
        <p:sp>
          <p:nvSpPr>
            <p:cNvPr id="93353" name="Rectangle 152"/>
            <p:cNvSpPr/>
            <p:nvPr>
              <p:custDataLst>
                <p:tags r:id="rId147"/>
              </p:custDataLst>
            </p:nvPr>
          </p:nvSpPr>
          <p:spPr>
            <a:xfrm>
              <a:off x="75" y="2817"/>
              <a:ext cx="275" cy="259"/>
            </a:xfrm>
            <a:prstGeom prst="rect">
              <a:avLst/>
            </a:prstGeom>
            <a:solidFill>
              <a:schemeClr val="folHlink"/>
            </a:solidFill>
            <a:ln w="9525">
              <a:noFill/>
            </a:ln>
          </p:spPr>
          <p:txBody>
            <a:bodyPr lIns="73152" tIns="73152" rIns="73152" bIns="73152"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lnSpc>
                  <a:spcPct val="90000"/>
                </a:lnSpc>
                <a:buSzTx/>
              </a:pPr>
              <a:r>
                <a:rPr lang="zh-CN" altLang="en-US" sz="700" b="1" dirty="0">
                  <a:solidFill>
                    <a:schemeClr val="bg1"/>
                  </a:solidFill>
                  <a:cs typeface="Arial" panose="020B0604020202020204" pitchFamily="34" charset="0"/>
                </a:rPr>
                <a:t>新业务能力</a:t>
              </a:r>
              <a:endParaRPr lang="zh-CN" altLang="en-US" sz="700" b="1" dirty="0">
                <a:solidFill>
                  <a:schemeClr val="bg1"/>
                </a:solidFill>
                <a:ea typeface="Arial" panose="020B0604020202020204" pitchFamily="34" charset="0"/>
              </a:endParaRPr>
            </a:p>
          </p:txBody>
        </p:sp>
        <p:sp>
          <p:nvSpPr>
            <p:cNvPr id="93354" name="Rectangle 153"/>
            <p:cNvSpPr/>
            <p:nvPr>
              <p:custDataLst>
                <p:tags r:id="rId148"/>
              </p:custDataLst>
            </p:nvPr>
          </p:nvSpPr>
          <p:spPr>
            <a:xfrm>
              <a:off x="724"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储能业务</a:t>
              </a:r>
              <a:endParaRPr lang="zh-CN" altLang="en-US" sz="700" dirty="0">
                <a:ea typeface="Arial" panose="020B0604020202020204" pitchFamily="34" charset="0"/>
              </a:endParaRPr>
            </a:p>
          </p:txBody>
        </p:sp>
        <p:sp>
          <p:nvSpPr>
            <p:cNvPr id="93355" name="Rectangle 154"/>
            <p:cNvSpPr/>
            <p:nvPr>
              <p:custDataLst>
                <p:tags r:id="rId149"/>
              </p:custDataLst>
            </p:nvPr>
          </p:nvSpPr>
          <p:spPr>
            <a:xfrm>
              <a:off x="1702"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新能源接入</a:t>
              </a:r>
              <a:endParaRPr lang="zh-CN" altLang="en-US" sz="700" dirty="0">
                <a:ea typeface="Arial" panose="020B0604020202020204" pitchFamily="34" charset="0"/>
              </a:endParaRPr>
            </a:p>
          </p:txBody>
        </p:sp>
        <p:sp>
          <p:nvSpPr>
            <p:cNvPr id="93356" name="Rectangle 155"/>
            <p:cNvSpPr/>
            <p:nvPr>
              <p:custDataLst>
                <p:tags r:id="rId150"/>
              </p:custDataLst>
            </p:nvPr>
          </p:nvSpPr>
          <p:spPr>
            <a:xfrm>
              <a:off x="2680"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分布式能源接入</a:t>
              </a:r>
              <a:endParaRPr lang="zh-CN" altLang="en-US" sz="700" dirty="0">
                <a:ea typeface="Arial" panose="020B0604020202020204" pitchFamily="34" charset="0"/>
              </a:endParaRPr>
            </a:p>
          </p:txBody>
        </p:sp>
        <p:sp>
          <p:nvSpPr>
            <p:cNvPr id="93357" name="Rectangle 156"/>
            <p:cNvSpPr/>
            <p:nvPr>
              <p:custDataLst>
                <p:tags r:id="rId151"/>
              </p:custDataLst>
            </p:nvPr>
          </p:nvSpPr>
          <p:spPr>
            <a:xfrm>
              <a:off x="4637" y="2888"/>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四网合一</a:t>
              </a:r>
              <a:endParaRPr lang="zh-CN" altLang="en-US" sz="700" dirty="0">
                <a:ea typeface="Arial" panose="020B0604020202020204" pitchFamily="34" charset="0"/>
              </a:endParaRPr>
            </a:p>
          </p:txBody>
        </p:sp>
        <p:sp>
          <p:nvSpPr>
            <p:cNvPr id="93358" name="Rectangle 157"/>
            <p:cNvSpPr/>
            <p:nvPr>
              <p:custDataLst>
                <p:tags r:id="rId152"/>
              </p:custDataLst>
            </p:nvPr>
          </p:nvSpPr>
          <p:spPr>
            <a:xfrm>
              <a:off x="3658" y="2892"/>
              <a:ext cx="783" cy="13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电动车充电和电池租赁业务</a:t>
              </a:r>
              <a:endParaRPr lang="zh-CN" altLang="en-US" sz="700" dirty="0">
                <a:ea typeface="Arial" panose="020B0604020202020204" pitchFamily="34" charset="0"/>
              </a:endParaRPr>
            </a:p>
          </p:txBody>
        </p:sp>
        <p:sp>
          <p:nvSpPr>
            <p:cNvPr id="93359" name="Rectangle 158"/>
            <p:cNvSpPr/>
            <p:nvPr>
              <p:custDataLst>
                <p:tags r:id="rId153"/>
              </p:custDataLst>
            </p:nvPr>
          </p:nvSpPr>
          <p:spPr>
            <a:xfrm>
              <a:off x="907" y="803"/>
              <a:ext cx="136" cy="452"/>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客户细分</a:t>
              </a:r>
              <a:endParaRPr lang="zh-CN" altLang="en-US" sz="700" dirty="0">
                <a:ea typeface="Arial" panose="020B0604020202020204" pitchFamily="34" charset="0"/>
              </a:endParaRPr>
            </a:p>
          </p:txBody>
        </p:sp>
        <p:sp>
          <p:nvSpPr>
            <p:cNvPr id="93360" name="Rectangle 159"/>
            <p:cNvSpPr/>
            <p:nvPr>
              <p:custDataLst>
                <p:tags r:id="rId154"/>
              </p:custDataLst>
            </p:nvPr>
          </p:nvSpPr>
          <p:spPr>
            <a:xfrm>
              <a:off x="328" y="1119"/>
              <a:ext cx="363" cy="149"/>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新兴客户</a:t>
              </a:r>
              <a:endParaRPr lang="zh-CN" altLang="en-US" sz="700" b="1" dirty="0">
                <a:solidFill>
                  <a:schemeClr val="bg1"/>
                </a:solidFill>
                <a:ea typeface="Arial" panose="020B0604020202020204" pitchFamily="34" charset="0"/>
              </a:endParaRPr>
            </a:p>
          </p:txBody>
        </p:sp>
        <p:sp>
          <p:nvSpPr>
            <p:cNvPr id="93361" name="Rectangle 160"/>
            <p:cNvSpPr/>
            <p:nvPr>
              <p:custDataLst>
                <p:tags r:id="rId155"/>
              </p:custDataLst>
            </p:nvPr>
          </p:nvSpPr>
          <p:spPr>
            <a:xfrm>
              <a:off x="328" y="802"/>
              <a:ext cx="90" cy="307"/>
            </a:xfrm>
            <a:prstGeom prst="rect">
              <a:avLst/>
            </a:prstGeom>
            <a:solidFill>
              <a:schemeClr val="folHlink"/>
            </a:solidFill>
            <a:ln w="9525" cap="flat" cmpd="sng">
              <a:solidFill>
                <a:schemeClr val="bg1"/>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b="1" dirty="0">
                  <a:solidFill>
                    <a:schemeClr val="bg1"/>
                  </a:solidFill>
                  <a:cs typeface="Arial" panose="020B0604020202020204" pitchFamily="34" charset="0"/>
                </a:rPr>
                <a:t>传统客户</a:t>
              </a:r>
              <a:endParaRPr lang="zh-CN" altLang="en-US" sz="700" b="1" dirty="0">
                <a:solidFill>
                  <a:schemeClr val="bg1"/>
                </a:solidFill>
                <a:ea typeface="Arial" panose="020B0604020202020204" pitchFamily="34" charset="0"/>
              </a:endParaRPr>
            </a:p>
          </p:txBody>
        </p:sp>
        <p:sp>
          <p:nvSpPr>
            <p:cNvPr id="93362" name="Rectangle 161"/>
            <p:cNvSpPr/>
            <p:nvPr>
              <p:custDataLst>
                <p:tags r:id="rId156"/>
              </p:custDataLst>
            </p:nvPr>
          </p:nvSpPr>
          <p:spPr>
            <a:xfrm>
              <a:off x="3686"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新兴客户服务计划</a:t>
              </a:r>
              <a:endParaRPr lang="zh-CN" altLang="en-US" sz="700" dirty="0">
                <a:ea typeface="Arial" panose="020B0604020202020204" pitchFamily="34" charset="0"/>
              </a:endParaRPr>
            </a:p>
          </p:txBody>
        </p:sp>
        <p:grpSp>
          <p:nvGrpSpPr>
            <p:cNvPr id="93363" name="Group 162"/>
            <p:cNvGrpSpPr/>
            <p:nvPr/>
          </p:nvGrpSpPr>
          <p:grpSpPr>
            <a:xfrm>
              <a:off x="5098" y="803"/>
              <a:ext cx="385" cy="465"/>
              <a:chOff x="5098" y="873"/>
              <a:chExt cx="385" cy="465"/>
            </a:xfrm>
          </p:grpSpPr>
          <p:sp>
            <p:nvSpPr>
              <p:cNvPr id="93385" name="Rectangle 163"/>
              <p:cNvSpPr/>
              <p:nvPr>
                <p:custDataLst>
                  <p:tags r:id="rId157"/>
                </p:custDataLst>
              </p:nvPr>
            </p:nvSpPr>
            <p:spPr>
              <a:xfrm>
                <a:off x="5098" y="1031"/>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93386" name="Rectangle 164"/>
              <p:cNvSpPr/>
              <p:nvPr>
                <p:custDataLst>
                  <p:tags r:id="rId158"/>
                </p:custDataLst>
              </p:nvPr>
            </p:nvSpPr>
            <p:spPr>
              <a:xfrm>
                <a:off x="5098" y="873"/>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sp>
            <p:nvSpPr>
              <p:cNvPr id="93387" name="Rectangle 165"/>
              <p:cNvSpPr/>
              <p:nvPr>
                <p:custDataLst>
                  <p:tags r:id="rId159"/>
                </p:custDataLst>
              </p:nvPr>
            </p:nvSpPr>
            <p:spPr>
              <a:xfrm>
                <a:off x="5098" y="118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客户服务</a:t>
                </a:r>
                <a:endParaRPr lang="zh-CN" altLang="en-US" sz="700" dirty="0"/>
              </a:p>
            </p:txBody>
          </p:sp>
        </p:grpSp>
        <p:sp>
          <p:nvSpPr>
            <p:cNvPr id="93364" name="Rectangle 166"/>
            <p:cNvSpPr/>
            <p:nvPr>
              <p:custDataLst>
                <p:tags r:id="rId160"/>
              </p:custDataLst>
            </p:nvPr>
          </p:nvSpPr>
          <p:spPr>
            <a:xfrm>
              <a:off x="4278" y="1119"/>
              <a:ext cx="385"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业务受理</a:t>
              </a:r>
              <a:endParaRPr lang="zh-CN" altLang="en-US" sz="700" dirty="0"/>
            </a:p>
          </p:txBody>
        </p:sp>
        <p:sp>
          <p:nvSpPr>
            <p:cNvPr id="93365" name="Rectangle 167"/>
            <p:cNvSpPr/>
            <p:nvPr>
              <p:custDataLst>
                <p:tags r:id="rId161"/>
              </p:custDataLst>
            </p:nvPr>
          </p:nvSpPr>
          <p:spPr>
            <a:xfrm>
              <a:off x="4680" y="1119"/>
              <a:ext cx="142"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抄表</a:t>
              </a:r>
              <a:endParaRPr lang="en-US" altLang="zh-CN" sz="700" dirty="0"/>
            </a:p>
          </p:txBody>
        </p:sp>
        <p:sp>
          <p:nvSpPr>
            <p:cNvPr id="93366" name="Rectangle 168"/>
            <p:cNvSpPr/>
            <p:nvPr>
              <p:custDataLst>
                <p:tags r:id="rId162"/>
              </p:custDataLst>
            </p:nvPr>
          </p:nvSpPr>
          <p:spPr>
            <a:xfrm>
              <a:off x="3344" y="1119"/>
              <a:ext cx="313"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新兴客户销售计划</a:t>
              </a:r>
              <a:endParaRPr lang="en-US" altLang="zh-CN" sz="700" dirty="0">
                <a:ea typeface="Arial" panose="020B0604020202020204" pitchFamily="34" charset="0"/>
              </a:endParaRPr>
            </a:p>
          </p:txBody>
        </p:sp>
        <p:sp>
          <p:nvSpPr>
            <p:cNvPr id="93367" name="Rectangle 169"/>
            <p:cNvSpPr/>
            <p:nvPr>
              <p:custDataLst>
                <p:tags r:id="rId163"/>
              </p:custDataLst>
            </p:nvPr>
          </p:nvSpPr>
          <p:spPr>
            <a:xfrm>
              <a:off x="4078" y="1119"/>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3368" name="Rectangle 170"/>
            <p:cNvSpPr/>
            <p:nvPr>
              <p:custDataLst>
                <p:tags r:id="rId164"/>
              </p:custDataLst>
            </p:nvPr>
          </p:nvSpPr>
          <p:spPr>
            <a:xfrm>
              <a:off x="1527"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用户项目建设规划</a:t>
              </a:r>
              <a:endParaRPr lang="en-US" altLang="zh-CN" sz="700" dirty="0">
                <a:ea typeface="Arial" panose="020B0604020202020204" pitchFamily="34" charset="0"/>
              </a:endParaRPr>
            </a:p>
          </p:txBody>
        </p:sp>
        <p:sp>
          <p:nvSpPr>
            <p:cNvPr id="93369" name="Rectangle 171"/>
            <p:cNvSpPr/>
            <p:nvPr>
              <p:custDataLst>
                <p:tags r:id="rId165"/>
              </p:custDataLst>
            </p:nvPr>
          </p:nvSpPr>
          <p:spPr>
            <a:xfrm>
              <a:off x="1527"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技改项目建设规划</a:t>
              </a:r>
              <a:endParaRPr lang="en-US" altLang="zh-CN" sz="700" dirty="0">
                <a:ea typeface="Arial" panose="020B0604020202020204" pitchFamily="34" charset="0"/>
              </a:endParaRPr>
            </a:p>
          </p:txBody>
        </p:sp>
        <p:sp>
          <p:nvSpPr>
            <p:cNvPr id="93370" name="Rectangle 172"/>
            <p:cNvSpPr/>
            <p:nvPr>
              <p:custDataLst>
                <p:tags r:id="rId166"/>
              </p:custDataLst>
            </p:nvPr>
          </p:nvSpPr>
          <p:spPr>
            <a:xfrm>
              <a:off x="1527"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基建项目建设规划</a:t>
              </a:r>
              <a:endParaRPr lang="en-US" altLang="zh-CN" sz="700" dirty="0">
                <a:ea typeface="Arial" panose="020B0604020202020204" pitchFamily="34" charset="0"/>
              </a:endParaRPr>
            </a:p>
          </p:txBody>
        </p:sp>
        <p:sp>
          <p:nvSpPr>
            <p:cNvPr id="93371" name="Rectangle 173"/>
            <p:cNvSpPr/>
            <p:nvPr>
              <p:custDataLst>
                <p:tags r:id="rId167"/>
              </p:custDataLst>
            </p:nvPr>
          </p:nvSpPr>
          <p:spPr>
            <a:xfrm>
              <a:off x="2006" y="1951"/>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用户项目建设计划</a:t>
              </a:r>
              <a:endParaRPr lang="en-US" altLang="zh-CN" sz="700" dirty="0">
                <a:ea typeface="Arial" panose="020B0604020202020204" pitchFamily="34" charset="0"/>
              </a:endParaRPr>
            </a:p>
          </p:txBody>
        </p:sp>
        <p:sp>
          <p:nvSpPr>
            <p:cNvPr id="93372" name="Rectangle 174"/>
            <p:cNvSpPr/>
            <p:nvPr>
              <p:custDataLst>
                <p:tags r:id="rId168"/>
              </p:custDataLst>
            </p:nvPr>
          </p:nvSpPr>
          <p:spPr>
            <a:xfrm>
              <a:off x="2006" y="1768"/>
              <a:ext cx="262"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技改项目建设计划</a:t>
              </a:r>
              <a:endParaRPr lang="en-US" altLang="zh-CN" sz="700" dirty="0">
                <a:ea typeface="Arial" panose="020B0604020202020204" pitchFamily="34" charset="0"/>
              </a:endParaRPr>
            </a:p>
          </p:txBody>
        </p:sp>
        <p:sp>
          <p:nvSpPr>
            <p:cNvPr id="93373" name="Rectangle 175"/>
            <p:cNvSpPr/>
            <p:nvPr>
              <p:custDataLst>
                <p:tags r:id="rId169"/>
              </p:custDataLst>
            </p:nvPr>
          </p:nvSpPr>
          <p:spPr>
            <a:xfrm>
              <a:off x="2006" y="1585"/>
              <a:ext cx="262" cy="130"/>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buNone/>
              </a:pPr>
              <a:r>
                <a:rPr lang="zh-CN" altLang="en-US" sz="700" dirty="0">
                  <a:cs typeface="Arial" panose="020B0604020202020204" pitchFamily="34" charset="0"/>
                </a:rPr>
                <a:t>基建项目建设计划</a:t>
              </a:r>
              <a:endParaRPr lang="zh-CN" altLang="en-US" sz="700" dirty="0">
                <a:ea typeface="PMingLiU" pitchFamily="18" charset="-120"/>
              </a:endParaRPr>
            </a:p>
          </p:txBody>
        </p:sp>
        <p:sp>
          <p:nvSpPr>
            <p:cNvPr id="93374" name="Rectangle 176"/>
            <p:cNvSpPr/>
            <p:nvPr>
              <p:custDataLst>
                <p:tags r:id="rId170"/>
              </p:custDataLst>
            </p:nvPr>
          </p:nvSpPr>
          <p:spPr>
            <a:xfrm>
              <a:off x="2877"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建设和调试</a:t>
              </a:r>
              <a:endParaRPr lang="en-US" altLang="zh-CN" sz="700" dirty="0">
                <a:ea typeface="Arial" panose="020B0604020202020204" pitchFamily="34" charset="0"/>
              </a:endParaRPr>
            </a:p>
          </p:txBody>
        </p:sp>
        <p:sp>
          <p:nvSpPr>
            <p:cNvPr id="93375" name="Rectangle 177"/>
            <p:cNvSpPr/>
            <p:nvPr>
              <p:custDataLst>
                <p:tags r:id="rId171"/>
              </p:custDataLst>
            </p:nvPr>
          </p:nvSpPr>
          <p:spPr>
            <a:xfrm>
              <a:off x="231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工询和预算</a:t>
              </a:r>
              <a:endParaRPr lang="zh-CN" altLang="en-US" sz="700" dirty="0">
                <a:ea typeface="Arial" panose="020B0604020202020204" pitchFamily="34" charset="0"/>
              </a:endParaRPr>
            </a:p>
          </p:txBody>
        </p:sp>
        <p:sp>
          <p:nvSpPr>
            <p:cNvPr id="93376" name="Rectangle 178"/>
            <p:cNvSpPr/>
            <p:nvPr>
              <p:custDataLst>
                <p:tags r:id="rId172"/>
              </p:custDataLst>
            </p:nvPr>
          </p:nvSpPr>
          <p:spPr>
            <a:xfrm>
              <a:off x="2596" y="1951"/>
              <a:ext cx="220" cy="129"/>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施工前期准备</a:t>
              </a:r>
              <a:endParaRPr lang="zh-CN" altLang="en-US" sz="700" dirty="0">
                <a:ea typeface="Arial" panose="020B0604020202020204" pitchFamily="34" charset="0"/>
              </a:endParaRPr>
            </a:p>
          </p:txBody>
        </p:sp>
        <p:sp>
          <p:nvSpPr>
            <p:cNvPr id="93377" name="Rectangle 179"/>
            <p:cNvSpPr/>
            <p:nvPr>
              <p:custDataLst>
                <p:tags r:id="rId173"/>
              </p:custDataLst>
            </p:nvPr>
          </p:nvSpPr>
          <p:spPr>
            <a:xfrm>
              <a:off x="1514" y="3229"/>
              <a:ext cx="618" cy="359"/>
            </a:xfrm>
            <a:prstGeom prst="rect">
              <a:avLst/>
            </a:prstGeom>
            <a:solidFill>
              <a:schemeClr val="accent2"/>
            </a:solidFill>
            <a:ln w="9525" cap="flat" cmpd="sng">
              <a:solidFill>
                <a:schemeClr val="hlink"/>
              </a:solidFill>
              <a:prstDash val="solid"/>
              <a:miter/>
              <a:headEnd type="none" w="med" len="med"/>
              <a:tailEnd type="none" w="med" len="med"/>
            </a:ln>
          </p:spPr>
          <p:txBody>
            <a:bodyPr lIns="36576" tIns="36576" rIns="36576" bIns="36576"/>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55980">
                <a:buSzTx/>
              </a:pPr>
              <a:r>
                <a:rPr lang="zh-CN" altLang="en-US" sz="700" b="1" dirty="0">
                  <a:cs typeface="Arial" panose="020B0604020202020204" pitchFamily="34" charset="0"/>
                </a:rPr>
                <a:t>企业管控</a:t>
              </a:r>
              <a:endParaRPr lang="zh-CN" altLang="en-US" sz="700" b="1" dirty="0">
                <a:ea typeface="Arial" panose="020B0604020202020204" pitchFamily="34" charset="0"/>
              </a:endParaRPr>
            </a:p>
          </p:txBody>
        </p:sp>
        <p:sp>
          <p:nvSpPr>
            <p:cNvPr id="93378" name="Rectangle 180"/>
            <p:cNvSpPr/>
            <p:nvPr>
              <p:custDataLst>
                <p:tags r:id="rId174"/>
              </p:custDataLst>
            </p:nvPr>
          </p:nvSpPr>
          <p:spPr>
            <a:xfrm>
              <a:off x="1717"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流程管理</a:t>
              </a:r>
              <a:endParaRPr lang="zh-CN" altLang="en-US" sz="700" dirty="0">
                <a:ea typeface="Arial" panose="020B0604020202020204" pitchFamily="34" charset="0"/>
              </a:endParaRPr>
            </a:p>
          </p:txBody>
        </p:sp>
        <p:sp>
          <p:nvSpPr>
            <p:cNvPr id="93379" name="Rectangle 181"/>
            <p:cNvSpPr/>
            <p:nvPr>
              <p:custDataLst>
                <p:tags r:id="rId175"/>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93380" name="Rectangle 182"/>
            <p:cNvSpPr/>
            <p:nvPr>
              <p:custDataLst>
                <p:tags r:id="rId176"/>
              </p:custDataLst>
            </p:nvPr>
          </p:nvSpPr>
          <p:spPr>
            <a:xfrm>
              <a:off x="1922"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统计分析</a:t>
              </a:r>
              <a:endParaRPr lang="en-US" altLang="zh-CN" sz="700" dirty="0">
                <a:ea typeface="Arial" panose="020B0604020202020204" pitchFamily="34" charset="0"/>
              </a:endParaRPr>
            </a:p>
          </p:txBody>
        </p:sp>
        <p:sp>
          <p:nvSpPr>
            <p:cNvPr id="93381" name="Rectangle 183"/>
            <p:cNvSpPr/>
            <p:nvPr>
              <p:custDataLst>
                <p:tags r:id="rId177"/>
              </p:custDataLst>
            </p:nvPr>
          </p:nvSpPr>
          <p:spPr>
            <a:xfrm>
              <a:off x="4084" y="803"/>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3382" name="Rectangle 184"/>
            <p:cNvSpPr/>
            <p:nvPr>
              <p:custDataLst>
                <p:tags r:id="rId178"/>
              </p:custDataLst>
            </p:nvPr>
          </p:nvSpPr>
          <p:spPr>
            <a:xfrm>
              <a:off x="4078" y="961"/>
              <a:ext cx="178" cy="149"/>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界面管理</a:t>
              </a:r>
              <a:endParaRPr lang="zh-CN" altLang="en-US" sz="700" dirty="0"/>
            </a:p>
          </p:txBody>
        </p:sp>
        <p:sp>
          <p:nvSpPr>
            <p:cNvPr id="93383" name="Rectangle 185"/>
            <p:cNvSpPr/>
            <p:nvPr>
              <p:custDataLst>
                <p:tags r:id="rId179"/>
              </p:custDataLst>
            </p:nvPr>
          </p:nvSpPr>
          <p:spPr>
            <a:xfrm>
              <a:off x="4845" y="803"/>
              <a:ext cx="235" cy="465"/>
            </a:xfrm>
            <a:prstGeom prst="rect">
              <a:avLst/>
            </a:prstGeom>
            <a:solidFill>
              <a:schemeClr val="accent1"/>
            </a:solidFill>
            <a:ln w="9525" cap="flat" cmpd="sng">
              <a:solidFill>
                <a:schemeClr val="hlink"/>
              </a:solidFill>
              <a:prstDash val="solid"/>
              <a:miter/>
              <a:headEnd type="none" w="med" len="med"/>
              <a:tailEnd type="none" w="med" len="med"/>
            </a:ln>
          </p:spPr>
          <p:txBody>
            <a:bodyPr lIns="25665" tIns="0" rIns="25665"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t>计费与帐务管理</a:t>
              </a:r>
              <a:endParaRPr lang="en-US" altLang="zh-CN" sz="700" dirty="0"/>
            </a:p>
          </p:txBody>
        </p:sp>
        <p:sp>
          <p:nvSpPr>
            <p:cNvPr id="93384" name="Rectangle 186"/>
            <p:cNvSpPr/>
            <p:nvPr>
              <p:custDataLst>
                <p:tags r:id="rId180"/>
              </p:custDataLst>
            </p:nvPr>
          </p:nvSpPr>
          <p:spPr>
            <a:xfrm>
              <a:off x="44" y="437"/>
              <a:ext cx="5571" cy="3601"/>
            </a:xfrm>
            <a:prstGeom prst="rect">
              <a:avLst/>
            </a:prstGeom>
            <a:solidFill>
              <a:schemeClr val="bg1">
                <a:alpha val="79999"/>
              </a:schemeClr>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grpSp>
      <p:grpSp>
        <p:nvGrpSpPr>
          <p:cNvPr id="2846907" name="Group 187"/>
          <p:cNvGrpSpPr/>
          <p:nvPr/>
        </p:nvGrpSpPr>
        <p:grpSpPr>
          <a:xfrm>
            <a:off x="2317750" y="5057775"/>
            <a:ext cx="6010275" cy="1219200"/>
            <a:chOff x="1460" y="3186"/>
            <a:chExt cx="3786" cy="768"/>
          </a:xfrm>
        </p:grpSpPr>
        <p:sp>
          <p:nvSpPr>
            <p:cNvPr id="93194" name="Rectangle 188"/>
            <p:cNvSpPr/>
            <p:nvPr>
              <p:custDataLst>
                <p:tags r:id="rId181"/>
              </p:custDataLst>
            </p:nvPr>
          </p:nvSpPr>
          <p:spPr>
            <a:xfrm>
              <a:off x="2072" y="3745"/>
              <a:ext cx="280" cy="7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en-US" altLang="zh-CN" sz="700" dirty="0">
                  <a:cs typeface="Arial" panose="020B0604020202020204" pitchFamily="34" charset="0"/>
                </a:rPr>
                <a:t>IT</a:t>
              </a:r>
              <a:r>
                <a:rPr lang="zh-CN" altLang="en-US" sz="700" dirty="0">
                  <a:cs typeface="Arial" panose="020B0604020202020204" pitchFamily="34" charset="0"/>
                </a:rPr>
                <a:t>规划</a:t>
              </a:r>
              <a:endParaRPr lang="zh-CN" altLang="en-US" sz="700" dirty="0">
                <a:ea typeface="Arial" panose="020B0604020202020204" pitchFamily="34" charset="0"/>
              </a:endParaRPr>
            </a:p>
          </p:txBody>
        </p:sp>
        <p:sp>
          <p:nvSpPr>
            <p:cNvPr id="93195" name="Rectangle 189"/>
            <p:cNvSpPr/>
            <p:nvPr>
              <p:custDataLst>
                <p:tags r:id="rId182"/>
              </p:custDataLst>
            </p:nvPr>
          </p:nvSpPr>
          <p:spPr>
            <a:xfrm>
              <a:off x="2784"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预算</a:t>
              </a:r>
              <a:endParaRPr lang="zh-CN" altLang="en-US" sz="700" dirty="0">
                <a:cs typeface="Arial" panose="020B0604020202020204" pitchFamily="34" charset="0"/>
              </a:endParaRPr>
            </a:p>
            <a:p>
              <a:pPr lvl="0" algn="ctr" defTabSz="855980">
                <a:lnSpc>
                  <a:spcPct val="90000"/>
                </a:lnSpc>
                <a:buSzTx/>
              </a:pPr>
              <a:r>
                <a:rPr lang="zh-CN" altLang="zh-CN" sz="700" dirty="0">
                  <a:cs typeface="Arial" panose="020B0604020202020204" pitchFamily="34" charset="0"/>
                </a:rPr>
                <a:t>管理</a:t>
              </a:r>
              <a:endParaRPr lang="en-US" altLang="zh-CN" sz="700" dirty="0">
                <a:ea typeface="Arial" panose="020B0604020202020204" pitchFamily="34" charset="0"/>
              </a:endParaRPr>
            </a:p>
          </p:txBody>
        </p:sp>
        <p:sp>
          <p:nvSpPr>
            <p:cNvPr id="93196" name="Rectangle 190"/>
            <p:cNvSpPr/>
            <p:nvPr>
              <p:custDataLst>
                <p:tags r:id="rId183"/>
              </p:custDataLst>
            </p:nvPr>
          </p:nvSpPr>
          <p:spPr>
            <a:xfrm>
              <a:off x="3078" y="3352"/>
              <a:ext cx="255"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财务运作管理</a:t>
              </a:r>
              <a:endParaRPr lang="en-US" altLang="zh-CN" sz="700" dirty="0">
                <a:ea typeface="Arial" panose="020B0604020202020204" pitchFamily="34" charset="0"/>
              </a:endParaRPr>
            </a:p>
          </p:txBody>
        </p:sp>
        <p:sp>
          <p:nvSpPr>
            <p:cNvPr id="93197" name="Rectangle 191"/>
            <p:cNvSpPr/>
            <p:nvPr>
              <p:custDataLst>
                <p:tags r:id="rId184"/>
              </p:custDataLst>
            </p:nvPr>
          </p:nvSpPr>
          <p:spPr>
            <a:xfrm>
              <a:off x="3372"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会计核算 </a:t>
              </a:r>
              <a:endParaRPr lang="en-US" altLang="zh-CN" sz="700" dirty="0">
                <a:ea typeface="Arial" panose="020B0604020202020204" pitchFamily="34" charset="0"/>
              </a:endParaRPr>
            </a:p>
          </p:txBody>
        </p:sp>
        <p:sp>
          <p:nvSpPr>
            <p:cNvPr id="93198" name="Rectangle 192"/>
            <p:cNvSpPr/>
            <p:nvPr>
              <p:custDataLst>
                <p:tags r:id="rId185"/>
              </p:custDataLst>
            </p:nvPr>
          </p:nvSpPr>
          <p:spPr>
            <a:xfrm>
              <a:off x="4053"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人理资源规划和配置</a:t>
              </a:r>
              <a:endParaRPr lang="zh-CN" altLang="en-US" sz="700" dirty="0">
                <a:ea typeface="Arial" panose="020B0604020202020204" pitchFamily="34" charset="0"/>
              </a:endParaRPr>
            </a:p>
          </p:txBody>
        </p:sp>
        <p:sp>
          <p:nvSpPr>
            <p:cNvPr id="93199" name="Rectangle 193"/>
            <p:cNvSpPr/>
            <p:nvPr>
              <p:custDataLst>
                <p:tags r:id="rId186"/>
              </p:custDataLst>
            </p:nvPr>
          </p:nvSpPr>
          <p:spPr>
            <a:xfrm>
              <a:off x="4932"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考核</a:t>
              </a:r>
              <a:endParaRPr lang="zh-CN" altLang="en-US" sz="700" dirty="0">
                <a:ea typeface="Arial" panose="020B0604020202020204" pitchFamily="34" charset="0"/>
              </a:endParaRPr>
            </a:p>
          </p:txBody>
        </p:sp>
        <p:sp>
          <p:nvSpPr>
            <p:cNvPr id="93200" name="Rectangle 194"/>
            <p:cNvSpPr/>
            <p:nvPr>
              <p:custDataLst>
                <p:tags r:id="rId187"/>
              </p:custDataLst>
            </p:nvPr>
          </p:nvSpPr>
          <p:spPr>
            <a:xfrm>
              <a:off x="4639" y="3352"/>
              <a:ext cx="263"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培训与职业发展</a:t>
              </a:r>
              <a:endParaRPr lang="zh-CN" altLang="en-US" sz="700" dirty="0">
                <a:ea typeface="Arial" panose="020B0604020202020204" pitchFamily="34" charset="0"/>
              </a:endParaRPr>
            </a:p>
          </p:txBody>
        </p:sp>
        <p:sp>
          <p:nvSpPr>
            <p:cNvPr id="93201" name="Rectangle 195"/>
            <p:cNvSpPr/>
            <p:nvPr>
              <p:custDataLst>
                <p:tags r:id="rId188"/>
              </p:custDataLst>
            </p:nvPr>
          </p:nvSpPr>
          <p:spPr>
            <a:xfrm>
              <a:off x="3667" y="3352"/>
              <a:ext cx="256"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zh-CN" sz="700" dirty="0">
                  <a:cs typeface="Arial" panose="020B0604020202020204" pitchFamily="34" charset="0"/>
                </a:rPr>
                <a:t>财务统计分析</a:t>
              </a:r>
              <a:endParaRPr lang="en-US" altLang="zh-CN" sz="700" dirty="0">
                <a:ea typeface="Arial" panose="020B0604020202020204" pitchFamily="34" charset="0"/>
              </a:endParaRPr>
            </a:p>
          </p:txBody>
        </p:sp>
        <p:sp>
          <p:nvSpPr>
            <p:cNvPr id="93202" name="Rectangle 196"/>
            <p:cNvSpPr/>
            <p:nvPr>
              <p:custDataLst>
                <p:tags r:id="rId189"/>
              </p:custDataLst>
            </p:nvPr>
          </p:nvSpPr>
          <p:spPr>
            <a:xfrm>
              <a:off x="2197" y="3352"/>
              <a:ext cx="217" cy="216"/>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主业</a:t>
              </a:r>
              <a:endParaRPr lang="zh-CN" altLang="en-US" sz="700" dirty="0">
                <a:cs typeface="Arial" panose="020B0604020202020204" pitchFamily="34" charset="0"/>
              </a:endParaRPr>
            </a:p>
            <a:p>
              <a:pPr lvl="0" algn="ctr" defTabSz="855980">
                <a:lnSpc>
                  <a:spcPct val="90000"/>
                </a:lnSpc>
                <a:buSzTx/>
              </a:pPr>
              <a:r>
                <a:rPr lang="zh-CN" altLang="en-US" sz="700" dirty="0">
                  <a:cs typeface="Arial" panose="020B0604020202020204" pitchFamily="34" charset="0"/>
                </a:rPr>
                <a:t>投资</a:t>
              </a:r>
              <a:endParaRPr lang="zh-CN" altLang="en-US" sz="700" dirty="0">
                <a:ea typeface="Arial" panose="020B0604020202020204" pitchFamily="34" charset="0"/>
              </a:endParaRPr>
            </a:p>
          </p:txBody>
        </p:sp>
        <p:sp>
          <p:nvSpPr>
            <p:cNvPr id="93203" name="Rectangle 197"/>
            <p:cNvSpPr/>
            <p:nvPr>
              <p:custDataLst>
                <p:tags r:id="rId190"/>
              </p:custDataLst>
            </p:nvPr>
          </p:nvSpPr>
          <p:spPr>
            <a:xfrm>
              <a:off x="1514" y="3347"/>
              <a:ext cx="177" cy="217"/>
            </a:xfrm>
            <a:prstGeom prst="rect">
              <a:avLst/>
            </a:prstGeom>
            <a:solidFill>
              <a:schemeClr val="accent1"/>
            </a:solidFill>
            <a:ln w="9525" cap="flat" cmpd="sng">
              <a:solidFill>
                <a:schemeClr val="hlink"/>
              </a:solidFill>
              <a:prstDash val="solid"/>
              <a:miter/>
              <a:headEnd type="none" w="med" len="med"/>
              <a:tailEnd type="none" w="med" len="med"/>
            </a:ln>
          </p:spPr>
          <p:txBody>
            <a:bodyPr lIns="25662" tIns="0" rIns="25662"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ctr" defTabSz="855980">
                <a:lnSpc>
                  <a:spcPct val="90000"/>
                </a:lnSpc>
                <a:buSzTx/>
              </a:pPr>
              <a:r>
                <a:rPr lang="zh-CN" altLang="en-US" sz="700" dirty="0">
                  <a:cs typeface="Arial" panose="020B0604020202020204" pitchFamily="34" charset="0"/>
                </a:rPr>
                <a:t>绩效管理</a:t>
              </a:r>
              <a:endParaRPr lang="zh-CN" altLang="en-US" sz="700" dirty="0">
                <a:ea typeface="Arial" panose="020B0604020202020204" pitchFamily="34" charset="0"/>
              </a:endParaRPr>
            </a:p>
          </p:txBody>
        </p:sp>
        <p:sp>
          <p:nvSpPr>
            <p:cNvPr id="93204" name="Rectangle 198"/>
            <p:cNvSpPr/>
            <p:nvPr/>
          </p:nvSpPr>
          <p:spPr>
            <a:xfrm>
              <a:off x="1460" y="3314"/>
              <a:ext cx="274" cy="291"/>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05" name="Rectangle 199"/>
            <p:cNvSpPr/>
            <p:nvPr/>
          </p:nvSpPr>
          <p:spPr>
            <a:xfrm>
              <a:off x="2165" y="3314"/>
              <a:ext cx="274" cy="291"/>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06" name="Rectangle 200"/>
            <p:cNvSpPr/>
            <p:nvPr/>
          </p:nvSpPr>
          <p:spPr>
            <a:xfrm>
              <a:off x="2747" y="3314"/>
              <a:ext cx="1214" cy="291"/>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07" name="Rectangle 201"/>
            <p:cNvSpPr/>
            <p:nvPr/>
          </p:nvSpPr>
          <p:spPr>
            <a:xfrm>
              <a:off x="4016" y="3314"/>
              <a:ext cx="341" cy="291"/>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08" name="Rectangle 202"/>
            <p:cNvSpPr/>
            <p:nvPr/>
          </p:nvSpPr>
          <p:spPr>
            <a:xfrm>
              <a:off x="4592" y="3314"/>
              <a:ext cx="654" cy="291"/>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09" name="Rectangle 203"/>
            <p:cNvSpPr/>
            <p:nvPr/>
          </p:nvSpPr>
          <p:spPr>
            <a:xfrm>
              <a:off x="2047" y="3717"/>
              <a:ext cx="330" cy="128"/>
            </a:xfrm>
            <a:prstGeom prst="rect">
              <a:avLst/>
            </a:prstGeom>
            <a:solidFill>
              <a:srgbClr val="FF9933">
                <a:alpha val="34901"/>
              </a:srgbClr>
            </a:solidFill>
            <a:ln w="12700" cap="flat" cmpd="sng">
              <a:solidFill>
                <a:srgbClr val="FF9933"/>
              </a:solidFill>
              <a:prstDash val="solid"/>
              <a:miter/>
              <a:headEnd type="none" w="med" len="med"/>
              <a:tailEnd type="none" w="med" len="med"/>
            </a:ln>
          </p:spPr>
          <p:txBody>
            <a:bodyPr lIns="0" tIns="0" rIns="0" bIns="0" anchor="ctr" anchorCtr="0"/>
            <a:p>
              <a:pPr algn="ctr" eaLnBrk="1" hangingPunct="1"/>
              <a:endParaRPr lang="zh-CN" altLang="en-US" dirty="0">
                <a:latin typeface="Arial" panose="020B0604020202020204" pitchFamily="34" charset="0"/>
              </a:endParaRPr>
            </a:p>
          </p:txBody>
        </p:sp>
        <p:sp>
          <p:nvSpPr>
            <p:cNvPr id="93210" name="Rectangle 204"/>
            <p:cNvSpPr/>
            <p:nvPr>
              <p:custDataLst>
                <p:tags r:id="rId191"/>
              </p:custDataLst>
            </p:nvPr>
          </p:nvSpPr>
          <p:spPr>
            <a:xfrm>
              <a:off x="1470" y="3186"/>
              <a:ext cx="40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3.2 </a:t>
              </a:r>
              <a:r>
                <a:rPr lang="zh-CN" altLang="en-US" sz="900" b="1" dirty="0"/>
                <a:t>绩效管理</a:t>
              </a:r>
              <a:endParaRPr lang="zh-CN" altLang="en-US" sz="900" b="1" dirty="0"/>
            </a:p>
          </p:txBody>
        </p:sp>
        <p:sp>
          <p:nvSpPr>
            <p:cNvPr id="93211" name="Rectangle 205"/>
            <p:cNvSpPr/>
            <p:nvPr>
              <p:custDataLst>
                <p:tags r:id="rId192"/>
              </p:custDataLst>
            </p:nvPr>
          </p:nvSpPr>
          <p:spPr>
            <a:xfrm>
              <a:off x="2145" y="3186"/>
              <a:ext cx="40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3.1 </a:t>
              </a:r>
              <a:r>
                <a:rPr lang="zh-CN" altLang="en-US" sz="900" b="1" dirty="0"/>
                <a:t>投资优化</a:t>
              </a:r>
              <a:endParaRPr lang="zh-CN" altLang="en-US" sz="900" b="1" dirty="0"/>
            </a:p>
          </p:txBody>
        </p:sp>
        <p:sp>
          <p:nvSpPr>
            <p:cNvPr id="93212" name="Rectangle 206"/>
            <p:cNvSpPr/>
            <p:nvPr>
              <p:custDataLst>
                <p:tags r:id="rId193"/>
              </p:custDataLst>
            </p:nvPr>
          </p:nvSpPr>
          <p:spPr>
            <a:xfrm>
              <a:off x="2745" y="3186"/>
              <a:ext cx="40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3.3 </a:t>
              </a:r>
              <a:r>
                <a:rPr lang="zh-CN" altLang="en-US" sz="900" b="1" dirty="0"/>
                <a:t>财务管理</a:t>
              </a:r>
              <a:endParaRPr lang="zh-CN" altLang="en-US" sz="900" b="1" dirty="0"/>
            </a:p>
          </p:txBody>
        </p:sp>
        <p:sp>
          <p:nvSpPr>
            <p:cNvPr id="93213" name="Rectangle 207"/>
            <p:cNvSpPr/>
            <p:nvPr>
              <p:custDataLst>
                <p:tags r:id="rId194"/>
              </p:custDataLst>
            </p:nvPr>
          </p:nvSpPr>
          <p:spPr>
            <a:xfrm>
              <a:off x="4018" y="3186"/>
              <a:ext cx="552"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3.4</a:t>
              </a:r>
              <a:r>
                <a:rPr lang="zh-CN" altLang="en-US" sz="900" b="1" dirty="0"/>
                <a:t> 人力资源管理</a:t>
              </a:r>
              <a:endParaRPr lang="zh-CN" altLang="en-US" sz="900" b="1" dirty="0"/>
            </a:p>
          </p:txBody>
        </p:sp>
        <p:sp>
          <p:nvSpPr>
            <p:cNvPr id="93214" name="Rectangle 208"/>
            <p:cNvSpPr/>
            <p:nvPr>
              <p:custDataLst>
                <p:tags r:id="rId195"/>
              </p:custDataLst>
            </p:nvPr>
          </p:nvSpPr>
          <p:spPr>
            <a:xfrm>
              <a:off x="2054" y="3868"/>
              <a:ext cx="768" cy="86"/>
            </a:xfrm>
            <a:prstGeom prst="rect">
              <a:avLst/>
            </a:prstGeom>
            <a:noFill/>
            <a:ln w="9525">
              <a:noFill/>
            </a:ln>
          </p:spPr>
          <p:txBody>
            <a:bodyPr wrap="none"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900" b="1" dirty="0"/>
                <a:t>3.5 </a:t>
              </a:r>
              <a:r>
                <a:rPr lang="zh-CN" altLang="en-US" sz="900" b="1" dirty="0"/>
                <a:t>信息系统规划和管理</a:t>
              </a:r>
              <a:endParaRPr lang="zh-CN" altLang="en-US" sz="900" b="1" dirty="0"/>
            </a:p>
          </p:txBody>
        </p:sp>
      </p:grpSp>
      <p:sp>
        <p:nvSpPr>
          <p:cNvPr id="93190" name="Rectangle 209"/>
          <p:cNvSpPr>
            <a:spLocks noGrp="1"/>
          </p:cNvSpPr>
          <p:nvPr>
            <p:ph type="title"/>
            <p:custDataLst>
              <p:tags r:id="rId196"/>
            </p:custDataLst>
          </p:nvPr>
        </p:nvSpPr>
        <p:spPr>
          <a:xfrm>
            <a:off x="119063" y="230188"/>
            <a:ext cx="8232775" cy="584200"/>
          </a:xfrm>
          <a:ln/>
        </p:spPr>
        <p:txBody>
          <a:bodyPr vert="horz" wrap="square" lIns="0" tIns="0" rIns="0" bIns="0" anchor="t" anchorCtr="0">
            <a:spAutoFit/>
          </a:bodyPr>
          <a:p>
            <a:pPr marL="457200" indent="0" eaLnBrk="1" hangingPunct="1">
              <a:lnSpc>
                <a:spcPct val="80000"/>
              </a:lnSpc>
            </a:pPr>
            <a:r>
              <a:rPr lang="zh-CN" altLang="en-US" dirty="0"/>
              <a:t>三方面的能力建设主题可以进一步体现为以下的能力</a:t>
            </a:r>
            <a:br>
              <a:rPr lang="zh-CN" altLang="en-US" dirty="0"/>
            </a:br>
            <a:r>
              <a:rPr lang="zh-CN" altLang="en-US" dirty="0"/>
              <a:t>模块</a:t>
            </a:r>
            <a:endParaRPr lang="zh-CN" altLang="en-US" dirty="0"/>
          </a:p>
        </p:txBody>
      </p:sp>
      <p:grpSp>
        <p:nvGrpSpPr>
          <p:cNvPr id="93191" name="Group 210"/>
          <p:cNvGrpSpPr/>
          <p:nvPr/>
        </p:nvGrpSpPr>
        <p:grpSpPr>
          <a:xfrm>
            <a:off x="130175" y="250825"/>
            <a:ext cx="406400" cy="698500"/>
            <a:chOff x="82" y="158"/>
            <a:chExt cx="256" cy="440"/>
          </a:xfrm>
        </p:grpSpPr>
        <p:sp>
          <p:nvSpPr>
            <p:cNvPr id="93192" name="Rectangle 211"/>
            <p:cNvSpPr/>
            <p:nvPr>
              <p:custDataLst>
                <p:tags r:id="rId197"/>
              </p:custDataLst>
            </p:nvPr>
          </p:nvSpPr>
          <p:spPr>
            <a:xfrm>
              <a:off x="82" y="158"/>
              <a:ext cx="256" cy="44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93193" name="WordArt 212"/>
            <p:cNvSpPr>
              <a:spLocks noTextEdit="1"/>
            </p:cNvSpPr>
            <p:nvPr>
              <p:custDataLst>
                <p:tags r:id="rId198"/>
              </p:custDataLst>
            </p:nvPr>
          </p:nvSpPr>
          <p:spPr>
            <a:xfrm>
              <a:off x="132" y="197"/>
              <a:ext cx="69" cy="204"/>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a:t>
              </a:r>
              <a:endParaRPr lang="zh-CN" altLang="en-US" sz="3600">
                <a:solidFill>
                  <a:srgbClr val="FFFFFF"/>
                </a:solidFill>
                <a:latin typeface="Arial Black" panose="020B0A04020102020204" charset="0"/>
                <a:ea typeface="Arial Black" panose="020B0A0402010202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46907"/>
                                        </p:tgtEl>
                                        <p:attrNameLst>
                                          <p:attrName>style.visibility</p:attrName>
                                        </p:attrNameLst>
                                      </p:cBhvr>
                                      <p:to>
                                        <p:strVal val="visible"/>
                                      </p:to>
                                    </p:set>
                                    <p:animEffect transition="in" filter="wipe(left)">
                                      <p:cBhvr>
                                        <p:cTn id="7" dur="500"/>
                                        <p:tgtEl>
                                          <p:spTgt spid="2846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灯片编号占位符 3"/>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sp>
        <p:nvSpPr>
          <p:cNvPr id="95235" name="Rectangle 4"/>
          <p:cNvSpPr/>
          <p:nvPr>
            <p:custDataLst>
              <p:tags r:id="rId1"/>
            </p:custDataLst>
          </p:nvPr>
        </p:nvSpPr>
        <p:spPr>
          <a:xfrm>
            <a:off x="174625" y="2159000"/>
            <a:ext cx="1219200" cy="63182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sz="1400" b="1" dirty="0">
                <a:latin typeface="Arial" panose="020B0604020202020204" pitchFamily="34" charset="0"/>
              </a:rPr>
              <a:t>业务价值链横向完善和融合</a:t>
            </a:r>
            <a:endParaRPr lang="zh-CN" altLang="zh-CN" sz="1400" b="1" dirty="0">
              <a:latin typeface="Arial" panose="020B0604020202020204" pitchFamily="34" charset="0"/>
            </a:endParaRPr>
          </a:p>
        </p:txBody>
      </p:sp>
      <p:sp>
        <p:nvSpPr>
          <p:cNvPr id="95236" name="Rectangle 5"/>
          <p:cNvSpPr/>
          <p:nvPr>
            <p:custDataLst>
              <p:tags r:id="rId2"/>
            </p:custDataLst>
          </p:nvPr>
        </p:nvSpPr>
        <p:spPr>
          <a:xfrm>
            <a:off x="174625" y="3562350"/>
            <a:ext cx="1219200" cy="63182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sz="1400" b="1" dirty="0">
                <a:latin typeface="Arial" panose="020B0604020202020204" pitchFamily="34" charset="0"/>
              </a:rPr>
              <a:t>业务管理链纵向贯通</a:t>
            </a:r>
            <a:endParaRPr lang="zh-CN" altLang="zh-CN" sz="1400" b="1" dirty="0">
              <a:latin typeface="Arial" panose="020B0604020202020204" pitchFamily="34" charset="0"/>
            </a:endParaRPr>
          </a:p>
        </p:txBody>
      </p:sp>
      <p:sp>
        <p:nvSpPr>
          <p:cNvPr id="95237" name="Rectangle 7"/>
          <p:cNvSpPr/>
          <p:nvPr>
            <p:custDataLst>
              <p:tags r:id="rId3"/>
            </p:custDataLst>
          </p:nvPr>
        </p:nvSpPr>
        <p:spPr>
          <a:xfrm>
            <a:off x="174625" y="4381500"/>
            <a:ext cx="1219200" cy="63182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sz="1400" b="1" dirty="0">
                <a:latin typeface="Arial" panose="020B0604020202020204" pitchFamily="34" charset="0"/>
              </a:rPr>
              <a:t>新业务能力</a:t>
            </a:r>
            <a:endParaRPr lang="zh-CN" altLang="zh-CN" sz="1400" b="1" dirty="0">
              <a:latin typeface="Arial" panose="020B0604020202020204" pitchFamily="34" charset="0"/>
            </a:endParaRPr>
          </a:p>
        </p:txBody>
      </p:sp>
      <p:sp>
        <p:nvSpPr>
          <p:cNvPr id="95238" name="Rectangle 8"/>
          <p:cNvSpPr/>
          <p:nvPr>
            <p:custDataLst>
              <p:tags r:id="rId4"/>
            </p:custDataLst>
          </p:nvPr>
        </p:nvSpPr>
        <p:spPr>
          <a:xfrm>
            <a:off x="174625" y="5248275"/>
            <a:ext cx="1219200" cy="63182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sz="1400" b="1" dirty="0">
                <a:latin typeface="Arial" panose="020B0604020202020204" pitchFamily="34" charset="0"/>
              </a:rPr>
              <a:t>企业管控平台</a:t>
            </a:r>
            <a:endParaRPr lang="zh-CN" altLang="zh-CN" sz="1400" b="1" dirty="0">
              <a:latin typeface="Arial" panose="020B0604020202020204" pitchFamily="34" charset="0"/>
            </a:endParaRPr>
          </a:p>
        </p:txBody>
      </p:sp>
      <p:sp>
        <p:nvSpPr>
          <p:cNvPr id="95239" name="Rectangle 9"/>
          <p:cNvSpPr/>
          <p:nvPr>
            <p:custDataLst>
              <p:tags r:id="rId5"/>
            </p:custDataLst>
          </p:nvPr>
        </p:nvSpPr>
        <p:spPr>
          <a:xfrm>
            <a:off x="174625" y="1343025"/>
            <a:ext cx="1219200" cy="631825"/>
          </a:xfrm>
          <a:prstGeom prst="rect">
            <a:avLst/>
          </a:prstGeom>
          <a:solidFill>
            <a:schemeClr val="accent1"/>
          </a:solidFill>
          <a:ln w="9525" cap="flat" cmpd="sng">
            <a:solidFill>
              <a:srgbClr val="5F5F5F"/>
            </a:solidFill>
            <a:prstDash val="solid"/>
            <a:miter/>
            <a:headEnd type="none" w="med" len="med"/>
            <a:tailEnd type="none" w="med" len="med"/>
          </a:ln>
        </p:spPr>
        <p:txBody>
          <a:bodyPr lIns="36000" tIns="36000" rIns="36000" bIns="36000" anchor="ctr" anchorCtr="0"/>
          <a:p>
            <a:pPr algn="ctr" eaLnBrk="1" hangingPunct="1"/>
            <a:r>
              <a:rPr lang="zh-CN" altLang="zh-CN" sz="1400" b="1" dirty="0">
                <a:latin typeface="Arial" panose="020B0604020202020204" pitchFamily="34" charset="0"/>
              </a:rPr>
              <a:t>客户导向</a:t>
            </a:r>
            <a:endParaRPr lang="zh-CN" altLang="zh-CN" sz="1400" b="1" dirty="0">
              <a:latin typeface="Arial" panose="020B0604020202020204" pitchFamily="34" charset="0"/>
            </a:endParaRPr>
          </a:p>
        </p:txBody>
      </p:sp>
      <p:sp>
        <p:nvSpPr>
          <p:cNvPr id="95240" name="Rectangle 18"/>
          <p:cNvSpPr/>
          <p:nvPr>
            <p:custDataLst>
              <p:tags r:id="rId6"/>
            </p:custDataLst>
          </p:nvPr>
        </p:nvSpPr>
        <p:spPr>
          <a:xfrm>
            <a:off x="1565275" y="1343025"/>
            <a:ext cx="2417763" cy="64579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以“客户为中心”的全方位管理</a:t>
            </a:r>
            <a:endParaRPr lang="zh-CN" altLang="en-US" sz="1400" dirty="0"/>
          </a:p>
          <a:p>
            <a:pPr marL="144780" lvl="1" indent="-142875" defTabSz="895350" eaLnBrk="1" hangingPunct="1"/>
            <a:r>
              <a:rPr lang="zh-CN" altLang="en-US" sz="1400" dirty="0"/>
              <a:t>智能XX新兴客户管理</a:t>
            </a:r>
            <a:endParaRPr lang="en-US" altLang="zh-CN" sz="1400" dirty="0"/>
          </a:p>
        </p:txBody>
      </p:sp>
      <p:sp>
        <p:nvSpPr>
          <p:cNvPr id="95241" name="Rectangle 19"/>
          <p:cNvSpPr/>
          <p:nvPr>
            <p:custDataLst>
              <p:tags r:id="rId7"/>
            </p:custDataLst>
          </p:nvPr>
        </p:nvSpPr>
        <p:spPr>
          <a:xfrm>
            <a:off x="1565275" y="2159000"/>
            <a:ext cx="2417763" cy="12922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资产全寿命管理</a:t>
            </a:r>
            <a:endParaRPr lang="zh-CN" altLang="en-US" sz="1400" dirty="0"/>
          </a:p>
          <a:p>
            <a:pPr marL="144780" lvl="1" indent="-142875" defTabSz="895350" eaLnBrk="1" hangingPunct="1"/>
            <a:r>
              <a:rPr lang="zh-CN" altLang="en-US" sz="1400" dirty="0"/>
              <a:t>网架一体化规划</a:t>
            </a:r>
            <a:endParaRPr lang="zh-CN" altLang="en-US" sz="1400" dirty="0"/>
          </a:p>
          <a:p>
            <a:pPr marL="144780" lvl="1" indent="-142875" defTabSz="895350" eaLnBrk="1" hangingPunct="1"/>
            <a:r>
              <a:rPr lang="zh-CN" altLang="en-US" sz="1400" dirty="0"/>
              <a:t>工程一体化管理</a:t>
            </a:r>
            <a:endParaRPr lang="zh-CN" altLang="en-US" sz="1400" dirty="0"/>
          </a:p>
          <a:p>
            <a:pPr marL="144780" lvl="1" indent="-142875" defTabSz="895350" eaLnBrk="1" hangingPunct="1"/>
            <a:r>
              <a:rPr lang="zh-CN" altLang="en-US" sz="1400" dirty="0"/>
              <a:t>大物流供应链管理</a:t>
            </a:r>
            <a:endParaRPr lang="zh-CN" altLang="en-US" sz="1400" dirty="0"/>
          </a:p>
          <a:p>
            <a:pPr marL="144780" lvl="1" indent="-142875" defTabSz="895350" eaLnBrk="1" hangingPunct="1"/>
            <a:r>
              <a:rPr lang="zh-CN" altLang="en-US" sz="1400" dirty="0"/>
              <a:t>XX智能化管理</a:t>
            </a:r>
            <a:endParaRPr lang="zh-CN" altLang="en-US" sz="1400" dirty="0"/>
          </a:p>
          <a:p>
            <a:pPr marL="144780" lvl="1" indent="-142875" defTabSz="895350" eaLnBrk="1" hangingPunct="1"/>
            <a:r>
              <a:rPr lang="zh-CN" altLang="en-US" sz="1400" dirty="0"/>
              <a:t>能量全过程管理</a:t>
            </a:r>
            <a:endParaRPr lang="zh-CN" altLang="en-US" sz="1400" dirty="0"/>
          </a:p>
        </p:txBody>
      </p:sp>
      <p:sp>
        <p:nvSpPr>
          <p:cNvPr id="95242" name="Rectangle 20"/>
          <p:cNvSpPr/>
          <p:nvPr>
            <p:custDataLst>
              <p:tags r:id="rId8"/>
            </p:custDataLst>
          </p:nvPr>
        </p:nvSpPr>
        <p:spPr>
          <a:xfrm>
            <a:off x="1565275" y="3562350"/>
            <a:ext cx="2417763" cy="6381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准确预测</a:t>
            </a:r>
            <a:endParaRPr lang="zh-CN" altLang="en-US" sz="1400" dirty="0"/>
          </a:p>
          <a:p>
            <a:pPr marL="144780" lvl="1" indent="-142875" defTabSz="895350" eaLnBrk="1" hangingPunct="1"/>
            <a:r>
              <a:rPr lang="zh-CN" altLang="en-US" sz="1400" dirty="0"/>
              <a:t>策略和规划</a:t>
            </a:r>
            <a:endParaRPr lang="zh-CN" altLang="en-US" sz="1400" dirty="0"/>
          </a:p>
          <a:p>
            <a:pPr marL="144780" lvl="1" indent="-142875" defTabSz="895350" eaLnBrk="1" hangingPunct="1"/>
            <a:r>
              <a:rPr lang="zh-CN" altLang="en-US" sz="1400" dirty="0"/>
              <a:t>经营计划</a:t>
            </a:r>
            <a:endParaRPr lang="zh-CN" altLang="en-US" sz="1400" dirty="0"/>
          </a:p>
        </p:txBody>
      </p:sp>
      <p:sp>
        <p:nvSpPr>
          <p:cNvPr id="95243" name="Rectangle 21"/>
          <p:cNvSpPr/>
          <p:nvPr>
            <p:custDataLst>
              <p:tags r:id="rId9"/>
            </p:custDataLst>
          </p:nvPr>
        </p:nvSpPr>
        <p:spPr>
          <a:xfrm>
            <a:off x="1565275" y="4381500"/>
            <a:ext cx="2417763" cy="6381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储能、新能源和分布式能源接入、电动车充电和电池业务、四网合一等</a:t>
            </a:r>
            <a:endParaRPr lang="zh-CN" altLang="en-US" sz="1400" dirty="0"/>
          </a:p>
        </p:txBody>
      </p:sp>
      <p:sp>
        <p:nvSpPr>
          <p:cNvPr id="95244" name="Rectangle 22"/>
          <p:cNvSpPr/>
          <p:nvPr>
            <p:custDataLst>
              <p:tags r:id="rId10"/>
            </p:custDataLst>
          </p:nvPr>
        </p:nvSpPr>
        <p:spPr>
          <a:xfrm>
            <a:off x="1565275" y="5248275"/>
            <a:ext cx="2417763" cy="10636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投资优化</a:t>
            </a:r>
            <a:endParaRPr lang="zh-CN" altLang="en-US" sz="1400" dirty="0"/>
          </a:p>
          <a:p>
            <a:pPr marL="144780" lvl="1" indent="-142875" defTabSz="895350" eaLnBrk="1" hangingPunct="1"/>
            <a:r>
              <a:rPr lang="zh-CN" altLang="en-US" sz="1400" dirty="0"/>
              <a:t>绩效管理</a:t>
            </a:r>
            <a:endParaRPr lang="zh-CN" altLang="en-US" sz="1400" dirty="0"/>
          </a:p>
          <a:p>
            <a:pPr marL="144780" lvl="1" indent="-142875" defTabSz="895350" eaLnBrk="1" hangingPunct="1"/>
            <a:r>
              <a:rPr lang="zh-CN" altLang="en-US" sz="1400" dirty="0"/>
              <a:t>财务管理</a:t>
            </a:r>
            <a:endParaRPr lang="zh-CN" altLang="en-US" sz="1400" dirty="0"/>
          </a:p>
          <a:p>
            <a:pPr marL="144780" lvl="1" indent="-142875" defTabSz="895350" eaLnBrk="1" hangingPunct="1"/>
            <a:r>
              <a:rPr lang="zh-CN" altLang="en-US" sz="1400" dirty="0"/>
              <a:t>人力资源管理</a:t>
            </a:r>
            <a:endParaRPr lang="zh-CN" altLang="en-US" sz="1400" dirty="0"/>
          </a:p>
          <a:p>
            <a:pPr marL="144780" lvl="1" indent="-142875" defTabSz="895350" eaLnBrk="1" hangingPunct="1"/>
            <a:r>
              <a:rPr lang="zh-CN" altLang="en-US" sz="1400" dirty="0"/>
              <a:t>信息系统规划和架构管理</a:t>
            </a:r>
            <a:endParaRPr lang="zh-CN" altLang="en-US" sz="1400" dirty="0"/>
          </a:p>
        </p:txBody>
      </p:sp>
      <p:sp>
        <p:nvSpPr>
          <p:cNvPr id="95245" name="Rectangle 24"/>
          <p:cNvSpPr/>
          <p:nvPr>
            <p:custDataLst>
              <p:tags r:id="rId11"/>
            </p:custDataLst>
          </p:nvPr>
        </p:nvSpPr>
        <p:spPr>
          <a:xfrm>
            <a:off x="174625" y="982663"/>
            <a:ext cx="2417763"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业务能力建设主题</a:t>
            </a:r>
            <a:endParaRPr lang="zh-CN" altLang="en-US" sz="1400" b="1" dirty="0"/>
          </a:p>
        </p:txBody>
      </p:sp>
      <p:sp>
        <p:nvSpPr>
          <p:cNvPr id="95246" name="Line 26"/>
          <p:cNvSpPr/>
          <p:nvPr/>
        </p:nvSpPr>
        <p:spPr>
          <a:xfrm>
            <a:off x="169863" y="1284288"/>
            <a:ext cx="3870325" cy="0"/>
          </a:xfrm>
          <a:prstGeom prst="line">
            <a:avLst/>
          </a:prstGeom>
          <a:ln w="12700" cap="flat" cmpd="sng">
            <a:solidFill>
              <a:schemeClr val="tx1"/>
            </a:solidFill>
            <a:prstDash val="solid"/>
            <a:headEnd type="none" w="med" len="med"/>
            <a:tailEnd type="none" w="med" len="med"/>
          </a:ln>
        </p:spPr>
      </p:sp>
      <p:sp>
        <p:nvSpPr>
          <p:cNvPr id="95247" name="Rectangle 27"/>
          <p:cNvSpPr/>
          <p:nvPr>
            <p:custDataLst>
              <p:tags r:id="rId12"/>
            </p:custDataLst>
          </p:nvPr>
        </p:nvSpPr>
        <p:spPr>
          <a:xfrm>
            <a:off x="4210050" y="1343025"/>
            <a:ext cx="4341813" cy="425450"/>
          </a:xfrm>
          <a:prstGeom prst="rect">
            <a:avLst/>
          </a:prstGeom>
          <a:noFill/>
          <a:ln w="9525">
            <a:noFill/>
          </a:ln>
        </p:spPr>
        <p:txBody>
          <a:bodyPr lIns="3810" tIns="0" rIns="381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填补关键</a:t>
            </a:r>
            <a:r>
              <a:rPr lang="zh-CN" altLang="en-US" sz="1400" b="1" dirty="0"/>
              <a:t>功能缺口（</a:t>
            </a:r>
            <a:r>
              <a:rPr lang="zh-CN" altLang="en-US" sz="1400" dirty="0"/>
              <a:t>如客户细分、大客户定制化服务、客户门户网站等）</a:t>
            </a:r>
            <a:endParaRPr lang="zh-CN" altLang="en-US" sz="1400" b="1" dirty="0"/>
          </a:p>
        </p:txBody>
      </p:sp>
      <p:sp>
        <p:nvSpPr>
          <p:cNvPr id="95248" name="Rectangle 30"/>
          <p:cNvSpPr/>
          <p:nvPr>
            <p:custDataLst>
              <p:tags r:id="rId13"/>
            </p:custDataLst>
          </p:nvPr>
        </p:nvSpPr>
        <p:spPr>
          <a:xfrm>
            <a:off x="4210050" y="4381500"/>
            <a:ext cx="3294063"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&lt;</a:t>
            </a:r>
            <a:r>
              <a:rPr lang="zh-CN" altLang="en-US" sz="1400" b="1" dirty="0"/>
              <a:t>在未来</a:t>
            </a:r>
            <a:r>
              <a:rPr lang="en-US" altLang="zh-CN" sz="1400" b="1" dirty="0"/>
              <a:t>3-5</a:t>
            </a:r>
            <a:r>
              <a:rPr lang="zh-CN" altLang="en-US" sz="1400" b="1" dirty="0"/>
              <a:t>年内对</a:t>
            </a:r>
            <a:r>
              <a:rPr lang="en-US" altLang="zh-CN" sz="1400" b="1" dirty="0"/>
              <a:t>IT</a:t>
            </a:r>
            <a:r>
              <a:rPr lang="zh-CN" altLang="en-US" sz="1400" b="1" dirty="0"/>
              <a:t>架构无明显影响</a:t>
            </a:r>
            <a:r>
              <a:rPr lang="en-US" altLang="zh-CN" sz="1400" b="1" dirty="0"/>
              <a:t>&gt;</a:t>
            </a:r>
            <a:endParaRPr lang="en-US" altLang="zh-CN" sz="1400" b="1" dirty="0"/>
          </a:p>
        </p:txBody>
      </p:sp>
      <p:sp>
        <p:nvSpPr>
          <p:cNvPr id="95249" name="Rectangle 32"/>
          <p:cNvSpPr/>
          <p:nvPr>
            <p:custDataLst>
              <p:tags r:id="rId14"/>
            </p:custDataLst>
          </p:nvPr>
        </p:nvSpPr>
        <p:spPr>
          <a:xfrm>
            <a:off x="4210050" y="5248275"/>
            <a:ext cx="4203700" cy="430530"/>
          </a:xfrm>
          <a:prstGeom prst="rect">
            <a:avLst/>
          </a:prstGeom>
          <a:noFill/>
          <a:ln w="9525">
            <a:noFill/>
          </a:ln>
        </p:spPr>
        <p:txBody>
          <a:bodyPr lIns="3810" tIns="0" rIns="381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填补部分</a:t>
            </a:r>
            <a:r>
              <a:rPr lang="zh-CN" altLang="en-US" sz="1400" b="1" dirty="0"/>
              <a:t>功能缺口</a:t>
            </a:r>
            <a:r>
              <a:rPr lang="en-US" altLang="zh-CN" sz="1400" dirty="0"/>
              <a:t>(</a:t>
            </a:r>
            <a:r>
              <a:rPr lang="zh-CN" altLang="en-US" sz="1400" dirty="0"/>
              <a:t>如建设</a:t>
            </a:r>
            <a:r>
              <a:rPr lang="en-US" altLang="zh-CN" sz="1400" dirty="0"/>
              <a:t>/</a:t>
            </a:r>
            <a:r>
              <a:rPr lang="zh-CN" altLang="en-US" sz="1400" dirty="0"/>
              <a:t>运维成本的分析与管理、XX</a:t>
            </a:r>
            <a:r>
              <a:rPr lang="en-US" altLang="zh-CN" sz="1400" dirty="0"/>
              <a:t>/</a:t>
            </a:r>
            <a:r>
              <a:rPr lang="zh-CN" altLang="en-US" sz="1400" dirty="0"/>
              <a:t>财务风险管控等）</a:t>
            </a:r>
            <a:endParaRPr lang="en-US" altLang="zh-CN" sz="1400" dirty="0"/>
          </a:p>
        </p:txBody>
      </p:sp>
      <p:sp>
        <p:nvSpPr>
          <p:cNvPr id="95250" name="Rectangle 33"/>
          <p:cNvSpPr/>
          <p:nvPr>
            <p:custDataLst>
              <p:tags r:id="rId15"/>
            </p:custDataLst>
          </p:nvPr>
        </p:nvSpPr>
        <p:spPr>
          <a:xfrm>
            <a:off x="4210050" y="2159000"/>
            <a:ext cx="4341813" cy="1276350"/>
          </a:xfrm>
          <a:prstGeom prst="rect">
            <a:avLst/>
          </a:prstGeom>
          <a:noFill/>
          <a:ln w="9525">
            <a:noFill/>
          </a:ln>
        </p:spPr>
        <p:txBody>
          <a:bodyPr lIns="3810" tIns="0" rIns="381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完善</a:t>
            </a:r>
            <a:r>
              <a:rPr lang="zh-CN" altLang="en-US" sz="1400" b="1" dirty="0"/>
              <a:t>应用、流程及门户集成（</a:t>
            </a:r>
            <a:r>
              <a:rPr lang="zh-CN" altLang="en-US" sz="1400" dirty="0"/>
              <a:t>如加强应用集成总线建设与管理、工程一体化</a:t>
            </a:r>
            <a:r>
              <a:rPr lang="en-US" altLang="zh-CN" sz="1400" dirty="0"/>
              <a:t>/</a:t>
            </a:r>
            <a:r>
              <a:rPr lang="zh-CN" altLang="en-US" sz="1400" dirty="0"/>
              <a:t>资产全寿命管理的流程集成，大客户</a:t>
            </a:r>
            <a:r>
              <a:rPr lang="en-US" altLang="zh-CN" sz="1400" dirty="0"/>
              <a:t>/</a:t>
            </a:r>
            <a:r>
              <a:rPr lang="zh-CN" altLang="en-US" sz="1400" dirty="0"/>
              <a:t>供应商门户集成、合作伙伴的外围集成等）</a:t>
            </a:r>
            <a:endParaRPr lang="zh-CN" altLang="en-US" sz="1400" dirty="0"/>
          </a:p>
          <a:p>
            <a:pPr marL="144780" lvl="1" indent="-142875" defTabSz="895350" eaLnBrk="1" hangingPunct="1"/>
            <a:r>
              <a:rPr lang="zh-CN" altLang="en-US" sz="1400" dirty="0"/>
              <a:t>实现高质量的</a:t>
            </a:r>
            <a:r>
              <a:rPr lang="zh-CN" altLang="en-US" sz="1400" b="1" dirty="0"/>
              <a:t>全企业操作数据实时共享</a:t>
            </a:r>
            <a:r>
              <a:rPr lang="en-US" altLang="zh-CN" sz="1400" dirty="0"/>
              <a:t>(</a:t>
            </a:r>
            <a:r>
              <a:rPr lang="zh-CN" altLang="en-US" sz="1400" dirty="0"/>
              <a:t>包括客户、设备、负载、地理、供货商、外部数据等</a:t>
            </a:r>
            <a:r>
              <a:rPr lang="en-US" altLang="zh-CN" sz="1400" dirty="0"/>
              <a:t>)</a:t>
            </a:r>
            <a:endParaRPr lang="en-US" altLang="zh-CN" sz="1400" dirty="0"/>
          </a:p>
          <a:p>
            <a:pPr marL="144780" lvl="1" indent="-142875" defTabSz="895350" eaLnBrk="1" hangingPunct="1"/>
            <a:r>
              <a:rPr lang="zh-CN" altLang="en-US" sz="1400" dirty="0"/>
              <a:t>填补部分</a:t>
            </a:r>
            <a:r>
              <a:rPr lang="zh-CN" altLang="en-US" sz="1400" b="1" dirty="0"/>
              <a:t>功能缺口</a:t>
            </a:r>
            <a:r>
              <a:rPr lang="en-US" altLang="zh-CN" sz="1400" dirty="0"/>
              <a:t>(</a:t>
            </a:r>
            <a:r>
              <a:rPr lang="zh-CN" altLang="en-US" sz="1400" dirty="0"/>
              <a:t>如库存管理；投资决策优化等）</a:t>
            </a:r>
            <a:endParaRPr lang="en-US" altLang="zh-CN" sz="1400" dirty="0"/>
          </a:p>
        </p:txBody>
      </p:sp>
      <p:sp>
        <p:nvSpPr>
          <p:cNvPr id="95251" name="Rectangle 34"/>
          <p:cNvSpPr/>
          <p:nvPr>
            <p:custDataLst>
              <p:tags r:id="rId16"/>
            </p:custDataLst>
          </p:nvPr>
        </p:nvSpPr>
        <p:spPr>
          <a:xfrm>
            <a:off x="4210050" y="3562350"/>
            <a:ext cx="4341813" cy="425450"/>
          </a:xfrm>
          <a:prstGeom prst="rect">
            <a:avLst/>
          </a:prstGeom>
          <a:noFill/>
          <a:ln w="9525">
            <a:noFill/>
          </a:ln>
        </p:spPr>
        <p:txBody>
          <a:bodyPr lIns="3810" tIns="0" rIns="381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dirty="0"/>
              <a:t>提高</a:t>
            </a:r>
            <a:r>
              <a:rPr lang="zh-CN" altLang="en-US" sz="1400" b="1" dirty="0"/>
              <a:t>管理数据</a:t>
            </a:r>
            <a:r>
              <a:rPr lang="zh-CN" altLang="en-US" sz="1400" dirty="0"/>
              <a:t>全面性与数据质量，实现科学、先进的</a:t>
            </a:r>
            <a:r>
              <a:rPr lang="zh-CN" altLang="en-US" sz="1400" b="1" dirty="0"/>
              <a:t>数据分析手段</a:t>
            </a:r>
            <a:endParaRPr lang="zh-CN" altLang="en-US" sz="1400" b="1" dirty="0"/>
          </a:p>
        </p:txBody>
      </p:sp>
      <p:sp>
        <p:nvSpPr>
          <p:cNvPr id="95252" name="Rectangle 35"/>
          <p:cNvSpPr/>
          <p:nvPr>
            <p:custDataLst>
              <p:tags r:id="rId17"/>
            </p:custDataLst>
          </p:nvPr>
        </p:nvSpPr>
        <p:spPr>
          <a:xfrm>
            <a:off x="4210050" y="982663"/>
            <a:ext cx="2417763"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对</a:t>
            </a:r>
            <a:r>
              <a:rPr lang="en-US" altLang="zh-CN" sz="1400" b="1" dirty="0"/>
              <a:t>IT</a:t>
            </a:r>
            <a:r>
              <a:rPr lang="zh-CN" altLang="en-US" sz="1400" b="1" dirty="0"/>
              <a:t>的要求</a:t>
            </a:r>
            <a:endParaRPr lang="zh-CN" altLang="en-US" sz="1400" b="1" dirty="0"/>
          </a:p>
        </p:txBody>
      </p:sp>
      <p:sp>
        <p:nvSpPr>
          <p:cNvPr id="95253" name="Rectangle 37"/>
          <p:cNvSpPr/>
          <p:nvPr>
            <p:custDataLst>
              <p:tags r:id="rId18"/>
            </p:custDataLst>
          </p:nvPr>
        </p:nvSpPr>
        <p:spPr>
          <a:xfrm>
            <a:off x="625475" y="274638"/>
            <a:ext cx="7650163" cy="3968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tabLst>
                <a:tab pos="405130" algn="l"/>
              </a:tabLst>
            </a:pPr>
            <a:r>
              <a:rPr lang="zh-CN" altLang="en-US" sz="2600" b="1" dirty="0"/>
              <a:t>这些业务能力建设的重点对</a:t>
            </a:r>
            <a:r>
              <a:rPr lang="en-US" altLang="zh-CN" sz="2600" b="1" dirty="0"/>
              <a:t>IT</a:t>
            </a:r>
            <a:r>
              <a:rPr lang="zh-CN" altLang="en-US" sz="2600" b="1" dirty="0"/>
              <a:t>提出了新的要求</a:t>
            </a:r>
            <a:endParaRPr lang="en-US" altLang="zh-CN" sz="2600" b="1" dirty="0"/>
          </a:p>
        </p:txBody>
      </p:sp>
      <p:sp>
        <p:nvSpPr>
          <p:cNvPr id="95254" name="Rectangle 38"/>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95255" name="WordArt 39"/>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95256" name="Line 40"/>
          <p:cNvSpPr/>
          <p:nvPr/>
        </p:nvSpPr>
        <p:spPr>
          <a:xfrm>
            <a:off x="4210050" y="1284288"/>
            <a:ext cx="4457700" cy="0"/>
          </a:xfrm>
          <a:prstGeom prst="line">
            <a:avLst/>
          </a:prstGeom>
          <a:ln w="12700" cap="flat" cmpd="sng">
            <a:solidFill>
              <a:schemeClr val="tx1"/>
            </a:solidFill>
            <a:prstDash val="solid"/>
            <a:headEnd type="none" w="med" len="med"/>
            <a:tailEnd type="none" w="med" len="med"/>
          </a:ln>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96259"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6" name="" r:id="rId2" imgW="0" imgH="0" progId="TCLayout.ActiveDocument.1">
                  <p:embed/>
                </p:oleObj>
              </mc:Choice>
              <mc:Fallback>
                <p:oleObj name="" r:id="rId2" imgW="0" imgH="0" progId="TCLayout.ActiveDocument.1">
                  <p:embed/>
                  <p:pic>
                    <p:nvPicPr>
                      <p:cNvPr id="0" name="图片 3105"/>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96260" name="Rectangle 3"/>
          <p:cNvSpPr>
            <a:spLocks noGrp="1"/>
          </p:cNvSpPr>
          <p:nvPr>
            <p:ph type="title"/>
            <p:custDataLst>
              <p:tags r:id="rId3"/>
            </p:custDataLst>
          </p:nvPr>
        </p:nvSpPr>
        <p:spPr>
          <a:xfrm>
            <a:off x="577850" y="274638"/>
            <a:ext cx="7650163" cy="365125"/>
          </a:xfrm>
          <a:ln/>
        </p:spPr>
        <p:txBody>
          <a:bodyPr vert="horz" wrap="square" lIns="0" tIns="0" rIns="0" bIns="0" anchor="t" anchorCtr="0">
            <a:spAutoFit/>
          </a:bodyPr>
          <a:p>
            <a:pPr eaLnBrk="1" hangingPunct="1"/>
            <a:r>
              <a:rPr lang="zh-CN" altLang="en-US" dirty="0"/>
              <a:t>各能力建设主题的重点及对</a:t>
            </a:r>
            <a:r>
              <a:rPr lang="en-US" altLang="zh-CN" dirty="0"/>
              <a:t>IT</a:t>
            </a:r>
            <a:r>
              <a:rPr lang="zh-CN" altLang="en-US" dirty="0"/>
              <a:t>的要求 </a:t>
            </a:r>
            <a:r>
              <a:rPr lang="en-US" altLang="zh-CN" dirty="0"/>
              <a:t>(1/8)</a:t>
            </a:r>
            <a:endParaRPr lang="en-US" altLang="zh-CN" dirty="0"/>
          </a:p>
        </p:txBody>
      </p:sp>
      <p:sp>
        <p:nvSpPr>
          <p:cNvPr id="96261" name="Rectangle 4"/>
          <p:cNvSpPr/>
          <p:nvPr>
            <p:custDataLst>
              <p:tags r:id="rId4"/>
            </p:custDataLst>
          </p:nvPr>
        </p:nvSpPr>
        <p:spPr>
          <a:xfrm>
            <a:off x="227013" y="944563"/>
            <a:ext cx="1276350" cy="5578475"/>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grpSp>
        <p:nvGrpSpPr>
          <p:cNvPr id="96262" name="Group 5"/>
          <p:cNvGrpSpPr/>
          <p:nvPr/>
        </p:nvGrpSpPr>
        <p:grpSpPr>
          <a:xfrm>
            <a:off x="550863" y="1055688"/>
            <a:ext cx="1247775" cy="731837"/>
            <a:chOff x="2400" y="1968"/>
            <a:chExt cx="960" cy="960"/>
          </a:xfrm>
        </p:grpSpPr>
        <p:sp>
          <p:nvSpPr>
            <p:cNvPr id="96282" name="Rectangle 6"/>
            <p:cNvSpPr/>
            <p:nvPr>
              <p:custDataLst>
                <p:tags r:id="rId5"/>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96283" name="Rectangle 7"/>
            <p:cNvSpPr/>
            <p:nvPr>
              <p:custDataLst>
                <p:tags r:id="rId6"/>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1.1 </a:t>
              </a:r>
              <a:r>
                <a:rPr lang="zh-CN" altLang="en-US" sz="1200" b="1" dirty="0"/>
                <a:t>以“客户为中心”的全方位管理</a:t>
              </a:r>
              <a:endParaRPr lang="zh-CN" altLang="en-US" sz="1200" b="1" dirty="0"/>
            </a:p>
          </p:txBody>
        </p:sp>
      </p:grpSp>
      <p:sp>
        <p:nvSpPr>
          <p:cNvPr id="96263" name="Line 8"/>
          <p:cNvSpPr/>
          <p:nvPr>
            <p:custDataLst>
              <p:tags r:id="rId7"/>
            </p:custDataLst>
          </p:nvPr>
        </p:nvSpPr>
        <p:spPr>
          <a:xfrm>
            <a:off x="1985963" y="941388"/>
            <a:ext cx="3179762" cy="1587"/>
          </a:xfrm>
          <a:prstGeom prst="line">
            <a:avLst/>
          </a:prstGeom>
          <a:ln w="9525" cap="flat" cmpd="sng">
            <a:solidFill>
              <a:schemeClr val="tx1"/>
            </a:solidFill>
            <a:prstDash val="solid"/>
            <a:headEnd type="none" w="med" len="med"/>
            <a:tailEnd type="none" w="med" len="med"/>
          </a:ln>
        </p:spPr>
      </p:sp>
      <p:sp>
        <p:nvSpPr>
          <p:cNvPr id="96264" name="Rectangle 9"/>
          <p:cNvSpPr/>
          <p:nvPr>
            <p:custDataLst>
              <p:tags r:id="rId8"/>
            </p:custDataLst>
          </p:nvPr>
        </p:nvSpPr>
        <p:spPr>
          <a:xfrm>
            <a:off x="1985963" y="685800"/>
            <a:ext cx="3168650"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建设重点</a:t>
            </a:r>
            <a:endParaRPr lang="zh-CN" altLang="en-US" sz="1200" b="1" dirty="0"/>
          </a:p>
        </p:txBody>
      </p:sp>
      <p:sp>
        <p:nvSpPr>
          <p:cNvPr id="96265" name="Rectangle 10"/>
          <p:cNvSpPr/>
          <p:nvPr>
            <p:custDataLst>
              <p:tags r:id="rId9"/>
            </p:custDataLst>
          </p:nvPr>
        </p:nvSpPr>
        <p:spPr>
          <a:xfrm>
            <a:off x="1985963" y="1055688"/>
            <a:ext cx="3171825" cy="346868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进一步提升客户管理和服务水平，实现客户导向和一站妥服务</a:t>
            </a:r>
            <a:endParaRPr lang="zh-CN" altLang="en-US" sz="1200" b="1" dirty="0"/>
          </a:p>
          <a:p>
            <a:pPr marL="144780" lvl="1" indent="-142875" defTabSz="895350" eaLnBrk="1" hangingPunct="1"/>
            <a:r>
              <a:rPr lang="zh-CN" altLang="en-US" sz="1200" dirty="0"/>
              <a:t>以客户为中心，以提升服务水平为目的，全方位收集客户信息，结合用电特性和服务需求开展深度客户细分</a:t>
            </a:r>
            <a:endParaRPr lang="zh-CN" altLang="en-US" sz="1200" dirty="0"/>
          </a:p>
          <a:p>
            <a:pPr marL="144780" lvl="1" indent="-142875" defTabSz="895350" eaLnBrk="1" hangingPunct="1"/>
            <a:r>
              <a:rPr lang="zh-CN" altLang="en-US" sz="1200" dirty="0"/>
              <a:t>积极推进客户服务的标准化建设，持续推动新客户接入中按容量收费等标准化方案的实现</a:t>
            </a:r>
            <a:endParaRPr lang="zh-CN" altLang="en-US" sz="1200" dirty="0"/>
          </a:p>
          <a:p>
            <a:pPr marL="144780" lvl="1" indent="-142875" defTabSz="895350" eaLnBrk="1" hangingPunct="1"/>
            <a:r>
              <a:rPr lang="zh-CN" altLang="en-US" sz="1200" dirty="0"/>
              <a:t>努力加强针对重要客户定制化增值服务的开发和提供能力</a:t>
            </a:r>
            <a:endParaRPr lang="zh-CN" altLang="en-US" sz="1200" dirty="0"/>
          </a:p>
          <a:p>
            <a:pPr marL="144780" lvl="1" indent="-142875" defTabSz="895350" eaLnBrk="1" hangingPunct="1"/>
            <a:r>
              <a:rPr lang="zh-CN" altLang="en-US" sz="1200" dirty="0"/>
              <a:t>进一步加强在网点营业、装表接电、用电监察等方面的规范性业务操作</a:t>
            </a:r>
            <a:endParaRPr lang="zh-CN" altLang="en-US" sz="1200" dirty="0"/>
          </a:p>
          <a:p>
            <a:pPr marL="144780" lvl="1" indent="-142875" defTabSz="895350" eaLnBrk="1" hangingPunct="1"/>
            <a:r>
              <a:rPr lang="zh-CN" altLang="en-US" sz="1200" dirty="0"/>
              <a:t>优化固定网点的布局和功能配置，辅以</a:t>
            </a:r>
            <a:r>
              <a:rPr lang="en-US" altLang="zh-CN" sz="1200" dirty="0"/>
              <a:t>95598</a:t>
            </a:r>
            <a:r>
              <a:rPr lang="zh-CN" altLang="en-US" sz="1200" dirty="0"/>
              <a:t>呼叫中心和网络平台形成立体式，一站妥的服务渠道</a:t>
            </a:r>
            <a:endParaRPr lang="zh-CN" altLang="en-US" sz="1200" dirty="0"/>
          </a:p>
          <a:p>
            <a:pPr marL="144780" lvl="1" indent="-142875" defTabSz="895350" eaLnBrk="1" hangingPunct="1"/>
            <a:r>
              <a:rPr lang="zh-CN" altLang="en-US" sz="1200" dirty="0"/>
              <a:t>完善日常抄表、用电检查、帐务分析和窃电稽查等班组密切合作的立体式反窃电体系</a:t>
            </a:r>
            <a:endParaRPr lang="zh-CN" altLang="en-US" sz="1200" dirty="0"/>
          </a:p>
          <a:p>
            <a:pPr marL="144780" lvl="1" indent="-142875" defTabSz="895350" eaLnBrk="1" hangingPunct="1"/>
            <a:r>
              <a:rPr lang="zh-CN" altLang="en-US" sz="1200" dirty="0"/>
              <a:t>形成综合平衡计量管控，客户需求和维护成本的智能化、精细化电表管理</a:t>
            </a:r>
            <a:endParaRPr lang="zh-CN" altLang="en-US" sz="1200" dirty="0"/>
          </a:p>
        </p:txBody>
      </p:sp>
      <p:sp>
        <p:nvSpPr>
          <p:cNvPr id="96266" name="Line 11"/>
          <p:cNvSpPr/>
          <p:nvPr>
            <p:custDataLst>
              <p:tags r:id="rId10"/>
            </p:custDataLst>
          </p:nvPr>
        </p:nvSpPr>
        <p:spPr>
          <a:xfrm>
            <a:off x="5437188" y="941388"/>
            <a:ext cx="3176587" cy="1587"/>
          </a:xfrm>
          <a:prstGeom prst="line">
            <a:avLst/>
          </a:prstGeom>
          <a:ln w="9525" cap="flat" cmpd="sng">
            <a:solidFill>
              <a:schemeClr val="tx1"/>
            </a:solidFill>
            <a:prstDash val="solid"/>
            <a:headEnd type="none" w="med" len="med"/>
            <a:tailEnd type="none" w="med" len="med"/>
          </a:ln>
        </p:spPr>
      </p:sp>
      <p:sp>
        <p:nvSpPr>
          <p:cNvPr id="96267" name="Rectangle 12"/>
          <p:cNvSpPr/>
          <p:nvPr>
            <p:custDataLst>
              <p:tags r:id="rId11"/>
            </p:custDataLst>
          </p:nvPr>
        </p:nvSpPr>
        <p:spPr>
          <a:xfrm>
            <a:off x="5437188" y="685800"/>
            <a:ext cx="3165475"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a:t>
            </a:r>
            <a:r>
              <a:rPr lang="en-US" altLang="zh-CN" sz="1200" b="1" dirty="0"/>
              <a:t>IT</a:t>
            </a:r>
            <a:r>
              <a:rPr lang="zh-CN" altLang="en-US" sz="1200" b="1" dirty="0"/>
              <a:t>的要求</a:t>
            </a:r>
            <a:endParaRPr lang="zh-CN" altLang="en-US" sz="1200" b="1" dirty="0"/>
          </a:p>
        </p:txBody>
      </p:sp>
      <p:sp>
        <p:nvSpPr>
          <p:cNvPr id="96268" name="Rectangle 13"/>
          <p:cNvSpPr/>
          <p:nvPr>
            <p:custDataLst>
              <p:tags r:id="rId12"/>
            </p:custDataLst>
          </p:nvPr>
        </p:nvSpPr>
        <p:spPr>
          <a:xfrm>
            <a:off x="5437188" y="1055688"/>
            <a:ext cx="3171825" cy="273843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应用</a:t>
            </a:r>
            <a:endParaRPr lang="zh-CN" altLang="en-US" sz="1200" b="1" dirty="0"/>
          </a:p>
          <a:p>
            <a:pPr marL="295275" lvl="2" indent="-149225" defTabSz="895350" eaLnBrk="1" hangingPunct="1"/>
            <a:r>
              <a:rPr lang="zh-CN" altLang="en-US" sz="1200" dirty="0"/>
              <a:t>建立针对重要客户定制化服务功能模块</a:t>
            </a:r>
            <a:endParaRPr lang="zh-CN" altLang="en-US" sz="1200" dirty="0"/>
          </a:p>
          <a:p>
            <a:pPr marL="295275" lvl="2" indent="-149225" defTabSz="895350" eaLnBrk="1" hangingPunct="1"/>
            <a:r>
              <a:rPr lang="zh-CN" altLang="en-US" sz="1200" dirty="0"/>
              <a:t>加强参数化定位细分客户群的系统功能</a:t>
            </a:r>
            <a:endParaRPr lang="zh-CN" altLang="en-US" sz="1200" dirty="0"/>
          </a:p>
          <a:p>
            <a:pPr marL="295275" lvl="2" indent="-149225" defTabSz="895350" eaLnBrk="1" hangingPunct="1"/>
            <a:r>
              <a:rPr lang="zh-CN" altLang="en-US" sz="1200" dirty="0"/>
              <a:t>实现普通客户标准化产品及收费设计功能</a:t>
            </a:r>
            <a:endParaRPr lang="zh-CN" altLang="en-US" sz="1200" dirty="0"/>
          </a:p>
          <a:p>
            <a:pPr marL="295275" lvl="2" indent="-149225" defTabSz="895350" eaLnBrk="1" hangingPunct="1"/>
            <a:r>
              <a:rPr lang="zh-CN" altLang="en-US" sz="1200" dirty="0"/>
              <a:t>完善电表预测和库存管理</a:t>
            </a:r>
            <a:endParaRPr lang="zh-CN" altLang="en-US" sz="1200" dirty="0"/>
          </a:p>
          <a:p>
            <a:pPr marL="144780" lvl="1" indent="-142875" defTabSz="895350" eaLnBrk="1" hangingPunct="1"/>
            <a:r>
              <a:rPr lang="zh-CN" altLang="en-US" sz="1200" b="1" dirty="0"/>
              <a:t>集成</a:t>
            </a:r>
            <a:endParaRPr lang="zh-CN" altLang="en-US" sz="1200" b="1" dirty="0"/>
          </a:p>
          <a:p>
            <a:pPr marL="295275" lvl="2" indent="-149225" defTabSz="895350" eaLnBrk="1" hangingPunct="1"/>
            <a:r>
              <a:rPr lang="zh-CN" altLang="en-US" sz="1200" dirty="0"/>
              <a:t>完善</a:t>
            </a:r>
            <a:r>
              <a:rPr lang="en-US" altLang="zh-CN" sz="1200" dirty="0"/>
              <a:t>95598</a:t>
            </a:r>
            <a:r>
              <a:rPr lang="zh-CN" altLang="en-US" sz="1200" dirty="0"/>
              <a:t>和网络平台的业务受理功能</a:t>
            </a:r>
            <a:endParaRPr lang="zh-CN" altLang="en-US" sz="1200" dirty="0"/>
          </a:p>
          <a:p>
            <a:pPr marL="295275" lvl="2" indent="-149225" defTabSz="895350" eaLnBrk="1" hangingPunct="1"/>
            <a:r>
              <a:rPr lang="zh-CN" altLang="en-US" sz="1200" dirty="0"/>
              <a:t>加强</a:t>
            </a:r>
            <a:r>
              <a:rPr lang="en-US" altLang="zh-CN" sz="1200" dirty="0"/>
              <a:t>CMS</a:t>
            </a:r>
            <a:r>
              <a:rPr lang="zh-CN" altLang="en-US" sz="1200" dirty="0"/>
              <a:t>与</a:t>
            </a:r>
            <a:r>
              <a:rPr lang="en-US" altLang="zh-CN" sz="1200" dirty="0"/>
              <a:t>PMS</a:t>
            </a:r>
            <a:r>
              <a:rPr lang="zh-CN" altLang="en-US" sz="1200" dirty="0"/>
              <a:t>的自动信息交换（如停电时间和恢复时间）</a:t>
            </a:r>
            <a:endParaRPr lang="zh-CN" altLang="en-US" sz="1200" dirty="0"/>
          </a:p>
          <a:p>
            <a:pPr marL="144780" lvl="1" indent="-142875" defTabSz="895350" eaLnBrk="1" hangingPunct="1"/>
            <a:r>
              <a:rPr lang="zh-CN" altLang="en-US" sz="1200" b="1" dirty="0"/>
              <a:t>数据：</a:t>
            </a:r>
            <a:endParaRPr lang="zh-CN" altLang="en-US" sz="1200" b="1" dirty="0"/>
          </a:p>
          <a:p>
            <a:pPr marL="295275" lvl="2" indent="-149225" defTabSz="895350" eaLnBrk="1" hangingPunct="1"/>
            <a:r>
              <a:rPr lang="zh-CN" altLang="en-US" sz="1200" dirty="0"/>
              <a:t>提高客户基本信息（如行业、地址等）准确度</a:t>
            </a:r>
            <a:endParaRPr lang="zh-CN" altLang="en-US" sz="1200" dirty="0"/>
          </a:p>
          <a:p>
            <a:pPr marL="295275" lvl="2" indent="-149225" defTabSz="895350" eaLnBrk="1" hangingPunct="1"/>
            <a:r>
              <a:rPr lang="zh-CN" altLang="en-US" sz="1200" dirty="0"/>
              <a:t>实现客户用电量数据及主配网地理信息之间的匹配查询，提高线损管理准确性和颗粒度</a:t>
            </a:r>
            <a:endParaRPr lang="zh-CN" altLang="en-US" sz="1200" dirty="0"/>
          </a:p>
        </p:txBody>
      </p:sp>
      <p:grpSp>
        <p:nvGrpSpPr>
          <p:cNvPr id="96269" name="Group 14"/>
          <p:cNvGrpSpPr/>
          <p:nvPr/>
        </p:nvGrpSpPr>
        <p:grpSpPr>
          <a:xfrm>
            <a:off x="550863" y="4645025"/>
            <a:ext cx="8058150" cy="2008188"/>
            <a:chOff x="347" y="1888"/>
            <a:chExt cx="5076" cy="1265"/>
          </a:xfrm>
        </p:grpSpPr>
        <p:grpSp>
          <p:nvGrpSpPr>
            <p:cNvPr id="96277" name="Group 15"/>
            <p:cNvGrpSpPr/>
            <p:nvPr/>
          </p:nvGrpSpPr>
          <p:grpSpPr>
            <a:xfrm>
              <a:off x="347" y="1888"/>
              <a:ext cx="786" cy="461"/>
              <a:chOff x="2400" y="1968"/>
              <a:chExt cx="960" cy="960"/>
            </a:xfrm>
          </p:grpSpPr>
          <p:sp>
            <p:nvSpPr>
              <p:cNvPr id="96280" name="Rectangle 16"/>
              <p:cNvSpPr/>
              <p:nvPr>
                <p:custDataLst>
                  <p:tags r:id="rId13"/>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96281" name="Rectangle 17"/>
              <p:cNvSpPr/>
              <p:nvPr>
                <p:custDataLst>
                  <p:tags r:id="rId14"/>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1.2 </a:t>
                </a:r>
                <a:r>
                  <a:rPr lang="zh-CN" altLang="en-US" sz="1200" b="1" dirty="0"/>
                  <a:t>资产全寿命周期管理</a:t>
                </a:r>
                <a:endParaRPr lang="zh-CN" altLang="en-US" sz="1200" b="1" dirty="0"/>
              </a:p>
            </p:txBody>
          </p:sp>
        </p:grpSp>
        <p:sp>
          <p:nvSpPr>
            <p:cNvPr id="96278" name="Rectangle 18"/>
            <p:cNvSpPr/>
            <p:nvPr/>
          </p:nvSpPr>
          <p:spPr>
            <a:xfrm>
              <a:off x="1251" y="1888"/>
              <a:ext cx="1998" cy="11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建立资产寿命周期管理：</a:t>
              </a:r>
              <a:endParaRPr lang="zh-CN" altLang="en-US" sz="1200" b="1" dirty="0"/>
            </a:p>
            <a:p>
              <a:pPr marL="144780" lvl="1" indent="-142875" defTabSz="895350" eaLnBrk="1" hangingPunct="1"/>
              <a:r>
                <a:rPr lang="zh-CN" altLang="en-US" sz="1200" dirty="0"/>
                <a:t>统一采购、建设、生产运行及财务不同职能间的物资、设备及资产为主线的信息视图</a:t>
              </a:r>
              <a:endParaRPr lang="zh-CN" altLang="en-US" sz="1200" dirty="0"/>
            </a:p>
            <a:p>
              <a:pPr marL="144780" lvl="1" indent="-142875" defTabSz="895350" eaLnBrk="1" hangingPunct="1"/>
              <a:r>
                <a:rPr lang="zh-CN" altLang="en-US" sz="1200" dirty="0"/>
                <a:t>建立贯彻资产全寿命评价机制的项目设计、实施、投运、转资和后评估的管理体系</a:t>
              </a:r>
              <a:endParaRPr lang="zh-CN" altLang="en-US" sz="1200" dirty="0"/>
            </a:p>
            <a:p>
              <a:pPr marL="144780" lvl="1" indent="-142875" defTabSz="895350" eaLnBrk="1" hangingPunct="1"/>
              <a:r>
                <a:rPr lang="zh-CN" altLang="en-US" sz="1200" dirty="0"/>
                <a:t>全面掌握资产在不同生命阶段（采购、运行、维修及退役）的状态和成本，并进行综合分析以支持资产策略</a:t>
              </a:r>
              <a:endParaRPr lang="zh-CN" altLang="en-US" sz="1200" dirty="0"/>
            </a:p>
            <a:p>
              <a:pPr marL="144780" lvl="1" indent="-142875" defTabSz="895350" eaLnBrk="1" hangingPunct="1"/>
              <a:r>
                <a:rPr lang="zh-CN" altLang="en-US" sz="1200" dirty="0"/>
                <a:t>规范资产状态评估</a:t>
              </a:r>
              <a:r>
                <a:rPr lang="en-US" altLang="zh-CN" sz="1200" dirty="0"/>
                <a:t>/</a:t>
              </a:r>
              <a:r>
                <a:rPr lang="zh-CN" altLang="en-US" sz="1200" dirty="0"/>
                <a:t>评定的操作办法；形成完整的资产退役、报废处置、资产再利用流程</a:t>
              </a:r>
              <a:endParaRPr lang="zh-CN" altLang="en-US" sz="1200" dirty="0"/>
            </a:p>
          </p:txBody>
        </p:sp>
        <p:sp>
          <p:nvSpPr>
            <p:cNvPr id="96279" name="Rectangle 19"/>
            <p:cNvSpPr/>
            <p:nvPr/>
          </p:nvSpPr>
          <p:spPr>
            <a:xfrm>
              <a:off x="3425" y="1888"/>
              <a:ext cx="1998" cy="126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集成：</a:t>
              </a:r>
              <a:endParaRPr lang="zh-CN" altLang="en-US" sz="1200" b="1" dirty="0"/>
            </a:p>
            <a:p>
              <a:pPr marL="295275" lvl="2" indent="-149225" defTabSz="895350" eaLnBrk="1" hangingPunct="1"/>
              <a:r>
                <a:rPr lang="zh-CN" altLang="en-US" sz="1200" dirty="0"/>
                <a:t>实现</a:t>
              </a:r>
              <a:r>
                <a:rPr lang="en-US" altLang="zh-CN" sz="1200" dirty="0"/>
                <a:t>TCM</a:t>
              </a:r>
              <a:r>
                <a:rPr lang="zh-CN" altLang="en-US" sz="1200" dirty="0"/>
                <a:t>新增功能（包括故障抢修、资产优化故障预测等）</a:t>
              </a:r>
              <a:endParaRPr lang="zh-CN" altLang="en-US" sz="1200" dirty="0"/>
            </a:p>
            <a:p>
              <a:pPr marL="295275" lvl="2" indent="-149225" defTabSz="895350" eaLnBrk="1" hangingPunct="1"/>
              <a:r>
                <a:rPr lang="zh-CN" altLang="en-US" sz="1200" dirty="0"/>
                <a:t>实现资产全寿命周期跨部门，跨系统的流程集成</a:t>
              </a:r>
              <a:endParaRPr lang="zh-CN" altLang="en-US" sz="1200" dirty="0"/>
            </a:p>
            <a:p>
              <a:pPr marL="295275" lvl="2" indent="-149225" defTabSz="895350" eaLnBrk="1" hangingPunct="1"/>
              <a:r>
                <a:rPr lang="zh-CN" altLang="en-US" sz="1200" dirty="0"/>
                <a:t>实现不同系统中的资产相关模块（</a:t>
              </a:r>
              <a:r>
                <a:rPr lang="en-US" altLang="zh-CN" sz="1200" dirty="0"/>
                <a:t>MM</a:t>
              </a:r>
              <a:r>
                <a:rPr lang="zh-CN" altLang="en-US" sz="1200" dirty="0"/>
                <a:t>中的物资、</a:t>
              </a:r>
              <a:r>
                <a:rPr lang="en-US" altLang="zh-CN" sz="1200" dirty="0"/>
                <a:t>PMS</a:t>
              </a:r>
              <a:r>
                <a:rPr lang="zh-CN" altLang="en-US" sz="1200" dirty="0"/>
                <a:t>中的设备、</a:t>
              </a:r>
              <a:r>
                <a:rPr lang="en-US" altLang="zh-CN" sz="1200" dirty="0"/>
                <a:t>FICO</a:t>
              </a:r>
              <a:r>
                <a:rPr lang="zh-CN" altLang="en-US" sz="1200" dirty="0"/>
                <a:t>中的资产）的自动接口</a:t>
              </a:r>
              <a:endParaRPr lang="zh-CN" altLang="en-US" sz="1200" dirty="0"/>
            </a:p>
            <a:p>
              <a:pPr marL="295275" lvl="2" indent="-149225" defTabSz="895350" eaLnBrk="1" hangingPunct="1"/>
              <a:r>
                <a:rPr lang="zh-CN" altLang="en-US" sz="1200" dirty="0"/>
                <a:t>完善项目后评估功能模块</a:t>
              </a:r>
              <a:endParaRPr lang="zh-CN" altLang="en-US" sz="1200" dirty="0"/>
            </a:p>
            <a:p>
              <a:pPr marL="144780" lvl="1" indent="-142875" defTabSz="895350" eaLnBrk="1" hangingPunct="1"/>
              <a:r>
                <a:rPr lang="zh-CN" altLang="en-US" sz="1200" b="1" dirty="0"/>
                <a:t>数据：</a:t>
              </a:r>
              <a:endParaRPr lang="zh-CN" altLang="en-US" sz="1200" b="1" dirty="0"/>
            </a:p>
            <a:p>
              <a:pPr marL="295275" lvl="2" indent="-149225" defTabSz="895350" eaLnBrk="1" hangingPunct="1"/>
              <a:r>
                <a:rPr lang="zh-CN" altLang="en-US" sz="1200" dirty="0"/>
                <a:t>支持设备铭牌外其它设备数据的获取</a:t>
              </a:r>
              <a:endParaRPr lang="zh-CN" altLang="en-US" sz="1200" dirty="0"/>
            </a:p>
          </p:txBody>
        </p:sp>
      </p:grpSp>
      <p:sp>
        <p:nvSpPr>
          <p:cNvPr id="96270" name="Line 20"/>
          <p:cNvSpPr/>
          <p:nvPr>
            <p:custDataLst>
              <p:tags r:id="rId15"/>
            </p:custDataLst>
          </p:nvPr>
        </p:nvSpPr>
        <p:spPr>
          <a:xfrm>
            <a:off x="1928813" y="4572000"/>
            <a:ext cx="6678612" cy="0"/>
          </a:xfrm>
          <a:prstGeom prst="line">
            <a:avLst/>
          </a:prstGeom>
          <a:ln w="12700" cap="flat" cmpd="sng">
            <a:solidFill>
              <a:schemeClr val="tx1"/>
            </a:solidFill>
            <a:prstDash val="dash"/>
            <a:headEnd type="none" w="med" len="med"/>
            <a:tailEnd type="none" w="med" len="med"/>
          </a:ln>
        </p:spPr>
      </p:sp>
      <p:sp>
        <p:nvSpPr>
          <p:cNvPr id="96271" name="McK Footnote"/>
          <p:cNvSpPr txBox="1"/>
          <p:nvPr>
            <p:custDataLst>
              <p:tags r:id="rId16"/>
            </p:custDataLst>
          </p:nvPr>
        </p:nvSpPr>
        <p:spPr>
          <a:xfrm>
            <a:off x="125413" y="6554788"/>
            <a:ext cx="8167687"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sp>
        <p:nvSpPr>
          <p:cNvPr id="96272" name="Rectangle 27"/>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96273" name="WordArt 28"/>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96274" name="AutoShape 29"/>
          <p:cNvSpPr/>
          <p:nvPr>
            <p:custDataLst>
              <p:tags r:id="rId17"/>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96275" name="AutoShape 30"/>
          <p:cNvCxnSpPr>
            <a:stCxn id="96274" idx="2"/>
            <a:endCxn id="96274"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96276" name="AutoShape 31"/>
          <p:cNvCxnSpPr>
            <a:stCxn id="96274" idx="4"/>
            <a:endCxn id="96274"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98307" name="Rectangle 2"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7" name="" r:id="rId2" imgW="0" imgH="0" progId="TCLayout.ActiveDocument.1">
                  <p:embed/>
                </p:oleObj>
              </mc:Choice>
              <mc:Fallback>
                <p:oleObj name="" r:id="rId2" imgW="0" imgH="0" progId="TCLayout.ActiveDocument.1">
                  <p:embed/>
                  <p:pic>
                    <p:nvPicPr>
                      <p:cNvPr id="0" name="图片 3106"/>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98308" name="Rectangle 3"/>
          <p:cNvSpPr>
            <a:spLocks noGrp="1"/>
          </p:cNvSpPr>
          <p:nvPr>
            <p:ph type="title"/>
            <p:custDataLst>
              <p:tags r:id="rId3"/>
            </p:custDataLst>
          </p:nvPr>
        </p:nvSpPr>
        <p:spPr>
          <a:xfrm>
            <a:off x="-3175" y="285750"/>
            <a:ext cx="8020050" cy="365125"/>
          </a:xfrm>
          <a:ln/>
        </p:spPr>
        <p:txBody>
          <a:bodyPr vert="horz" wrap="square" lIns="0" tIns="0" rIns="0" bIns="0" anchor="t" anchorCtr="0">
            <a:spAutoFit/>
          </a:bodyPr>
          <a:p>
            <a:pPr eaLnBrk="1" hangingPunct="1"/>
            <a:r>
              <a:rPr lang="zh-CN" altLang="en-US" dirty="0"/>
              <a:t>    　各能力建设主题的重点及对</a:t>
            </a:r>
            <a:r>
              <a:rPr lang="en-US" altLang="zh-CN" dirty="0"/>
              <a:t>IT</a:t>
            </a:r>
            <a:r>
              <a:rPr lang="zh-CN" altLang="en-US" dirty="0"/>
              <a:t>的要求 </a:t>
            </a:r>
            <a:r>
              <a:rPr lang="en-US" altLang="zh-CN" dirty="0"/>
              <a:t>(2/8)</a:t>
            </a:r>
            <a:endParaRPr lang="en-US" altLang="zh-CN" dirty="0"/>
          </a:p>
        </p:txBody>
      </p:sp>
      <p:sp>
        <p:nvSpPr>
          <p:cNvPr id="98309" name="Rectangle 4"/>
          <p:cNvSpPr/>
          <p:nvPr>
            <p:custDataLst>
              <p:tags r:id="rId4"/>
            </p:custDataLst>
          </p:nvPr>
        </p:nvSpPr>
        <p:spPr>
          <a:xfrm>
            <a:off x="231775" y="1147763"/>
            <a:ext cx="1276350" cy="5318125"/>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98310" name="Line 5"/>
          <p:cNvSpPr/>
          <p:nvPr>
            <p:custDataLst>
              <p:tags r:id="rId5"/>
            </p:custDataLst>
          </p:nvPr>
        </p:nvSpPr>
        <p:spPr>
          <a:xfrm>
            <a:off x="1985963" y="1195388"/>
            <a:ext cx="3179762" cy="1587"/>
          </a:xfrm>
          <a:prstGeom prst="line">
            <a:avLst/>
          </a:prstGeom>
          <a:ln w="9525" cap="flat" cmpd="sng">
            <a:solidFill>
              <a:schemeClr val="tx1"/>
            </a:solidFill>
            <a:prstDash val="solid"/>
            <a:headEnd type="none" w="med" len="med"/>
            <a:tailEnd type="none" w="med" len="med"/>
          </a:ln>
        </p:spPr>
      </p:sp>
      <p:sp>
        <p:nvSpPr>
          <p:cNvPr id="98311" name="Rectangle 6"/>
          <p:cNvSpPr/>
          <p:nvPr>
            <p:custDataLst>
              <p:tags r:id="rId6"/>
            </p:custDataLst>
          </p:nvPr>
        </p:nvSpPr>
        <p:spPr>
          <a:xfrm>
            <a:off x="1985963" y="909638"/>
            <a:ext cx="3168650" cy="212725"/>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建设重点</a:t>
            </a:r>
            <a:endParaRPr lang="zh-CN" altLang="en-US" sz="1400" b="1" dirty="0"/>
          </a:p>
        </p:txBody>
      </p:sp>
      <p:sp>
        <p:nvSpPr>
          <p:cNvPr id="98312" name="Line 7"/>
          <p:cNvSpPr/>
          <p:nvPr>
            <p:custDataLst>
              <p:tags r:id="rId7"/>
            </p:custDataLst>
          </p:nvPr>
        </p:nvSpPr>
        <p:spPr>
          <a:xfrm>
            <a:off x="5437188" y="1195388"/>
            <a:ext cx="3176587" cy="1587"/>
          </a:xfrm>
          <a:prstGeom prst="line">
            <a:avLst/>
          </a:prstGeom>
          <a:ln w="9525" cap="flat" cmpd="sng">
            <a:solidFill>
              <a:schemeClr val="tx1"/>
            </a:solidFill>
            <a:prstDash val="solid"/>
            <a:headEnd type="none" w="med" len="med"/>
            <a:tailEnd type="none" w="med" len="med"/>
          </a:ln>
        </p:spPr>
      </p:sp>
      <p:sp>
        <p:nvSpPr>
          <p:cNvPr id="98313" name="Rectangle 8"/>
          <p:cNvSpPr/>
          <p:nvPr>
            <p:custDataLst>
              <p:tags r:id="rId8"/>
            </p:custDataLst>
          </p:nvPr>
        </p:nvSpPr>
        <p:spPr>
          <a:xfrm>
            <a:off x="5437188" y="909638"/>
            <a:ext cx="3165475" cy="212725"/>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对</a:t>
            </a:r>
            <a:r>
              <a:rPr lang="en-US" altLang="zh-CN" sz="1400" b="1" dirty="0"/>
              <a:t>IT</a:t>
            </a:r>
            <a:r>
              <a:rPr lang="zh-CN" altLang="en-US" sz="1400" b="1" dirty="0"/>
              <a:t>的要求</a:t>
            </a:r>
            <a:endParaRPr lang="zh-CN" altLang="en-US" sz="1400" b="1" dirty="0"/>
          </a:p>
        </p:txBody>
      </p:sp>
      <p:grpSp>
        <p:nvGrpSpPr>
          <p:cNvPr id="98314" name="Group 9"/>
          <p:cNvGrpSpPr/>
          <p:nvPr/>
        </p:nvGrpSpPr>
        <p:grpSpPr>
          <a:xfrm>
            <a:off x="544513" y="4570413"/>
            <a:ext cx="1247775" cy="731837"/>
            <a:chOff x="2400" y="1968"/>
            <a:chExt cx="960" cy="960"/>
          </a:xfrm>
        </p:grpSpPr>
        <p:sp>
          <p:nvSpPr>
            <p:cNvPr id="98337" name="Rectangle 10"/>
            <p:cNvSpPr/>
            <p:nvPr>
              <p:custDataLst>
                <p:tags r:id="rId9"/>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98338" name="Rectangle 11"/>
            <p:cNvSpPr/>
            <p:nvPr>
              <p:custDataLst>
                <p:tags r:id="rId10"/>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1.5 </a:t>
              </a:r>
              <a:r>
                <a:rPr lang="zh-CN" altLang="en-US" sz="1200" b="1" dirty="0"/>
                <a:t>供应链管理</a:t>
              </a:r>
              <a:endParaRPr lang="zh-CN" altLang="en-US" sz="1200" b="1" dirty="0"/>
            </a:p>
          </p:txBody>
        </p:sp>
      </p:grpSp>
      <p:sp>
        <p:nvSpPr>
          <p:cNvPr id="98315" name="Rectangle 12"/>
          <p:cNvSpPr/>
          <p:nvPr/>
        </p:nvSpPr>
        <p:spPr>
          <a:xfrm>
            <a:off x="1985963" y="4570413"/>
            <a:ext cx="3171825" cy="16430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建立覆盖需求预测、采购、仓储配送到报废的全供应链管理，加强供货商管理</a:t>
            </a:r>
            <a:endParaRPr lang="zh-CN" altLang="en-US" sz="1200" b="1" dirty="0"/>
          </a:p>
          <a:p>
            <a:pPr marL="144780" lvl="1" indent="-142875" defTabSz="895350" eaLnBrk="1" hangingPunct="1"/>
            <a:r>
              <a:rPr lang="zh-CN" altLang="en-US" sz="1200" dirty="0"/>
              <a:t>加强物资需求预测和采购策略的制定</a:t>
            </a:r>
            <a:endParaRPr lang="zh-CN" altLang="en-US" sz="1200" dirty="0"/>
          </a:p>
          <a:p>
            <a:pPr marL="144780" lvl="1" indent="-142875" defTabSz="895350" eaLnBrk="1" hangingPunct="1"/>
            <a:r>
              <a:rPr lang="zh-CN" altLang="en-US" sz="1200" dirty="0"/>
              <a:t>建立标准化的仓库管理流程和配置要求</a:t>
            </a:r>
            <a:endParaRPr lang="zh-CN" altLang="en-US" sz="1200" dirty="0"/>
          </a:p>
          <a:p>
            <a:pPr marL="144780" lvl="1" indent="-142875" defTabSz="895350" eaLnBrk="1" hangingPunct="1"/>
            <a:r>
              <a:rPr lang="zh-CN" altLang="en-US" sz="1200" dirty="0"/>
              <a:t>加强库存的实时预测及调整</a:t>
            </a:r>
            <a:endParaRPr lang="zh-CN" altLang="en-US" sz="1200" dirty="0"/>
          </a:p>
          <a:p>
            <a:pPr marL="144780" lvl="1" indent="-142875" defTabSz="895350" eaLnBrk="1" hangingPunct="1"/>
            <a:r>
              <a:rPr lang="zh-CN" altLang="en-US" sz="1200" dirty="0"/>
              <a:t>加强供货商开发能力，包括前期信息收集和资质审核</a:t>
            </a:r>
            <a:endParaRPr lang="zh-CN" altLang="en-US" sz="1200" dirty="0"/>
          </a:p>
          <a:p>
            <a:pPr marL="144780" lvl="1" indent="-142875" defTabSz="895350" eaLnBrk="1" hangingPunct="1"/>
            <a:r>
              <a:rPr lang="zh-CN" altLang="en-US" sz="1200" dirty="0"/>
              <a:t>加强供货商建立信息收集、筛选资质，掌握设备在各环节的表现，建立统一的后评估</a:t>
            </a:r>
            <a:endParaRPr lang="zh-CN" altLang="en-US" sz="1200" dirty="0"/>
          </a:p>
        </p:txBody>
      </p:sp>
      <p:sp>
        <p:nvSpPr>
          <p:cNvPr id="98316" name="Rectangle 13"/>
          <p:cNvSpPr/>
          <p:nvPr/>
        </p:nvSpPr>
        <p:spPr>
          <a:xfrm>
            <a:off x="5437188" y="4570413"/>
            <a:ext cx="3235325" cy="127793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应用：</a:t>
            </a:r>
            <a:endParaRPr lang="zh-CN" altLang="en-US" sz="1200" b="1" dirty="0"/>
          </a:p>
          <a:p>
            <a:pPr marL="295275" lvl="2" indent="-149225" defTabSz="895350" eaLnBrk="1" hangingPunct="1"/>
            <a:r>
              <a:rPr lang="zh-CN" altLang="en-US" sz="1200" dirty="0"/>
              <a:t>完善库存管理模块，加强货物身份（如条形码）管理</a:t>
            </a:r>
            <a:endParaRPr lang="zh-CN" altLang="en-US" sz="1200" dirty="0"/>
          </a:p>
          <a:p>
            <a:pPr marL="295275" lvl="2" indent="-149225" defTabSz="895350" eaLnBrk="1" hangingPunct="1"/>
            <a:r>
              <a:rPr lang="zh-CN" altLang="en-US" sz="1200" dirty="0"/>
              <a:t>实现供应商管理功能模块</a:t>
            </a:r>
            <a:endParaRPr lang="en-US" altLang="zh-CN" sz="1200" dirty="0"/>
          </a:p>
          <a:p>
            <a:pPr marL="144780" lvl="1" indent="-142875" defTabSz="895350" eaLnBrk="1" hangingPunct="1"/>
            <a:r>
              <a:rPr lang="zh-CN" altLang="en-US" sz="1200" b="1" dirty="0"/>
              <a:t>集成：</a:t>
            </a:r>
            <a:r>
              <a:rPr lang="zh-CN" altLang="en-US" sz="1200" dirty="0"/>
              <a:t>实现供应商门户的集成</a:t>
            </a:r>
            <a:endParaRPr lang="zh-CN" altLang="en-US" sz="1200" b="1" dirty="0"/>
          </a:p>
          <a:p>
            <a:pPr marL="144780" lvl="1" indent="-142875" defTabSz="895350" eaLnBrk="1" hangingPunct="1"/>
            <a:r>
              <a:rPr lang="zh-CN" altLang="en-US" sz="1200" b="1" dirty="0"/>
              <a:t>数据：</a:t>
            </a:r>
            <a:r>
              <a:rPr lang="zh-CN" altLang="en-US" sz="1200" dirty="0"/>
              <a:t>实现</a:t>
            </a:r>
            <a:r>
              <a:rPr lang="en-US" altLang="zh-CN" sz="1200" dirty="0"/>
              <a:t>PMS</a:t>
            </a:r>
            <a:r>
              <a:rPr lang="zh-CN" altLang="en-US" sz="1200" dirty="0"/>
              <a:t>中设备运维信息与</a:t>
            </a:r>
            <a:r>
              <a:rPr lang="en-US" altLang="zh-CN" sz="1200" dirty="0"/>
              <a:t>MM</a:t>
            </a:r>
            <a:r>
              <a:rPr lang="zh-CN" altLang="en-US" sz="1200" dirty="0"/>
              <a:t>中供应商信息的匹配，作为</a:t>
            </a:r>
            <a:r>
              <a:rPr lang="en-US" altLang="zh-CN" sz="1200" dirty="0"/>
              <a:t>SRM</a:t>
            </a:r>
            <a:r>
              <a:rPr lang="zh-CN" altLang="en-US" sz="1200" dirty="0"/>
              <a:t>模块后评估的输入</a:t>
            </a:r>
            <a:endParaRPr lang="zh-CN" altLang="en-US" sz="1200" dirty="0"/>
          </a:p>
        </p:txBody>
      </p:sp>
      <p:sp>
        <p:nvSpPr>
          <p:cNvPr id="98317" name="McK Footnote"/>
          <p:cNvSpPr txBox="1"/>
          <p:nvPr>
            <p:custDataLst>
              <p:tags r:id="rId11"/>
            </p:custDataLst>
          </p:nvPr>
        </p:nvSpPr>
        <p:spPr>
          <a:xfrm>
            <a:off x="125413" y="6554788"/>
            <a:ext cx="8167687"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grpSp>
        <p:nvGrpSpPr>
          <p:cNvPr id="98318" name="Group 15"/>
          <p:cNvGrpSpPr/>
          <p:nvPr/>
        </p:nvGrpSpPr>
        <p:grpSpPr>
          <a:xfrm>
            <a:off x="544513" y="2595563"/>
            <a:ext cx="1247775" cy="731837"/>
            <a:chOff x="2400" y="1968"/>
            <a:chExt cx="960" cy="960"/>
          </a:xfrm>
        </p:grpSpPr>
        <p:sp>
          <p:nvSpPr>
            <p:cNvPr id="98335" name="Rectangle 16"/>
            <p:cNvSpPr/>
            <p:nvPr>
              <p:custDataLst>
                <p:tags r:id="rId12"/>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98336" name="Rectangle 17"/>
            <p:cNvSpPr/>
            <p:nvPr>
              <p:custDataLst>
                <p:tags r:id="rId13"/>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1.4 </a:t>
              </a:r>
              <a:r>
                <a:rPr lang="zh-CN" altLang="en-US" sz="1200" b="1" dirty="0"/>
                <a:t>工程一体化管理</a:t>
              </a:r>
              <a:endParaRPr lang="zh-CN" altLang="en-US" sz="1200" b="1" dirty="0"/>
            </a:p>
          </p:txBody>
        </p:sp>
      </p:grpSp>
      <p:sp>
        <p:nvSpPr>
          <p:cNvPr id="98319" name="Rectangle 18"/>
          <p:cNvSpPr/>
          <p:nvPr/>
        </p:nvSpPr>
        <p:spPr>
          <a:xfrm>
            <a:off x="1979613" y="2595563"/>
            <a:ext cx="3171825" cy="1825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zh-CN" altLang="en-US" sz="1200" dirty="0"/>
          </a:p>
        </p:txBody>
      </p:sp>
      <p:sp>
        <p:nvSpPr>
          <p:cNvPr id="98320" name="Rectangle 19"/>
          <p:cNvSpPr/>
          <p:nvPr/>
        </p:nvSpPr>
        <p:spPr>
          <a:xfrm>
            <a:off x="5430838" y="2595563"/>
            <a:ext cx="3171825" cy="18256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endParaRPr lang="en-US" altLang="zh-CN" sz="1200" dirty="0"/>
          </a:p>
        </p:txBody>
      </p:sp>
      <p:sp>
        <p:nvSpPr>
          <p:cNvPr id="98321" name="Rectangle 20"/>
          <p:cNvSpPr/>
          <p:nvPr/>
        </p:nvSpPr>
        <p:spPr>
          <a:xfrm>
            <a:off x="1985963" y="2595563"/>
            <a:ext cx="3171825" cy="146050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对所有工程项目进行端到端的全流程管理</a:t>
            </a:r>
            <a:endParaRPr lang="zh-CN" altLang="en-US" sz="1200" b="1" dirty="0"/>
          </a:p>
          <a:p>
            <a:pPr marL="144780" lvl="1" indent="-142875" defTabSz="895350" eaLnBrk="1" hangingPunct="1"/>
            <a:r>
              <a:rPr lang="zh-CN" altLang="en-US" sz="1200" dirty="0"/>
              <a:t>涵盖工程项建到竣工投运的各个环节（现在仅从工程开工开始）</a:t>
            </a:r>
            <a:endParaRPr lang="zh-CN" altLang="en-US" sz="1200" dirty="0"/>
          </a:p>
          <a:p>
            <a:pPr marL="144780" lvl="1" indent="-142875" defTabSz="895350" eaLnBrk="1" hangingPunct="1"/>
            <a:r>
              <a:rPr lang="zh-CN" altLang="en-US" sz="1200" dirty="0"/>
              <a:t>囊括基建、技改和营销各类工程项目（目前以基建类项目为重点）</a:t>
            </a:r>
            <a:endParaRPr lang="zh-CN" altLang="en-US" sz="1200" dirty="0"/>
          </a:p>
          <a:p>
            <a:pPr marL="144780" lvl="1" indent="-142875" defTabSz="895350" eaLnBrk="1" hangingPunct="1"/>
            <a:r>
              <a:rPr lang="zh-CN" altLang="en-US" sz="1200" dirty="0"/>
              <a:t>在目前着重于进度管理的基础上，积极推进安全、质量、造价等其它要素管理，系统开展一体化、精细化的工程管理</a:t>
            </a:r>
            <a:endParaRPr lang="zh-CN" altLang="en-US" sz="1200" dirty="0"/>
          </a:p>
        </p:txBody>
      </p:sp>
      <p:sp>
        <p:nvSpPr>
          <p:cNvPr id="98322" name="Rectangle 21"/>
          <p:cNvSpPr/>
          <p:nvPr/>
        </p:nvSpPr>
        <p:spPr>
          <a:xfrm>
            <a:off x="5437188" y="2595563"/>
            <a:ext cx="3235325" cy="2008187"/>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应用：</a:t>
            </a:r>
            <a:endParaRPr lang="zh-CN" altLang="en-US" sz="1200" b="1" dirty="0"/>
          </a:p>
          <a:p>
            <a:pPr marL="295275" lvl="2" indent="-149225" defTabSz="895350" eaLnBrk="1" hangingPunct="1"/>
            <a:r>
              <a:rPr lang="zh-CN" altLang="en-US" sz="1200" dirty="0"/>
              <a:t>强化工程一体化系统对于项目安全、造价和质量控制的功能</a:t>
            </a:r>
            <a:endParaRPr lang="zh-CN" altLang="en-US" sz="1200" dirty="0"/>
          </a:p>
          <a:p>
            <a:pPr marL="144780" lvl="1" indent="-142875" defTabSz="895350" eaLnBrk="1" hangingPunct="1"/>
            <a:r>
              <a:rPr lang="zh-CN" altLang="en-US" sz="1200" b="1" dirty="0"/>
              <a:t>集成：</a:t>
            </a:r>
            <a:endParaRPr lang="zh-CN" altLang="en-US" sz="1200" b="1" dirty="0"/>
          </a:p>
          <a:p>
            <a:pPr marL="295275" lvl="2" indent="-149225" defTabSz="895350" eaLnBrk="1" hangingPunct="1"/>
            <a:r>
              <a:rPr lang="zh-CN" altLang="en-US" sz="1200" dirty="0"/>
              <a:t>实现基建、技改、营销三类网架工程项目在同一系统中的整合</a:t>
            </a:r>
            <a:endParaRPr lang="zh-CN" altLang="en-US" sz="1200" dirty="0"/>
          </a:p>
          <a:p>
            <a:pPr marL="295275" lvl="2" indent="-149225" defTabSz="895350" eaLnBrk="1" hangingPunct="1"/>
            <a:r>
              <a:rPr lang="zh-CN" altLang="en-US" sz="1200" dirty="0"/>
              <a:t>加强工程一体化系统与前端项目规划和投资管理，概预算系统，中段物资采购系统和后端生产管理系统的应用集成</a:t>
            </a:r>
            <a:endParaRPr lang="zh-CN" altLang="en-US" sz="1200" dirty="0"/>
          </a:p>
          <a:p>
            <a:pPr marL="295275" lvl="2" indent="-149225" defTabSz="895350" eaLnBrk="1" hangingPunct="1"/>
            <a:r>
              <a:rPr lang="zh-CN" altLang="en-US" sz="1200" dirty="0"/>
              <a:t>实现工程一体化跨部门、跨系统的流程集成</a:t>
            </a:r>
            <a:endParaRPr lang="zh-CN" altLang="en-US" sz="1200" dirty="0"/>
          </a:p>
          <a:p>
            <a:pPr marL="295275" lvl="2" indent="-149225" defTabSz="895350" eaLnBrk="1" hangingPunct="1"/>
            <a:endParaRPr lang="zh-CN" altLang="en-US" sz="1200" dirty="0"/>
          </a:p>
        </p:txBody>
      </p:sp>
      <p:sp>
        <p:nvSpPr>
          <p:cNvPr id="98323" name="Line 22"/>
          <p:cNvSpPr/>
          <p:nvPr>
            <p:custDataLst>
              <p:tags r:id="rId14"/>
            </p:custDataLst>
          </p:nvPr>
        </p:nvSpPr>
        <p:spPr>
          <a:xfrm>
            <a:off x="1960563" y="4486275"/>
            <a:ext cx="6678612" cy="0"/>
          </a:xfrm>
          <a:prstGeom prst="line">
            <a:avLst/>
          </a:prstGeom>
          <a:ln w="12700" cap="flat" cmpd="sng">
            <a:solidFill>
              <a:schemeClr val="tx1"/>
            </a:solidFill>
            <a:prstDash val="dash"/>
            <a:headEnd type="none" w="med" len="med"/>
            <a:tailEnd type="none" w="med" len="med"/>
          </a:ln>
        </p:spPr>
      </p:sp>
      <p:sp>
        <p:nvSpPr>
          <p:cNvPr id="98324" name="Line 24"/>
          <p:cNvSpPr/>
          <p:nvPr>
            <p:custDataLst>
              <p:tags r:id="rId15"/>
            </p:custDataLst>
          </p:nvPr>
        </p:nvSpPr>
        <p:spPr>
          <a:xfrm>
            <a:off x="1955800" y="2428875"/>
            <a:ext cx="6678613" cy="0"/>
          </a:xfrm>
          <a:prstGeom prst="line">
            <a:avLst/>
          </a:prstGeom>
          <a:ln w="12700" cap="flat" cmpd="sng">
            <a:solidFill>
              <a:schemeClr val="tx1"/>
            </a:solidFill>
            <a:prstDash val="dash"/>
            <a:headEnd type="none" w="med" len="med"/>
            <a:tailEnd type="none" w="med" len="med"/>
          </a:ln>
        </p:spPr>
      </p:sp>
      <p:grpSp>
        <p:nvGrpSpPr>
          <p:cNvPr id="98325" name="Group 25"/>
          <p:cNvGrpSpPr/>
          <p:nvPr/>
        </p:nvGrpSpPr>
        <p:grpSpPr>
          <a:xfrm>
            <a:off x="544513" y="1268413"/>
            <a:ext cx="1247775" cy="731837"/>
            <a:chOff x="2400" y="1968"/>
            <a:chExt cx="960" cy="960"/>
          </a:xfrm>
        </p:grpSpPr>
        <p:sp>
          <p:nvSpPr>
            <p:cNvPr id="98333" name="Rectangle 26"/>
            <p:cNvSpPr/>
            <p:nvPr>
              <p:custDataLst>
                <p:tags r:id="rId16"/>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98334" name="Rectangle 27"/>
            <p:cNvSpPr/>
            <p:nvPr>
              <p:custDataLst>
                <p:tags r:id="rId17"/>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1.3 </a:t>
              </a:r>
              <a:r>
                <a:rPr lang="zh-CN" altLang="en-US" sz="1200" b="1" dirty="0"/>
                <a:t>网架一体化规划</a:t>
              </a:r>
              <a:endParaRPr lang="zh-CN" altLang="en-US" sz="1200" b="1" dirty="0"/>
            </a:p>
          </p:txBody>
        </p:sp>
      </p:grpSp>
      <p:sp>
        <p:nvSpPr>
          <p:cNvPr id="98326" name="Rectangle 28"/>
          <p:cNvSpPr/>
          <p:nvPr/>
        </p:nvSpPr>
        <p:spPr>
          <a:xfrm>
            <a:off x="1985963" y="1268413"/>
            <a:ext cx="3171825" cy="7302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建立“统一规划、统一标准、统一规则、统一流程、统一平台”全电压等级一体化规划</a:t>
            </a:r>
            <a:endParaRPr lang="zh-CN" altLang="en-US" sz="1200" b="1" dirty="0"/>
          </a:p>
          <a:p>
            <a:pPr marL="144780" lvl="1" indent="-142875" defTabSz="895350" eaLnBrk="1" hangingPunct="1"/>
            <a:r>
              <a:rPr lang="zh-CN" altLang="en-US" sz="1200" dirty="0"/>
              <a:t>基于负荷预测、宏观趋势和市场需求分析等数据，进行科学的网架规划</a:t>
            </a:r>
            <a:endParaRPr lang="zh-CN" altLang="en-US" sz="1200" dirty="0"/>
          </a:p>
        </p:txBody>
      </p:sp>
      <p:sp>
        <p:nvSpPr>
          <p:cNvPr id="98327" name="Rectangle 29"/>
          <p:cNvSpPr/>
          <p:nvPr/>
        </p:nvSpPr>
        <p:spPr>
          <a:xfrm>
            <a:off x="5437188" y="1268413"/>
            <a:ext cx="3235325" cy="912812"/>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应用：</a:t>
            </a:r>
            <a:r>
              <a:rPr lang="zh-CN" altLang="en-US" sz="1200" dirty="0"/>
              <a:t>建立一体化的网架规划功能模块</a:t>
            </a:r>
            <a:endParaRPr lang="zh-CN" altLang="en-US" sz="1200" dirty="0"/>
          </a:p>
          <a:p>
            <a:pPr marL="144780" lvl="1" indent="-142875" defTabSz="895350" eaLnBrk="1" hangingPunct="1"/>
            <a:r>
              <a:rPr lang="zh-CN" altLang="en-US" sz="1200" b="1" dirty="0"/>
              <a:t>数据：</a:t>
            </a:r>
            <a:endParaRPr lang="zh-CN" altLang="en-US" sz="1200" b="1" dirty="0"/>
          </a:p>
          <a:p>
            <a:pPr marL="295275" lvl="2" indent="-149225" defTabSz="895350" eaLnBrk="1" hangingPunct="1"/>
            <a:r>
              <a:rPr lang="zh-CN" altLang="en-US" sz="1200" dirty="0"/>
              <a:t>实现不同数据（包括</a:t>
            </a:r>
            <a:r>
              <a:rPr lang="zh-CN" altLang="zh-CN" sz="1200" dirty="0"/>
              <a:t>负荷预测、宏观趋势、和客户需求、设备网架状态等</a:t>
            </a:r>
            <a:r>
              <a:rPr lang="zh-CN" altLang="en-US" sz="1200" dirty="0"/>
              <a:t>）的整合</a:t>
            </a:r>
            <a:endParaRPr lang="zh-CN" altLang="en-US" sz="1200" dirty="0"/>
          </a:p>
          <a:p>
            <a:pPr marL="295275" lvl="2" indent="-149225" defTabSz="895350" eaLnBrk="1" hangingPunct="1"/>
            <a:r>
              <a:rPr lang="zh-CN" altLang="en-US" sz="1200" dirty="0"/>
              <a:t>支持基于整合数据的决策支持分析</a:t>
            </a:r>
            <a:endParaRPr lang="zh-CN" altLang="en-US" sz="1200" dirty="0"/>
          </a:p>
        </p:txBody>
      </p:sp>
      <p:sp>
        <p:nvSpPr>
          <p:cNvPr id="98328" name="Rectangle 30"/>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98329" name="WordArt 31"/>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98330" name="AutoShape 32"/>
          <p:cNvSpPr/>
          <p:nvPr>
            <p:custDataLst>
              <p:tags r:id="rId18"/>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98331" name="AutoShape 33"/>
          <p:cNvCxnSpPr>
            <a:stCxn id="98330" idx="2"/>
            <a:endCxn id="98330"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98332" name="AutoShape 34"/>
          <p:cNvCxnSpPr>
            <a:stCxn id="98330" idx="4"/>
            <a:endCxn id="98330"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100355" name="Rectangle 35"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8" name="" r:id="rId2" imgW="0" imgH="0" progId="TCLayout.ActiveDocument.1">
                  <p:embed/>
                </p:oleObj>
              </mc:Choice>
              <mc:Fallback>
                <p:oleObj name="" r:id="rId2" imgW="0" imgH="0" progId="TCLayout.ActiveDocument.1">
                  <p:embed/>
                  <p:pic>
                    <p:nvPicPr>
                      <p:cNvPr id="0" name="图片 3107"/>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100356" name="Rectangle 2"/>
          <p:cNvSpPr>
            <a:spLocks noGrp="1"/>
          </p:cNvSpPr>
          <p:nvPr>
            <p:ph type="title"/>
            <p:custDataLst>
              <p:tags r:id="rId3"/>
            </p:custDataLst>
          </p:nvPr>
        </p:nvSpPr>
        <p:spPr>
          <a:xfrm>
            <a:off x="558800" y="260350"/>
            <a:ext cx="7175500" cy="365125"/>
          </a:xfrm>
          <a:ln/>
        </p:spPr>
        <p:txBody>
          <a:bodyPr vert="horz" wrap="square" lIns="0" tIns="0" rIns="0" bIns="0" anchor="t" anchorCtr="0">
            <a:spAutoFit/>
          </a:bodyPr>
          <a:p>
            <a:pPr eaLnBrk="1" hangingPunct="1"/>
            <a:r>
              <a:rPr lang="zh-CN" altLang="en-US" dirty="0"/>
              <a:t>各能力建设主题的重点及对</a:t>
            </a:r>
            <a:r>
              <a:rPr lang="en-US" altLang="zh-CN" dirty="0"/>
              <a:t>IT</a:t>
            </a:r>
            <a:r>
              <a:rPr lang="zh-CN" altLang="en-US" dirty="0"/>
              <a:t>的要求 </a:t>
            </a:r>
            <a:r>
              <a:rPr lang="en-US" altLang="zh-CN" dirty="0"/>
              <a:t>(3/8)</a:t>
            </a:r>
            <a:endParaRPr lang="en-US" altLang="zh-CN" dirty="0"/>
          </a:p>
        </p:txBody>
      </p:sp>
      <p:sp>
        <p:nvSpPr>
          <p:cNvPr id="100357" name="Rectangle 4"/>
          <p:cNvSpPr/>
          <p:nvPr>
            <p:custDataLst>
              <p:tags r:id="rId4"/>
            </p:custDataLst>
          </p:nvPr>
        </p:nvSpPr>
        <p:spPr>
          <a:xfrm>
            <a:off x="295275" y="806450"/>
            <a:ext cx="1082675" cy="5610225"/>
          </a:xfrm>
          <a:prstGeom prst="rect">
            <a:avLst/>
          </a:prstGeom>
          <a:solidFill>
            <a:schemeClr val="hlink"/>
          </a:solidFill>
          <a:ln w="9525">
            <a:noFill/>
          </a:ln>
        </p:spPr>
        <p:txBody>
          <a:bodyPr wrap="none" anchor="ctr" anchorCtr="0"/>
          <a:p>
            <a:pPr algn="ctr" eaLnBrk="1" hangingPunct="1"/>
            <a:endParaRPr lang="zh-CN" altLang="zh-CN" dirty="0">
              <a:latin typeface="Arial" panose="020B0604020202020204" pitchFamily="34" charset="0"/>
            </a:endParaRPr>
          </a:p>
        </p:txBody>
      </p:sp>
      <p:sp>
        <p:nvSpPr>
          <p:cNvPr id="100358" name="Rectangle 5"/>
          <p:cNvSpPr/>
          <p:nvPr>
            <p:custDataLst>
              <p:tags r:id="rId5"/>
            </p:custDataLst>
          </p:nvPr>
        </p:nvSpPr>
        <p:spPr>
          <a:xfrm>
            <a:off x="1839913" y="639763"/>
            <a:ext cx="3324225" cy="1682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能力建设重点</a:t>
            </a:r>
            <a:endParaRPr lang="zh-CN" altLang="en-US" sz="1100" b="1" dirty="0"/>
          </a:p>
        </p:txBody>
      </p:sp>
      <p:sp>
        <p:nvSpPr>
          <p:cNvPr id="100359" name="Line 6"/>
          <p:cNvSpPr/>
          <p:nvPr>
            <p:custDataLst>
              <p:tags r:id="rId6"/>
            </p:custDataLst>
          </p:nvPr>
        </p:nvSpPr>
        <p:spPr>
          <a:xfrm>
            <a:off x="1830388" y="869950"/>
            <a:ext cx="3408362" cy="1588"/>
          </a:xfrm>
          <a:prstGeom prst="line">
            <a:avLst/>
          </a:prstGeom>
          <a:ln w="12700" cap="flat" cmpd="sng">
            <a:solidFill>
              <a:schemeClr val="tx1"/>
            </a:solidFill>
            <a:prstDash val="solid"/>
            <a:headEnd type="none" w="med" len="med"/>
            <a:tailEnd type="none" w="med" len="med"/>
          </a:ln>
        </p:spPr>
      </p:sp>
      <p:sp>
        <p:nvSpPr>
          <p:cNvPr id="100360" name="Rectangle 7"/>
          <p:cNvSpPr/>
          <p:nvPr>
            <p:custDataLst>
              <p:tags r:id="rId7"/>
            </p:custDataLst>
          </p:nvPr>
        </p:nvSpPr>
        <p:spPr>
          <a:xfrm>
            <a:off x="5467350" y="639763"/>
            <a:ext cx="3068638" cy="1682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对</a:t>
            </a:r>
            <a:r>
              <a:rPr lang="en-US" altLang="zh-CN" sz="1100" b="1" dirty="0"/>
              <a:t>IT</a:t>
            </a:r>
            <a:r>
              <a:rPr lang="zh-CN" altLang="en-US" sz="1100" b="1" dirty="0"/>
              <a:t>的要求</a:t>
            </a:r>
            <a:endParaRPr lang="zh-CN" altLang="en-US" sz="1100" b="1" dirty="0"/>
          </a:p>
        </p:txBody>
      </p:sp>
      <p:sp>
        <p:nvSpPr>
          <p:cNvPr id="100361" name="Line 8"/>
          <p:cNvSpPr/>
          <p:nvPr>
            <p:custDataLst>
              <p:tags r:id="rId8"/>
            </p:custDataLst>
          </p:nvPr>
        </p:nvSpPr>
        <p:spPr>
          <a:xfrm>
            <a:off x="5457825" y="869950"/>
            <a:ext cx="3146425" cy="0"/>
          </a:xfrm>
          <a:prstGeom prst="line">
            <a:avLst/>
          </a:prstGeom>
          <a:ln w="12700" cap="flat" cmpd="sng">
            <a:solidFill>
              <a:schemeClr val="tx1"/>
            </a:solidFill>
            <a:prstDash val="solid"/>
            <a:headEnd type="none" w="med" len="med"/>
            <a:tailEnd type="none" w="med" len="med"/>
          </a:ln>
        </p:spPr>
      </p:sp>
      <p:grpSp>
        <p:nvGrpSpPr>
          <p:cNvPr id="100362" name="Group 9"/>
          <p:cNvGrpSpPr/>
          <p:nvPr/>
        </p:nvGrpSpPr>
        <p:grpSpPr>
          <a:xfrm>
            <a:off x="695325" y="915988"/>
            <a:ext cx="1054100" cy="695325"/>
            <a:chOff x="2400" y="1968"/>
            <a:chExt cx="960" cy="960"/>
          </a:xfrm>
        </p:grpSpPr>
        <p:sp>
          <p:nvSpPr>
            <p:cNvPr id="100384" name="Rectangle 10"/>
            <p:cNvSpPr/>
            <p:nvPr>
              <p:custDataLst>
                <p:tags r:id="rId9"/>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0385" name="Rectangle 11"/>
            <p:cNvSpPr/>
            <p:nvPr>
              <p:custDataLst>
                <p:tags r:id="rId10"/>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100" b="1" dirty="0"/>
                <a:t>1.6</a:t>
              </a:r>
              <a:r>
                <a:rPr lang="zh-CN" altLang="en-US" sz="1100" b="1" dirty="0"/>
                <a:t> 智能XX新兴客户管理</a:t>
              </a:r>
              <a:endParaRPr lang="zh-CN" altLang="en-US" sz="1100" b="1" dirty="0"/>
            </a:p>
          </p:txBody>
        </p:sp>
      </p:grpSp>
      <p:sp>
        <p:nvSpPr>
          <p:cNvPr id="100363" name="Rectangle 12"/>
          <p:cNvSpPr/>
          <p:nvPr>
            <p:custDataLst>
              <p:tags r:id="rId11"/>
            </p:custDataLst>
          </p:nvPr>
        </p:nvSpPr>
        <p:spPr>
          <a:xfrm>
            <a:off x="1839913" y="915988"/>
            <a:ext cx="3324225" cy="18618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智能XX新兴客户管理</a:t>
            </a:r>
            <a:endParaRPr lang="zh-CN" altLang="en-US" sz="1100" b="1" dirty="0"/>
          </a:p>
          <a:p>
            <a:pPr marL="144780" lvl="1" indent="-142875" defTabSz="895350" eaLnBrk="1" hangingPunct="1"/>
            <a:r>
              <a:rPr lang="zh-CN" altLang="en-US" sz="1100" dirty="0"/>
              <a:t>建立与需求侧全面的双向互动，实现服务于智能互动的营销和策略分析、营销渠道与增值应用的多元化</a:t>
            </a:r>
            <a:endParaRPr lang="zh-CN" altLang="en-US" sz="1100" dirty="0"/>
          </a:p>
          <a:p>
            <a:pPr marL="144780" lvl="1" indent="-142875" defTabSz="895350" eaLnBrk="1" hangingPunct="1"/>
            <a:r>
              <a:rPr lang="zh-CN" altLang="en-US" sz="1100" dirty="0"/>
              <a:t>智能表计和智能用电管理，实现用电信息的实时采集和智能电费结算</a:t>
            </a:r>
            <a:endParaRPr lang="zh-CN" altLang="en-US" sz="1100" dirty="0"/>
          </a:p>
          <a:p>
            <a:pPr marL="144780" lvl="1" indent="-142875" defTabSz="895350" eaLnBrk="1" hangingPunct="1"/>
            <a:r>
              <a:rPr lang="zh-CN" altLang="en-US" sz="1100" dirty="0"/>
              <a:t>建立电力需求侧智能化管理，实现能源合同管理、现场和远程能效诊断；建立绿色电力交易；实现有序用电（需求响应）、能源合同管理及项目激励资金、效益分享资金等全过程管理</a:t>
            </a:r>
            <a:endParaRPr lang="zh-CN" altLang="en-US" sz="1100" dirty="0"/>
          </a:p>
          <a:p>
            <a:pPr marL="144780" lvl="1" indent="-142875" defTabSz="895350" eaLnBrk="1" hangingPunct="1"/>
            <a:r>
              <a:rPr lang="zh-CN" altLang="en-US" sz="1100" dirty="0"/>
              <a:t>智能故障抢修管理</a:t>
            </a:r>
            <a:endParaRPr lang="zh-CN" altLang="en-US" sz="1100" dirty="0"/>
          </a:p>
        </p:txBody>
      </p:sp>
      <p:sp>
        <p:nvSpPr>
          <p:cNvPr id="100364" name="Rectangle 13"/>
          <p:cNvSpPr/>
          <p:nvPr>
            <p:custDataLst>
              <p:tags r:id="rId12"/>
            </p:custDataLst>
          </p:nvPr>
        </p:nvSpPr>
        <p:spPr>
          <a:xfrm>
            <a:off x="5467350" y="915988"/>
            <a:ext cx="3068638" cy="21875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应用：</a:t>
            </a:r>
            <a:r>
              <a:rPr lang="zh-CN" altLang="en-US" sz="1100" dirty="0"/>
              <a:t>实现新增功能</a:t>
            </a:r>
            <a:endParaRPr lang="zh-CN" altLang="en-US" sz="1100" dirty="0"/>
          </a:p>
          <a:p>
            <a:pPr marL="144780" lvl="1" indent="-142875" defTabSz="895350" eaLnBrk="1" hangingPunct="1"/>
            <a:r>
              <a:rPr lang="zh-CN" altLang="en-US" sz="1100" dirty="0"/>
              <a:t>双向互动营销服务平台，包括：</a:t>
            </a:r>
            <a:r>
              <a:rPr lang="en-US" altLang="zh-CN" sz="1100" dirty="0"/>
              <a:t>DSM</a:t>
            </a:r>
            <a:r>
              <a:rPr lang="en-US" altLang="zh-CN" sz="1100" dirty="0">
                <a:sym typeface="Wingdings" panose="05000000000000000000" pitchFamily="2" charset="2"/>
              </a:rPr>
              <a:t>(</a:t>
            </a:r>
            <a:r>
              <a:rPr lang="zh-CN" altLang="en-US" sz="1100" dirty="0"/>
              <a:t>需求反应）、服务限制和预付费等</a:t>
            </a:r>
            <a:endParaRPr lang="zh-CN" altLang="en-US" sz="1100" dirty="0"/>
          </a:p>
          <a:p>
            <a:pPr marL="144780" lvl="1" indent="-142875" defTabSz="895350" eaLnBrk="1" hangingPunct="1"/>
            <a:r>
              <a:rPr lang="en-US" altLang="zh-CN" sz="1100" dirty="0"/>
              <a:t>AMI</a:t>
            </a:r>
            <a:r>
              <a:rPr lang="zh-CN" altLang="en-US" sz="1100" dirty="0"/>
              <a:t>（</a:t>
            </a:r>
            <a:r>
              <a:rPr lang="en-US" altLang="zh-CN" sz="1100" dirty="0"/>
              <a:t>V2G</a:t>
            </a:r>
            <a:r>
              <a:rPr lang="zh-CN" altLang="en-US" sz="1100" dirty="0"/>
              <a:t>、电动汽车介入管理等）</a:t>
            </a:r>
            <a:endParaRPr lang="en-US" altLang="zh-CN" sz="1100" dirty="0"/>
          </a:p>
          <a:p>
            <a:pPr marL="144780" lvl="1" indent="-142875" defTabSz="895350" eaLnBrk="1" hangingPunct="1"/>
            <a:r>
              <a:rPr lang="zh-CN" altLang="en-US" sz="1100" dirty="0"/>
              <a:t>电能质量管理</a:t>
            </a:r>
            <a:endParaRPr lang="zh-CN" altLang="en-US" sz="1100" dirty="0"/>
          </a:p>
          <a:p>
            <a:pPr marL="144780" lvl="1" indent="-142875" defTabSz="895350" eaLnBrk="1" hangingPunct="1"/>
            <a:r>
              <a:rPr lang="zh-CN" altLang="en-US" sz="1100" dirty="0"/>
              <a:t>净计量</a:t>
            </a:r>
            <a:endParaRPr lang="zh-CN" altLang="en-US" sz="1100" dirty="0"/>
          </a:p>
          <a:p>
            <a:pPr marL="144780" lvl="1" indent="-142875" defTabSz="895350" eaLnBrk="1" hangingPunct="1"/>
            <a:r>
              <a:rPr lang="zh-CN" altLang="en-US" sz="1100" dirty="0"/>
              <a:t>智能表计和智能用电设备管理</a:t>
            </a:r>
            <a:endParaRPr lang="zh-CN" altLang="en-US" sz="1100" dirty="0"/>
          </a:p>
          <a:p>
            <a:pPr lvl="0" defTabSz="895350" eaLnBrk="1" hangingPunct="1"/>
            <a:r>
              <a:rPr lang="zh-CN" altLang="en-US" sz="1100" b="1" dirty="0"/>
              <a:t>数据：</a:t>
            </a:r>
            <a:endParaRPr lang="zh-CN" altLang="en-US" sz="1100" b="1" dirty="0"/>
          </a:p>
          <a:p>
            <a:pPr marL="144780" lvl="1" indent="-142875" defTabSz="895350" eaLnBrk="1" hangingPunct="1"/>
            <a:r>
              <a:rPr lang="zh-CN" altLang="en-US" sz="1100" dirty="0"/>
              <a:t>客户需求数据与细分电源供应数据综合分析</a:t>
            </a:r>
            <a:endParaRPr lang="zh-CN" altLang="en-US" sz="1100" dirty="0"/>
          </a:p>
          <a:p>
            <a:pPr marL="144780" lvl="1" indent="-142875" defTabSz="895350" eaLnBrk="1" hangingPunct="1"/>
            <a:r>
              <a:rPr lang="zh-CN" altLang="en-US" sz="1100" dirty="0"/>
              <a:t>海量实时数据</a:t>
            </a:r>
            <a:endParaRPr lang="en-US" altLang="zh-CN" sz="1100" dirty="0"/>
          </a:p>
          <a:p>
            <a:pPr lvl="0" defTabSz="895350" eaLnBrk="1" hangingPunct="1"/>
            <a:r>
              <a:rPr lang="zh-CN" altLang="en-US" sz="1100" b="1" dirty="0"/>
              <a:t>基础设施：</a:t>
            </a:r>
            <a:endParaRPr lang="zh-CN" altLang="en-US" sz="1100" b="1" dirty="0"/>
          </a:p>
          <a:p>
            <a:pPr marL="144780" lvl="1" indent="-142875" defTabSz="895350" eaLnBrk="1" hangingPunct="1"/>
            <a:r>
              <a:rPr lang="zh-CN" altLang="en-US" sz="1100" dirty="0"/>
              <a:t>高频度、实时双向传输数据所需容量和带宽</a:t>
            </a:r>
            <a:endParaRPr lang="zh-CN" altLang="en-US" sz="1100" dirty="0"/>
          </a:p>
          <a:p>
            <a:pPr marL="144780" lvl="1" indent="-142875" defTabSz="895350" eaLnBrk="1" hangingPunct="1"/>
            <a:r>
              <a:rPr lang="zh-CN" altLang="en-US" sz="1100" dirty="0"/>
              <a:t>高安全性（如主动防御体系、接入平台等）</a:t>
            </a:r>
            <a:endParaRPr lang="en-US" altLang="zh-CN" sz="1100" dirty="0"/>
          </a:p>
        </p:txBody>
      </p:sp>
      <p:grpSp>
        <p:nvGrpSpPr>
          <p:cNvPr id="100365" name="Group 14"/>
          <p:cNvGrpSpPr/>
          <p:nvPr/>
        </p:nvGrpSpPr>
        <p:grpSpPr>
          <a:xfrm>
            <a:off x="695325" y="3436938"/>
            <a:ext cx="1054100" cy="695325"/>
            <a:chOff x="2400" y="1968"/>
            <a:chExt cx="960" cy="960"/>
          </a:xfrm>
        </p:grpSpPr>
        <p:sp>
          <p:nvSpPr>
            <p:cNvPr id="100382" name="Rectangle 15"/>
            <p:cNvSpPr/>
            <p:nvPr>
              <p:custDataLst>
                <p:tags r:id="rId13"/>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0383" name="Rectangle 16"/>
            <p:cNvSpPr/>
            <p:nvPr>
              <p:custDataLst>
                <p:tags r:id="rId14"/>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100" b="1" dirty="0"/>
                <a:t>1.7 </a:t>
              </a:r>
              <a:r>
                <a:rPr lang="zh-CN" altLang="en-US" sz="1100" b="1" dirty="0"/>
                <a:t>XX</a:t>
              </a:r>
              <a:r>
                <a:rPr lang="zh-CN" altLang="en-US" sz="1100" b="1" dirty="0"/>
                <a:t>智能化管理 </a:t>
              </a:r>
              <a:endParaRPr lang="zh-CN" altLang="en-US" sz="1100" b="1" dirty="0"/>
            </a:p>
          </p:txBody>
        </p:sp>
      </p:grpSp>
      <p:sp>
        <p:nvSpPr>
          <p:cNvPr id="100366" name="Rectangle 17"/>
          <p:cNvSpPr/>
          <p:nvPr>
            <p:custDataLst>
              <p:tags r:id="rId15"/>
            </p:custDataLst>
          </p:nvPr>
        </p:nvSpPr>
        <p:spPr>
          <a:xfrm>
            <a:off x="1839913" y="3436938"/>
            <a:ext cx="3324225" cy="23698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输、变、配电和调度信息化、数字化、自动化和互动化管理</a:t>
            </a:r>
            <a:endParaRPr lang="zh-CN" altLang="en-US" sz="1100" b="1" dirty="0"/>
          </a:p>
          <a:p>
            <a:pPr marL="144780" lvl="1" indent="-142875" defTabSz="895350" eaLnBrk="1" hangingPunct="1"/>
            <a:r>
              <a:rPr lang="zh-CN" altLang="en-US" sz="1100" b="1" dirty="0"/>
              <a:t>输电</a:t>
            </a:r>
            <a:r>
              <a:rPr lang="zh-CN" altLang="en-US" sz="1100" dirty="0"/>
              <a:t>：通过输电线路地理信息数字化，提高线路抗灾能力；线路状态监测和状态检修；线路综合防灾与安全保障信息共享体系的建立</a:t>
            </a:r>
            <a:endParaRPr lang="zh-CN" altLang="en-US" sz="1100" dirty="0"/>
          </a:p>
          <a:p>
            <a:pPr marL="144780" lvl="1" indent="-142875" defTabSz="895350" eaLnBrk="1" hangingPunct="1"/>
            <a:r>
              <a:rPr lang="zh-CN" altLang="en-US" sz="1100" b="1" dirty="0"/>
              <a:t>变电</a:t>
            </a:r>
            <a:r>
              <a:rPr lang="zh-CN" altLang="en-US" sz="1100" dirty="0"/>
              <a:t>：加强智能设备的灵活、柔性控制和调节；应对由于大区互联、新能源大规模接入所带来的运行方式多变、潮流走向转换频繁的运行需求</a:t>
            </a:r>
            <a:endParaRPr lang="zh-CN" altLang="en-US" sz="1100" dirty="0"/>
          </a:p>
          <a:p>
            <a:pPr marL="144780" lvl="1" indent="-142875" defTabSz="895350" eaLnBrk="1" hangingPunct="1"/>
            <a:r>
              <a:rPr lang="zh-CN" altLang="en-US" sz="1100" b="1" dirty="0"/>
              <a:t>配电</a:t>
            </a:r>
            <a:r>
              <a:rPr lang="zh-CN" altLang="en-US" sz="1100" dirty="0"/>
              <a:t>：加强配XX路标准化与配电信息一体化建设；加强基于地理信息平台的配电生产管理；实现智能配电管理和关键绩效管理 </a:t>
            </a:r>
            <a:endParaRPr lang="zh-CN" altLang="en-US" sz="1100" dirty="0"/>
          </a:p>
          <a:p>
            <a:pPr marL="144780" lvl="1" indent="-142875" defTabSz="895350" eaLnBrk="1" hangingPunct="1"/>
            <a:r>
              <a:rPr lang="zh-CN" altLang="en-US" sz="1100" b="1" dirty="0"/>
              <a:t>调度</a:t>
            </a:r>
            <a:r>
              <a:rPr lang="zh-CN" altLang="en-US" sz="1100" dirty="0"/>
              <a:t>：节能发电调度与环保管理；实施监控与预警；一体化智能调度</a:t>
            </a:r>
            <a:endParaRPr lang="zh-CN" altLang="en-US" sz="1100" dirty="0"/>
          </a:p>
          <a:p>
            <a:pPr marL="144780" lvl="1" indent="-142875" defTabSz="895350" eaLnBrk="1" hangingPunct="1"/>
            <a:endParaRPr lang="zh-CN" altLang="en-US" sz="1100" b="1" dirty="0"/>
          </a:p>
        </p:txBody>
      </p:sp>
      <p:sp>
        <p:nvSpPr>
          <p:cNvPr id="100367" name="Rectangle 18"/>
          <p:cNvSpPr/>
          <p:nvPr>
            <p:custDataLst>
              <p:tags r:id="rId16"/>
            </p:custDataLst>
          </p:nvPr>
        </p:nvSpPr>
        <p:spPr>
          <a:xfrm>
            <a:off x="5467350" y="3436938"/>
            <a:ext cx="3189288" cy="23698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应用：</a:t>
            </a:r>
            <a:endParaRPr lang="zh-CN" altLang="en-US" sz="1100" dirty="0"/>
          </a:p>
          <a:p>
            <a:pPr marL="144780" lvl="1" indent="-142875" defTabSz="895350" eaLnBrk="1" hangingPunct="1"/>
            <a:r>
              <a:rPr lang="zh-CN" altLang="en-US" sz="1100" dirty="0"/>
              <a:t>强化XX规划</a:t>
            </a:r>
            <a:endParaRPr lang="zh-CN" altLang="en-US" sz="1100" dirty="0"/>
          </a:p>
          <a:p>
            <a:pPr marL="144780" lvl="1" indent="-142875" defTabSz="895350" eaLnBrk="1" hangingPunct="1"/>
            <a:r>
              <a:rPr lang="zh-CN" altLang="en-US" sz="1100" dirty="0"/>
              <a:t>停电管理</a:t>
            </a:r>
            <a:endParaRPr lang="zh-CN" altLang="en-US" sz="1100" dirty="0"/>
          </a:p>
          <a:p>
            <a:pPr marL="144780" lvl="1" indent="-142875" defTabSz="895350" eaLnBrk="1" hangingPunct="1"/>
            <a:r>
              <a:rPr lang="zh-CN" altLang="en-US" sz="1100" dirty="0">
                <a:cs typeface="Arial" panose="020B0604020202020204" pitchFamily="34" charset="0"/>
              </a:rPr>
              <a:t>微XX管理</a:t>
            </a:r>
            <a:endParaRPr lang="zh-CN" altLang="en-US" sz="1100" dirty="0">
              <a:cs typeface="Arial" panose="020B0604020202020204" pitchFamily="34" charset="0"/>
            </a:endParaRPr>
          </a:p>
          <a:p>
            <a:pPr marL="144780" lvl="1" indent="-142875" defTabSz="895350" eaLnBrk="1" hangingPunct="1"/>
            <a:r>
              <a:rPr lang="zh-CN" altLang="en-US" sz="1100" dirty="0"/>
              <a:t>广域测量</a:t>
            </a:r>
            <a:endParaRPr lang="zh-CN" altLang="en-US" sz="1100" dirty="0"/>
          </a:p>
          <a:p>
            <a:pPr marL="144780" lvl="1" indent="-142875" defTabSz="895350" eaLnBrk="1" hangingPunct="1"/>
            <a:r>
              <a:rPr lang="zh-CN" altLang="en-US" sz="1100" dirty="0"/>
              <a:t>变电生成管理及</a:t>
            </a:r>
            <a:r>
              <a:rPr lang="zh-CN" altLang="en-US" sz="1100" dirty="0">
                <a:cs typeface="Arial" panose="020B0604020202020204" pitchFamily="34" charset="0"/>
              </a:rPr>
              <a:t>设备状态有效监控</a:t>
            </a:r>
            <a:endParaRPr lang="zh-CN" altLang="en-US" sz="1100" dirty="0">
              <a:cs typeface="Arial" panose="020B0604020202020204" pitchFamily="34" charset="0"/>
            </a:endParaRPr>
          </a:p>
          <a:p>
            <a:pPr marL="144780" lvl="1" indent="-142875" defTabSz="895350" eaLnBrk="1" hangingPunct="1"/>
            <a:r>
              <a:rPr lang="zh-CN" altLang="en-US" sz="1100" dirty="0"/>
              <a:t>电压无功综合控制</a:t>
            </a:r>
            <a:endParaRPr lang="zh-CN" altLang="en-US" sz="1100" dirty="0"/>
          </a:p>
          <a:p>
            <a:pPr marL="144780" lvl="1" indent="-142875" defTabSz="895350" eaLnBrk="1" hangingPunct="1"/>
            <a:r>
              <a:rPr lang="zh-CN" altLang="en-US" sz="1100" dirty="0">
                <a:cs typeface="Arial" panose="020B0604020202020204" pitchFamily="34" charset="0"/>
              </a:rPr>
              <a:t>输电线路三维</a:t>
            </a:r>
            <a:r>
              <a:rPr lang="en-US" altLang="zh-CN" sz="1100" dirty="0">
                <a:cs typeface="Arial" panose="020B0604020202020204" pitchFamily="34" charset="0"/>
              </a:rPr>
              <a:t>GIS</a:t>
            </a:r>
            <a:endParaRPr lang="zh-CN" altLang="en-US" sz="1100" dirty="0">
              <a:cs typeface="Arial" panose="020B0604020202020204" pitchFamily="34" charset="0"/>
            </a:endParaRPr>
          </a:p>
          <a:p>
            <a:pPr marL="144780" lvl="1" indent="-142875" defTabSz="895350" eaLnBrk="1" hangingPunct="1"/>
            <a:r>
              <a:rPr lang="zh-CN" altLang="en-US" sz="1100" dirty="0">
                <a:cs typeface="Arial" panose="020B0604020202020204" pitchFamily="34" charset="0"/>
              </a:rPr>
              <a:t>线路资产全寿命管理</a:t>
            </a:r>
            <a:endParaRPr lang="zh-CN" altLang="en-US" sz="1100" dirty="0">
              <a:cs typeface="Arial" panose="020B0604020202020204" pitchFamily="34" charset="0"/>
            </a:endParaRPr>
          </a:p>
          <a:p>
            <a:pPr marL="144780" lvl="1" indent="-142875" defTabSz="895350" eaLnBrk="1" hangingPunct="1"/>
            <a:r>
              <a:rPr lang="zh-CN" altLang="en-US" sz="1100" dirty="0">
                <a:cs typeface="Arial" panose="020B0604020202020204" pitchFamily="34" charset="0"/>
              </a:rPr>
              <a:t>线路勘测数字化、可视化、信息标准化</a:t>
            </a:r>
            <a:endParaRPr lang="zh-CN" altLang="en-US" sz="1100" dirty="0">
              <a:cs typeface="Arial" panose="020B0604020202020204" pitchFamily="34" charset="0"/>
            </a:endParaRPr>
          </a:p>
          <a:p>
            <a:pPr marL="144780" lvl="1" indent="-142875" defTabSz="895350" eaLnBrk="1" hangingPunct="1"/>
            <a:r>
              <a:rPr lang="zh-CN" altLang="en-US" sz="1100" dirty="0"/>
              <a:t>配电自生产管理，</a:t>
            </a:r>
            <a:endParaRPr lang="zh-CN" altLang="en-US" sz="1100" dirty="0"/>
          </a:p>
          <a:p>
            <a:pPr marL="144780" lvl="1" indent="-142875" defTabSz="895350" eaLnBrk="1" hangingPunct="1"/>
            <a:r>
              <a:rPr lang="zh-CN" altLang="en-US" sz="1100" dirty="0">
                <a:cs typeface="Arial" panose="020B0604020202020204" pitchFamily="34" charset="0"/>
              </a:rPr>
              <a:t>配XX标准化与配电信息统一发布</a:t>
            </a:r>
            <a:endParaRPr lang="zh-CN" altLang="en-US" sz="1100" dirty="0">
              <a:cs typeface="Arial" panose="020B0604020202020204" pitchFamily="34" charset="0"/>
            </a:endParaRPr>
          </a:p>
          <a:p>
            <a:pPr marL="144780" lvl="1" indent="-142875" defTabSz="895350" eaLnBrk="1" hangingPunct="1"/>
            <a:r>
              <a:rPr lang="zh-CN" altLang="en-US" sz="1100" dirty="0">
                <a:cs typeface="Arial" panose="020B0604020202020204" pitchFamily="34" charset="0"/>
              </a:rPr>
              <a:t>节能发电调度与环保管理</a:t>
            </a:r>
            <a:endParaRPr lang="zh-CN" altLang="en-US" sz="1100" dirty="0">
              <a:cs typeface="Arial" panose="020B0604020202020204" pitchFamily="34" charset="0"/>
            </a:endParaRPr>
          </a:p>
          <a:p>
            <a:pPr marL="144780" lvl="1" indent="-142875" defTabSz="895350" eaLnBrk="1" hangingPunct="1"/>
            <a:r>
              <a:rPr lang="zh-CN" altLang="en-US" sz="1100" dirty="0">
                <a:cs typeface="Arial" panose="020B0604020202020204" pitchFamily="34" charset="0"/>
              </a:rPr>
              <a:t>实时监控与预警</a:t>
            </a:r>
            <a:endParaRPr lang="zh-CN" altLang="en-US" sz="1100" dirty="0">
              <a:ea typeface="Arial" panose="020B0604020202020204" pitchFamily="34" charset="0"/>
            </a:endParaRPr>
          </a:p>
        </p:txBody>
      </p:sp>
      <p:sp>
        <p:nvSpPr>
          <p:cNvPr id="100368" name="Line 19"/>
          <p:cNvSpPr/>
          <p:nvPr>
            <p:custDataLst>
              <p:tags r:id="rId17"/>
            </p:custDataLst>
          </p:nvPr>
        </p:nvSpPr>
        <p:spPr>
          <a:xfrm>
            <a:off x="1828800" y="3322638"/>
            <a:ext cx="6735763" cy="0"/>
          </a:xfrm>
          <a:prstGeom prst="line">
            <a:avLst/>
          </a:prstGeom>
          <a:ln w="12700" cap="flat" cmpd="sng">
            <a:solidFill>
              <a:schemeClr val="tx1"/>
            </a:solidFill>
            <a:prstDash val="dash"/>
            <a:headEnd type="none" w="med" len="med"/>
            <a:tailEnd type="none" w="med" len="med"/>
          </a:ln>
        </p:spPr>
      </p:sp>
      <p:sp>
        <p:nvSpPr>
          <p:cNvPr id="100369" name="Rectangle 21"/>
          <p:cNvSpPr/>
          <p:nvPr>
            <p:custDataLst>
              <p:tags r:id="rId18"/>
            </p:custDataLst>
          </p:nvPr>
        </p:nvSpPr>
        <p:spPr>
          <a:xfrm>
            <a:off x="5495925" y="5808663"/>
            <a:ext cx="3305175" cy="5048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100" b="1" dirty="0"/>
              <a:t>集成：</a:t>
            </a:r>
            <a:endParaRPr lang="zh-CN" altLang="en-US" sz="1100" b="1" dirty="0"/>
          </a:p>
          <a:p>
            <a:pPr marL="144780" lvl="1" indent="-142875" defTabSz="895350" eaLnBrk="1" hangingPunct="1"/>
            <a:r>
              <a:rPr lang="zh-CN" altLang="en-US" sz="1100" dirty="0"/>
              <a:t>实现自动化控制及信息系统的“无缝”耦合</a:t>
            </a:r>
            <a:endParaRPr lang="zh-CN" altLang="en-US" sz="1100" dirty="0"/>
          </a:p>
          <a:p>
            <a:pPr marL="144780" lvl="1" indent="-142875" defTabSz="895350" eaLnBrk="1" hangingPunct="1"/>
            <a:r>
              <a:rPr lang="zh-CN" altLang="en-US" sz="1100" dirty="0"/>
              <a:t>海量实时数据整合</a:t>
            </a:r>
            <a:endParaRPr lang="zh-CN" altLang="en-US" sz="1100" dirty="0"/>
          </a:p>
        </p:txBody>
      </p:sp>
      <p:sp>
        <p:nvSpPr>
          <p:cNvPr id="100370" name="McK Footnote"/>
          <p:cNvSpPr txBox="1"/>
          <p:nvPr>
            <p:custDataLst>
              <p:tags r:id="rId19"/>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sp>
        <p:nvSpPr>
          <p:cNvPr id="100371" name="Rectangle 26"/>
          <p:cNvSpPr/>
          <p:nvPr>
            <p:custDataLst>
              <p:tags r:id="rId20"/>
            </p:custDataLst>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00372" name="WordArt 27"/>
          <p:cNvSpPr>
            <a:spLocks noTextEdit="1"/>
          </p:cNvSpPr>
          <p:nvPr>
            <p:custDataLst>
              <p:tags r:id="rId21"/>
            </p:custDataLst>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100373" name="AutoShape 28"/>
          <p:cNvSpPr/>
          <p:nvPr>
            <p:custDataLst>
              <p:tags r:id="rId22"/>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00374" name="AutoShape 29"/>
          <p:cNvCxnSpPr>
            <a:stCxn id="100373" idx="2"/>
            <a:endCxn id="100373" idx="4"/>
          </p:cNvCxnSpPr>
          <p:nvPr>
            <p:custDataLst>
              <p:tags r:id="rId23"/>
            </p:custDataLst>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00375" name="AutoShape 30"/>
          <p:cNvCxnSpPr>
            <a:stCxn id="100373" idx="4"/>
            <a:endCxn id="100373" idx="6"/>
          </p:cNvCxnSpPr>
          <p:nvPr>
            <p:custDataLst>
              <p:tags r:id="rId24"/>
            </p:custDataLst>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grpSp>
        <p:nvGrpSpPr>
          <p:cNvPr id="100376" name="Group 32"/>
          <p:cNvGrpSpPr/>
          <p:nvPr/>
        </p:nvGrpSpPr>
        <p:grpSpPr>
          <a:xfrm rot="-1054568">
            <a:off x="5922963" y="1954213"/>
            <a:ext cx="2428875" cy="377825"/>
            <a:chOff x="282" y="1036"/>
            <a:chExt cx="1844" cy="560"/>
          </a:xfrm>
        </p:grpSpPr>
        <p:sp>
          <p:nvSpPr>
            <p:cNvPr id="2793505" name="WordArt 33"/>
            <p:cNvSpPr>
              <a:spLocks noChangeArrowheads="1" noChangeShapeType="1" noTextEdit="1"/>
            </p:cNvSpPr>
            <p:nvPr>
              <p:custDataLst>
                <p:tags r:id="rId25"/>
              </p:custDataLst>
            </p:nvPr>
          </p:nvSpPr>
          <p:spPr bwMode="gray">
            <a:xfrm rot="-164984">
              <a:off x="386" y="1156"/>
              <a:ext cx="1636" cy="321"/>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在未来</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3-5</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年内对</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IT</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架构无明显影响</a:t>
              </a:r>
              <a:endPar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endParaRPr>
            </a:p>
          </p:txBody>
        </p:sp>
        <p:sp>
          <p:nvSpPr>
            <p:cNvPr id="100381" name="AutoShape 34"/>
            <p:cNvSpPr/>
            <p:nvPr>
              <p:custDataLst>
                <p:tags r:id="rId26"/>
              </p:custDataLst>
            </p:nvPr>
          </p:nvSpPr>
          <p:spPr>
            <a:xfrm rot="-164984">
              <a:off x="282" y="1036"/>
              <a:ext cx="1844" cy="560"/>
            </a:xfrm>
            <a:prstGeom prst="roundRect">
              <a:avLst>
                <a:gd name="adj" fmla="val 16667"/>
              </a:avLst>
            </a:prstGeom>
            <a:noFill/>
            <a:ln w="57150" cap="flat" cmpd="thinThick">
              <a:solidFill>
                <a:schemeClr val="accent2"/>
              </a:solidFill>
              <a:prstDash val="solid"/>
              <a:headEnd type="none" w="med" len="med"/>
              <a:tailEnd type="none" w="med" len="med"/>
            </a:ln>
          </p:spPr>
          <p:txBody>
            <a:bodyPr wrap="none" anchor="ctr" anchorCtr="0"/>
            <a:p>
              <a:pPr algn="ctr" eaLnBrk="1" hangingPunct="1"/>
              <a:endParaRPr lang="zh-CN" altLang="zh-CN" dirty="0">
                <a:latin typeface="Arial" panose="020B0604020202020204" pitchFamily="34" charset="0"/>
              </a:endParaRPr>
            </a:p>
          </p:txBody>
        </p:sp>
      </p:grpSp>
      <p:grpSp>
        <p:nvGrpSpPr>
          <p:cNvPr id="100377" name="Group 36"/>
          <p:cNvGrpSpPr/>
          <p:nvPr/>
        </p:nvGrpSpPr>
        <p:grpSpPr>
          <a:xfrm rot="-1054568">
            <a:off x="5975350" y="4370388"/>
            <a:ext cx="2428875" cy="377825"/>
            <a:chOff x="282" y="1036"/>
            <a:chExt cx="1844" cy="560"/>
          </a:xfrm>
        </p:grpSpPr>
        <p:sp>
          <p:nvSpPr>
            <p:cNvPr id="2793509" name="WordArt 37"/>
            <p:cNvSpPr>
              <a:spLocks noChangeArrowheads="1" noChangeShapeType="1" noTextEdit="1"/>
            </p:cNvSpPr>
            <p:nvPr>
              <p:custDataLst>
                <p:tags r:id="rId27"/>
              </p:custDataLst>
            </p:nvPr>
          </p:nvSpPr>
          <p:spPr bwMode="gray">
            <a:xfrm rot="-164984">
              <a:off x="386" y="1156"/>
              <a:ext cx="1636" cy="321"/>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在未来</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3-5</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年内对</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IT</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架构无明显影响</a:t>
              </a:r>
              <a:endPar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endParaRPr>
            </a:p>
          </p:txBody>
        </p:sp>
        <p:sp>
          <p:nvSpPr>
            <p:cNvPr id="100379" name="AutoShape 38"/>
            <p:cNvSpPr/>
            <p:nvPr>
              <p:custDataLst>
                <p:tags r:id="rId28"/>
              </p:custDataLst>
            </p:nvPr>
          </p:nvSpPr>
          <p:spPr>
            <a:xfrm rot="-164984">
              <a:off x="282" y="1036"/>
              <a:ext cx="1844" cy="560"/>
            </a:xfrm>
            <a:prstGeom prst="roundRect">
              <a:avLst>
                <a:gd name="adj" fmla="val 16667"/>
              </a:avLst>
            </a:prstGeom>
            <a:noFill/>
            <a:ln w="57150" cap="flat" cmpd="thinThick">
              <a:solidFill>
                <a:schemeClr val="accent2"/>
              </a:solidFill>
              <a:prstDash val="solid"/>
              <a:headEnd type="none" w="med" len="med"/>
              <a:tailEnd type="none" w="med" len="med"/>
            </a:ln>
          </p:spPr>
          <p:txBody>
            <a:bodyPr wrap="none" anchor="ctr" anchorCtr="0"/>
            <a:p>
              <a:pPr algn="ctr" eaLnBrk="1" hangingPunct="1"/>
              <a:endParaRPr lang="zh-CN" altLang="zh-CN" dirty="0">
                <a:latin typeface="Arial" panose="020B0604020202020204" pitchFamily="34" charset="0"/>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graphicFrame>
        <p:nvGraphicFramePr>
          <p:cNvPr id="102403" name="Rectangle 40" hidden="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09" name="" r:id="rId2" imgW="0" imgH="0" progId="TCLayout.ActiveDocument.1">
                  <p:embed/>
                </p:oleObj>
              </mc:Choice>
              <mc:Fallback>
                <p:oleObj name="" r:id="rId2" imgW="0" imgH="0" progId="TCLayout.ActiveDocument.1">
                  <p:embed/>
                  <p:pic>
                    <p:nvPicPr>
                      <p:cNvPr id="0" name="图片 3108"/>
                      <p:cNvPicPr/>
                      <p:nvPr/>
                    </p:nvPicPr>
                    <p:blipFill>
                      <a:blip/>
                      <a:stretch>
                        <a:fillRect/>
                      </a:stretch>
                    </p:blipFill>
                    <p:spPr>
                      <a:xfrm>
                        <a:off x="0" y="0"/>
                        <a:ext cx="158750" cy="158750"/>
                      </a:xfrm>
                      <a:prstGeom prst="rect">
                        <a:avLst/>
                      </a:prstGeom>
                      <a:noFill/>
                      <a:ln w="38100">
                        <a:noFill/>
                        <a:miter/>
                      </a:ln>
                    </p:spPr>
                  </p:pic>
                </p:oleObj>
              </mc:Fallback>
            </mc:AlternateContent>
          </a:graphicData>
        </a:graphic>
      </p:graphicFrame>
      <p:sp>
        <p:nvSpPr>
          <p:cNvPr id="102404" name="Rectangle 39"/>
          <p:cNvSpPr/>
          <p:nvPr>
            <p:custDataLst>
              <p:tags r:id="rId3"/>
            </p:custDataLst>
          </p:nvPr>
        </p:nvSpPr>
        <p:spPr>
          <a:xfrm>
            <a:off x="5467350" y="3781425"/>
            <a:ext cx="3189288" cy="21539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应用：</a:t>
            </a:r>
            <a:r>
              <a:rPr lang="zh-CN" altLang="en-US" sz="1400" dirty="0"/>
              <a:t>实现新增功能</a:t>
            </a:r>
            <a:endParaRPr lang="zh-CN" altLang="en-US" sz="1400" dirty="0"/>
          </a:p>
          <a:p>
            <a:pPr marL="144780" lvl="1" indent="-142875" defTabSz="895350" eaLnBrk="1" hangingPunct="1"/>
            <a:r>
              <a:rPr lang="zh-CN" altLang="en-US" sz="1400" dirty="0"/>
              <a:t>储能相关应用</a:t>
            </a:r>
            <a:endParaRPr lang="zh-CN" altLang="en-US" sz="1400" dirty="0"/>
          </a:p>
          <a:p>
            <a:pPr marL="144780" lvl="1" indent="-142875" defTabSz="895350" eaLnBrk="1" hangingPunct="1"/>
            <a:r>
              <a:rPr lang="zh-CN" altLang="en-US" sz="1400" dirty="0"/>
              <a:t>强化供应商管理</a:t>
            </a:r>
            <a:endParaRPr lang="zh-CN" altLang="en-US" sz="1400" dirty="0"/>
          </a:p>
          <a:p>
            <a:pPr marL="144780" lvl="1" indent="-142875" defTabSz="895350" eaLnBrk="1" hangingPunct="1"/>
            <a:r>
              <a:rPr lang="zh-CN" altLang="en-US" sz="1400" dirty="0"/>
              <a:t>支持适合我国能源分布和XX布局特点的能源标准化接入</a:t>
            </a:r>
            <a:endParaRPr lang="zh-CN" altLang="en-US" sz="1400" dirty="0"/>
          </a:p>
          <a:p>
            <a:pPr marL="144780" lvl="1" indent="-142875" defTabSz="895350" eaLnBrk="1" hangingPunct="1"/>
            <a:r>
              <a:rPr lang="zh-CN" altLang="en-US" sz="1400" dirty="0"/>
              <a:t>支持风电功率预测；</a:t>
            </a:r>
            <a:endParaRPr lang="zh-CN" altLang="en-US" sz="1400" dirty="0"/>
          </a:p>
          <a:p>
            <a:pPr marL="144780" lvl="1" indent="-142875" defTabSz="895350" eaLnBrk="1" hangingPunct="1"/>
            <a:r>
              <a:rPr lang="zh-CN" altLang="en-US" sz="1400" dirty="0"/>
              <a:t>支持太阳能发电功率预测和调度管理</a:t>
            </a:r>
            <a:endParaRPr lang="zh-CN" altLang="en-US" sz="1400" dirty="0"/>
          </a:p>
          <a:p>
            <a:pPr marL="144780" lvl="1" indent="-142875" defTabSz="895350" eaLnBrk="1" hangingPunct="1"/>
            <a:endParaRPr lang="zh-CN" altLang="en-US" sz="1400" dirty="0"/>
          </a:p>
          <a:p>
            <a:pPr lvl="0" defTabSz="895350" eaLnBrk="1" hangingPunct="1"/>
            <a:r>
              <a:rPr lang="zh-CN" altLang="en-US" sz="1400" b="1" dirty="0"/>
              <a:t>数据：</a:t>
            </a:r>
            <a:endParaRPr lang="zh-CN" altLang="en-US" sz="1400" b="1" dirty="0"/>
          </a:p>
          <a:p>
            <a:pPr marL="144780" lvl="1" indent="-142875" defTabSz="895350" eaLnBrk="1" hangingPunct="1"/>
            <a:r>
              <a:rPr lang="zh-CN" altLang="en-US" sz="1400" dirty="0"/>
              <a:t>购电决策的数据与分析能力</a:t>
            </a:r>
            <a:endParaRPr lang="en-US" altLang="zh-CN" sz="1400" dirty="0"/>
          </a:p>
        </p:txBody>
      </p:sp>
      <p:sp>
        <p:nvSpPr>
          <p:cNvPr id="102405" name="Rectangle 2"/>
          <p:cNvSpPr>
            <a:spLocks noGrp="1"/>
          </p:cNvSpPr>
          <p:nvPr>
            <p:ph type="title"/>
            <p:custDataLst>
              <p:tags r:id="rId4"/>
            </p:custDataLst>
          </p:nvPr>
        </p:nvSpPr>
        <p:spPr>
          <a:xfrm>
            <a:off x="558800" y="260350"/>
            <a:ext cx="7175500" cy="365125"/>
          </a:xfrm>
          <a:ln/>
        </p:spPr>
        <p:txBody>
          <a:bodyPr vert="horz" wrap="square" lIns="0" tIns="0" rIns="0" bIns="0" anchor="t" anchorCtr="0">
            <a:spAutoFit/>
          </a:bodyPr>
          <a:p>
            <a:pPr eaLnBrk="1" hangingPunct="1"/>
            <a:r>
              <a:rPr lang="zh-CN" altLang="en-US" dirty="0"/>
              <a:t>各能力建设主题的重点及对</a:t>
            </a:r>
            <a:r>
              <a:rPr lang="en-US" altLang="zh-CN" dirty="0"/>
              <a:t>IT</a:t>
            </a:r>
            <a:r>
              <a:rPr lang="zh-CN" altLang="en-US" dirty="0"/>
              <a:t>的要求 </a:t>
            </a:r>
            <a:r>
              <a:rPr lang="en-US" altLang="zh-CN" dirty="0"/>
              <a:t>(4/8)</a:t>
            </a:r>
            <a:endParaRPr lang="en-US" altLang="zh-CN" dirty="0"/>
          </a:p>
        </p:txBody>
      </p:sp>
      <p:sp>
        <p:nvSpPr>
          <p:cNvPr id="102406" name="Rectangle 4"/>
          <p:cNvSpPr/>
          <p:nvPr>
            <p:custDataLst>
              <p:tags r:id="rId5"/>
            </p:custDataLst>
          </p:nvPr>
        </p:nvSpPr>
        <p:spPr>
          <a:xfrm>
            <a:off x="295275" y="1150938"/>
            <a:ext cx="1082675" cy="5075237"/>
          </a:xfrm>
          <a:prstGeom prst="rect">
            <a:avLst/>
          </a:prstGeom>
          <a:solidFill>
            <a:schemeClr val="hlink"/>
          </a:solidFill>
          <a:ln w="9525">
            <a:noFill/>
          </a:ln>
        </p:spPr>
        <p:txBody>
          <a:bodyPr wrap="none" anchor="ctr" anchorCtr="0"/>
          <a:p>
            <a:pPr algn="ctr" eaLnBrk="1" hangingPunct="1"/>
            <a:endParaRPr lang="zh-CN" altLang="zh-CN" dirty="0">
              <a:latin typeface="Arial" panose="020B0604020202020204" pitchFamily="34" charset="0"/>
            </a:endParaRPr>
          </a:p>
        </p:txBody>
      </p:sp>
      <p:sp>
        <p:nvSpPr>
          <p:cNvPr id="102407" name="Rectangle 5"/>
          <p:cNvSpPr/>
          <p:nvPr>
            <p:custDataLst>
              <p:tags r:id="rId6"/>
            </p:custDataLst>
          </p:nvPr>
        </p:nvSpPr>
        <p:spPr>
          <a:xfrm>
            <a:off x="1839913" y="984250"/>
            <a:ext cx="3324225"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能力建设重点</a:t>
            </a:r>
            <a:endParaRPr lang="zh-CN" altLang="en-US" sz="1400" b="1" dirty="0"/>
          </a:p>
        </p:txBody>
      </p:sp>
      <p:sp>
        <p:nvSpPr>
          <p:cNvPr id="102408" name="Line 6"/>
          <p:cNvSpPr/>
          <p:nvPr>
            <p:custDataLst>
              <p:tags r:id="rId7"/>
            </p:custDataLst>
          </p:nvPr>
        </p:nvSpPr>
        <p:spPr>
          <a:xfrm>
            <a:off x="1830388" y="1214438"/>
            <a:ext cx="3408362" cy="1587"/>
          </a:xfrm>
          <a:prstGeom prst="line">
            <a:avLst/>
          </a:prstGeom>
          <a:ln w="12700" cap="flat" cmpd="sng">
            <a:solidFill>
              <a:schemeClr val="tx1"/>
            </a:solidFill>
            <a:prstDash val="solid"/>
            <a:headEnd type="none" w="med" len="med"/>
            <a:tailEnd type="none" w="med" len="med"/>
          </a:ln>
        </p:spPr>
      </p:sp>
      <p:sp>
        <p:nvSpPr>
          <p:cNvPr id="102409" name="Rectangle 7"/>
          <p:cNvSpPr/>
          <p:nvPr>
            <p:custDataLst>
              <p:tags r:id="rId8"/>
            </p:custDataLst>
          </p:nvPr>
        </p:nvSpPr>
        <p:spPr>
          <a:xfrm>
            <a:off x="5467350" y="984250"/>
            <a:ext cx="3068638"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对</a:t>
            </a:r>
            <a:r>
              <a:rPr lang="en-US" altLang="zh-CN" sz="1400" b="1" dirty="0"/>
              <a:t>IT</a:t>
            </a:r>
            <a:r>
              <a:rPr lang="zh-CN" altLang="en-US" sz="1400" b="1" dirty="0"/>
              <a:t>的要求</a:t>
            </a:r>
            <a:endParaRPr lang="zh-CN" altLang="en-US" sz="1400" b="1" dirty="0"/>
          </a:p>
        </p:txBody>
      </p:sp>
      <p:sp>
        <p:nvSpPr>
          <p:cNvPr id="102410" name="Line 8"/>
          <p:cNvSpPr/>
          <p:nvPr>
            <p:custDataLst>
              <p:tags r:id="rId9"/>
            </p:custDataLst>
          </p:nvPr>
        </p:nvSpPr>
        <p:spPr>
          <a:xfrm>
            <a:off x="5457825" y="1214438"/>
            <a:ext cx="3146425" cy="0"/>
          </a:xfrm>
          <a:prstGeom prst="line">
            <a:avLst/>
          </a:prstGeom>
          <a:ln w="12700" cap="flat" cmpd="sng">
            <a:solidFill>
              <a:schemeClr val="tx1"/>
            </a:solidFill>
            <a:prstDash val="solid"/>
            <a:headEnd type="none" w="med" len="med"/>
            <a:tailEnd type="none" w="med" len="med"/>
          </a:ln>
        </p:spPr>
      </p:sp>
      <p:grpSp>
        <p:nvGrpSpPr>
          <p:cNvPr id="102411" name="Group 9"/>
          <p:cNvGrpSpPr/>
          <p:nvPr/>
        </p:nvGrpSpPr>
        <p:grpSpPr>
          <a:xfrm>
            <a:off x="695325" y="1260475"/>
            <a:ext cx="1054100" cy="695325"/>
            <a:chOff x="2400" y="1968"/>
            <a:chExt cx="960" cy="960"/>
          </a:xfrm>
        </p:grpSpPr>
        <p:sp>
          <p:nvSpPr>
            <p:cNvPr id="102431" name="Rectangle 10"/>
            <p:cNvSpPr/>
            <p:nvPr>
              <p:custDataLst>
                <p:tags r:id="rId10"/>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2432" name="Rectangle 11"/>
            <p:cNvSpPr/>
            <p:nvPr>
              <p:custDataLst>
                <p:tags r:id="rId11"/>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1.8 </a:t>
              </a:r>
              <a:r>
                <a:rPr lang="zh-CN" altLang="en-US" sz="1400" b="1" dirty="0"/>
                <a:t>能量全过程管理</a:t>
              </a:r>
              <a:endParaRPr lang="zh-CN" altLang="en-US" sz="1400" b="1" dirty="0"/>
            </a:p>
          </p:txBody>
        </p:sp>
      </p:grpSp>
      <p:sp>
        <p:nvSpPr>
          <p:cNvPr id="102412" name="Rectangle 12"/>
          <p:cNvSpPr/>
          <p:nvPr>
            <p:custDataLst>
              <p:tags r:id="rId12"/>
            </p:custDataLst>
          </p:nvPr>
        </p:nvSpPr>
        <p:spPr>
          <a:xfrm>
            <a:off x="1839913" y="1260475"/>
            <a:ext cx="3324225" cy="86169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buSzTx/>
            </a:pPr>
            <a:r>
              <a:rPr lang="zh-CN" altLang="en-US" sz="1400" b="1" dirty="0"/>
              <a:t>实现智能XX电力流、业务流和信息流的高度融合</a:t>
            </a:r>
            <a:r>
              <a:rPr lang="zh-CN" altLang="en-US" sz="1400" dirty="0"/>
              <a:t>，更好的利用智能XX带来的大量信息和自动化，提高电力需求侧和供给侧的良性互动，全面支持智能XX的分析决策</a:t>
            </a:r>
            <a:endParaRPr lang="zh-CN" altLang="en-US" sz="1400" dirty="0"/>
          </a:p>
        </p:txBody>
      </p:sp>
      <p:sp>
        <p:nvSpPr>
          <p:cNvPr id="102413" name="Rectangle 13"/>
          <p:cNvSpPr/>
          <p:nvPr>
            <p:custDataLst>
              <p:tags r:id="rId13"/>
            </p:custDataLst>
          </p:nvPr>
        </p:nvSpPr>
        <p:spPr>
          <a:xfrm>
            <a:off x="5467350" y="1260475"/>
            <a:ext cx="3068638" cy="21539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应用：</a:t>
            </a:r>
            <a:endParaRPr lang="zh-CN" altLang="en-US" sz="1400" b="1" dirty="0"/>
          </a:p>
          <a:p>
            <a:pPr marL="144780" lvl="1" indent="-142875" defTabSz="895350" eaLnBrk="1" hangingPunct="1"/>
            <a:r>
              <a:rPr lang="zh-CN" altLang="en-US" sz="1400" dirty="0"/>
              <a:t>支持XX运行数据监控</a:t>
            </a:r>
            <a:endParaRPr lang="zh-CN" altLang="en-US" sz="1400" dirty="0"/>
          </a:p>
          <a:p>
            <a:pPr marL="144780" lvl="1" indent="-142875" defTabSz="895350" eaLnBrk="1" hangingPunct="1"/>
            <a:r>
              <a:rPr lang="zh-CN" altLang="en-US" sz="1400" dirty="0"/>
              <a:t>支持用户用电信息监控</a:t>
            </a:r>
            <a:endParaRPr lang="zh-CN" altLang="en-US" sz="1400" dirty="0"/>
          </a:p>
          <a:p>
            <a:pPr marL="144780" lvl="1" indent="-142875" defTabSz="895350" eaLnBrk="1" hangingPunct="1"/>
            <a:r>
              <a:rPr lang="zh-CN" altLang="en-US" sz="1400" dirty="0"/>
              <a:t>支持用电信息采集</a:t>
            </a:r>
            <a:endParaRPr lang="zh-CN" altLang="en-US" sz="1400" dirty="0"/>
          </a:p>
          <a:p>
            <a:pPr lvl="0" defTabSz="895350" eaLnBrk="1" hangingPunct="1"/>
            <a:r>
              <a:rPr lang="zh-CN" altLang="en-US" sz="1400" b="1" dirty="0"/>
              <a:t>集成：</a:t>
            </a:r>
            <a:endParaRPr lang="zh-CN" altLang="en-US" sz="1400" b="1" dirty="0"/>
          </a:p>
          <a:p>
            <a:pPr marL="144780" lvl="1" indent="-142875" defTabSz="895350" eaLnBrk="1" hangingPunct="1"/>
            <a:r>
              <a:rPr lang="zh-CN" altLang="en-US" sz="1400" dirty="0"/>
              <a:t>实现自动化控制及信息系统的“无缝”耦合</a:t>
            </a:r>
            <a:endParaRPr lang="zh-CN" altLang="en-US" sz="1400" dirty="0"/>
          </a:p>
          <a:p>
            <a:pPr marL="144780" lvl="1" indent="-142875" defTabSz="895350" eaLnBrk="1" hangingPunct="1"/>
            <a:r>
              <a:rPr lang="zh-CN" altLang="en-US" sz="1400" dirty="0"/>
              <a:t>海量实时数据整合</a:t>
            </a:r>
            <a:endParaRPr lang="zh-CN" altLang="en-US" sz="1400" dirty="0"/>
          </a:p>
          <a:p>
            <a:pPr lvl="0" defTabSz="895350" eaLnBrk="1" hangingPunct="1"/>
            <a:r>
              <a:rPr lang="zh-CN" altLang="en-US" sz="1400" b="1" dirty="0"/>
              <a:t>基础设施：</a:t>
            </a:r>
            <a:endParaRPr lang="zh-CN" altLang="en-US" sz="1400" b="1" dirty="0"/>
          </a:p>
          <a:p>
            <a:pPr marL="144780" lvl="1" indent="-142875" defTabSz="895350" eaLnBrk="1" hangingPunct="1"/>
            <a:r>
              <a:rPr lang="zh-CN" altLang="en-US" sz="1400" dirty="0"/>
              <a:t>支持大数据量存储和传输功能</a:t>
            </a:r>
            <a:endParaRPr lang="en-US" altLang="zh-CN" sz="1400" dirty="0"/>
          </a:p>
        </p:txBody>
      </p:sp>
      <p:grpSp>
        <p:nvGrpSpPr>
          <p:cNvPr id="102414" name="Group 14"/>
          <p:cNvGrpSpPr/>
          <p:nvPr/>
        </p:nvGrpSpPr>
        <p:grpSpPr>
          <a:xfrm>
            <a:off x="695325" y="3781425"/>
            <a:ext cx="1054100" cy="695325"/>
            <a:chOff x="2400" y="1968"/>
            <a:chExt cx="960" cy="960"/>
          </a:xfrm>
        </p:grpSpPr>
        <p:sp>
          <p:nvSpPr>
            <p:cNvPr id="102429" name="Rectangle 15"/>
            <p:cNvSpPr/>
            <p:nvPr>
              <p:custDataLst>
                <p:tags r:id="rId14"/>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2430" name="Rectangle 16"/>
            <p:cNvSpPr/>
            <p:nvPr>
              <p:custDataLst>
                <p:tags r:id="rId15"/>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1.9 </a:t>
              </a:r>
              <a:r>
                <a:rPr lang="zh-CN" altLang="en-US" sz="1400" b="1" dirty="0"/>
                <a:t>新业务能力</a:t>
              </a:r>
              <a:endParaRPr lang="zh-CN" altLang="en-US" sz="1400" b="1" dirty="0"/>
            </a:p>
          </p:txBody>
        </p:sp>
      </p:grpSp>
      <p:sp>
        <p:nvSpPr>
          <p:cNvPr id="102415" name="Rectangle 17"/>
          <p:cNvSpPr/>
          <p:nvPr>
            <p:custDataLst>
              <p:tags r:id="rId16"/>
            </p:custDataLst>
          </p:nvPr>
        </p:nvSpPr>
        <p:spPr>
          <a:xfrm>
            <a:off x="1839913" y="3781425"/>
            <a:ext cx="3324225" cy="12763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b="1" dirty="0"/>
              <a:t>储能</a:t>
            </a:r>
            <a:endParaRPr lang="zh-CN" altLang="en-US" sz="1400" b="1" dirty="0"/>
          </a:p>
          <a:p>
            <a:pPr marL="144780" lvl="1" indent="-142875" defTabSz="895350" eaLnBrk="1" hangingPunct="1"/>
            <a:r>
              <a:rPr lang="zh-CN" altLang="en-US" sz="1400" b="1" dirty="0"/>
              <a:t>新能源接入</a:t>
            </a:r>
            <a:endParaRPr lang="zh-CN" altLang="en-US" sz="1400" b="1" dirty="0"/>
          </a:p>
          <a:p>
            <a:pPr marL="144780" lvl="1" indent="-142875" defTabSz="895350" eaLnBrk="1" hangingPunct="1"/>
            <a:r>
              <a:rPr lang="zh-CN" altLang="en-US" sz="1400" b="1" dirty="0"/>
              <a:t>分布式能源接入</a:t>
            </a:r>
            <a:endParaRPr lang="zh-CN" altLang="en-US" sz="1400" b="1" dirty="0"/>
          </a:p>
          <a:p>
            <a:pPr marL="144780" lvl="1" indent="-142875" defTabSz="895350" eaLnBrk="1" hangingPunct="1"/>
            <a:r>
              <a:rPr lang="zh-CN" altLang="en-US" sz="1400" b="1" dirty="0"/>
              <a:t>电动车充电和电池业务</a:t>
            </a:r>
            <a:endParaRPr lang="zh-CN" altLang="en-US" sz="1400" b="1" dirty="0"/>
          </a:p>
          <a:p>
            <a:pPr marL="144780" lvl="1" indent="-142875" defTabSz="895350" eaLnBrk="1" hangingPunct="1"/>
            <a:r>
              <a:rPr lang="zh-CN" altLang="en-US" sz="1400" b="1" dirty="0"/>
              <a:t>四网合一</a:t>
            </a:r>
            <a:endParaRPr lang="zh-CN" altLang="en-US" sz="1400" b="1" dirty="0"/>
          </a:p>
          <a:p>
            <a:pPr marL="144780" lvl="1" indent="-142875" defTabSz="895350" eaLnBrk="1" hangingPunct="1"/>
            <a:endParaRPr lang="zh-CN" altLang="en-US" sz="1400" b="1" dirty="0"/>
          </a:p>
        </p:txBody>
      </p:sp>
      <p:sp>
        <p:nvSpPr>
          <p:cNvPr id="102416" name="Line 19"/>
          <p:cNvSpPr/>
          <p:nvPr>
            <p:custDataLst>
              <p:tags r:id="rId17"/>
            </p:custDataLst>
          </p:nvPr>
        </p:nvSpPr>
        <p:spPr>
          <a:xfrm>
            <a:off x="1828800" y="3667125"/>
            <a:ext cx="6735763" cy="0"/>
          </a:xfrm>
          <a:prstGeom prst="line">
            <a:avLst/>
          </a:prstGeom>
          <a:ln w="12700" cap="flat" cmpd="sng">
            <a:solidFill>
              <a:schemeClr val="tx1"/>
            </a:solidFill>
            <a:prstDash val="dash"/>
            <a:headEnd type="none" w="med" len="med"/>
            <a:tailEnd type="none" w="med" len="med"/>
          </a:ln>
        </p:spPr>
      </p:sp>
      <p:sp>
        <p:nvSpPr>
          <p:cNvPr id="102417" name="McK Footnote"/>
          <p:cNvSpPr txBox="1"/>
          <p:nvPr>
            <p:custDataLst>
              <p:tags r:id="rId18"/>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sp>
        <p:nvSpPr>
          <p:cNvPr id="102418" name="Rectangle 25"/>
          <p:cNvSpPr/>
          <p:nvPr>
            <p:custDataLst>
              <p:tags r:id="rId19"/>
            </p:custDataLst>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02419" name="WordArt 26"/>
          <p:cNvSpPr>
            <a:spLocks noTextEdit="1"/>
          </p:cNvSpPr>
          <p:nvPr>
            <p:custDataLst>
              <p:tags r:id="rId20"/>
            </p:custDataLst>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102420" name="AutoShape 30"/>
          <p:cNvSpPr/>
          <p:nvPr>
            <p:custDataLst>
              <p:tags r:id="rId21"/>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02421" name="AutoShape 31"/>
          <p:cNvCxnSpPr>
            <a:stCxn id="102420" idx="2"/>
            <a:endCxn id="102420" idx="4"/>
          </p:cNvCxnSpPr>
          <p:nvPr>
            <p:custDataLst>
              <p:tags r:id="rId22"/>
            </p:custDataLst>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02422" name="AutoShape 32"/>
          <p:cNvCxnSpPr>
            <a:stCxn id="102420" idx="4"/>
            <a:endCxn id="102420" idx="6"/>
          </p:cNvCxnSpPr>
          <p:nvPr>
            <p:custDataLst>
              <p:tags r:id="rId23"/>
            </p:custDataLst>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grpSp>
        <p:nvGrpSpPr>
          <p:cNvPr id="102423" name="Group 33"/>
          <p:cNvGrpSpPr/>
          <p:nvPr/>
        </p:nvGrpSpPr>
        <p:grpSpPr>
          <a:xfrm rot="-1054568">
            <a:off x="5724525" y="1970088"/>
            <a:ext cx="2428875" cy="377825"/>
            <a:chOff x="282" y="1036"/>
            <a:chExt cx="1844" cy="560"/>
          </a:xfrm>
        </p:grpSpPr>
        <p:sp>
          <p:nvSpPr>
            <p:cNvPr id="2795554" name="WordArt 34"/>
            <p:cNvSpPr>
              <a:spLocks noChangeArrowheads="1" noChangeShapeType="1" noTextEdit="1"/>
            </p:cNvSpPr>
            <p:nvPr>
              <p:custDataLst>
                <p:tags r:id="rId24"/>
              </p:custDataLst>
            </p:nvPr>
          </p:nvSpPr>
          <p:spPr bwMode="gray">
            <a:xfrm rot="-164984">
              <a:off x="386" y="1156"/>
              <a:ext cx="1636" cy="321"/>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在未来</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3-5</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年内对</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IT</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架构无明显影响</a:t>
              </a:r>
              <a:endPar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endParaRPr>
            </a:p>
          </p:txBody>
        </p:sp>
        <p:sp>
          <p:nvSpPr>
            <p:cNvPr id="102428" name="AutoShape 35"/>
            <p:cNvSpPr/>
            <p:nvPr>
              <p:custDataLst>
                <p:tags r:id="rId25"/>
              </p:custDataLst>
            </p:nvPr>
          </p:nvSpPr>
          <p:spPr>
            <a:xfrm rot="-164984">
              <a:off x="282" y="1036"/>
              <a:ext cx="1844" cy="560"/>
            </a:xfrm>
            <a:prstGeom prst="roundRect">
              <a:avLst>
                <a:gd name="adj" fmla="val 16667"/>
              </a:avLst>
            </a:prstGeom>
            <a:noFill/>
            <a:ln w="57150" cap="flat" cmpd="thinThick">
              <a:solidFill>
                <a:schemeClr val="accent2"/>
              </a:solidFill>
              <a:prstDash val="solid"/>
              <a:headEnd type="none" w="med" len="med"/>
              <a:tailEnd type="none" w="med" len="med"/>
            </a:ln>
          </p:spPr>
          <p:txBody>
            <a:bodyPr wrap="none" anchor="ctr" anchorCtr="0"/>
            <a:p>
              <a:pPr algn="ctr" eaLnBrk="1" hangingPunct="1"/>
              <a:endParaRPr lang="zh-CN" altLang="zh-CN" dirty="0">
                <a:latin typeface="Arial" panose="020B0604020202020204" pitchFamily="34" charset="0"/>
              </a:endParaRPr>
            </a:p>
          </p:txBody>
        </p:sp>
      </p:grpSp>
      <p:grpSp>
        <p:nvGrpSpPr>
          <p:cNvPr id="102424" name="Group 36"/>
          <p:cNvGrpSpPr/>
          <p:nvPr/>
        </p:nvGrpSpPr>
        <p:grpSpPr>
          <a:xfrm rot="-1054568">
            <a:off x="5724525" y="4549775"/>
            <a:ext cx="2428875" cy="377825"/>
            <a:chOff x="282" y="1036"/>
            <a:chExt cx="1844" cy="560"/>
          </a:xfrm>
        </p:grpSpPr>
        <p:sp>
          <p:nvSpPr>
            <p:cNvPr id="2795557" name="WordArt 37"/>
            <p:cNvSpPr>
              <a:spLocks noChangeArrowheads="1" noChangeShapeType="1" noTextEdit="1"/>
            </p:cNvSpPr>
            <p:nvPr>
              <p:custDataLst>
                <p:tags r:id="rId26"/>
              </p:custDataLst>
            </p:nvPr>
          </p:nvSpPr>
          <p:spPr bwMode="gray">
            <a:xfrm rot="-164984">
              <a:off x="386" y="1156"/>
              <a:ext cx="1636" cy="321"/>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在未来</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3-5</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年内对</a:t>
              </a:r>
              <a:r>
                <a:rPr kumimoji="0" lang="en-US" altLang="zh-CN"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IT</a:t>
              </a:r>
              <a:r>
                <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rPr>
                <a:t>架构无明显影响</a:t>
              </a:r>
              <a:endParaRPr kumimoji="0" lang="zh-CN" altLang="en-US" sz="3600" b="0" i="0" u="none" strike="noStrike" kern="10" cap="none" spc="0" normalizeH="0" baseline="0" noProof="0">
                <a:ln w="9525">
                  <a:solidFill>
                    <a:schemeClr val="accent2"/>
                  </a:solidFill>
                  <a:round/>
                </a:ln>
                <a:solidFill>
                  <a:schemeClr val="accent2"/>
                </a:solidFill>
                <a:effectLst/>
                <a:uLnTx/>
                <a:uFillTx/>
                <a:latin typeface="Typewriter"/>
                <a:ea typeface="华文楷体" pitchFamily="2" charset="-122"/>
                <a:cs typeface="+mn-cs"/>
              </a:endParaRPr>
            </a:p>
          </p:txBody>
        </p:sp>
        <p:sp>
          <p:nvSpPr>
            <p:cNvPr id="102426" name="AutoShape 38"/>
            <p:cNvSpPr/>
            <p:nvPr>
              <p:custDataLst>
                <p:tags r:id="rId27"/>
              </p:custDataLst>
            </p:nvPr>
          </p:nvSpPr>
          <p:spPr>
            <a:xfrm rot="-164984">
              <a:off x="282" y="1036"/>
              <a:ext cx="1844" cy="560"/>
            </a:xfrm>
            <a:prstGeom prst="roundRect">
              <a:avLst>
                <a:gd name="adj" fmla="val 16667"/>
              </a:avLst>
            </a:prstGeom>
            <a:noFill/>
            <a:ln w="57150" cap="flat" cmpd="thinThick">
              <a:solidFill>
                <a:schemeClr val="accent2"/>
              </a:solidFill>
              <a:prstDash val="solid"/>
              <a:headEnd type="none" w="med" len="med"/>
              <a:tailEnd type="none" w="med" len="med"/>
            </a:ln>
          </p:spPr>
          <p:txBody>
            <a:bodyPr wrap="none" anchor="ctr" anchorCtr="0"/>
            <a:p>
              <a:pPr algn="ctr" eaLnBrk="1" hangingPunct="1"/>
              <a:endParaRPr lang="zh-CN" altLang="zh-CN" dirty="0">
                <a:latin typeface="Arial" panose="020B0604020202020204" pitchFamily="34" charset="0"/>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sp>
        <p:nvSpPr>
          <p:cNvPr id="104451" name="Rectangle 2"/>
          <p:cNvSpPr>
            <a:spLocks noGrp="1"/>
          </p:cNvSpPr>
          <p:nvPr>
            <p:ph type="title"/>
          </p:nvPr>
        </p:nvSpPr>
        <p:spPr>
          <a:xfrm>
            <a:off x="252413" y="285750"/>
            <a:ext cx="8020050" cy="365125"/>
          </a:xfrm>
          <a:ln/>
        </p:spPr>
        <p:txBody>
          <a:bodyPr vert="horz" wrap="square" lIns="0" tIns="0" rIns="0" bIns="0" anchor="t" anchorCtr="0">
            <a:spAutoFit/>
          </a:bodyPr>
          <a:p>
            <a:pPr eaLnBrk="1" hangingPunct="1"/>
            <a:r>
              <a:rPr lang="zh-CN" altLang="en-US" dirty="0"/>
              <a:t>    各能力建设主题的重点及对</a:t>
            </a:r>
            <a:r>
              <a:rPr lang="en-US" altLang="zh-CN" dirty="0"/>
              <a:t>IT</a:t>
            </a:r>
            <a:r>
              <a:rPr lang="zh-CN" altLang="en-US" dirty="0"/>
              <a:t>的要求 </a:t>
            </a:r>
            <a:r>
              <a:rPr lang="en-US" altLang="zh-CN" dirty="0"/>
              <a:t>(5/8)</a:t>
            </a:r>
            <a:endParaRPr lang="en-US" altLang="zh-CN" dirty="0"/>
          </a:p>
        </p:txBody>
      </p:sp>
      <p:sp>
        <p:nvSpPr>
          <p:cNvPr id="104452" name="Rectangle 3"/>
          <p:cNvSpPr/>
          <p:nvPr/>
        </p:nvSpPr>
        <p:spPr>
          <a:xfrm>
            <a:off x="227013" y="1084263"/>
            <a:ext cx="1276350" cy="5334000"/>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104453" name="Line 4"/>
          <p:cNvSpPr/>
          <p:nvPr/>
        </p:nvSpPr>
        <p:spPr>
          <a:xfrm>
            <a:off x="1985963" y="1085850"/>
            <a:ext cx="3179762" cy="1588"/>
          </a:xfrm>
          <a:prstGeom prst="line">
            <a:avLst/>
          </a:prstGeom>
          <a:ln w="9525" cap="flat" cmpd="sng">
            <a:solidFill>
              <a:schemeClr val="tx1"/>
            </a:solidFill>
            <a:prstDash val="solid"/>
            <a:headEnd type="none" w="med" len="med"/>
            <a:tailEnd type="none" w="med" len="med"/>
          </a:ln>
        </p:spPr>
      </p:sp>
      <p:sp>
        <p:nvSpPr>
          <p:cNvPr id="104454" name="Rectangle 5"/>
          <p:cNvSpPr/>
          <p:nvPr/>
        </p:nvSpPr>
        <p:spPr>
          <a:xfrm>
            <a:off x="1984375" y="830263"/>
            <a:ext cx="3168650"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建设重点</a:t>
            </a:r>
            <a:endParaRPr lang="zh-CN" altLang="en-US" sz="1200" b="1" dirty="0"/>
          </a:p>
        </p:txBody>
      </p:sp>
      <p:sp>
        <p:nvSpPr>
          <p:cNvPr id="104455" name="Line 6"/>
          <p:cNvSpPr/>
          <p:nvPr/>
        </p:nvSpPr>
        <p:spPr>
          <a:xfrm>
            <a:off x="5437188" y="1085850"/>
            <a:ext cx="3176587" cy="1588"/>
          </a:xfrm>
          <a:prstGeom prst="line">
            <a:avLst/>
          </a:prstGeom>
          <a:ln w="9525" cap="flat" cmpd="sng">
            <a:solidFill>
              <a:schemeClr val="tx1"/>
            </a:solidFill>
            <a:prstDash val="solid"/>
            <a:headEnd type="none" w="med" len="med"/>
            <a:tailEnd type="none" w="med" len="med"/>
          </a:ln>
        </p:spPr>
      </p:sp>
      <p:sp>
        <p:nvSpPr>
          <p:cNvPr id="104456" name="Rectangle 7"/>
          <p:cNvSpPr/>
          <p:nvPr/>
        </p:nvSpPr>
        <p:spPr>
          <a:xfrm>
            <a:off x="5435600" y="830263"/>
            <a:ext cx="31654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a:t>
            </a:r>
            <a:r>
              <a:rPr lang="en-US" altLang="zh-CN" sz="1200" b="1" dirty="0"/>
              <a:t>IT</a:t>
            </a:r>
            <a:r>
              <a:rPr lang="zh-CN" altLang="en-US" sz="1200" b="1" dirty="0"/>
              <a:t>的要求</a:t>
            </a:r>
            <a:endParaRPr lang="zh-CN" altLang="en-US" sz="1200" b="1" dirty="0"/>
          </a:p>
        </p:txBody>
      </p:sp>
      <p:grpSp>
        <p:nvGrpSpPr>
          <p:cNvPr id="104457" name="Group 8"/>
          <p:cNvGrpSpPr/>
          <p:nvPr/>
        </p:nvGrpSpPr>
        <p:grpSpPr>
          <a:xfrm>
            <a:off x="558800" y="3702050"/>
            <a:ext cx="1247775" cy="731838"/>
            <a:chOff x="2400" y="1968"/>
            <a:chExt cx="960" cy="960"/>
          </a:xfrm>
        </p:grpSpPr>
        <p:sp>
          <p:nvSpPr>
            <p:cNvPr id="104473" name="Rectangle 9"/>
            <p:cNvSpPr/>
            <p:nvPr>
              <p:custDataLst>
                <p:tags r:id="rId1"/>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4474" name="Rectangle 10"/>
            <p:cNvSpPr/>
            <p:nvPr>
              <p:custDataLst>
                <p:tags r:id="rId2"/>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2.2 </a:t>
              </a:r>
              <a:r>
                <a:rPr lang="zh-CN" altLang="en-US" sz="1200" b="1" dirty="0"/>
                <a:t>策略和规划</a:t>
              </a:r>
              <a:endParaRPr lang="zh-CN" altLang="en-US" sz="1200" b="1" dirty="0"/>
            </a:p>
          </p:txBody>
        </p:sp>
      </p:grpSp>
      <p:sp>
        <p:nvSpPr>
          <p:cNvPr id="104458" name="Rectangle 11"/>
          <p:cNvSpPr/>
          <p:nvPr/>
        </p:nvSpPr>
        <p:spPr>
          <a:xfrm>
            <a:off x="1984375" y="3702050"/>
            <a:ext cx="3171825" cy="18256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加强各业务环节决策规划的纵向互动优化能力，提高定量化分析对于策略规划的支持</a:t>
            </a:r>
            <a:endParaRPr lang="zh-CN" altLang="en-US" sz="1200" b="1" dirty="0"/>
          </a:p>
          <a:p>
            <a:pPr marL="144780" lvl="1" indent="-142875" defTabSz="895350" eaLnBrk="1" hangingPunct="1"/>
            <a:r>
              <a:rPr lang="zh-CN" altLang="en-US" sz="1200" b="1" dirty="0"/>
              <a:t>客户 ：</a:t>
            </a:r>
            <a:r>
              <a:rPr lang="zh-CN" altLang="en-US" sz="1200" dirty="0"/>
              <a:t>依据客户种类和需求进行客户细分，并制定相应的产品服务策略</a:t>
            </a:r>
            <a:endParaRPr lang="zh-CN" altLang="en-US" sz="1200" dirty="0"/>
          </a:p>
          <a:p>
            <a:pPr marL="144780" lvl="1" indent="-142875" defTabSz="895350" eaLnBrk="1" hangingPunct="1"/>
            <a:r>
              <a:rPr lang="zh-CN" altLang="en-US" sz="1200" b="1" dirty="0"/>
              <a:t>资产：</a:t>
            </a:r>
            <a:r>
              <a:rPr lang="zh-CN" altLang="en-US" sz="1200" dirty="0"/>
              <a:t>综合用电需求及设备状态，建立科学、量化、系统的、平衡效益及安全的资产策略及建设规划</a:t>
            </a:r>
            <a:endParaRPr lang="zh-CN" altLang="en-US" sz="1200" dirty="0"/>
          </a:p>
          <a:p>
            <a:pPr marL="144780" lvl="1" indent="-142875" defTabSz="895350" eaLnBrk="1" hangingPunct="1"/>
            <a:r>
              <a:rPr lang="zh-CN" altLang="en-US" sz="1200" b="1" dirty="0"/>
              <a:t>供应：</a:t>
            </a:r>
            <a:r>
              <a:rPr lang="zh-CN" altLang="en-US" sz="1200" dirty="0"/>
              <a:t>建立综合设备信息、供货商信息和市场供求信息的物资采购策略；综合分析负载需求及购电成本，优化购电策略</a:t>
            </a:r>
            <a:endParaRPr lang="zh-CN" altLang="en-US" sz="1200" dirty="0"/>
          </a:p>
        </p:txBody>
      </p:sp>
      <p:sp>
        <p:nvSpPr>
          <p:cNvPr id="104459" name="Rectangle 12"/>
          <p:cNvSpPr/>
          <p:nvPr/>
        </p:nvSpPr>
        <p:spPr>
          <a:xfrm>
            <a:off x="5435600" y="3702050"/>
            <a:ext cx="3171825" cy="1643063"/>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数据</a:t>
            </a:r>
            <a:endParaRPr lang="zh-CN" altLang="en-US" sz="1200" b="1" dirty="0"/>
          </a:p>
          <a:p>
            <a:pPr marL="295275" lvl="2" indent="-149225" defTabSz="895350" eaLnBrk="1" hangingPunct="1"/>
            <a:r>
              <a:rPr lang="zh-CN" altLang="en-US" sz="1200" dirty="0"/>
              <a:t>确保同一数据（如供货商信息）在不同系统间的唯一性和准确性</a:t>
            </a:r>
            <a:endParaRPr lang="zh-CN" altLang="en-US" sz="1200" dirty="0"/>
          </a:p>
          <a:p>
            <a:pPr marL="295275" lvl="2" indent="-149225" defTabSz="895350" eaLnBrk="1" hangingPunct="1"/>
            <a:r>
              <a:rPr lang="zh-CN" altLang="en-US" sz="1200" dirty="0"/>
              <a:t>实现不同数据（包括</a:t>
            </a:r>
            <a:r>
              <a:rPr lang="en-US" altLang="zh-CN" sz="1200" dirty="0"/>
              <a:t>PMS</a:t>
            </a:r>
            <a:r>
              <a:rPr lang="zh-CN" altLang="en-US" sz="1200" dirty="0"/>
              <a:t>设备数据，</a:t>
            </a:r>
            <a:r>
              <a:rPr lang="en-US" altLang="zh-CN" sz="1200" dirty="0"/>
              <a:t>MM</a:t>
            </a:r>
            <a:r>
              <a:rPr lang="zh-CN" altLang="en-US" sz="1200" dirty="0"/>
              <a:t>供货商数据、投资决策数据及外部市场数据）的整合</a:t>
            </a:r>
            <a:endParaRPr lang="zh-CN" altLang="en-US" sz="1200" dirty="0"/>
          </a:p>
          <a:p>
            <a:pPr marL="295275" lvl="2" indent="-149225" defTabSz="895350" eaLnBrk="1" hangingPunct="1"/>
            <a:r>
              <a:rPr lang="zh-CN" altLang="en-US" sz="1200" dirty="0"/>
              <a:t>支持基于整合数据的决策支持分析</a:t>
            </a:r>
            <a:endParaRPr lang="zh-CN" altLang="en-US" sz="1200" dirty="0"/>
          </a:p>
          <a:p>
            <a:pPr marL="144780" lvl="1" indent="-142875" defTabSz="895350" eaLnBrk="1" hangingPunct="1"/>
            <a:r>
              <a:rPr lang="zh-CN" altLang="en-US" sz="1200" b="1" dirty="0"/>
              <a:t>集成</a:t>
            </a:r>
            <a:endParaRPr lang="zh-CN" altLang="en-US" sz="1200" dirty="0"/>
          </a:p>
          <a:p>
            <a:pPr marL="295275" lvl="2" indent="-149225" defTabSz="895350" eaLnBrk="1" hangingPunct="1"/>
            <a:r>
              <a:rPr lang="zh-CN" altLang="en-US" sz="1200" dirty="0"/>
              <a:t>通过统一平台处理策略规划的相关信息</a:t>
            </a:r>
            <a:endParaRPr lang="zh-CN" altLang="en-US" sz="1200" dirty="0"/>
          </a:p>
        </p:txBody>
      </p:sp>
      <p:sp>
        <p:nvSpPr>
          <p:cNvPr id="104460" name="McK Footnote"/>
          <p:cNvSpPr txBox="1"/>
          <p:nvPr>
            <p:custDataLst>
              <p:tags r:id="rId3"/>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grpSp>
        <p:nvGrpSpPr>
          <p:cNvPr id="104461" name="Group 15"/>
          <p:cNvGrpSpPr/>
          <p:nvPr/>
        </p:nvGrpSpPr>
        <p:grpSpPr>
          <a:xfrm>
            <a:off x="550863" y="1128713"/>
            <a:ext cx="8058150" cy="2216150"/>
            <a:chOff x="347" y="2797"/>
            <a:chExt cx="5076" cy="1396"/>
          </a:xfrm>
        </p:grpSpPr>
        <p:grpSp>
          <p:nvGrpSpPr>
            <p:cNvPr id="104468" name="Group 16"/>
            <p:cNvGrpSpPr/>
            <p:nvPr/>
          </p:nvGrpSpPr>
          <p:grpSpPr>
            <a:xfrm>
              <a:off x="347" y="2797"/>
              <a:ext cx="786" cy="461"/>
              <a:chOff x="2400" y="1968"/>
              <a:chExt cx="960" cy="960"/>
            </a:xfrm>
          </p:grpSpPr>
          <p:sp>
            <p:nvSpPr>
              <p:cNvPr id="104471" name="Rectangle 17"/>
              <p:cNvSpPr/>
              <p:nvPr>
                <p:custDataLst>
                  <p:tags r:id="rId4"/>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4472" name="Rectangle 18"/>
              <p:cNvSpPr/>
              <p:nvPr>
                <p:custDataLst>
                  <p:tags r:id="rId5"/>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200" b="1" dirty="0"/>
                  <a:t>2.1 </a:t>
                </a:r>
                <a:r>
                  <a:rPr lang="zh-CN" altLang="en-US" sz="1200" b="1" dirty="0"/>
                  <a:t>准确预测</a:t>
                </a:r>
                <a:endParaRPr lang="zh-CN" altLang="en-US" sz="1200" b="1" dirty="0"/>
              </a:p>
            </p:txBody>
          </p:sp>
        </p:grpSp>
        <p:sp>
          <p:nvSpPr>
            <p:cNvPr id="104469" name="Rectangle 19"/>
            <p:cNvSpPr/>
            <p:nvPr/>
          </p:nvSpPr>
          <p:spPr>
            <a:xfrm>
              <a:off x="1251" y="2797"/>
              <a:ext cx="1998" cy="1396"/>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加强各业务环节预测的纵向互动能力，提高预测的准确性和全面性：</a:t>
              </a:r>
              <a:endParaRPr lang="zh-CN" altLang="en-US" sz="1200" b="1" dirty="0"/>
            </a:p>
            <a:p>
              <a:pPr marL="144780" lvl="1" indent="-142875" defTabSz="895350" eaLnBrk="1" hangingPunct="1"/>
              <a:r>
                <a:rPr lang="zh-CN" altLang="en-US" sz="1200" b="1" dirty="0"/>
                <a:t>客户：</a:t>
              </a:r>
              <a:r>
                <a:rPr lang="zh-CN" altLang="en-US" sz="1200" dirty="0"/>
                <a:t>电能采集和“片警”式的客户经理制相结合，全面及时准确掌握客户信息并按用电特性（如空调</a:t>
              </a:r>
              <a:r>
                <a:rPr lang="en-US" altLang="zh-CN" sz="1200" dirty="0"/>
                <a:t>VS</a:t>
              </a:r>
              <a:r>
                <a:rPr lang="zh-CN" altLang="en-US" sz="1200" dirty="0"/>
                <a:t>照明）、区域等方面的细分，提高客户需求预测准确性</a:t>
              </a:r>
              <a:endParaRPr lang="zh-CN" altLang="en-US" sz="1200" dirty="0"/>
            </a:p>
            <a:p>
              <a:pPr marL="144780" lvl="1" indent="-142875" defTabSz="895350" eaLnBrk="1" hangingPunct="1"/>
              <a:r>
                <a:rPr lang="zh-CN" altLang="en-US" sz="1200" b="1" dirty="0"/>
                <a:t>资产：</a:t>
              </a:r>
              <a:r>
                <a:rPr lang="zh-CN" altLang="en-US" sz="1200" dirty="0"/>
                <a:t>结合客户需求预测综合分析内外部信息（包括历史用电量、气象等），提高XX用电负荷预测的准确性</a:t>
              </a:r>
              <a:endParaRPr lang="zh-CN" altLang="en-US" sz="1200" dirty="0"/>
            </a:p>
            <a:p>
              <a:pPr marL="144780" lvl="1" indent="-142875" defTabSz="895350" eaLnBrk="1" hangingPunct="1"/>
              <a:r>
                <a:rPr lang="zh-CN" altLang="en-US" sz="1200" b="1" dirty="0"/>
                <a:t>供应：</a:t>
              </a:r>
              <a:r>
                <a:rPr lang="zh-CN" altLang="en-US" sz="1200" dirty="0"/>
                <a:t>加强跨部门间计划的整合及分析，如投资计划、技改规划与设备状态，提高物资及服务需求预测准确性</a:t>
              </a:r>
              <a:endParaRPr lang="zh-CN" altLang="en-US" sz="1200" dirty="0"/>
            </a:p>
          </p:txBody>
        </p:sp>
        <p:sp>
          <p:nvSpPr>
            <p:cNvPr id="104470" name="Rectangle 20"/>
            <p:cNvSpPr/>
            <p:nvPr/>
          </p:nvSpPr>
          <p:spPr>
            <a:xfrm>
              <a:off x="3425" y="2797"/>
              <a:ext cx="1998" cy="9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200" b="1" dirty="0"/>
                <a:t>数据</a:t>
              </a:r>
              <a:endParaRPr lang="zh-CN" altLang="en-US" sz="1200" b="1" dirty="0"/>
            </a:p>
            <a:p>
              <a:pPr marL="295275" lvl="2" indent="-149225" defTabSz="895350" eaLnBrk="1" hangingPunct="1"/>
              <a:r>
                <a:rPr lang="zh-CN" altLang="en-US" sz="1200" dirty="0"/>
                <a:t>提高客户基本信息（如行业、地址等）准确度，完整性</a:t>
              </a:r>
              <a:endParaRPr lang="zh-CN" altLang="en-US" sz="1200" dirty="0"/>
            </a:p>
            <a:p>
              <a:pPr marL="295275" lvl="2" indent="-149225" defTabSz="895350" eaLnBrk="1" hangingPunct="1"/>
              <a:r>
                <a:rPr lang="zh-CN" altLang="en-US" sz="1200" dirty="0"/>
                <a:t>实现客户信息的按用电特性的进一步细分</a:t>
              </a:r>
              <a:endParaRPr lang="zh-CN" altLang="en-US" sz="1200" dirty="0"/>
            </a:p>
            <a:p>
              <a:pPr marL="295275" lvl="2" indent="-149225" defTabSz="895350" eaLnBrk="1" hangingPunct="1"/>
              <a:r>
                <a:rPr lang="zh-CN" altLang="en-US" sz="1200" dirty="0"/>
                <a:t>实现不同数据（包括</a:t>
              </a:r>
              <a:r>
                <a:rPr lang="en-US" altLang="zh-CN" sz="1200" dirty="0"/>
                <a:t>CMS</a:t>
              </a:r>
              <a:r>
                <a:rPr lang="zh-CN" altLang="en-US" sz="1200" dirty="0"/>
                <a:t>客户数据，</a:t>
              </a:r>
              <a:r>
                <a:rPr lang="en-US" altLang="zh-CN" sz="1200" dirty="0"/>
                <a:t>PMS</a:t>
              </a:r>
              <a:r>
                <a:rPr lang="zh-CN" altLang="en-US" sz="1200" dirty="0"/>
                <a:t>负载数据、</a:t>
              </a:r>
              <a:r>
                <a:rPr lang="en-US" altLang="zh-CN" sz="1200" dirty="0"/>
                <a:t>ERP MM</a:t>
              </a:r>
              <a:r>
                <a:rPr lang="zh-CN" altLang="en-US" sz="1200" dirty="0"/>
                <a:t>设备数据及外部数据）的整合</a:t>
              </a:r>
              <a:endParaRPr lang="zh-CN" altLang="en-US" sz="1200" dirty="0"/>
            </a:p>
            <a:p>
              <a:pPr marL="295275" lvl="2" indent="-149225" defTabSz="895350" eaLnBrk="1" hangingPunct="1"/>
              <a:r>
                <a:rPr lang="zh-CN" altLang="en-US" sz="1200" dirty="0"/>
                <a:t>支持基于整合数据的决策支持分析</a:t>
              </a:r>
              <a:endParaRPr lang="zh-CN" altLang="en-US" sz="1200" dirty="0"/>
            </a:p>
          </p:txBody>
        </p:sp>
      </p:grpSp>
      <p:sp>
        <p:nvSpPr>
          <p:cNvPr id="104462" name="Line 21"/>
          <p:cNvSpPr/>
          <p:nvPr/>
        </p:nvSpPr>
        <p:spPr>
          <a:xfrm>
            <a:off x="1928813" y="3489325"/>
            <a:ext cx="6678612" cy="0"/>
          </a:xfrm>
          <a:prstGeom prst="line">
            <a:avLst/>
          </a:prstGeom>
          <a:ln w="12700" cap="flat" cmpd="sng">
            <a:solidFill>
              <a:schemeClr val="tx1"/>
            </a:solidFill>
            <a:prstDash val="dash"/>
            <a:headEnd type="none" w="med" len="med"/>
            <a:tailEnd type="none" w="med" len="med"/>
          </a:ln>
        </p:spPr>
      </p:sp>
      <p:sp>
        <p:nvSpPr>
          <p:cNvPr id="104463" name="Rectangle 22"/>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04464" name="WordArt 23"/>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104465" name="AutoShape 24"/>
          <p:cNvSpPr/>
          <p:nvPr>
            <p:custDataLst>
              <p:tags r:id="rId6"/>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04466" name="AutoShape 25"/>
          <p:cNvCxnSpPr>
            <a:stCxn id="104465" idx="2"/>
            <a:endCxn id="104465"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04467" name="AutoShape 26"/>
          <p:cNvCxnSpPr>
            <a:stCxn id="104465" idx="4"/>
            <a:endCxn id="104465"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sp>
        <p:nvSpPr>
          <p:cNvPr id="106499" name="Rectangle 2"/>
          <p:cNvSpPr>
            <a:spLocks noGrp="1"/>
          </p:cNvSpPr>
          <p:nvPr>
            <p:ph type="title"/>
          </p:nvPr>
        </p:nvSpPr>
        <p:spPr>
          <a:xfrm>
            <a:off x="85725" y="285750"/>
            <a:ext cx="8020050" cy="365125"/>
          </a:xfrm>
          <a:ln/>
        </p:spPr>
        <p:txBody>
          <a:bodyPr vert="horz" wrap="square" lIns="0" tIns="0" rIns="0" bIns="0" anchor="t" anchorCtr="0">
            <a:spAutoFit/>
          </a:bodyPr>
          <a:p>
            <a:pPr eaLnBrk="1" hangingPunct="1"/>
            <a:r>
              <a:rPr lang="zh-CN" altLang="en-US" dirty="0"/>
              <a:t>      各能力建设主题的重点及对</a:t>
            </a:r>
            <a:r>
              <a:rPr lang="en-US" altLang="zh-CN" dirty="0"/>
              <a:t>IT</a:t>
            </a:r>
            <a:r>
              <a:rPr lang="zh-CN" altLang="en-US" dirty="0"/>
              <a:t>的要求 </a:t>
            </a:r>
            <a:r>
              <a:rPr lang="en-US" altLang="zh-CN" dirty="0"/>
              <a:t>(6/8)</a:t>
            </a:r>
            <a:endParaRPr lang="en-US" altLang="zh-CN" dirty="0"/>
          </a:p>
        </p:txBody>
      </p:sp>
      <p:sp>
        <p:nvSpPr>
          <p:cNvPr id="106500" name="Rectangle 3"/>
          <p:cNvSpPr/>
          <p:nvPr/>
        </p:nvSpPr>
        <p:spPr>
          <a:xfrm>
            <a:off x="227013" y="1084263"/>
            <a:ext cx="1276350" cy="5334000"/>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grpSp>
        <p:nvGrpSpPr>
          <p:cNvPr id="106501" name="Group 4"/>
          <p:cNvGrpSpPr/>
          <p:nvPr/>
        </p:nvGrpSpPr>
        <p:grpSpPr>
          <a:xfrm>
            <a:off x="549275" y="1244600"/>
            <a:ext cx="1247775" cy="731838"/>
            <a:chOff x="2400" y="1968"/>
            <a:chExt cx="960" cy="960"/>
          </a:xfrm>
        </p:grpSpPr>
        <p:sp>
          <p:nvSpPr>
            <p:cNvPr id="106514" name="Rectangle 5"/>
            <p:cNvSpPr/>
            <p:nvPr>
              <p:custDataLst>
                <p:tags r:id="rId1"/>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6515" name="Rectangle 6"/>
            <p:cNvSpPr/>
            <p:nvPr>
              <p:custDataLst>
                <p:tags r:id="rId2"/>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2.3 </a:t>
              </a:r>
              <a:r>
                <a:rPr lang="zh-CN" altLang="en-US" sz="1400" b="1" dirty="0"/>
                <a:t>经营计划</a:t>
              </a:r>
              <a:endParaRPr lang="zh-CN" altLang="en-US" sz="1400" b="1" dirty="0"/>
            </a:p>
          </p:txBody>
        </p:sp>
      </p:grpSp>
      <p:sp>
        <p:nvSpPr>
          <p:cNvPr id="106502" name="Line 7"/>
          <p:cNvSpPr/>
          <p:nvPr/>
        </p:nvSpPr>
        <p:spPr>
          <a:xfrm>
            <a:off x="1985963" y="1085850"/>
            <a:ext cx="3179762" cy="1588"/>
          </a:xfrm>
          <a:prstGeom prst="line">
            <a:avLst/>
          </a:prstGeom>
          <a:ln w="9525" cap="flat" cmpd="sng">
            <a:solidFill>
              <a:schemeClr val="tx1"/>
            </a:solidFill>
            <a:prstDash val="solid"/>
            <a:headEnd type="none" w="med" len="med"/>
            <a:tailEnd type="none" w="med" len="med"/>
          </a:ln>
        </p:spPr>
      </p:sp>
      <p:sp>
        <p:nvSpPr>
          <p:cNvPr id="106503" name="Rectangle 8"/>
          <p:cNvSpPr/>
          <p:nvPr/>
        </p:nvSpPr>
        <p:spPr>
          <a:xfrm>
            <a:off x="1984375" y="830263"/>
            <a:ext cx="3168650"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建设重点</a:t>
            </a:r>
            <a:endParaRPr lang="zh-CN" altLang="en-US" sz="1200" b="1" dirty="0"/>
          </a:p>
        </p:txBody>
      </p:sp>
      <p:sp>
        <p:nvSpPr>
          <p:cNvPr id="106504" name="Rectangle 9"/>
          <p:cNvSpPr/>
          <p:nvPr/>
        </p:nvSpPr>
        <p:spPr>
          <a:xfrm>
            <a:off x="1984375" y="1244600"/>
            <a:ext cx="3171825" cy="27654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建立综合各业务一体化的经营计划平台，加强协调沟通，优化资源利用</a:t>
            </a:r>
            <a:endParaRPr lang="zh-CN" altLang="en-US" sz="1400" b="1" dirty="0"/>
          </a:p>
          <a:p>
            <a:pPr marL="144780" lvl="1" indent="-142875" defTabSz="895350" eaLnBrk="1" hangingPunct="1"/>
            <a:r>
              <a:rPr lang="zh-CN" altLang="en-US" sz="1400" b="1" dirty="0"/>
              <a:t>投资计划：</a:t>
            </a:r>
            <a:r>
              <a:rPr lang="zh-CN" altLang="en-US" sz="1400" dirty="0"/>
              <a:t>加强各类项目年度投资计划的统一评估、管理和执行过程中的监控，以优化投资决策 </a:t>
            </a:r>
            <a:endParaRPr lang="en-US" altLang="zh-CN" sz="1400" dirty="0">
              <a:solidFill>
                <a:srgbClr val="EF4632"/>
              </a:solidFill>
            </a:endParaRPr>
          </a:p>
          <a:p>
            <a:pPr marL="144780" lvl="1" indent="-142875" defTabSz="895350" eaLnBrk="1" hangingPunct="1"/>
            <a:r>
              <a:rPr lang="zh-CN" altLang="en-US" sz="1400" b="1" dirty="0"/>
              <a:t>工程建设计划：</a:t>
            </a:r>
            <a:r>
              <a:rPr lang="zh-CN" altLang="en-US" sz="1400" dirty="0"/>
              <a:t>建立各类工程统一的计划协调平台</a:t>
            </a:r>
            <a:endParaRPr lang="zh-CN" altLang="en-US" sz="1400" dirty="0"/>
          </a:p>
          <a:p>
            <a:pPr marL="144780" lvl="1" indent="-142875" defTabSz="895350" eaLnBrk="1" hangingPunct="1"/>
            <a:r>
              <a:rPr lang="zh-CN" altLang="en-US" sz="1400" b="1" dirty="0"/>
              <a:t>运维计划：</a:t>
            </a:r>
            <a:r>
              <a:rPr lang="zh-CN" altLang="en-US" sz="1400" dirty="0"/>
              <a:t>全面及时掌握设备状态，</a:t>
            </a:r>
            <a:r>
              <a:rPr lang="zh-CN" altLang="zh-CN" sz="1400" dirty="0"/>
              <a:t>加强运维生产计划的综合协调和管理</a:t>
            </a:r>
            <a:endParaRPr lang="en-US" altLang="zh-CN" sz="1400" dirty="0"/>
          </a:p>
          <a:p>
            <a:pPr marL="144780" lvl="1" indent="-142875" defTabSz="895350" eaLnBrk="1" hangingPunct="1"/>
            <a:r>
              <a:rPr lang="zh-CN" altLang="zh-CN" sz="1400" b="1" dirty="0"/>
              <a:t>物资需求计划</a:t>
            </a:r>
            <a:r>
              <a:rPr lang="zh-CN" altLang="en-US" sz="1400" b="1" dirty="0"/>
              <a:t>/采购计划</a:t>
            </a:r>
            <a:r>
              <a:rPr lang="zh-CN" altLang="zh-CN" sz="1400" b="1" dirty="0"/>
              <a:t>：</a:t>
            </a:r>
            <a:r>
              <a:rPr lang="zh-CN" altLang="zh-CN" sz="1400" dirty="0"/>
              <a:t>加强工程建设计划和工程进度的信息共享，提高物资需求计划的准确性和及时性，合理安排采购计划如招标窗口的设置</a:t>
            </a:r>
            <a:endParaRPr lang="zh-CN" altLang="zh-CN" sz="1400" dirty="0"/>
          </a:p>
        </p:txBody>
      </p:sp>
      <p:sp>
        <p:nvSpPr>
          <p:cNvPr id="106505" name="Line 10"/>
          <p:cNvSpPr/>
          <p:nvPr/>
        </p:nvSpPr>
        <p:spPr>
          <a:xfrm>
            <a:off x="5437188" y="1085850"/>
            <a:ext cx="3176587" cy="1588"/>
          </a:xfrm>
          <a:prstGeom prst="line">
            <a:avLst/>
          </a:prstGeom>
          <a:ln w="9525" cap="flat" cmpd="sng">
            <a:solidFill>
              <a:schemeClr val="tx1"/>
            </a:solidFill>
            <a:prstDash val="solid"/>
            <a:headEnd type="none" w="med" len="med"/>
            <a:tailEnd type="none" w="med" len="med"/>
          </a:ln>
        </p:spPr>
      </p:sp>
      <p:sp>
        <p:nvSpPr>
          <p:cNvPr id="106506" name="Rectangle 11"/>
          <p:cNvSpPr/>
          <p:nvPr/>
        </p:nvSpPr>
        <p:spPr>
          <a:xfrm>
            <a:off x="5435600" y="830263"/>
            <a:ext cx="31654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a:t>
            </a:r>
            <a:r>
              <a:rPr lang="en-US" altLang="zh-CN" sz="1200" b="1" dirty="0"/>
              <a:t>IT</a:t>
            </a:r>
            <a:r>
              <a:rPr lang="zh-CN" altLang="en-US" sz="1200" b="1" dirty="0"/>
              <a:t>的要求</a:t>
            </a:r>
            <a:endParaRPr lang="zh-CN" altLang="en-US" sz="1200" b="1" dirty="0"/>
          </a:p>
        </p:txBody>
      </p:sp>
      <p:sp>
        <p:nvSpPr>
          <p:cNvPr id="106507" name="Rectangle 12"/>
          <p:cNvSpPr/>
          <p:nvPr/>
        </p:nvSpPr>
        <p:spPr>
          <a:xfrm>
            <a:off x="5435600" y="1244600"/>
            <a:ext cx="3171825" cy="14890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b="1" dirty="0"/>
              <a:t>数据</a:t>
            </a:r>
            <a:endParaRPr lang="zh-CN" altLang="en-US" sz="1400" b="1" dirty="0"/>
          </a:p>
          <a:p>
            <a:pPr marL="295275" lvl="2" indent="-149225" defTabSz="895350" eaLnBrk="1" hangingPunct="1"/>
            <a:r>
              <a:rPr lang="zh-CN" altLang="en-US" sz="1400" dirty="0"/>
              <a:t>确保跨系统数据（如设备特性，供货商信息等）的唯一性和准确性</a:t>
            </a:r>
            <a:endParaRPr lang="zh-CN" altLang="en-US" sz="1400" dirty="0"/>
          </a:p>
          <a:p>
            <a:pPr marL="295275" lvl="2" indent="-149225" defTabSz="895350" eaLnBrk="1" hangingPunct="1"/>
            <a:r>
              <a:rPr lang="zh-CN" altLang="en-US" sz="1400" dirty="0"/>
              <a:t>实现不同数据（包括</a:t>
            </a:r>
            <a:r>
              <a:rPr lang="en-US" altLang="zh-CN" sz="1400" dirty="0"/>
              <a:t>PMS</a:t>
            </a:r>
            <a:r>
              <a:rPr lang="zh-CN" altLang="en-US" sz="1400" dirty="0"/>
              <a:t>设备数据，</a:t>
            </a:r>
            <a:r>
              <a:rPr lang="en-US" altLang="zh-CN" sz="1400" dirty="0"/>
              <a:t>MM</a:t>
            </a:r>
            <a:r>
              <a:rPr lang="zh-CN" altLang="en-US" sz="1400" dirty="0"/>
              <a:t>供货商数据、投资决策数据及外部市场数据）的匹配与整合</a:t>
            </a:r>
            <a:endParaRPr lang="zh-CN" altLang="en-US" sz="1400" dirty="0"/>
          </a:p>
          <a:p>
            <a:pPr marL="295275" lvl="2" indent="-149225" defTabSz="895350" eaLnBrk="1" hangingPunct="1"/>
            <a:r>
              <a:rPr lang="zh-CN" altLang="en-US" sz="1400" dirty="0"/>
              <a:t>支持基于整合数据的决策支持分析</a:t>
            </a:r>
            <a:endParaRPr lang="zh-CN" altLang="en-US" sz="1400" dirty="0"/>
          </a:p>
        </p:txBody>
      </p:sp>
      <p:sp>
        <p:nvSpPr>
          <p:cNvPr id="106508" name="McK Footnote"/>
          <p:cNvSpPr txBox="1"/>
          <p:nvPr>
            <p:custDataLst>
              <p:tags r:id="rId3"/>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sp>
        <p:nvSpPr>
          <p:cNvPr id="106509" name="Rectangle 15"/>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06510" name="WordArt 16"/>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106511" name="AutoShape 17"/>
          <p:cNvSpPr/>
          <p:nvPr>
            <p:custDataLst>
              <p:tags r:id="rId4"/>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06512" name="AutoShape 18"/>
          <p:cNvCxnSpPr>
            <a:stCxn id="106511" idx="2"/>
            <a:endCxn id="106511"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06513" name="AutoShape 19"/>
          <p:cNvCxnSpPr>
            <a:stCxn id="106511" idx="4"/>
            <a:endCxn id="106511"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sp>
        <p:nvSpPr>
          <p:cNvPr id="108547" name="Rectangle 2"/>
          <p:cNvSpPr>
            <a:spLocks noGrp="1"/>
          </p:cNvSpPr>
          <p:nvPr>
            <p:ph type="title"/>
          </p:nvPr>
        </p:nvSpPr>
        <p:spPr>
          <a:xfrm>
            <a:off x="96838" y="285750"/>
            <a:ext cx="8020050" cy="365125"/>
          </a:xfrm>
          <a:ln/>
        </p:spPr>
        <p:txBody>
          <a:bodyPr vert="horz" wrap="square" lIns="0" tIns="0" rIns="0" bIns="0" anchor="t" anchorCtr="0">
            <a:spAutoFit/>
          </a:bodyPr>
          <a:p>
            <a:pPr eaLnBrk="1" hangingPunct="1"/>
            <a:r>
              <a:rPr lang="zh-CN" altLang="en-US" dirty="0"/>
              <a:t>      各能力建设主题的重点及对</a:t>
            </a:r>
            <a:r>
              <a:rPr lang="en-US" altLang="zh-CN" dirty="0"/>
              <a:t>IT</a:t>
            </a:r>
            <a:r>
              <a:rPr lang="zh-CN" altLang="en-US" dirty="0"/>
              <a:t>的要求 </a:t>
            </a:r>
            <a:r>
              <a:rPr lang="en-US" altLang="zh-CN" dirty="0"/>
              <a:t>(7/8)</a:t>
            </a:r>
            <a:endParaRPr lang="en-US" altLang="zh-CN" dirty="0"/>
          </a:p>
        </p:txBody>
      </p:sp>
      <p:sp>
        <p:nvSpPr>
          <p:cNvPr id="108548" name="Rectangle 3"/>
          <p:cNvSpPr/>
          <p:nvPr/>
        </p:nvSpPr>
        <p:spPr>
          <a:xfrm>
            <a:off x="227013" y="1084263"/>
            <a:ext cx="1276350" cy="5334000"/>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108549" name="Line 4"/>
          <p:cNvSpPr/>
          <p:nvPr/>
        </p:nvSpPr>
        <p:spPr>
          <a:xfrm>
            <a:off x="1985963" y="1085850"/>
            <a:ext cx="3179762" cy="1588"/>
          </a:xfrm>
          <a:prstGeom prst="line">
            <a:avLst/>
          </a:prstGeom>
          <a:ln w="9525" cap="flat" cmpd="sng">
            <a:solidFill>
              <a:schemeClr val="tx1"/>
            </a:solidFill>
            <a:prstDash val="solid"/>
            <a:headEnd type="none" w="med" len="med"/>
            <a:tailEnd type="none" w="med" len="med"/>
          </a:ln>
        </p:spPr>
      </p:sp>
      <p:sp>
        <p:nvSpPr>
          <p:cNvPr id="108550" name="Rectangle 5"/>
          <p:cNvSpPr/>
          <p:nvPr/>
        </p:nvSpPr>
        <p:spPr>
          <a:xfrm>
            <a:off x="1984375" y="830263"/>
            <a:ext cx="3168650"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建设重点</a:t>
            </a:r>
            <a:endParaRPr lang="zh-CN" altLang="en-US" sz="1200" b="1" dirty="0"/>
          </a:p>
        </p:txBody>
      </p:sp>
      <p:sp>
        <p:nvSpPr>
          <p:cNvPr id="108551" name="Line 6"/>
          <p:cNvSpPr/>
          <p:nvPr/>
        </p:nvSpPr>
        <p:spPr>
          <a:xfrm>
            <a:off x="5437188" y="1085850"/>
            <a:ext cx="3176587" cy="1588"/>
          </a:xfrm>
          <a:prstGeom prst="line">
            <a:avLst/>
          </a:prstGeom>
          <a:ln w="9525" cap="flat" cmpd="sng">
            <a:solidFill>
              <a:schemeClr val="tx1"/>
            </a:solidFill>
            <a:prstDash val="solid"/>
            <a:headEnd type="none" w="med" len="med"/>
            <a:tailEnd type="none" w="med" len="med"/>
          </a:ln>
        </p:spPr>
      </p:sp>
      <p:sp>
        <p:nvSpPr>
          <p:cNvPr id="108552" name="Rectangle 7"/>
          <p:cNvSpPr/>
          <p:nvPr/>
        </p:nvSpPr>
        <p:spPr>
          <a:xfrm>
            <a:off x="5435600" y="830263"/>
            <a:ext cx="3165475" cy="182562"/>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200" b="1" dirty="0"/>
              <a:t>对</a:t>
            </a:r>
            <a:r>
              <a:rPr lang="en-US" altLang="zh-CN" sz="1200" b="1" dirty="0"/>
              <a:t>IT</a:t>
            </a:r>
            <a:r>
              <a:rPr lang="zh-CN" altLang="en-US" sz="1200" b="1" dirty="0"/>
              <a:t>的要求</a:t>
            </a:r>
            <a:endParaRPr lang="zh-CN" altLang="en-US" sz="1200" b="1" dirty="0"/>
          </a:p>
        </p:txBody>
      </p:sp>
      <p:sp>
        <p:nvSpPr>
          <p:cNvPr id="108553" name="McK Footnote"/>
          <p:cNvSpPr txBox="1"/>
          <p:nvPr>
            <p:custDataLst>
              <p:tags r:id="rId1"/>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grpSp>
        <p:nvGrpSpPr>
          <p:cNvPr id="108554" name="Group 10"/>
          <p:cNvGrpSpPr/>
          <p:nvPr/>
        </p:nvGrpSpPr>
        <p:grpSpPr>
          <a:xfrm>
            <a:off x="549275" y="1200150"/>
            <a:ext cx="1247775" cy="731838"/>
            <a:chOff x="2400" y="1968"/>
            <a:chExt cx="960" cy="960"/>
          </a:xfrm>
        </p:grpSpPr>
        <p:sp>
          <p:nvSpPr>
            <p:cNvPr id="108562" name="Rectangle 11"/>
            <p:cNvSpPr/>
            <p:nvPr>
              <p:custDataLst>
                <p:tags r:id="rId2"/>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08563" name="Rectangle 12"/>
            <p:cNvSpPr/>
            <p:nvPr>
              <p:custDataLst>
                <p:tags r:id="rId3"/>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3 </a:t>
              </a:r>
              <a:r>
                <a:rPr lang="zh-CN" altLang="en-US" sz="1400" b="1" dirty="0">
                  <a:latin typeface="华文楷体" pitchFamily="2" charset="-122"/>
                </a:rPr>
                <a:t>企业管控</a:t>
              </a:r>
              <a:endParaRPr lang="zh-CN" altLang="en-US" sz="1400" b="1" dirty="0">
                <a:latin typeface="华文楷体" pitchFamily="2" charset="-122"/>
              </a:endParaRPr>
            </a:p>
          </p:txBody>
        </p:sp>
      </p:grpSp>
      <p:sp>
        <p:nvSpPr>
          <p:cNvPr id="108555" name="Rectangle 13"/>
          <p:cNvSpPr/>
          <p:nvPr/>
        </p:nvSpPr>
        <p:spPr>
          <a:xfrm>
            <a:off x="1984375" y="1200150"/>
            <a:ext cx="3171825" cy="430847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buNone/>
            </a:pPr>
            <a:r>
              <a:rPr lang="zh-CN" altLang="en-US" sz="1400" b="1" dirty="0"/>
              <a:t>把握关键管控资源，完善管控手段及工具</a:t>
            </a:r>
            <a:endParaRPr lang="zh-CN" altLang="en-US" sz="1400" b="1" dirty="0"/>
          </a:p>
          <a:p>
            <a:pPr marL="144780" lvl="1" indent="-142875" defTabSz="895350" eaLnBrk="1" hangingPunct="1"/>
            <a:r>
              <a:rPr lang="en-US" altLang="zh-CN" sz="1400" dirty="0"/>
              <a:t>3.1 </a:t>
            </a:r>
            <a:r>
              <a:rPr lang="zh-CN" altLang="en-US" sz="1400" b="1" dirty="0"/>
              <a:t>投资优化</a:t>
            </a:r>
            <a:r>
              <a:rPr lang="zh-CN" altLang="en-US" sz="1400" dirty="0"/>
              <a:t>：引入了科学的投资管理理念，形成了一套完善的投资规划、投资组合管理和项目评估的机制，全面提升投资回报，实现企业可持续发展、向经营型转变</a:t>
            </a:r>
            <a:endParaRPr lang="zh-CN" altLang="en-US" sz="1400" dirty="0"/>
          </a:p>
          <a:p>
            <a:pPr marL="144780" lvl="1" indent="-142875" defTabSz="895350" eaLnBrk="1" hangingPunct="1"/>
            <a:r>
              <a:rPr lang="en-US" altLang="zh-CN" sz="1400" dirty="0"/>
              <a:t>3.2 </a:t>
            </a:r>
            <a:r>
              <a:rPr lang="zh-CN" altLang="en-US" sz="1400" b="1" dirty="0"/>
              <a:t>绩效管理：</a:t>
            </a:r>
            <a:r>
              <a:rPr lang="zh-CN" altLang="en-US" sz="1400" dirty="0"/>
              <a:t>实现全面覆盖、层层递进的绩效指标体系，其中</a:t>
            </a:r>
            <a:r>
              <a:rPr lang="en-US" altLang="zh-CN" sz="1400" dirty="0"/>
              <a:t>KPI</a:t>
            </a:r>
            <a:r>
              <a:rPr lang="zh-CN" altLang="en-US" sz="1400" dirty="0"/>
              <a:t>相关数据可以从系统自动获取、计算并加以展示</a:t>
            </a:r>
            <a:endParaRPr lang="en-US" altLang="zh-CN" sz="1400" dirty="0"/>
          </a:p>
          <a:p>
            <a:pPr marL="144780" lvl="1" indent="-142875" defTabSz="895350" eaLnBrk="1" hangingPunct="1"/>
            <a:r>
              <a:rPr lang="en-US" altLang="zh-CN" sz="1400" dirty="0"/>
              <a:t>3.3 </a:t>
            </a:r>
            <a:r>
              <a:rPr lang="zh-CN" altLang="en-US" sz="1400" b="1" dirty="0"/>
              <a:t>财务管理：</a:t>
            </a:r>
            <a:r>
              <a:rPr lang="zh-CN" altLang="en-US" sz="1400" dirty="0"/>
              <a:t>实现全面预算管理，提高预算条目颗粒度</a:t>
            </a:r>
            <a:endParaRPr lang="zh-CN" altLang="en-US" sz="1400" dirty="0"/>
          </a:p>
          <a:p>
            <a:pPr marL="144780" lvl="1" indent="-142875" defTabSz="895350" eaLnBrk="1" hangingPunct="1"/>
            <a:r>
              <a:rPr lang="en-US" altLang="zh-CN" sz="1400" dirty="0"/>
              <a:t>3.4 </a:t>
            </a:r>
            <a:r>
              <a:rPr lang="zh-CN" altLang="en-US" sz="1400" b="1" dirty="0"/>
              <a:t>人力资源管理：</a:t>
            </a:r>
            <a:r>
              <a:rPr lang="zh-CN" altLang="en-US" sz="1400" dirty="0"/>
              <a:t>依据工作量和工作要求的详细分析，</a:t>
            </a:r>
            <a:r>
              <a:rPr lang="zh-CN" altLang="en-US" sz="1400" b="1" dirty="0"/>
              <a:t>加强人力资源规划和配置</a:t>
            </a:r>
            <a:r>
              <a:rPr lang="zh-CN" altLang="en-US" sz="1400" dirty="0"/>
              <a:t>，完善人员结构配置</a:t>
            </a:r>
            <a:r>
              <a:rPr lang="en-US" altLang="zh-CN" sz="1400" dirty="0"/>
              <a:t>;</a:t>
            </a:r>
            <a:r>
              <a:rPr lang="zh-CN" altLang="en-US" sz="1400" dirty="0"/>
              <a:t>完善职业发展通道，为员工提供</a:t>
            </a:r>
            <a:r>
              <a:rPr lang="zh-CN" altLang="en-US" sz="1400" b="1" dirty="0"/>
              <a:t>多种职业发展路径</a:t>
            </a:r>
            <a:r>
              <a:rPr lang="zh-CN" altLang="en-US" sz="1400" dirty="0"/>
              <a:t>，如专家型路径</a:t>
            </a:r>
            <a:endParaRPr lang="zh-CN" altLang="en-US" sz="1400" dirty="0"/>
          </a:p>
          <a:p>
            <a:pPr marL="144780" lvl="1" indent="-142875" defTabSz="895350" eaLnBrk="1" hangingPunct="1"/>
            <a:r>
              <a:rPr lang="en-US" altLang="zh-CN" sz="1400" dirty="0"/>
              <a:t>3.5 </a:t>
            </a:r>
            <a:r>
              <a:rPr lang="zh-CN" altLang="en-US" sz="1400" b="1" dirty="0"/>
              <a:t>信息系统规划和架构管理：</a:t>
            </a:r>
            <a:r>
              <a:rPr lang="zh-CN" altLang="en-US" sz="1400" dirty="0"/>
              <a:t>依据XX的业务发展的需求，建立一体的信息系统架构和架构管理机制</a:t>
            </a:r>
            <a:endParaRPr lang="zh-CN" altLang="en-US" sz="1400" dirty="0"/>
          </a:p>
        </p:txBody>
      </p:sp>
      <p:sp>
        <p:nvSpPr>
          <p:cNvPr id="108556" name="Rectangle 14"/>
          <p:cNvSpPr/>
          <p:nvPr/>
        </p:nvSpPr>
        <p:spPr>
          <a:xfrm>
            <a:off x="5435600" y="1200150"/>
            <a:ext cx="3171825" cy="127635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b="1" dirty="0"/>
              <a:t>应用：</a:t>
            </a:r>
            <a:endParaRPr lang="zh-CN" altLang="en-US" sz="1400" b="1" dirty="0"/>
          </a:p>
          <a:p>
            <a:pPr marL="295275" lvl="2" indent="-149225" defTabSz="895350" eaLnBrk="1" hangingPunct="1"/>
            <a:r>
              <a:rPr lang="zh-CN" altLang="en-US" sz="1400" dirty="0">
                <a:latin typeface="华文楷体" pitchFamily="2" charset="-122"/>
              </a:rPr>
              <a:t>完善</a:t>
            </a:r>
            <a:r>
              <a:rPr lang="en-US" altLang="zh-CN" sz="1400" dirty="0">
                <a:latin typeface="华文楷体" pitchFamily="2" charset="-122"/>
              </a:rPr>
              <a:t>FICO</a:t>
            </a:r>
            <a:r>
              <a:rPr lang="zh-CN" altLang="en-US" sz="1400" dirty="0">
                <a:latin typeface="华文楷体" pitchFamily="2" charset="-122"/>
              </a:rPr>
              <a:t>预算制定与管理模块</a:t>
            </a:r>
            <a:endParaRPr lang="zh-CN" altLang="en-US" sz="1400" dirty="0">
              <a:latin typeface="华文楷体" pitchFamily="2" charset="-122"/>
            </a:endParaRPr>
          </a:p>
          <a:p>
            <a:pPr marL="295275" lvl="2" indent="-149225" defTabSz="895350" eaLnBrk="1" hangingPunct="1"/>
            <a:r>
              <a:rPr lang="zh-CN" altLang="en-US" sz="1400" dirty="0">
                <a:latin typeface="华文楷体" pitchFamily="2" charset="-122"/>
              </a:rPr>
              <a:t>建立投资优化决策功能模块</a:t>
            </a:r>
            <a:endParaRPr lang="zh-CN" altLang="en-US" sz="1400" dirty="0">
              <a:latin typeface="华文楷体" pitchFamily="2" charset="-122"/>
            </a:endParaRPr>
          </a:p>
          <a:p>
            <a:pPr marL="144780" lvl="1" indent="-142875" defTabSz="895350" eaLnBrk="1" hangingPunct="1"/>
            <a:r>
              <a:rPr lang="zh-CN" altLang="en-US" sz="1400" b="1" dirty="0">
                <a:latin typeface="华文楷体" pitchFamily="2" charset="-122"/>
              </a:rPr>
              <a:t>数据：</a:t>
            </a:r>
            <a:endParaRPr lang="zh-CN" altLang="en-US" sz="1400" b="1" dirty="0">
              <a:latin typeface="华文楷体" pitchFamily="2" charset="-122"/>
            </a:endParaRPr>
          </a:p>
          <a:p>
            <a:pPr marL="295275" lvl="2" indent="-149225" defTabSz="895350" eaLnBrk="1" hangingPunct="1"/>
            <a:r>
              <a:rPr lang="zh-CN" altLang="en-US" sz="1400" dirty="0">
                <a:latin typeface="华文楷体" pitchFamily="2" charset="-122"/>
              </a:rPr>
              <a:t>实现对</a:t>
            </a:r>
            <a:r>
              <a:rPr lang="en-US" altLang="zh-CN" sz="1400" dirty="0">
                <a:latin typeface="华文楷体" pitchFamily="2" charset="-122"/>
              </a:rPr>
              <a:t>KPI</a:t>
            </a:r>
            <a:r>
              <a:rPr lang="zh-CN" altLang="en-US" sz="1400" dirty="0">
                <a:latin typeface="华文楷体" pitchFamily="2" charset="-122"/>
              </a:rPr>
              <a:t>细分指标计算分析的相关数据支持</a:t>
            </a:r>
            <a:endParaRPr lang="zh-CN" altLang="en-US" sz="1400" dirty="0">
              <a:latin typeface="华文楷体" pitchFamily="2" charset="-122"/>
            </a:endParaRPr>
          </a:p>
        </p:txBody>
      </p:sp>
      <p:sp>
        <p:nvSpPr>
          <p:cNvPr id="108557" name="Rectangle 15"/>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08558" name="WordArt 16"/>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
        <p:nvSpPr>
          <p:cNvPr id="108559" name="AutoShape 17"/>
          <p:cNvSpPr/>
          <p:nvPr>
            <p:custDataLst>
              <p:tags r:id="rId4"/>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08560" name="AutoShape 18"/>
          <p:cNvCxnSpPr>
            <a:stCxn id="108559" idx="2"/>
            <a:endCxn id="108559"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08561" name="AutoShape 19"/>
          <p:cNvCxnSpPr>
            <a:stCxn id="108559" idx="4"/>
            <a:endCxn id="108559"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灯片编号占位符 2"/>
          <p:cNvSpPr txBox="1">
            <a:spLocks noGrp="1"/>
          </p:cNvSpPr>
          <p:nvPr>
            <p:ph type="sldNum" sz="quarter" idx="4"/>
          </p:nvPr>
        </p:nvSpPr>
        <p:spPr>
          <a:xfrm>
            <a:off x="6870700" y="6532563"/>
            <a:ext cx="1866900" cy="182562"/>
          </a:xfrm>
          <a:ln/>
        </p:spPr>
        <p:txBody>
          <a:bodyPr lIns="0" tIns="0" rIns="0" bIns="0">
            <a:spAutoFit/>
          </a:bodyPr>
          <a:lstStyle>
            <a:lvl1pPr marL="0" lvl="0" indent="0" algn="ctr"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defRPr>
            </a:lvl1pPr>
            <a:lvl2pPr marL="457200" lvl="1"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2pPr>
            <a:lvl3pPr marL="914400" lvl="2"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3pPr>
            <a:lvl4pPr marL="1371600" lvl="3"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4pPr>
            <a:lvl5pPr marL="1828800" lvl="4" indent="0" algn="l" defTabSz="914400" rtl="0" eaLnBrk="0" fontAlgn="base" latinLnBrk="0" hangingPunct="0">
              <a:lnSpc>
                <a:spcPct val="100000"/>
              </a:lnSpc>
              <a:spcBef>
                <a:spcPct val="0"/>
              </a:spcBef>
              <a:spcAft>
                <a:spcPct val="0"/>
              </a:spcAft>
              <a:buNone/>
              <a:defRPr sz="1000" b="0" i="0" u="none" kern="1200" baseline="0">
                <a:solidFill>
                  <a:schemeClr val="tx1"/>
                </a:solidFill>
                <a:latin typeface="Arial" panose="020B0604020202020204" pitchFamily="34" charset="0"/>
                <a:ea typeface="华文楷体" pitchFamily="2" charset="-122"/>
                <a:cs typeface="+mn-cs"/>
              </a:defRPr>
            </a:lvl5pPr>
          </a:lstStyle>
          <a:p>
            <a:pPr lvl="0" algn="r" defTabSz="895350" eaLnBrk="1" hangingPunct="1"/>
            <a:fld id="{9A0DB2DC-4C9A-4742-B13C-FB6460FD3503}" type="slidenum">
              <a:rPr lang="zh-CN" altLang="en-US" sz="1200" b="1" dirty="0">
                <a:solidFill>
                  <a:schemeClr val="bg1"/>
                </a:solidFill>
              </a:rPr>
            </a:fld>
            <a:endParaRPr lang="zh-CN" altLang="en-US" sz="1200" b="1" dirty="0">
              <a:solidFill>
                <a:schemeClr val="bg1"/>
              </a:solidFill>
            </a:endParaRPr>
          </a:p>
        </p:txBody>
      </p:sp>
      <p:sp>
        <p:nvSpPr>
          <p:cNvPr id="110595" name="Rectangle 2"/>
          <p:cNvSpPr>
            <a:spLocks noGrp="1"/>
          </p:cNvSpPr>
          <p:nvPr>
            <p:ph type="title"/>
          </p:nvPr>
        </p:nvSpPr>
        <p:spPr>
          <a:xfrm>
            <a:off x="581025" y="260350"/>
            <a:ext cx="7175500" cy="365125"/>
          </a:xfrm>
          <a:ln/>
        </p:spPr>
        <p:txBody>
          <a:bodyPr vert="horz" wrap="square" lIns="0" tIns="0" rIns="0" bIns="0" anchor="t" anchorCtr="0">
            <a:spAutoFit/>
          </a:bodyPr>
          <a:p>
            <a:pPr eaLnBrk="1" hangingPunct="1"/>
            <a:r>
              <a:rPr lang="zh-CN" altLang="en-US" dirty="0"/>
              <a:t>各能力建设主题的重点及对</a:t>
            </a:r>
            <a:r>
              <a:rPr lang="en-US" altLang="zh-CN" dirty="0"/>
              <a:t>IT</a:t>
            </a:r>
            <a:r>
              <a:rPr lang="zh-CN" altLang="en-US" dirty="0"/>
              <a:t>的要求 </a:t>
            </a:r>
            <a:r>
              <a:rPr lang="en-US" altLang="zh-CN" dirty="0"/>
              <a:t>(8/8)</a:t>
            </a:r>
            <a:endParaRPr lang="en-US" altLang="zh-CN" dirty="0"/>
          </a:p>
        </p:txBody>
      </p:sp>
      <p:sp>
        <p:nvSpPr>
          <p:cNvPr id="110596" name="Rectangle 4"/>
          <p:cNvSpPr/>
          <p:nvPr>
            <p:custDataLst>
              <p:tags r:id="rId1"/>
            </p:custDataLst>
          </p:nvPr>
        </p:nvSpPr>
        <p:spPr>
          <a:xfrm>
            <a:off x="295275" y="1079500"/>
            <a:ext cx="1082675" cy="5291138"/>
          </a:xfrm>
          <a:prstGeom prst="rect">
            <a:avLst/>
          </a:prstGeom>
          <a:solidFill>
            <a:schemeClr val="hlink"/>
          </a:solidFill>
          <a:ln w="9525">
            <a:noFill/>
          </a:ln>
        </p:spPr>
        <p:txBody>
          <a:bodyPr wrap="none" anchor="ctr" anchorCtr="0"/>
          <a:p>
            <a:pPr algn="ctr" eaLnBrk="1" hangingPunct="1"/>
            <a:endParaRPr lang="zh-CN" altLang="en-US" dirty="0">
              <a:latin typeface="Arial" panose="020B0604020202020204" pitchFamily="34" charset="0"/>
            </a:endParaRPr>
          </a:p>
        </p:txBody>
      </p:sp>
      <p:sp>
        <p:nvSpPr>
          <p:cNvPr id="110597" name="Rectangle 5"/>
          <p:cNvSpPr/>
          <p:nvPr>
            <p:custDataLst>
              <p:tags r:id="rId2"/>
            </p:custDataLst>
          </p:nvPr>
        </p:nvSpPr>
        <p:spPr>
          <a:xfrm>
            <a:off x="1839913" y="912813"/>
            <a:ext cx="3324225"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能力建设重点</a:t>
            </a:r>
            <a:endParaRPr lang="zh-CN" altLang="en-US" sz="1400" b="1" dirty="0"/>
          </a:p>
        </p:txBody>
      </p:sp>
      <p:sp>
        <p:nvSpPr>
          <p:cNvPr id="110598" name="Line 6"/>
          <p:cNvSpPr/>
          <p:nvPr/>
        </p:nvSpPr>
        <p:spPr>
          <a:xfrm>
            <a:off x="1830388" y="1143000"/>
            <a:ext cx="3408362" cy="1588"/>
          </a:xfrm>
          <a:prstGeom prst="line">
            <a:avLst/>
          </a:prstGeom>
          <a:ln w="12700" cap="flat" cmpd="sng">
            <a:solidFill>
              <a:schemeClr val="tx1"/>
            </a:solidFill>
            <a:prstDash val="solid"/>
            <a:headEnd type="none" w="med" len="med"/>
            <a:tailEnd type="none" w="med" len="med"/>
          </a:ln>
        </p:spPr>
      </p:sp>
      <p:sp>
        <p:nvSpPr>
          <p:cNvPr id="110599" name="Rectangle 7"/>
          <p:cNvSpPr/>
          <p:nvPr>
            <p:custDataLst>
              <p:tags r:id="rId3"/>
            </p:custDataLst>
          </p:nvPr>
        </p:nvSpPr>
        <p:spPr>
          <a:xfrm>
            <a:off x="5467350" y="912813"/>
            <a:ext cx="3068638" cy="21272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对</a:t>
            </a:r>
            <a:r>
              <a:rPr lang="en-US" altLang="zh-CN" sz="1400" b="1" dirty="0"/>
              <a:t>IT</a:t>
            </a:r>
            <a:r>
              <a:rPr lang="zh-CN" altLang="en-US" sz="1400" b="1" dirty="0"/>
              <a:t>的要求 （前文已经满足的不在重复）</a:t>
            </a:r>
            <a:endParaRPr lang="zh-CN" altLang="en-US" sz="1400" b="1" dirty="0"/>
          </a:p>
        </p:txBody>
      </p:sp>
      <p:sp>
        <p:nvSpPr>
          <p:cNvPr id="110600" name="Line 8"/>
          <p:cNvSpPr/>
          <p:nvPr/>
        </p:nvSpPr>
        <p:spPr>
          <a:xfrm>
            <a:off x="5457825" y="1143000"/>
            <a:ext cx="3146425" cy="0"/>
          </a:xfrm>
          <a:prstGeom prst="line">
            <a:avLst/>
          </a:prstGeom>
          <a:ln w="12700" cap="flat" cmpd="sng">
            <a:solidFill>
              <a:schemeClr val="tx1"/>
            </a:solidFill>
            <a:prstDash val="solid"/>
            <a:headEnd type="none" w="med" len="med"/>
            <a:tailEnd type="none" w="med" len="med"/>
          </a:ln>
        </p:spPr>
      </p:sp>
      <p:grpSp>
        <p:nvGrpSpPr>
          <p:cNvPr id="110601" name="Group 9"/>
          <p:cNvGrpSpPr/>
          <p:nvPr/>
        </p:nvGrpSpPr>
        <p:grpSpPr>
          <a:xfrm>
            <a:off x="695325" y="1189038"/>
            <a:ext cx="1054100" cy="695325"/>
            <a:chOff x="2400" y="1968"/>
            <a:chExt cx="960" cy="960"/>
          </a:xfrm>
        </p:grpSpPr>
        <p:sp>
          <p:nvSpPr>
            <p:cNvPr id="110610" name="Rectangle 10"/>
            <p:cNvSpPr/>
            <p:nvPr>
              <p:custDataLst>
                <p:tags r:id="rId4"/>
              </p:custDataLst>
            </p:nvPr>
          </p:nvSpPr>
          <p:spPr>
            <a:xfrm>
              <a:off x="2400" y="1968"/>
              <a:ext cx="960" cy="960"/>
            </a:xfrm>
            <a:prstGeom prst="rect">
              <a:avLst/>
            </a:prstGeom>
            <a:solidFill>
              <a:schemeClr val="accent1"/>
            </a:solidFill>
            <a:ln w="9525" cap="flat" cmpd="sng">
              <a:solidFill>
                <a:schemeClr val="tx1"/>
              </a:solidFill>
              <a:prstDash val="solid"/>
              <a:miter/>
              <a:headEnd type="none" w="med" len="med"/>
              <a:tailEnd type="none" w="med" len="med"/>
            </a:ln>
            <a:effectLst>
              <a:outerShdw dist="35921" dir="2699999" algn="ctr" rotWithShape="0">
                <a:schemeClr val="bg2"/>
              </a:outerShdw>
            </a:effectLst>
          </p:spPr>
          <p:txBody>
            <a:bodyPr wrap="none" anchor="ctr" anchorCtr="0"/>
            <a:p>
              <a:pPr algn="ctr" eaLnBrk="1" hangingPunct="1"/>
              <a:endParaRPr lang="zh-CN" altLang="en-US" dirty="0">
                <a:latin typeface="Arial" panose="020B0604020202020204" pitchFamily="34" charset="0"/>
              </a:endParaRPr>
            </a:p>
          </p:txBody>
        </p:sp>
        <p:sp>
          <p:nvSpPr>
            <p:cNvPr id="110611" name="Rectangle 11"/>
            <p:cNvSpPr/>
            <p:nvPr>
              <p:custDataLst>
                <p:tags r:id="rId5"/>
              </p:custDataLst>
            </p:nvPr>
          </p:nvSpPr>
          <p:spPr>
            <a:xfrm>
              <a:off x="2440" y="2008"/>
              <a:ext cx="880" cy="880"/>
            </a:xfrm>
            <a:prstGeom prst="rect">
              <a:avLst/>
            </a:prstGeom>
            <a:noFill/>
            <a:ln w="9525">
              <a:noFill/>
            </a:ln>
          </p:spPr>
          <p:txBody>
            <a:bodyPr lIns="3810" tIns="0" rIns="3810" bIns="0" anchor="ctr" anchorCtr="0"/>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en-US" altLang="zh-CN" sz="1400" b="1" dirty="0"/>
                <a:t>3 </a:t>
              </a:r>
              <a:r>
                <a:rPr lang="zh-CN" altLang="en-US" sz="1400" b="1" dirty="0"/>
                <a:t>企业管控（XX要求）</a:t>
              </a:r>
              <a:endParaRPr lang="zh-CN" altLang="en-US" sz="1400" b="1" dirty="0"/>
            </a:p>
          </p:txBody>
        </p:sp>
      </p:grpSp>
      <p:sp>
        <p:nvSpPr>
          <p:cNvPr id="110602" name="Rectangle 12"/>
          <p:cNvSpPr/>
          <p:nvPr>
            <p:custDataLst>
              <p:tags r:id="rId6"/>
            </p:custDataLst>
          </p:nvPr>
        </p:nvSpPr>
        <p:spPr>
          <a:xfrm>
            <a:off x="1839913" y="1189038"/>
            <a:ext cx="3324225" cy="4351020"/>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144780" lvl="1" indent="-142875" defTabSz="895350" eaLnBrk="1" hangingPunct="1"/>
            <a:r>
              <a:rPr lang="zh-CN" altLang="en-US" sz="1400" b="1" dirty="0"/>
              <a:t>物资管理</a:t>
            </a:r>
            <a:r>
              <a:rPr lang="zh-CN" altLang="en-US" sz="1400" dirty="0"/>
              <a:t>：</a:t>
            </a:r>
            <a:endParaRPr lang="zh-CN" altLang="en-US" sz="1400" dirty="0"/>
          </a:p>
          <a:p>
            <a:pPr marL="295275" lvl="2" indent="-149225" defTabSz="895350" eaLnBrk="1" hangingPunct="1">
              <a:spcBef>
                <a:spcPct val="20000"/>
              </a:spcBef>
            </a:pPr>
            <a:r>
              <a:rPr lang="zh-CN" altLang="en-US" sz="1400" b="1" dirty="0"/>
              <a:t>加强物资需求计划的准确性，同时规范使用物资采购“绿色通道”，</a:t>
            </a:r>
            <a:r>
              <a:rPr lang="zh-CN" altLang="en-US" sz="1400" dirty="0"/>
              <a:t>以应对XX集中上报物资需求计划的影响</a:t>
            </a:r>
            <a:endParaRPr lang="zh-CN" altLang="en-US" sz="1400" dirty="0"/>
          </a:p>
          <a:p>
            <a:pPr marL="295275" lvl="2" indent="-149225" defTabSz="895350" eaLnBrk="1" hangingPunct="1">
              <a:spcBef>
                <a:spcPct val="20000"/>
              </a:spcBef>
            </a:pPr>
            <a:r>
              <a:rPr lang="zh-CN" altLang="en-US" sz="1400" b="1" dirty="0"/>
              <a:t>借助完善供货商评估体系和资产全寿命成本核算</a:t>
            </a:r>
            <a:r>
              <a:rPr lang="zh-CN" altLang="en-US" sz="1400" dirty="0"/>
              <a:t>，有效影响XX集中采购的决策</a:t>
            </a:r>
            <a:endParaRPr lang="zh-CN" altLang="en-US" sz="1400" dirty="0"/>
          </a:p>
          <a:p>
            <a:pPr marL="295275" lvl="2" indent="-149225" defTabSz="895350" eaLnBrk="1" hangingPunct="1">
              <a:spcBef>
                <a:spcPct val="20000"/>
              </a:spcBef>
            </a:pPr>
            <a:r>
              <a:rPr lang="zh-CN" altLang="en-US" sz="1400" b="1" dirty="0"/>
              <a:t>完善和统一仓储管理，积极探索统一物资配送的方案</a:t>
            </a:r>
            <a:r>
              <a:rPr lang="zh-CN" altLang="en-US" sz="1400" dirty="0"/>
              <a:t>，从而更好的影响未来XX统一仓储配送方案的制定</a:t>
            </a:r>
            <a:endParaRPr lang="zh-CN" altLang="en-US" sz="1400" dirty="0"/>
          </a:p>
          <a:p>
            <a:pPr marL="295275" lvl="2" indent="-149225" defTabSz="895350" eaLnBrk="1" hangingPunct="1">
              <a:spcBef>
                <a:spcPct val="20000"/>
              </a:spcBef>
            </a:pPr>
            <a:r>
              <a:rPr lang="zh-CN" altLang="en-US" sz="1400" b="1" dirty="0"/>
              <a:t>建立与XX物资编码的对应工作</a:t>
            </a:r>
            <a:endParaRPr lang="zh-CN" altLang="en-US" sz="1400" b="1" dirty="0"/>
          </a:p>
          <a:p>
            <a:pPr marL="295275" lvl="2" indent="-149225" defTabSz="895350" eaLnBrk="1" hangingPunct="1">
              <a:spcBef>
                <a:spcPct val="20000"/>
              </a:spcBef>
            </a:pPr>
            <a:endParaRPr lang="zh-CN" altLang="en-US" sz="1400" b="1" dirty="0"/>
          </a:p>
          <a:p>
            <a:pPr marL="144780" lvl="1" indent="-142875" defTabSz="895350" eaLnBrk="1" hangingPunct="1">
              <a:spcBef>
                <a:spcPct val="20000"/>
              </a:spcBef>
            </a:pPr>
            <a:r>
              <a:rPr lang="zh-CN" altLang="en-US" sz="1400" b="1" dirty="0"/>
              <a:t>财务管理：</a:t>
            </a:r>
            <a:endParaRPr lang="zh-CN" altLang="en-US" sz="1400" b="1" dirty="0"/>
          </a:p>
          <a:p>
            <a:pPr marL="295275" lvl="2" indent="-149225" defTabSz="895350" eaLnBrk="1" hangingPunct="1"/>
            <a:r>
              <a:rPr lang="zh-CN" altLang="en-US" sz="1400" b="1" dirty="0"/>
              <a:t>建立集中报账机制</a:t>
            </a:r>
            <a:endParaRPr lang="zh-CN" altLang="en-US" sz="1400" b="1" dirty="0"/>
          </a:p>
          <a:p>
            <a:pPr marL="295275" lvl="2" indent="-149225" defTabSz="895350" eaLnBrk="1" hangingPunct="1"/>
            <a:r>
              <a:rPr lang="zh-CN" altLang="en-US" sz="1400" b="1" dirty="0"/>
              <a:t>加强对于成本预算的精细化程度</a:t>
            </a:r>
            <a:r>
              <a:rPr lang="zh-CN" altLang="en-US" sz="1400" dirty="0"/>
              <a:t>，包括经营性和资本性支出</a:t>
            </a:r>
            <a:endParaRPr lang="zh-CN" altLang="en-US" sz="1400" dirty="0"/>
          </a:p>
          <a:p>
            <a:pPr marL="295275" lvl="2" indent="-149225" defTabSz="895350" eaLnBrk="1" hangingPunct="1"/>
            <a:r>
              <a:rPr lang="zh-CN" altLang="en-US" sz="1400" b="1" dirty="0"/>
              <a:t>提高售电收入的详细信息的可视化程度</a:t>
            </a:r>
            <a:endParaRPr lang="zh-CN" altLang="en-US" sz="1400" b="1" dirty="0"/>
          </a:p>
          <a:p>
            <a:pPr marL="295275" lvl="2" indent="-149225" defTabSz="895350" eaLnBrk="1" hangingPunct="1"/>
            <a:endParaRPr lang="zh-CN" altLang="en-US" sz="1400" b="1" dirty="0"/>
          </a:p>
          <a:p>
            <a:pPr marL="144780" lvl="1" indent="-142875" defTabSz="895350" eaLnBrk="1" hangingPunct="1"/>
            <a:endParaRPr lang="zh-CN" altLang="en-US" sz="1400" dirty="0"/>
          </a:p>
        </p:txBody>
      </p:sp>
      <p:sp>
        <p:nvSpPr>
          <p:cNvPr id="110603" name="Rectangle 13"/>
          <p:cNvSpPr/>
          <p:nvPr>
            <p:custDataLst>
              <p:tags r:id="rId7"/>
            </p:custDataLst>
          </p:nvPr>
        </p:nvSpPr>
        <p:spPr>
          <a:xfrm>
            <a:off x="5467350" y="1189038"/>
            <a:ext cx="3068638" cy="2585085"/>
          </a:xfrm>
          <a:prstGeom prst="rect">
            <a:avLst/>
          </a:prstGeom>
          <a:noFill/>
          <a:ln w="9525">
            <a:noFill/>
          </a:ln>
        </p:spPr>
        <p:txBody>
          <a:bodyPr lIns="0" tIns="0" rIns="0" bIns="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defTabSz="895350" eaLnBrk="1" hangingPunct="1"/>
            <a:r>
              <a:rPr lang="zh-CN" altLang="en-US" sz="1400" b="1" dirty="0"/>
              <a:t>应用：</a:t>
            </a:r>
            <a:endParaRPr lang="zh-CN" altLang="en-US" sz="1400" b="1" dirty="0"/>
          </a:p>
          <a:p>
            <a:pPr marL="144780" lvl="1" indent="-142875" defTabSz="895350" eaLnBrk="1" hangingPunct="1"/>
            <a:r>
              <a:rPr lang="zh-CN" altLang="en-US" sz="1400" dirty="0"/>
              <a:t>在财务</a:t>
            </a:r>
            <a:r>
              <a:rPr lang="en-US" altLang="zh-CN" sz="1400" dirty="0"/>
              <a:t>ERP</a:t>
            </a:r>
            <a:r>
              <a:rPr lang="zh-CN" altLang="en-US" sz="1400" dirty="0"/>
              <a:t>系统中实现集中报账功能</a:t>
            </a:r>
            <a:endParaRPr lang="zh-CN" altLang="en-US" sz="1400" dirty="0"/>
          </a:p>
          <a:p>
            <a:pPr marL="144780" lvl="1" indent="-142875" defTabSz="895350" eaLnBrk="1" hangingPunct="1"/>
            <a:r>
              <a:rPr lang="zh-CN" altLang="en-US" sz="1400" dirty="0"/>
              <a:t>按需要实现配送的系统功能</a:t>
            </a:r>
            <a:endParaRPr lang="zh-CN" altLang="en-US" sz="1400" dirty="0"/>
          </a:p>
          <a:p>
            <a:pPr marL="144780" lvl="1" indent="-142875" defTabSz="895350" eaLnBrk="1" hangingPunct="1"/>
            <a:endParaRPr lang="zh-CN" altLang="en-US" sz="1400" dirty="0"/>
          </a:p>
          <a:p>
            <a:pPr lvl="0" defTabSz="895350" eaLnBrk="1" hangingPunct="1"/>
            <a:r>
              <a:rPr lang="zh-CN" altLang="en-US" sz="1400" b="1" dirty="0"/>
              <a:t>数据：</a:t>
            </a:r>
            <a:endParaRPr lang="zh-CN" altLang="en-US" sz="1400" b="1" dirty="0"/>
          </a:p>
          <a:p>
            <a:pPr marL="144780" lvl="1" indent="-142875" defTabSz="895350" eaLnBrk="1" hangingPunct="1"/>
            <a:r>
              <a:rPr lang="zh-CN" altLang="en-US" sz="1400" dirty="0"/>
              <a:t>按XX要求提高财务预算的数据颗粒度</a:t>
            </a:r>
            <a:endParaRPr lang="zh-CN" altLang="en-US" sz="1400" dirty="0"/>
          </a:p>
          <a:p>
            <a:pPr marL="144780" lvl="1" indent="-142875" defTabSz="895350" eaLnBrk="1" hangingPunct="1"/>
            <a:r>
              <a:rPr lang="zh-CN" altLang="en-US" sz="1400" dirty="0"/>
              <a:t>加强财务管理系统中售电收入信息详细程度</a:t>
            </a:r>
            <a:endParaRPr lang="zh-CN" altLang="en-US" sz="1400" dirty="0"/>
          </a:p>
          <a:p>
            <a:pPr marL="144780" lvl="1" indent="-142875" defTabSz="895350" eaLnBrk="1" hangingPunct="1"/>
            <a:endParaRPr lang="zh-CN" altLang="en-US" sz="1400" dirty="0"/>
          </a:p>
          <a:p>
            <a:pPr lvl="0" defTabSz="895350" eaLnBrk="1" hangingPunct="1"/>
            <a:r>
              <a:rPr lang="zh-CN" altLang="en-US" sz="1400" b="1" dirty="0"/>
              <a:t>集成</a:t>
            </a:r>
            <a:endParaRPr lang="zh-CN" altLang="en-US" sz="1400" b="1" dirty="0"/>
          </a:p>
          <a:p>
            <a:pPr marL="144780" lvl="1" indent="-142875" defTabSz="895350" eaLnBrk="1" hangingPunct="1"/>
            <a:r>
              <a:rPr lang="zh-CN" altLang="en-US" sz="1400" dirty="0"/>
              <a:t>完善</a:t>
            </a:r>
            <a:r>
              <a:rPr lang="en-US" altLang="zh-CN" sz="1400" dirty="0"/>
              <a:t>EPR</a:t>
            </a:r>
            <a:r>
              <a:rPr lang="zh-CN" altLang="en-US" sz="1400" dirty="0"/>
              <a:t>物资管理模块与XX物资管理模块的接口开发</a:t>
            </a:r>
            <a:endParaRPr lang="zh-CN" altLang="en-US" sz="1400" dirty="0"/>
          </a:p>
        </p:txBody>
      </p:sp>
      <p:sp>
        <p:nvSpPr>
          <p:cNvPr id="110604" name="AutoShape 15"/>
          <p:cNvSpPr/>
          <p:nvPr>
            <p:custDataLst>
              <p:tags r:id="rId8"/>
            </p:custDataLst>
          </p:nvPr>
        </p:nvSpPr>
        <p:spPr>
          <a:xfrm>
            <a:off x="8256588" y="523875"/>
            <a:ext cx="484187" cy="209550"/>
          </a:xfrm>
          <a:prstGeom prst="leftRightArrow">
            <a:avLst>
              <a:gd name="adj1" fmla="val 100000"/>
              <a:gd name="adj2" fmla="val 0"/>
            </a:avLst>
          </a:prstGeom>
          <a:noFill/>
          <a:ln w="9525">
            <a:noFill/>
          </a:ln>
        </p:spPr>
        <p:txBody>
          <a:bodyPr wrap="none" lIns="27432" tIns="0" rIns="0" bIns="27432">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lvl="0" algn="r" defTabSz="895350" eaLnBrk="1" hangingPunct="1"/>
            <a:r>
              <a:rPr lang="zh-CN" altLang="en-US" sz="1200" dirty="0">
                <a:solidFill>
                  <a:srgbClr val="808080"/>
                </a:solidFill>
              </a:rPr>
              <a:t>备用页</a:t>
            </a:r>
            <a:endParaRPr lang="zh-CN" altLang="en-US" sz="1200" dirty="0">
              <a:solidFill>
                <a:srgbClr val="808080"/>
              </a:solidFill>
            </a:endParaRPr>
          </a:p>
        </p:txBody>
      </p:sp>
      <p:cxnSp>
        <p:nvCxnSpPr>
          <p:cNvPr id="110605" name="AutoShape 16"/>
          <p:cNvCxnSpPr>
            <a:stCxn id="110604" idx="2"/>
            <a:endCxn id="110604" idx="4"/>
          </p:cNvCxnSpPr>
          <p:nvPr/>
        </p:nvCxnSpPr>
        <p:spPr>
          <a:xfrm>
            <a:off x="8256588" y="523875"/>
            <a:ext cx="0" cy="209550"/>
          </a:xfrm>
          <a:prstGeom prst="straightConnector1">
            <a:avLst/>
          </a:prstGeom>
          <a:ln w="9525" cap="flat" cmpd="sng">
            <a:solidFill>
              <a:srgbClr val="808080"/>
            </a:solidFill>
            <a:prstDash val="solid"/>
            <a:headEnd type="none" w="med" len="med"/>
            <a:tailEnd type="none" w="med" len="med"/>
          </a:ln>
        </p:spPr>
      </p:cxnSp>
      <p:cxnSp>
        <p:nvCxnSpPr>
          <p:cNvPr id="110606" name="AutoShape 17"/>
          <p:cNvCxnSpPr>
            <a:stCxn id="110604" idx="4"/>
            <a:endCxn id="110604" idx="6"/>
          </p:cNvCxnSpPr>
          <p:nvPr/>
        </p:nvCxnSpPr>
        <p:spPr>
          <a:xfrm>
            <a:off x="8256588" y="733425"/>
            <a:ext cx="484187" cy="0"/>
          </a:xfrm>
          <a:prstGeom prst="straightConnector1">
            <a:avLst/>
          </a:prstGeom>
          <a:ln w="25400" cap="flat" cmpd="sng">
            <a:solidFill>
              <a:srgbClr val="808080"/>
            </a:solidFill>
            <a:prstDash val="solid"/>
            <a:headEnd type="none" w="med" len="med"/>
            <a:tailEnd type="none" w="med" len="med"/>
          </a:ln>
        </p:spPr>
      </p:cxnSp>
      <p:sp>
        <p:nvSpPr>
          <p:cNvPr id="110607" name="McK Footnote"/>
          <p:cNvSpPr txBox="1"/>
          <p:nvPr>
            <p:custDataLst>
              <p:tags r:id="rId9"/>
            </p:custDataLst>
          </p:nvPr>
        </p:nvSpPr>
        <p:spPr>
          <a:xfrm>
            <a:off x="125413" y="6543675"/>
            <a:ext cx="8167687" cy="182563"/>
          </a:xfrm>
          <a:prstGeom prst="rect">
            <a:avLst/>
          </a:prstGeom>
          <a:noFill/>
          <a:ln w="9525">
            <a:noFill/>
          </a:ln>
        </p:spPr>
        <p:txBody>
          <a:bodyPr lIns="0" tIns="0" rIns="0" bIns="0" anchor="b" anchorCtr="0">
            <a:spAutoFit/>
          </a:bodyPr>
          <a:lstStyle>
            <a:lvl1pPr algn="l" defTabSz="895350" rtl="0" fontAlgn="base">
              <a:spcBef>
                <a:spcPct val="0"/>
              </a:spcBef>
              <a:spcAft>
                <a:spcPct val="0"/>
              </a:spcAft>
              <a:buSzPct val="120000"/>
              <a:defRPr kern="1200">
                <a:solidFill>
                  <a:schemeClr val="tx1"/>
                </a:solidFill>
                <a:latin typeface="+mn-lt"/>
                <a:ea typeface="+mn-ea"/>
                <a:cs typeface="+mn-cs"/>
              </a:defRPr>
            </a:lvl1pPr>
            <a:lvl2pPr marL="144780" indent="-142875" algn="l" defTabSz="895350" rtl="0" fontAlgn="base">
              <a:spcBef>
                <a:spcPct val="0"/>
              </a:spcBef>
              <a:spcAft>
                <a:spcPct val="0"/>
              </a:spcAft>
              <a:buSzPct val="120000"/>
              <a:buChar char="•"/>
              <a:defRPr kern="1200">
                <a:solidFill>
                  <a:schemeClr val="tx1"/>
                </a:solidFill>
                <a:latin typeface="+mn-lt"/>
                <a:ea typeface="+mn-ea"/>
                <a:cs typeface="+mn-cs"/>
              </a:defRPr>
            </a:lvl2pPr>
            <a:lvl3pPr marL="295275" indent="-149225" algn="l" defTabSz="895350" rtl="0" fontAlgn="base">
              <a:spcBef>
                <a:spcPct val="0"/>
              </a:spcBef>
              <a:spcAft>
                <a:spcPct val="0"/>
              </a:spcAft>
              <a:buChar char="–"/>
              <a:defRPr kern="1200">
                <a:solidFill>
                  <a:schemeClr val="tx1"/>
                </a:solidFill>
                <a:latin typeface="+mn-lt"/>
                <a:ea typeface="+mn-ea"/>
                <a:cs typeface="+mn-cs"/>
              </a:defRPr>
            </a:lvl3pPr>
            <a:lvl4pPr marL="431800" indent="-135255" algn="l" defTabSz="895350" rtl="0" fontAlgn="base">
              <a:spcBef>
                <a:spcPct val="0"/>
              </a:spcBef>
              <a:spcAft>
                <a:spcPct val="0"/>
              </a:spcAft>
              <a:buSzPct val="89000"/>
              <a:buChar char="•"/>
              <a:defRPr kern="1200">
                <a:solidFill>
                  <a:schemeClr val="tx1"/>
                </a:solidFill>
                <a:latin typeface="+mn-lt"/>
                <a:ea typeface="+mn-ea"/>
                <a:cs typeface="+mn-cs"/>
              </a:defRPr>
            </a:lvl4pPr>
            <a:lvl5pPr marL="582930" indent="-149225" algn="l" defTabSz="895350" rtl="0" fontAlgn="base">
              <a:spcBef>
                <a:spcPct val="0"/>
              </a:spcBef>
              <a:spcAft>
                <a:spcPct val="0"/>
              </a:spcAft>
              <a:buSzPct val="75000"/>
              <a:buChar char="–"/>
              <a:defRPr kern="1200">
                <a:solidFill>
                  <a:schemeClr val="tx1"/>
                </a:solidFill>
                <a:latin typeface="+mn-lt"/>
                <a:ea typeface="+mn-ea"/>
                <a:cs typeface="+mn-cs"/>
              </a:defRPr>
            </a:lvl5pPr>
          </a:lstStyle>
          <a:p>
            <a:pPr marL="771525" lvl="0" indent="-771525" defTabSz="895350" eaLnBrk="1" hangingPunct="1">
              <a:buSzTx/>
              <a:tabLst>
                <a:tab pos="685800" algn="r"/>
              </a:tabLst>
            </a:pPr>
            <a:r>
              <a:rPr lang="zh-CN" altLang="en-US" sz="1200" dirty="0">
                <a:solidFill>
                  <a:schemeClr val="bg1"/>
                </a:solidFill>
              </a:rPr>
              <a:t>资料来源：访谈；小组分析	</a:t>
            </a:r>
            <a:endParaRPr lang="zh-CN" altLang="en-US" sz="1200" dirty="0">
              <a:solidFill>
                <a:schemeClr val="bg1"/>
              </a:solidFill>
            </a:endParaRPr>
          </a:p>
        </p:txBody>
      </p:sp>
      <p:sp>
        <p:nvSpPr>
          <p:cNvPr id="110608" name="Rectangle 19"/>
          <p:cNvSpPr/>
          <p:nvPr/>
        </p:nvSpPr>
        <p:spPr>
          <a:xfrm>
            <a:off x="176213" y="273050"/>
            <a:ext cx="406400" cy="698500"/>
          </a:xfrm>
          <a:prstGeom prst="rect">
            <a:avLst/>
          </a:prstGeom>
          <a:solidFill>
            <a:schemeClr val="folHlink"/>
          </a:solidFill>
          <a:ln w="12700">
            <a:noFill/>
          </a:ln>
        </p:spPr>
        <p:txBody>
          <a:bodyPr wrap="none" lIns="0" tIns="0" rIns="0" bIns="0" anchor="ctr" anchorCtr="0"/>
          <a:p>
            <a:pPr algn="ctr" eaLnBrk="1" hangingPunct="1"/>
            <a:endParaRPr lang="zh-CN" altLang="en-US" dirty="0">
              <a:latin typeface="Arial" panose="020B0604020202020204" pitchFamily="34" charset="0"/>
            </a:endParaRPr>
          </a:p>
        </p:txBody>
      </p:sp>
      <p:sp>
        <p:nvSpPr>
          <p:cNvPr id="110609" name="WordArt 20"/>
          <p:cNvSpPr>
            <a:spLocks noTextEdit="1"/>
          </p:cNvSpPr>
          <p:nvPr/>
        </p:nvSpPr>
        <p:spPr>
          <a:xfrm>
            <a:off x="242888" y="311150"/>
            <a:ext cx="250825" cy="361950"/>
          </a:xfrm>
          <a:prstGeom prst="rect">
            <a:avLst/>
          </a:prstGeom>
        </p:spPr>
        <p:txBody>
          <a:bodyPr wrap="none" fromWordArt="1">
            <a:prstTxWarp prst="textPlain">
              <a:avLst>
                <a:gd name="adj" fmla="val 50000"/>
              </a:avLst>
            </a:prstTxWarp>
            <a:normAutofit/>
          </a:bodyPr>
          <a:p>
            <a:pPr algn="ctr"/>
            <a:r>
              <a:rPr lang="zh-CN" altLang="en-US" sz="3600">
                <a:solidFill>
                  <a:srgbClr val="FFFFFF"/>
                </a:solidFill>
                <a:latin typeface="Arial Black" panose="020B0A04020102020204" charset="0"/>
                <a:ea typeface="Arial Black" panose="020B0A04020102020204" charset="0"/>
              </a:rPr>
              <a:t>III</a:t>
            </a:r>
            <a:endParaRPr lang="zh-CN" altLang="en-US" sz="3600">
              <a:solidFill>
                <a:srgbClr val="FFFFFF"/>
              </a:solidFill>
              <a:latin typeface="Arial Black" panose="020B0A04020102020204" charset="0"/>
              <a:ea typeface="Arial Black" panose="020B0A04020102020204" charset="0"/>
            </a:endParaRPr>
          </a:p>
        </p:txBody>
      </p:sp>
    </p:spTree>
  </p:cSld>
  <p:clrMapOvr>
    <a:masterClrMapping/>
  </p:clrMapOvr>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NAME" val="McK Disclaimer"/>
  <p:tag name="RESIZE" val="Yes"/>
  <p:tag name="LLEFT" val=" 210.125"/>
  <p:tag name="LTOP" val=" 469.875"/>
</p:tagLst>
</file>

<file path=ppt/tags/tag3.xml><?xml version="1.0" encoding="utf-8"?>
<p:tagLst xmlns:p="http://schemas.openxmlformats.org/presentationml/2006/main">
  <p:tag name="THINKCELLSHAPEDONOTDELETE" val="pRq_Mo5zM2kWd.NrZUJDi5w"/>
</p:tagLst>
</file>

<file path=ppt/tags/tag4.xml><?xml version="1.0" encoding="utf-8"?>
<p:tagLst xmlns:p="http://schemas.openxmlformats.org/presentationml/2006/main">
  <p:tag name="THINKCELLSHAPEDONOTDELETE" val="pYCw17CeQrkCVD_gzF_TxSg"/>
</p:tagLst>
</file>

<file path=ppt/tags/tag5.xml><?xml version="1.0" encoding="utf-8"?>
<p:tagLst xmlns:p="http://schemas.openxmlformats.org/presentationml/2006/main">
  <p:tag name="THINKCELLSHAPEDONOTDELETE" val="pGWGjRiM2HUyPEJHThFFc3Q"/>
</p:tagLst>
</file>

<file path=ppt/tags/tag6.xml><?xml version="1.0" encoding="utf-8"?>
<p:tagLst xmlns:p="http://schemas.openxmlformats.org/presentationml/2006/main">
  <p:tag name="RESIZE" val="Yes"/>
</p:tagLst>
</file>

<file path=ppt/tags/tag7.xml><?xml version="1.0" encoding="utf-8"?>
<p:tagLst xmlns:p="http://schemas.openxmlformats.org/presentationml/2006/main">
  <p:tag name="THINKCELLSHAPEDONOTDELETE" val="pF7a9BQe2B0ebS6z4fPh06Q"/>
</p:tagLst>
</file>

<file path=ppt/tags/tag8.xml><?xml version="1.0" encoding="utf-8"?>
<p:tagLst xmlns:p="http://schemas.openxmlformats.org/presentationml/2006/main">
  <p:tag name="THINKCELLSHAPEDONOTDELETE" val="pdNTQdb1syECIPo5shzKHnw"/>
</p:tagLst>
</file>

<file path=ppt/tags/tag9.xml><?xml version="1.0" encoding="utf-8"?>
<p:tagLst xmlns:p="http://schemas.openxmlformats.org/presentationml/2006/main">
  <p:tag name="THINKCELLSHAPEDONOTDELETE" val="psGkMD80cO0OT7Ci2tBXzxg"/>
</p:tagLst>
</file>

<file path=ppt/tags/tag10.xml><?xml version="1.0" encoding="utf-8"?>
<p:tagLst xmlns:p="http://schemas.openxmlformats.org/presentationml/2006/main">
  <p:tag name="THINKCELLSHAPEDONOTDELETE" val="p_KY2ger7VEW2eBW4qmaR7g"/>
</p:tagLst>
</file>

<file path=ppt/tags/tag11.xml><?xml version="1.0" encoding="utf-8"?>
<p:tagLst xmlns:p="http://schemas.openxmlformats.org/presentationml/2006/main">
  <p:tag name="THINKCELLSHAPEDONOTDELETE" val="puW.mviJBs0GP4AcyrCpIxA"/>
</p:tagLst>
</file>

<file path=ppt/tags/tag12.xml><?xml version="1.0" encoding="utf-8"?>
<p:tagLst xmlns:p="http://schemas.openxmlformats.org/presentationml/2006/main">
  <p:tag name="THINKCELLSHAPEDONOTDELETE" val="pOCOK52wC5kSYlwpfIk.DFQ"/>
</p:tagLst>
</file>

<file path=ppt/tags/tag13.xml><?xml version="1.0" encoding="utf-8"?>
<p:tagLst xmlns:p="http://schemas.openxmlformats.org/presentationml/2006/main">
  <p:tag name="RESIZE" val="Yes"/>
  <p:tag name="THINKCELLSHAPEDONOTDELETE" val="pvRmg6sDpq0W4I3VB78YbhQ"/>
</p:tagLst>
</file>

<file path=ppt/tags/tag14.xml><?xml version="1.0" encoding="utf-8"?>
<p:tagLst xmlns:p="http://schemas.openxmlformats.org/presentationml/2006/main">
  <p:tag name="THINKCELLSHAPEDONOTDELETE" val="thinkcellActiveDocDoNotDelete"/>
</p:tagLst>
</file>

<file path=ppt/tags/tag15.xml><?xml version="1.0" encoding="utf-8"?>
<p:tagLst xmlns:p="http://schemas.openxmlformats.org/presentationml/2006/main">
  <p:tag name="NAME" val="McK Disclaimer"/>
  <p:tag name="RESIZE" val="Yes"/>
  <p:tag name="LLEFT" val=" 210.125"/>
  <p:tag name="LTOP" val=" 469.875"/>
</p:tagLst>
</file>

<file path=ppt/tags/tag16.xml><?xml version="1.0" encoding="utf-8"?>
<p:tagLst xmlns:p="http://schemas.openxmlformats.org/presentationml/2006/main">
  <p:tag name="THINKCELLSHAPEDONOTDELETE" val="thinkcellActiveDocDoNotDelete"/>
</p:tagLst>
</file>

<file path=ppt/tags/tag17.xml><?xml version="1.0" encoding="utf-8"?>
<p:tagLst xmlns:p="http://schemas.openxmlformats.org/presentationml/2006/main">
  <p:tag name="THINKCELLSHAPEDONOTDELETE" val="pvCzSrK7d2UixxdMSJG7ZFQ"/>
</p:tagLst>
</file>

<file path=ppt/tags/tag18.xml><?xml version="1.0" encoding="utf-8"?>
<p:tagLst xmlns:p="http://schemas.openxmlformats.org/presentationml/2006/main">
  <p:tag name="THINKCELLSHAPEDONOTDELETE" val="pZneKQwcDyEm1aCRO4P3FMQ"/>
</p:tagLst>
</file>

<file path=ppt/tags/tag19.xml><?xml version="1.0" encoding="utf-8"?>
<p:tagLst xmlns:p="http://schemas.openxmlformats.org/presentationml/2006/main">
  <p:tag name="THINKCELLSHAPEDONOTDELETE" val="pCk6LCoHAvEaDKq5Rw5ldTA"/>
</p:tagLst>
</file>

<file path=ppt/tags/tag20.xml><?xml version="1.0" encoding="utf-8"?>
<p:tagLst xmlns:p="http://schemas.openxmlformats.org/presentationml/2006/main">
  <p:tag name="THINKCELLSHAPEDONOTDELETE" val="pUESdpKzuYkC0D.4BJfXY9g"/>
</p:tagLst>
</file>

<file path=ppt/tags/tag21.xml><?xml version="1.0" encoding="utf-8"?>
<p:tagLst xmlns:p="http://schemas.openxmlformats.org/presentationml/2006/main">
  <p:tag name="THINKCELLSHAPEDONOTDELETE" val="pM7dvBZY8n0ORB_cYFkxHqQ"/>
</p:tagLst>
</file>

<file path=ppt/tags/tag22.xml><?xml version="1.0" encoding="utf-8"?>
<p:tagLst xmlns:p="http://schemas.openxmlformats.org/presentationml/2006/main">
  <p:tag name="THINKCELLSHAPEDONOTDELETE" val="pTErwMkrr2USzk66cXtTsvA"/>
</p:tagLst>
</file>

<file path=ppt/tags/tag23.xml><?xml version="1.0" encoding="utf-8"?>
<p:tagLst xmlns:p="http://schemas.openxmlformats.org/presentationml/2006/main">
  <p:tag name="THINKCELLSHAPEDONOTDELETE" val="p8HbsrGKnE0uzutLAqNAreA"/>
</p:tagLst>
</file>

<file path=ppt/tags/tag24.xml><?xml version="1.0" encoding="utf-8"?>
<p:tagLst xmlns:p="http://schemas.openxmlformats.org/presentationml/2006/main">
  <p:tag name="THINKCELLSHAPEDONOTDELETE" val="pGrE9SaUt4Ue47QQ3mwO0xA"/>
</p:tagLst>
</file>

<file path=ppt/tags/tag25.xml><?xml version="1.0" encoding="utf-8"?>
<p:tagLst xmlns:p="http://schemas.openxmlformats.org/presentationml/2006/main">
  <p:tag name="THINKCELLSHAPEDONOTDELETE" val="pm8N7iPukmEi45wFEOVy4gA"/>
</p:tagLst>
</file>

<file path=ppt/tags/tag26.xml><?xml version="1.0" encoding="utf-8"?>
<p:tagLst xmlns:p="http://schemas.openxmlformats.org/presentationml/2006/main">
  <p:tag name="NAME" val="DirArrow"/>
  <p:tag name="THINKCELLSHAPEDONOTDELETE" val="pUh2zgPOgxk6E8eyaVfEWQA"/>
</p:tagLst>
</file>

<file path=ppt/tags/tag27.xml><?xml version="1.0" encoding="utf-8"?>
<p:tagLst xmlns:p="http://schemas.openxmlformats.org/presentationml/2006/main">
  <p:tag name="NAME" val="DirArrow"/>
  <p:tag name="THINKCELLSHAPEDONOTDELETE" val="pCzY7hyRxrUuSaj6rVp717A"/>
</p:tagLst>
</file>

<file path=ppt/tags/tag28.xml><?xml version="1.0" encoding="utf-8"?>
<p:tagLst xmlns:p="http://schemas.openxmlformats.org/presentationml/2006/main">
  <p:tag name="NAME" val="DirArrow"/>
  <p:tag name="THINKCELLSHAPEDONOTDELETE" val="pywe0lvNZK0CrC6eYiq.Scg"/>
</p:tagLst>
</file>

<file path=ppt/tags/tag29.xml><?xml version="1.0" encoding="utf-8"?>
<p:tagLst xmlns:p="http://schemas.openxmlformats.org/presentationml/2006/main">
  <p:tag name="NAME" val="DirArrow"/>
  <p:tag name="THINKCELLSHAPEDONOTDELETE" val="pS_J8_ojV2ECgxyYiRiEebA"/>
</p:tagLst>
</file>

<file path=ppt/tags/tag30.xml><?xml version="1.0" encoding="utf-8"?>
<p:tagLst xmlns:p="http://schemas.openxmlformats.org/presentationml/2006/main">
  <p:tag name="NAME" val="DirArrow"/>
</p:tagLst>
</file>

<file path=ppt/tags/tag31.xml><?xml version="1.0" encoding="utf-8"?>
<p:tagLst xmlns:p="http://schemas.openxmlformats.org/presentationml/2006/main">
  <p:tag name="THINKCELLSHAPEDONOTDELETE" val="ptwDUU5y30UGomEm6kUR5_w"/>
</p:tagLst>
</file>

<file path=ppt/tags/tag32.xml><?xml version="1.0" encoding="utf-8"?>
<p:tagLst xmlns:p="http://schemas.openxmlformats.org/presentationml/2006/main">
  <p:tag name="NAME" val="DirArrow"/>
  <p:tag name="THINKCELLSHAPEDONOTDELETE" val="puWZE4QMe2k2qap4S40Kcdw"/>
</p:tagLst>
</file>

<file path=ppt/tags/tag33.xml><?xml version="1.0" encoding="utf-8"?>
<p:tagLst xmlns:p="http://schemas.openxmlformats.org/presentationml/2006/main">
  <p:tag name="THINKCELLSHAPEDONOTDELETE" val="thinkcellActiveDocDoNotDelete"/>
</p:tagLst>
</file>

<file path=ppt/tags/tag34.xml><?xml version="1.0" encoding="utf-8"?>
<p:tagLst xmlns:p="http://schemas.openxmlformats.org/presentationml/2006/main">
  <p:tag name="NAME" val="DirArrow"/>
  <p:tag name="THINKCELLSHAPEDONOTDELETE" val="pX6mzlcLnjUq_WbMVXuq4wQ"/>
</p:tagLst>
</file>

<file path=ppt/tags/tag35.xml><?xml version="1.0" encoding="utf-8"?>
<p:tagLst xmlns:p="http://schemas.openxmlformats.org/presentationml/2006/main">
  <p:tag name="NAME" val="DirArrow"/>
  <p:tag name="THINKCELLSHAPEDONOTDELETE" val="pBj7hj2t6XEa1vO4a.Hi1cQ"/>
</p:tagLst>
</file>

<file path=ppt/tags/tag36.xml><?xml version="1.0" encoding="utf-8"?>
<p:tagLst xmlns:p="http://schemas.openxmlformats.org/presentationml/2006/main">
  <p:tag name="NAME" val="DirArrow"/>
  <p:tag name="THINKCELLSHAPEDONOTDELETE" val="p4QWwwuZTxEa0xcQnN56gMA"/>
</p:tagLst>
</file>

<file path=ppt/tags/tag37.xml><?xml version="1.0" encoding="utf-8"?>
<p:tagLst xmlns:p="http://schemas.openxmlformats.org/presentationml/2006/main">
  <p:tag name="NAME" val="DirArrow"/>
  <p:tag name="THINKCELLSHAPEDONOTDELETE" val="pE0spiJuYi0Gv.Z5fXuSGDA"/>
</p:tagLst>
</file>

<file path=ppt/tags/tag38.xml><?xml version="1.0" encoding="utf-8"?>
<p:tagLst xmlns:p="http://schemas.openxmlformats.org/presentationml/2006/main">
  <p:tag name="THINKCELLSHAPEDONOTDELETE" val="p9YYuOVDtCESHAJCImFRRTQ"/>
</p:tagLst>
</file>

<file path=ppt/tags/tag39.xml><?xml version="1.0" encoding="utf-8"?>
<p:tagLst xmlns:p="http://schemas.openxmlformats.org/presentationml/2006/main">
  <p:tag name="NAME" val="SingleBoatShape"/>
</p:tagLst>
</file>

<file path=ppt/tags/tag40.xml><?xml version="1.0" encoding="utf-8"?>
<p:tagLst xmlns:p="http://schemas.openxmlformats.org/presentationml/2006/main">
  <p:tag name="NAME" val="SingleBoatText"/>
</p:tagLst>
</file>

<file path=ppt/tags/tag41.xml><?xml version="1.0" encoding="utf-8"?>
<p:tagLst xmlns:p="http://schemas.openxmlformats.org/presentationml/2006/main">
  <p:tag name="THINKCELLSHAPEDONOTDELETE" val="pGAh_NtMGqkCoaLMWIZsx.g"/>
</p:tagLst>
</file>

<file path=ppt/tags/tag42.xml><?xml version="1.0" encoding="utf-8"?>
<p:tagLst xmlns:p="http://schemas.openxmlformats.org/presentationml/2006/main">
  <p:tag name="THINKCELLSHAPEDONOTDELETE" val="pTOm.hx3B90abMPnhZWSOLw"/>
</p:tagLst>
</file>

<file path=ppt/tags/tag43.xml><?xml version="1.0" encoding="utf-8"?>
<p:tagLst xmlns:p="http://schemas.openxmlformats.org/presentationml/2006/main">
  <p:tag name="THINKCELLSHAPEDONOTDELETE" val="phvBQ6WsJo0eDXD_DtqGtxg"/>
</p:tagLst>
</file>

<file path=ppt/tags/tag44.xml><?xml version="1.0" encoding="utf-8"?>
<p:tagLst xmlns:p="http://schemas.openxmlformats.org/presentationml/2006/main">
  <p:tag name="THINKCELLSHAPEDONOTDELETE" val="pP3EgFwpHWUKF1TBEMBRpiQ"/>
</p:tagLst>
</file>

<file path=ppt/tags/tag45.xml><?xml version="1.0" encoding="utf-8"?>
<p:tagLst xmlns:p="http://schemas.openxmlformats.org/presentationml/2006/main">
  <p:tag name="THINKCELLSHAPEDONOTDELETE" val="psw17TcjXIkifOSQR1Qoxgw"/>
</p:tagLst>
</file>

<file path=ppt/tags/tag46.xml><?xml version="1.0" encoding="utf-8"?>
<p:tagLst xmlns:p="http://schemas.openxmlformats.org/presentationml/2006/main">
  <p:tag name="THINKCELLSHAPEDONOTDELETE" val="p._VmuWQa4kef87E6i7w_yw"/>
</p:tagLst>
</file>

<file path=ppt/tags/tag47.xml><?xml version="1.0" encoding="utf-8"?>
<p:tagLst xmlns:p="http://schemas.openxmlformats.org/presentationml/2006/main">
  <p:tag name="THINKCELLSHAPEDONOTDELETE" val="plXjR__bCvUqq.01H.Dc9UQ"/>
</p:tagLst>
</file>

<file path=ppt/tags/tag48.xml><?xml version="1.0" encoding="utf-8"?>
<p:tagLst xmlns:p="http://schemas.openxmlformats.org/presentationml/2006/main">
  <p:tag name="THINKCELLSHAPEDONOTDELETE" val="pTl7Ergu_HE69s65BYKNr4Q"/>
</p:tagLst>
</file>

<file path=ppt/tags/tag49.xml><?xml version="1.0" encoding="utf-8"?>
<p:tagLst xmlns:p="http://schemas.openxmlformats.org/presentationml/2006/main">
  <p:tag name="THINKCELLSHAPEDONOTDELETE" val="pXivpWcyQ7EiC9sK_g3rgJQ"/>
</p:tagLst>
</file>

<file path=ppt/tags/tag50.xml><?xml version="1.0" encoding="utf-8"?>
<p:tagLst xmlns:p="http://schemas.openxmlformats.org/presentationml/2006/main">
  <p:tag name="THINKCELLSHAPEDONOTDELETE" val="pdT2UA3xU1kikl2zWbfunvQ"/>
</p:tagLst>
</file>

<file path=ppt/tags/tag51.xml><?xml version="1.0" encoding="utf-8"?>
<p:tagLst xmlns:p="http://schemas.openxmlformats.org/presentationml/2006/main">
  <p:tag name="NAME" val="OvalShape"/>
</p:tagLst>
</file>

<file path=ppt/tags/tag52.xml><?xml version="1.0" encoding="utf-8"?>
<p:tagLst xmlns:p="http://schemas.openxmlformats.org/presentationml/2006/main">
  <p:tag name="THINKCELLSHAPEDONOTDELETE" val="pGWGjRiM2HUyPEJHThFFc3Q"/>
  <p:tag name="NAME" val="OvalText"/>
</p:tagLst>
</file>

<file path=ppt/tags/tag53.xml><?xml version="1.0" encoding="utf-8"?>
<p:tagLst xmlns:p="http://schemas.openxmlformats.org/presentationml/2006/main">
  <p:tag name="NAME" val="OvalShape"/>
</p:tagLst>
</file>

<file path=ppt/tags/tag54.xml><?xml version="1.0" encoding="utf-8"?>
<p:tagLst xmlns:p="http://schemas.openxmlformats.org/presentationml/2006/main">
  <p:tag name="THINKCELLSHAPEDONOTDELETE" val="pGWGjRiM2HUyPEJHThFFc3Q"/>
  <p:tag name="NAME" val="OvalText"/>
</p:tagLst>
</file>

<file path=ppt/tags/tag55.xml><?xml version="1.0" encoding="utf-8"?>
<p:tagLst xmlns:p="http://schemas.openxmlformats.org/presentationml/2006/main">
  <p:tag name="THINKCELLSHAPEDONOTDELETE" val="pKUpdczuA9ESSUqRqeI9TMQ"/>
</p:tagLst>
</file>

<file path=ppt/tags/tag56.xml><?xml version="1.0" encoding="utf-8"?>
<p:tagLst xmlns:p="http://schemas.openxmlformats.org/presentationml/2006/main">
  <p:tag name="THINKCELLSHAPEDONOTDELETE" val="pAGELx0wDo0edSwlY0S_h.w"/>
</p:tagLst>
</file>

<file path=ppt/tags/tag57.xml><?xml version="1.0" encoding="utf-8"?>
<p:tagLst xmlns:p="http://schemas.openxmlformats.org/presentationml/2006/main">
  <p:tag name="THINKCELLSHAPEDONOTDELETE" val="ptQMmfDCt_EK83Dtm8QyO7w"/>
</p:tagLst>
</file>

<file path=ppt/tags/tag58.xml><?xml version="1.0" encoding="utf-8"?>
<p:tagLst xmlns:p="http://schemas.openxmlformats.org/presentationml/2006/main">
  <p:tag name="THINKCELLSHAPEDONOTDELETE" val="pPWS6rxLdx0WX7s63cZrLxA"/>
</p:tagLst>
</file>

<file path=ppt/tags/tag59.xml><?xml version="1.0" encoding="utf-8"?>
<p:tagLst xmlns:p="http://schemas.openxmlformats.org/presentationml/2006/main">
  <p:tag name="THINKCELLSHAPEDONOTDELETE" val="plECoeozncEiNS3d5sZrvxA"/>
</p:tagLst>
</file>

<file path=ppt/tags/tag60.xml><?xml version="1.0" encoding="utf-8"?>
<p:tagLst xmlns:p="http://schemas.openxmlformats.org/presentationml/2006/main">
  <p:tag name="THINKCELLSHAPEDONOTDELETE" val="pG2uOXhBVPEKbsIFAy.rQtg"/>
</p:tagLst>
</file>

<file path=ppt/tags/tag61.xml><?xml version="1.0" encoding="utf-8"?>
<p:tagLst xmlns:p="http://schemas.openxmlformats.org/presentationml/2006/main">
  <p:tag name="THINKCELLSHAPEDONOTDELETE" val="pa6MH6.Vt.E.lk7668Zu5Gg"/>
</p:tagLst>
</file>

<file path=ppt/tags/tag62.xml><?xml version="1.0" encoding="utf-8"?>
<p:tagLst xmlns:p="http://schemas.openxmlformats.org/presentationml/2006/main">
  <p:tag name="THINKCELLSHAPEDONOTDELETE" val="phLtsxv6oO0eWxysmxM.o2A"/>
</p:tagLst>
</file>

<file path=ppt/tags/tag63.xml><?xml version="1.0" encoding="utf-8"?>
<p:tagLst xmlns:p="http://schemas.openxmlformats.org/presentationml/2006/main">
  <p:tag name="THINKCELLSHAPEDONOTDELETE" val="putFmpPEQRUeAObFY2Jtabg"/>
</p:tagLst>
</file>

<file path=ppt/tags/tag64.xml><?xml version="1.0" encoding="utf-8"?>
<p:tagLst xmlns:p="http://schemas.openxmlformats.org/presentationml/2006/main">
  <p:tag name="THINKCELLSHAPEDONOTDELETE" val="p08kjG2Gts0G0.u2_nugOwg"/>
</p:tagLst>
</file>

<file path=ppt/tags/tag65.xml><?xml version="1.0" encoding="utf-8"?>
<p:tagLst xmlns:p="http://schemas.openxmlformats.org/presentationml/2006/main">
  <p:tag name="THINKCELLSHAPEDONOTDELETE" val="p1yiL_q8_xEWxV84pD7bENA"/>
</p:tagLst>
</file>

<file path=ppt/tags/tag66.xml><?xml version="1.0" encoding="utf-8"?>
<p:tagLst xmlns:p="http://schemas.openxmlformats.org/presentationml/2006/main">
  <p:tag name="THINKCELLSHAPEDONOTDELETE" val="pmyh_V9D.sUK8lMh8ykfiCA"/>
</p:tagLst>
</file>

<file path=ppt/tags/tag67.xml><?xml version="1.0" encoding="utf-8"?>
<p:tagLst xmlns:p="http://schemas.openxmlformats.org/presentationml/2006/main">
  <p:tag name="THINKCELLSHAPEDONOTDELETE" val="p7M74Z21.wEmEDr6t4NAE7g"/>
</p:tagLst>
</file>

<file path=ppt/tags/tag68.xml><?xml version="1.0" encoding="utf-8"?>
<p:tagLst xmlns:p="http://schemas.openxmlformats.org/presentationml/2006/main">
  <p:tag name="THINKCELLSHAPEDONOTDELETE" val="pcorcxWEv.Ua_JD1YJWMS.w"/>
</p:tagLst>
</file>

<file path=ppt/tags/tag69.xml><?xml version="1.0" encoding="utf-8"?>
<p:tagLst xmlns:p="http://schemas.openxmlformats.org/presentationml/2006/main">
  <p:tag name="THINKCELLSHAPEDONOTDELETE" val="pnzI2DqDVfkqvigzo8A75tQ"/>
</p:tagLst>
</file>

<file path=ppt/tags/tag70.xml><?xml version="1.0" encoding="utf-8"?>
<p:tagLst xmlns:p="http://schemas.openxmlformats.org/presentationml/2006/main">
  <p:tag name="THINKCELLSHAPEDONOTDELETE" val="phXMYgDJJjkG0jQ__Bd6vOA"/>
</p:tagLst>
</file>

<file path=ppt/tags/tag71.xml><?xml version="1.0" encoding="utf-8"?>
<p:tagLst xmlns:p="http://schemas.openxmlformats.org/presentationml/2006/main">
  <p:tag name="THINKCELLSHAPEDONOTDELETE" val="pIh3.tciFhk6WEXmljWRs7w"/>
</p:tagLst>
</file>

<file path=ppt/tags/tag72.xml><?xml version="1.0" encoding="utf-8"?>
<p:tagLst xmlns:p="http://schemas.openxmlformats.org/presentationml/2006/main">
  <p:tag name="THINKCELLSHAPEDONOTDELETE" val="p2sWPpmXreEiFyMDaSZp3qA"/>
</p:tagLst>
</file>

<file path=ppt/tags/tag73.xml><?xml version="1.0" encoding="utf-8"?>
<p:tagLst xmlns:p="http://schemas.openxmlformats.org/presentationml/2006/main">
  <p:tag name="THINKCELLSHAPEDONOTDELETE" val="pqqJFP_GEKUKfVgDUVDVWtg"/>
</p:tagLst>
</file>

<file path=ppt/tags/tag74.xml><?xml version="1.0" encoding="utf-8"?>
<p:tagLst xmlns:p="http://schemas.openxmlformats.org/presentationml/2006/main">
  <p:tag name="THINKCELLSHAPEDONOTDELETE" val="pvIV6BcaJNEiJ4K1kvXpapA"/>
</p:tagLst>
</file>

<file path=ppt/tags/tag75.xml><?xml version="1.0" encoding="utf-8"?>
<p:tagLst xmlns:p="http://schemas.openxmlformats.org/presentationml/2006/main">
  <p:tag name="THINKCELLSHAPEDONOTDELETE" val="pfseBTsUTE0q74iPIJFBSDQ"/>
</p:tagLst>
</file>

<file path=ppt/tags/tag76.xml><?xml version="1.0" encoding="utf-8"?>
<p:tagLst xmlns:p="http://schemas.openxmlformats.org/presentationml/2006/main">
  <p:tag name="THINKCELLSHAPEDONOTDELETE" val="pDL53pEqD60el9fasSiFhBw"/>
</p:tagLst>
</file>

<file path=ppt/tags/tag77.xml><?xml version="1.0" encoding="utf-8"?>
<p:tagLst xmlns:p="http://schemas.openxmlformats.org/presentationml/2006/main">
  <p:tag name="RESIZE" val="Yes"/>
  <p:tag name="THINKCELLSHAPEDONOTDELETE" val="pmjw93OBSnkCez53xqIKZug"/>
</p:tagLst>
</file>

<file path=ppt/tags/tag78.xml><?xml version="1.0" encoding="utf-8"?>
<p:tagLst xmlns:p="http://schemas.openxmlformats.org/presentationml/2006/main">
  <p:tag name="THINKCELLSHAPEDONOTDELETE" val="pM3OBvVRmoUalOBHAaRQc8Q"/>
</p:tagLst>
</file>

<file path=ppt/tags/tag79.xml><?xml version="1.0" encoding="utf-8"?>
<p:tagLst xmlns:p="http://schemas.openxmlformats.org/presentationml/2006/main">
  <p:tag name="THINKCELLSHAPEDONOTDELETE" val="p3ozWK0GWuU.LaQPLWi3RTg"/>
</p:tagLst>
</file>

<file path=ppt/tags/tag80.xml><?xml version="1.0" encoding="utf-8"?>
<p:tagLst xmlns:p="http://schemas.openxmlformats.org/presentationml/2006/main">
  <p:tag name="THINKCELLSHAPEDONOTDELETE" val="pFol2aow7HUmnG66wqWdSwA"/>
</p:tagLst>
</file>

<file path=ppt/tags/tag81.xml><?xml version="1.0" encoding="utf-8"?>
<p:tagLst xmlns:p="http://schemas.openxmlformats.org/presentationml/2006/main">
  <p:tag name="THINKCELLSHAPEDONOTDELETE" val="pwttqrov5mkebcjdJAsuXGQ"/>
</p:tagLst>
</file>

<file path=ppt/tags/tag82.xml><?xml version="1.0" encoding="utf-8"?>
<p:tagLst xmlns:p="http://schemas.openxmlformats.org/presentationml/2006/main">
  <p:tag name="THINKCELLSHAPEDONOTDELETE" val="p7niG8hbbukeFY5fAFEWGHw"/>
</p:tagLst>
</file>

<file path=ppt/tags/tag83.xml><?xml version="1.0" encoding="utf-8"?>
<p:tagLst xmlns:p="http://schemas.openxmlformats.org/presentationml/2006/main">
  <p:tag name="THINKCELLSHAPEDONOTDELETE" val="p3Ay_BbfIAUSPgikqkbWzJA"/>
</p:tagLst>
</file>

<file path=ppt/tags/tag84.xml><?xml version="1.0" encoding="utf-8"?>
<p:tagLst xmlns:p="http://schemas.openxmlformats.org/presentationml/2006/main">
  <p:tag name="THINKCELLSHAPEDONOTDELETE" val="pYI_iqUuePEqc9xJhKsej7Q"/>
</p:tagLst>
</file>

<file path=ppt/tags/tag85.xml><?xml version="1.0" encoding="utf-8"?>
<p:tagLst xmlns:p="http://schemas.openxmlformats.org/presentationml/2006/main">
  <p:tag name="THINKCELLSHAPEDONOTDELETE" val="p6RGnYA2OuEudnVqx_wXiyA"/>
</p:tagLst>
</file>

<file path=ppt/tags/tag86.xml><?xml version="1.0" encoding="utf-8"?>
<p:tagLst xmlns:p="http://schemas.openxmlformats.org/presentationml/2006/main">
  <p:tag name="THINKCELLSHAPEDONOTDELETE" val="p851lwCrgB0yNnaBMtNPp6Q"/>
</p:tagLst>
</file>

<file path=ppt/tags/tag87.xml><?xml version="1.0" encoding="utf-8"?>
<p:tagLst xmlns:p="http://schemas.openxmlformats.org/presentationml/2006/main">
  <p:tag name="THINKCELLSHAPEDONOTDELETE" val="pTybECQrPZUe_RqdXkShO_w"/>
</p:tagLst>
</file>

<file path=ppt/tags/tag88.xml><?xml version="1.0" encoding="utf-8"?>
<p:tagLst xmlns:p="http://schemas.openxmlformats.org/presentationml/2006/main">
  <p:tag name="THINKCELLSHAPEDONOTDELETE" val="pbdujR3wWJkSWDU0CepjnNg"/>
</p:tagLst>
</file>

<file path=ppt/tags/tag89.xml><?xml version="1.0" encoding="utf-8"?>
<p:tagLst xmlns:p="http://schemas.openxmlformats.org/presentationml/2006/main">
  <p:tag name="THINKCELLSHAPEDONOTDELETE" val="pdhbHksG_YkmELrmr.LsUTw"/>
</p:tagLst>
</file>

<file path=ppt/tags/tag90.xml><?xml version="1.0" encoding="utf-8"?>
<p:tagLst xmlns:p="http://schemas.openxmlformats.org/presentationml/2006/main">
  <p:tag name="THINKCELLSHAPEDONOTDELETE" val="pZA.6REW.bEScELJI6QlYHg"/>
</p:tagLst>
</file>

<file path=ppt/tags/tag91.xml><?xml version="1.0" encoding="utf-8"?>
<p:tagLst xmlns:p="http://schemas.openxmlformats.org/presentationml/2006/main">
  <p:tag name="THINKCELLSHAPEDONOTDELETE" val="perJ6QvMx1kmf.bSMc2Sa_g"/>
</p:tagLst>
</file>

<file path=ppt/tags/tag92.xml><?xml version="1.0" encoding="utf-8"?>
<p:tagLst xmlns:p="http://schemas.openxmlformats.org/presentationml/2006/main">
  <p:tag name="THINKCELLSHAPEDONOTDELETE" val="phwlmpMz_9kytcpBitcTCAw"/>
</p:tagLst>
</file>

<file path=ppt/tags/tag93.xml><?xml version="1.0" encoding="utf-8"?>
<p:tagLst xmlns:p="http://schemas.openxmlformats.org/presentationml/2006/main">
  <p:tag name="THINKCELLSHAPEDONOTDELETE" val="pbZknxk1aTkuntTBgvE738g"/>
</p:tagLst>
</file>

<file path=ppt/tags/tag94.xml><?xml version="1.0" encoding="utf-8"?>
<p:tagLst xmlns:p="http://schemas.openxmlformats.org/presentationml/2006/main">
  <p:tag name="THINKCELLSHAPEDONOTDELETE" val="pwkyShVdeBkaOC6lwxcYjrQ"/>
</p:tagLst>
</file>

<file path=ppt/tags/tag95.xml><?xml version="1.0" encoding="utf-8"?>
<p:tagLst xmlns:p="http://schemas.openxmlformats.org/presentationml/2006/main">
  <p:tag name="THINKCELLSHAPEDONOTDELETE" val="pR6opsVnwfkeqPZAH4s92nA"/>
</p:tagLst>
</file>

<file path=ppt/tags/tag96.xml><?xml version="1.0" encoding="utf-8"?>
<p:tagLst xmlns:p="http://schemas.openxmlformats.org/presentationml/2006/main">
  <p:tag name="THINKCELLSHAPEDONOTDELETE" val="p22WmY6dxYUGQUMbqtw8mVQ"/>
</p:tagLst>
</file>

<file path=ppt/tags/tag97.xml><?xml version="1.0" encoding="utf-8"?>
<p:tagLst xmlns:p="http://schemas.openxmlformats.org/presentationml/2006/main">
  <p:tag name="THINKCELLSHAPEDONOTDELETE" val="pXLKr6fKenU6ee7_e.3I_Mg"/>
</p:tagLst>
</file>

<file path=ppt/tags/tag98.xml><?xml version="1.0" encoding="utf-8"?>
<p:tagLst xmlns:p="http://schemas.openxmlformats.org/presentationml/2006/main">
  <p:tag name="THINKCELLSHAPEDONOTDELETE" val="p7opoSSxM8EOtTCAVuaZRcw"/>
</p:tagLst>
</file>

<file path=ppt/tags/tag99.xml><?xml version="1.0" encoding="utf-8"?>
<p:tagLst xmlns:p="http://schemas.openxmlformats.org/presentationml/2006/main">
  <p:tag name="THINKCELLSHAPEDONOTDELETE" val="pRfA9uvn93kuRnRnZ.T2Qeg"/>
</p:tagLst>
</file>

<file path=ppt/tags/tag100.xml><?xml version="1.0" encoding="utf-8"?>
<p:tagLst xmlns:p="http://schemas.openxmlformats.org/presentationml/2006/main">
  <p:tag name="THINKCELLSHAPEDONOTDELETE" val="pozpCQYdDyUWVEVwef_tv1w"/>
</p:tagLst>
</file>

<file path=ppt/tags/tag101.xml><?xml version="1.0" encoding="utf-8"?>
<p:tagLst xmlns:p="http://schemas.openxmlformats.org/presentationml/2006/main">
  <p:tag name="THINKCELLSHAPEDONOTDELETE" val="pvuOQY.dgPkCvYH7Vzu2hZw"/>
</p:tagLst>
</file>

<file path=ppt/tags/tag102.xml><?xml version="1.0" encoding="utf-8"?>
<p:tagLst xmlns:p="http://schemas.openxmlformats.org/presentationml/2006/main">
  <p:tag name="THINKCELLSHAPEDONOTDELETE" val="p5m4jGiUhd0OgUryohUi7UA"/>
</p:tagLst>
</file>

<file path=ppt/tags/tag103.xml><?xml version="1.0" encoding="utf-8"?>
<p:tagLst xmlns:p="http://schemas.openxmlformats.org/presentationml/2006/main">
  <p:tag name="THINKCELLSHAPEDONOTDELETE" val="pv9isWgRhXk2W3b1jlg4tuw"/>
</p:tagLst>
</file>

<file path=ppt/tags/tag104.xml><?xml version="1.0" encoding="utf-8"?>
<p:tagLst xmlns:p="http://schemas.openxmlformats.org/presentationml/2006/main">
  <p:tag name="THINKCELLSHAPEDONOTDELETE" val="pb36UZOD4gk6E0X9NywYptQ"/>
</p:tagLst>
</file>

<file path=ppt/tags/tag105.xml><?xml version="1.0" encoding="utf-8"?>
<p:tagLst xmlns:p="http://schemas.openxmlformats.org/presentationml/2006/main">
  <p:tag name="THINKCELLSHAPEDONOTDELETE" val="pN8G2nCZS8Ea1.u03frn21Q"/>
</p:tagLst>
</file>

<file path=ppt/tags/tag106.xml><?xml version="1.0" encoding="utf-8"?>
<p:tagLst xmlns:p="http://schemas.openxmlformats.org/presentationml/2006/main">
  <p:tag name="THINKCELLSHAPEDONOTDELETE" val="paVdaokM39UGEy0Uq7AnvEg"/>
</p:tagLst>
</file>

<file path=ppt/tags/tag107.xml><?xml version="1.0" encoding="utf-8"?>
<p:tagLst xmlns:p="http://schemas.openxmlformats.org/presentationml/2006/main">
  <p:tag name="THINKCELLSHAPEDONOTDELETE" val="p7rPlIxSENk63R9vmQu3_fw"/>
</p:tagLst>
</file>

<file path=ppt/tags/tag108.xml><?xml version="1.0" encoding="utf-8"?>
<p:tagLst xmlns:p="http://schemas.openxmlformats.org/presentationml/2006/main">
  <p:tag name="THINKCELLSHAPEDONOTDELETE" val="pJFRicyJL9k.w7fVCL08KWw"/>
</p:tagLst>
</file>

<file path=ppt/tags/tag109.xml><?xml version="1.0" encoding="utf-8"?>
<p:tagLst xmlns:p="http://schemas.openxmlformats.org/presentationml/2006/main">
  <p:tag name="THINKCELLSHAPEDONOTDELETE" val="pb36UZOD4gk6E0X9NywYptQ"/>
</p:tagLst>
</file>

<file path=ppt/tags/tag110.xml><?xml version="1.0" encoding="utf-8"?>
<p:tagLst xmlns:p="http://schemas.openxmlformats.org/presentationml/2006/main">
  <p:tag name="THINKCELLSHAPEDONOTDELETE" val="p._VmuWQa4kef87E6i7w_yw"/>
</p:tagLst>
</file>

<file path=ppt/tags/tag111.xml><?xml version="1.0" encoding="utf-8"?>
<p:tagLst xmlns:p="http://schemas.openxmlformats.org/presentationml/2006/main">
  <p:tag name="THINKCELLSHAPEDONOTDELETE" val="plXjR__bCvUqq.01H.Dc9UQ"/>
</p:tagLst>
</file>

<file path=ppt/tags/tag112.xml><?xml version="1.0" encoding="utf-8"?>
<p:tagLst xmlns:p="http://schemas.openxmlformats.org/presentationml/2006/main">
  <p:tag name="THINKCELLSHAPEDONOTDELETE" val="pTl7Ergu_HE69s65BYKNr4Q"/>
</p:tagLst>
</file>

<file path=ppt/tags/tag113.xml><?xml version="1.0" encoding="utf-8"?>
<p:tagLst xmlns:p="http://schemas.openxmlformats.org/presentationml/2006/main">
  <p:tag name="THINKCELLSHAPEDONOTDELETE" val="p._VmuWQa4kef87E6i7w_yw"/>
</p:tagLst>
</file>

<file path=ppt/tags/tag114.xml><?xml version="1.0" encoding="utf-8"?>
<p:tagLst xmlns:p="http://schemas.openxmlformats.org/presentationml/2006/main">
  <p:tag name="THINKCELLSHAPEDONOTDELETE" val="plXjR__bCvUqq.01H.Dc9UQ"/>
</p:tagLst>
</file>

<file path=ppt/tags/tag115.xml><?xml version="1.0" encoding="utf-8"?>
<p:tagLst xmlns:p="http://schemas.openxmlformats.org/presentationml/2006/main">
  <p:tag name="THINKCELLSHAPEDONOTDELETE" val="pTl7Ergu_HE69s65BYKNr4Q"/>
</p:tagLst>
</file>

<file path=ppt/tags/tag116.xml><?xml version="1.0" encoding="utf-8"?>
<p:tagLst xmlns:p="http://schemas.openxmlformats.org/presentationml/2006/main">
  <p:tag name="THINKCELLSHAPEDONOTDELETE" val="p2n_3Jvp.MESxvqO0Z0CafA"/>
</p:tagLst>
</file>

<file path=ppt/tags/tag117.xml><?xml version="1.0" encoding="utf-8"?>
<p:tagLst xmlns:p="http://schemas.openxmlformats.org/presentationml/2006/main">
  <p:tag name="THINKCELLSHAPEDONOTDELETE" val="pg7OHFpevJESZLw_blE8Qcg"/>
</p:tagLst>
</file>

<file path=ppt/tags/tag118.xml><?xml version="1.0" encoding="utf-8"?>
<p:tagLst xmlns:p="http://schemas.openxmlformats.org/presentationml/2006/main">
  <p:tag name="THINKCELLSHAPEDONOTDELETE" val="p0xNjBUjnAEyKDhc71PaOFA"/>
</p:tagLst>
</file>

<file path=ppt/tags/tag119.xml><?xml version="1.0" encoding="utf-8"?>
<p:tagLst xmlns:p="http://schemas.openxmlformats.org/presentationml/2006/main">
  <p:tag name="THINKCELLSHAPEDONOTDELETE" val="p35KPTEJ3A0qPjG_dUHMDfg"/>
</p:tagLst>
</file>

<file path=ppt/tags/tag120.xml><?xml version="1.0" encoding="utf-8"?>
<p:tagLst xmlns:p="http://schemas.openxmlformats.org/presentationml/2006/main">
  <p:tag name="THINKCELLSHAPEDONOTDELETE" val="phLLvszSp1E6CixoBO.wYiQ"/>
</p:tagLst>
</file>

<file path=ppt/tags/tag121.xml><?xml version="1.0" encoding="utf-8"?>
<p:tagLst xmlns:p="http://schemas.openxmlformats.org/presentationml/2006/main">
  <p:tag name="THINKCELLSHAPEDONOTDELETE" val="pggy4Di9QoUu0UO0xA97zFg"/>
</p:tagLst>
</file>

<file path=ppt/tags/tag122.xml><?xml version="1.0" encoding="utf-8"?>
<p:tagLst xmlns:p="http://schemas.openxmlformats.org/presentationml/2006/main">
  <p:tag name="THINKCELLSHAPEDONOTDELETE" val="pGcLdj_zsUU6JxPoR7lGOHw"/>
</p:tagLst>
</file>

<file path=ppt/tags/tag123.xml><?xml version="1.0" encoding="utf-8"?>
<p:tagLst xmlns:p="http://schemas.openxmlformats.org/presentationml/2006/main">
  <p:tag name="THINKCELLSHAPEDONOTDELETE" val="pswKA_i68GUKMMe2KUQQtDg"/>
</p:tagLst>
</file>

<file path=ppt/tags/tag124.xml><?xml version="1.0" encoding="utf-8"?>
<p:tagLst xmlns:p="http://schemas.openxmlformats.org/presentationml/2006/main">
  <p:tag name="THINKCELLSHAPEDONOTDELETE" val="pWq.t4KoPwEm0k7XuMK3yng"/>
</p:tagLst>
</file>

<file path=ppt/tags/tag125.xml><?xml version="1.0" encoding="utf-8"?>
<p:tagLst xmlns:p="http://schemas.openxmlformats.org/presentationml/2006/main">
  <p:tag name="THINKCELLSHAPEDONOTDELETE" val="paR6u5Yd7JUSmynst5CvyDQ"/>
</p:tagLst>
</file>

<file path=ppt/tags/tag126.xml><?xml version="1.0" encoding="utf-8"?>
<p:tagLst xmlns:p="http://schemas.openxmlformats.org/presentationml/2006/main">
  <p:tag name="THINKCELLSHAPEDONOTDELETE" val="p5PTaT.AoVk2.02fhWY781w"/>
</p:tagLst>
</file>

<file path=ppt/tags/tag127.xml><?xml version="1.0" encoding="utf-8"?>
<p:tagLst xmlns:p="http://schemas.openxmlformats.org/presentationml/2006/main">
  <p:tag name="THINKCELLSHAPEDONOTDELETE" val="pqc2rpT1ankev89RIjBI8PA"/>
</p:tagLst>
</file>

<file path=ppt/tags/tag128.xml><?xml version="1.0" encoding="utf-8"?>
<p:tagLst xmlns:p="http://schemas.openxmlformats.org/presentationml/2006/main">
  <p:tag name="THINKCELLSHAPEDONOTDELETE" val="pL5CZBsR_oE2pX0cs.9abfQ"/>
</p:tagLst>
</file>

<file path=ppt/tags/tag129.xml><?xml version="1.0" encoding="utf-8"?>
<p:tagLst xmlns:p="http://schemas.openxmlformats.org/presentationml/2006/main">
  <p:tag name="THINKCELLSHAPEDONOTDELETE" val="pWQCxUaSaVE27ghEoM8z74A"/>
</p:tagLst>
</file>

<file path=ppt/tags/tag130.xml><?xml version="1.0" encoding="utf-8"?>
<p:tagLst xmlns:p="http://schemas.openxmlformats.org/presentationml/2006/main">
  <p:tag name="THINKCELLSHAPEDONOTDELETE" val="p1s5CAhDVYEKERpdeDL92Yg"/>
</p:tagLst>
</file>

<file path=ppt/tags/tag131.xml><?xml version="1.0" encoding="utf-8"?>
<p:tagLst xmlns:p="http://schemas.openxmlformats.org/presentationml/2006/main">
  <p:tag name="THINKCELLSHAPEDONOTDELETE" val="p2mXSI_pXukuya164Gq_QJA"/>
</p:tagLst>
</file>

<file path=ppt/tags/tag132.xml><?xml version="1.0" encoding="utf-8"?>
<p:tagLst xmlns:p="http://schemas.openxmlformats.org/presentationml/2006/main">
  <p:tag name="THINKCELLSHAPEDONOTDELETE" val="pXU28fOwiGEmq7ZtNre_fxg"/>
</p:tagLst>
</file>

<file path=ppt/tags/tag133.xml><?xml version="1.0" encoding="utf-8"?>
<p:tagLst xmlns:p="http://schemas.openxmlformats.org/presentationml/2006/main">
  <p:tag name="THINKCELLSHAPEDONOTDELETE" val="phrh0HrGlnk6SODA3nWMaJw"/>
</p:tagLst>
</file>

<file path=ppt/tags/tag134.xml><?xml version="1.0" encoding="utf-8"?>
<p:tagLst xmlns:p="http://schemas.openxmlformats.org/presentationml/2006/main">
  <p:tag name="THINKCELLSHAPEDONOTDELETE" val="ptIRW2.Koy0OcGxry0wH.Cg"/>
</p:tagLst>
</file>

<file path=ppt/tags/tag135.xml><?xml version="1.0" encoding="utf-8"?>
<p:tagLst xmlns:p="http://schemas.openxmlformats.org/presentationml/2006/main">
  <p:tag name="THINKCELLSHAPEDONOTDELETE" val="p2Q8xnHcBqkqLGyB4TLTR1w"/>
</p:tagLst>
</file>

<file path=ppt/tags/tag136.xml><?xml version="1.0" encoding="utf-8"?>
<p:tagLst xmlns:p="http://schemas.openxmlformats.org/presentationml/2006/main">
  <p:tag name="THINKCELLSHAPEDONOTDELETE" val="pwGvNvokyJUmm_GrMM4yjrw"/>
</p:tagLst>
</file>

<file path=ppt/tags/tag137.xml><?xml version="1.0" encoding="utf-8"?>
<p:tagLst xmlns:p="http://schemas.openxmlformats.org/presentationml/2006/main">
  <p:tag name="THINKCELLSHAPEDONOTDELETE" val="p8nF1ZuoibEG50ww_X7mcMw"/>
</p:tagLst>
</file>

<file path=ppt/tags/tag138.xml><?xml version="1.0" encoding="utf-8"?>
<p:tagLst xmlns:p="http://schemas.openxmlformats.org/presentationml/2006/main">
  <p:tag name="THINKCELLSHAPEDONOTDELETE" val="p_h9SL5RtWUu7ZZjpXodRaw"/>
</p:tagLst>
</file>

<file path=ppt/tags/tag139.xml><?xml version="1.0" encoding="utf-8"?>
<p:tagLst xmlns:p="http://schemas.openxmlformats.org/presentationml/2006/main">
  <p:tag name="THINKCELLSHAPEDONOTDELETE" val="pn0Iprz8yS0CrQgm96b.XVQ"/>
</p:tagLst>
</file>

<file path=ppt/tags/tag140.xml><?xml version="1.0" encoding="utf-8"?>
<p:tagLst xmlns:p="http://schemas.openxmlformats.org/presentationml/2006/main">
  <p:tag name="THINKCELLSHAPEDONOTDELETE" val="pLYLr3uxNc0SfKyzuixaDZQ"/>
</p:tagLst>
</file>

<file path=ppt/tags/tag141.xml><?xml version="1.0" encoding="utf-8"?>
<p:tagLst xmlns:p="http://schemas.openxmlformats.org/presentationml/2006/main">
  <p:tag name="THINKCELLSHAPEDONOTDELETE" val="p2sjBabnOKU6Fhy.NmvPsdA"/>
</p:tagLst>
</file>

<file path=ppt/tags/tag142.xml><?xml version="1.0" encoding="utf-8"?>
<p:tagLst xmlns:p="http://schemas.openxmlformats.org/presentationml/2006/main">
  <p:tag name="THINKCELLSHAPEDONOTDELETE" val="p4hYlUQnZyE.iqCay_HEZ5Q"/>
</p:tagLst>
</file>

<file path=ppt/tags/tag143.xml><?xml version="1.0" encoding="utf-8"?>
<p:tagLst xmlns:p="http://schemas.openxmlformats.org/presentationml/2006/main">
  <p:tag name="THINKCELLSHAPEDONOTDELETE" val="pLedfzmoSakSbnGuIfKTbrg"/>
</p:tagLst>
</file>

<file path=ppt/tags/tag144.xml><?xml version="1.0" encoding="utf-8"?>
<p:tagLst xmlns:p="http://schemas.openxmlformats.org/presentationml/2006/main">
  <p:tag name="THINKCELLSHAPEDONOTDELETE" val="pc2.MwfR2g0uphRxMmSWCdA"/>
</p:tagLst>
</file>

<file path=ppt/tags/tag145.xml><?xml version="1.0" encoding="utf-8"?>
<p:tagLst xmlns:p="http://schemas.openxmlformats.org/presentationml/2006/main">
  <p:tag name="THINKCELLSHAPEDONOTDELETE" val="pOj9lvo2qaEG2Qkf.mSlUwQ"/>
</p:tagLst>
</file>

<file path=ppt/tags/tag146.xml><?xml version="1.0" encoding="utf-8"?>
<p:tagLst xmlns:p="http://schemas.openxmlformats.org/presentationml/2006/main">
  <p:tag name="THINKCELLSHAPEDONOTDELETE" val="phpwgEhquukyCw3jq8KSyxA"/>
</p:tagLst>
</file>

<file path=ppt/tags/tag147.xml><?xml version="1.0" encoding="utf-8"?>
<p:tagLst xmlns:p="http://schemas.openxmlformats.org/presentationml/2006/main">
  <p:tag name="THINKCELLSHAPEDONOTDELETE" val="pytvNQoiOgUeNK_t3StChjA"/>
</p:tagLst>
</file>

<file path=ppt/tags/tag148.xml><?xml version="1.0" encoding="utf-8"?>
<p:tagLst xmlns:p="http://schemas.openxmlformats.org/presentationml/2006/main">
  <p:tag name="THINKCELLSHAPEDONOTDELETE" val="phc18MT7s30K3dJ6GtpiQIg"/>
</p:tagLst>
</file>

<file path=ppt/tags/tag149.xml><?xml version="1.0" encoding="utf-8"?>
<p:tagLst xmlns:p="http://schemas.openxmlformats.org/presentationml/2006/main">
  <p:tag name="THINKCELLSHAPEDONOTDELETE" val="pI2r_oBKe502TffaGc9151g"/>
</p:tagLst>
</file>

<file path=ppt/tags/tag150.xml><?xml version="1.0" encoding="utf-8"?>
<p:tagLst xmlns:p="http://schemas.openxmlformats.org/presentationml/2006/main">
  <p:tag name="THINKCELLSHAPEDONOTDELETE" val="pAqztR_QuEEWGARNoF76aWw"/>
</p:tagLst>
</file>

<file path=ppt/tags/tag151.xml><?xml version="1.0" encoding="utf-8"?>
<p:tagLst xmlns:p="http://schemas.openxmlformats.org/presentationml/2006/main">
  <p:tag name="THINKCELLSHAPEDONOTDELETE" val="prShMlpUDR0qR6.CnX0nY3w"/>
</p:tagLst>
</file>

<file path=ppt/tags/tag152.xml><?xml version="1.0" encoding="utf-8"?>
<p:tagLst xmlns:p="http://schemas.openxmlformats.org/presentationml/2006/main">
  <p:tag name="NAME" val="SingleBoatShape"/>
</p:tagLst>
</file>

<file path=ppt/tags/tag153.xml><?xml version="1.0" encoding="utf-8"?>
<p:tagLst xmlns:p="http://schemas.openxmlformats.org/presentationml/2006/main">
  <p:tag name="NAME" val="SingleBoatText"/>
</p:tagLst>
</file>

<file path=ppt/tags/tag154.xml><?xml version="1.0" encoding="utf-8"?>
<p:tagLst xmlns:p="http://schemas.openxmlformats.org/presentationml/2006/main">
  <p:tag name="NAME" val="DirArrow"/>
  <p:tag name="THINKCELLSHAPEDONOTDELETE" val="prEjE9FG_QUaNODRL6XjIeQ"/>
</p:tagLst>
</file>

<file path=ppt/tags/tag155.xml><?xml version="1.0" encoding="utf-8"?>
<p:tagLst xmlns:p="http://schemas.openxmlformats.org/presentationml/2006/main">
  <p:tag name="THINKCELLSHAPEDONOTDELETE" val="thinkcellActiveDocDoNotDelete"/>
</p:tagLst>
</file>

<file path=ppt/tags/tag156.xml><?xml version="1.0" encoding="utf-8"?>
<p:tagLst xmlns:p="http://schemas.openxmlformats.org/presentationml/2006/main">
  <p:tag name="THINKCELLSHAPEDONOTDELETE" val="pMxK4N5xTfEy7YB28NxFz0g"/>
</p:tagLst>
</file>

<file path=ppt/tags/tag157.xml><?xml version="1.0" encoding="utf-8"?>
<p:tagLst xmlns:p="http://schemas.openxmlformats.org/presentationml/2006/main">
  <p:tag name="THINKCELLSHAPEDONOTDELETE" val="p2RnTiuI.e0eXWMspDk8m5Q"/>
</p:tagLst>
</file>

<file path=ppt/tags/tag158.xml><?xml version="1.0" encoding="utf-8"?>
<p:tagLst xmlns:p="http://schemas.openxmlformats.org/presentationml/2006/main">
  <p:tag name="THINKCELLSHAPEDONOTDELETE" val="p9TFzQDEIwEem7BUWDFxhtA"/>
</p:tagLst>
</file>

<file path=ppt/tags/tag159.xml><?xml version="1.0" encoding="utf-8"?>
<p:tagLst xmlns:p="http://schemas.openxmlformats.org/presentationml/2006/main">
  <p:tag name="THINKCELLSHAPEDONOTDELETE" val="pZVIPNB3Nl0W6IjJJrb2dCQ"/>
</p:tagLst>
</file>

<file path=ppt/tags/tag160.xml><?xml version="1.0" encoding="utf-8"?>
<p:tagLst xmlns:p="http://schemas.openxmlformats.org/presentationml/2006/main">
  <p:tag name="THINKCELLSHAPEDONOTDELETE" val="pV3MKwyiQoEa9avn12ohtDg"/>
</p:tagLst>
</file>

<file path=ppt/tags/tag161.xml><?xml version="1.0" encoding="utf-8"?>
<p:tagLst xmlns:p="http://schemas.openxmlformats.org/presentationml/2006/main">
  <p:tag name="THINKCELLSHAPEDONOTDELETE" val="p7OydzFCEJkuIrFwXYBAJ.Q"/>
</p:tagLst>
</file>

<file path=ppt/tags/tag162.xml><?xml version="1.0" encoding="utf-8"?>
<p:tagLst xmlns:p="http://schemas.openxmlformats.org/presentationml/2006/main">
  <p:tag name="THINKCELLSHAPEDONOTDELETE" val="pXnYK7boDDkODAm8DFbDuQQ"/>
</p:tagLst>
</file>

<file path=ppt/tags/tag163.xml><?xml version="1.0" encoding="utf-8"?>
<p:tagLst xmlns:p="http://schemas.openxmlformats.org/presentationml/2006/main">
  <p:tag name="THINKCELLSHAPEDONOTDELETE" val="pgNJMDq4kMkCZZrgy3elBrw"/>
</p:tagLst>
</file>

<file path=ppt/tags/tag164.xml><?xml version="1.0" encoding="utf-8"?>
<p:tagLst xmlns:p="http://schemas.openxmlformats.org/presentationml/2006/main">
  <p:tag name="THINKCELLSHAPEDONOTDELETE" val="pSs9Ct3CroUC30UTdap34Fg"/>
</p:tagLst>
</file>

<file path=ppt/tags/tag165.xml><?xml version="1.0" encoding="utf-8"?>
<p:tagLst xmlns:p="http://schemas.openxmlformats.org/presentationml/2006/main">
  <p:tag name="THINKCELLSHAPEDONOTDELETE" val="pck0fhTS9eU.2axhbGcKKWg"/>
</p:tagLst>
</file>

<file path=ppt/tags/tag166.xml><?xml version="1.0" encoding="utf-8"?>
<p:tagLst xmlns:p="http://schemas.openxmlformats.org/presentationml/2006/main">
  <p:tag name="THINKCELLSHAPEDONOTDELETE" val="pl6L8Te1un0qK.CaHYG9Tmw"/>
</p:tagLst>
</file>

<file path=ppt/tags/tag167.xml><?xml version="1.0" encoding="utf-8"?>
<p:tagLst xmlns:p="http://schemas.openxmlformats.org/presentationml/2006/main">
  <p:tag name="THINKCELLSHAPEDONOTDELETE" val="pfaf6mAjhz0.EzScJJq8qmg"/>
</p:tagLst>
</file>

<file path=ppt/tags/tag168.xml><?xml version="1.0" encoding="utf-8"?>
<p:tagLst xmlns:p="http://schemas.openxmlformats.org/presentationml/2006/main">
  <p:tag name="THINKCELLSHAPEDONOTDELETE" val="pPRYzRF0CNEKahHWhCrJpGw"/>
</p:tagLst>
</file>

<file path=ppt/tags/tag169.xml><?xml version="1.0" encoding="utf-8"?>
<p:tagLst xmlns:p="http://schemas.openxmlformats.org/presentationml/2006/main">
  <p:tag name="THINKCELLSHAPEDONOTDELETE" val="p0FAG66Dyd0Wd_j3g6ZeRDA"/>
</p:tagLst>
</file>

<file path=ppt/tags/tag170.xml><?xml version="1.0" encoding="utf-8"?>
<p:tagLst xmlns:p="http://schemas.openxmlformats.org/presentationml/2006/main">
  <p:tag name="THINKCELLSHAPEDONOTDELETE" val="p1jKCnKYr00u49ikgTI99sA"/>
</p:tagLst>
</file>

<file path=ppt/tags/tag171.xml><?xml version="1.0" encoding="utf-8"?>
<p:tagLst xmlns:p="http://schemas.openxmlformats.org/presentationml/2006/main">
  <p:tag name="THINKCELLSHAPEDONOTDELETE" val="pRUAYfc1N1kOphUX_p9RJMQ"/>
</p:tagLst>
</file>

<file path=ppt/tags/tag172.xml><?xml version="1.0" encoding="utf-8"?>
<p:tagLst xmlns:p="http://schemas.openxmlformats.org/presentationml/2006/main">
  <p:tag name="THINKCELLSHAPEDONOTDELETE" val="p7OydzFCEJkuIrFwXYBAJ.Q"/>
</p:tagLst>
</file>

<file path=ppt/tags/tag173.xml><?xml version="1.0" encoding="utf-8"?>
<p:tagLst xmlns:p="http://schemas.openxmlformats.org/presentationml/2006/main">
  <p:tag name="THINKCELLSHAPEDONOTDELETE" val="pXnYK7boDDkODAm8DFbDuQQ"/>
</p:tagLst>
</file>

<file path=ppt/tags/tag174.xml><?xml version="1.0" encoding="utf-8"?>
<p:tagLst xmlns:p="http://schemas.openxmlformats.org/presentationml/2006/main">
  <p:tag name="THINKCELLSHAPEDONOTDELETE" val="pNFt2nefExka2NrCWoTgskw"/>
</p:tagLst>
</file>

<file path=ppt/tags/tag175.xml><?xml version="1.0" encoding="utf-8"?>
<p:tagLst xmlns:p="http://schemas.openxmlformats.org/presentationml/2006/main">
  <p:tag name="RESIZE" val="Yes"/>
  <p:tag name="THINKCELLSHAPEDONOTDELETE" val="pLC8ayyl7r0m_numOIY8qBA"/>
</p:tagLst>
</file>

<file path=ppt/tags/tag176.xml><?xml version="1.0" encoding="utf-8"?>
<p:tagLst xmlns:p="http://schemas.openxmlformats.org/presentationml/2006/main">
  <p:tag name="THINKCELLSHAPEDONOTDELETE" val="thinkcellActiveDocDoNotDelete"/>
</p:tagLst>
</file>

<file path=ppt/tags/tag177.xml><?xml version="1.0" encoding="utf-8"?>
<p:tagLst xmlns:p="http://schemas.openxmlformats.org/presentationml/2006/main">
  <p:tag name="THINKCELLSHAPEDONOTDELETE" val="tDLkAwIVOFUKrbOSV_Ra8XA"/>
</p:tagLst>
</file>

<file path=ppt/tags/tag178.xml><?xml version="1.0" encoding="utf-8"?>
<p:tagLst xmlns:p="http://schemas.openxmlformats.org/presentationml/2006/main">
  <p:tag name="THINKCELLSHAPEDONOTDELETE" val="pxPWSHffuNEmqawZ6877_XA"/>
</p:tagLst>
</file>

<file path=ppt/tags/tag179.xml><?xml version="1.0" encoding="utf-8"?>
<p:tagLst xmlns:p="http://schemas.openxmlformats.org/presentationml/2006/main">
  <p:tag name="THINKCELLSHAPEDONOTDELETE" val="ptapO3iHDo0yXAeqD9Sg9eA"/>
</p:tagLst>
</file>

<file path=ppt/tags/tag180.xml><?xml version="1.0" encoding="utf-8"?>
<p:tagLst xmlns:p="http://schemas.openxmlformats.org/presentationml/2006/main">
  <p:tag name="THINKCELLSHAPEDONOTDELETE" val="pwWueD8E0C0KB9IifXfgqWg"/>
</p:tagLst>
</file>

<file path=ppt/tags/tag181.xml><?xml version="1.0" encoding="utf-8"?>
<p:tagLst xmlns:p="http://schemas.openxmlformats.org/presentationml/2006/main">
  <p:tag name="THINKCELLSHAPEDONOTDELETE" val="pF7YXMn40hUalBFgUyGAM7w"/>
</p:tagLst>
</file>

<file path=ppt/tags/tag182.xml><?xml version="1.0" encoding="utf-8"?>
<p:tagLst xmlns:p="http://schemas.openxmlformats.org/presentationml/2006/main">
  <p:tag name="THINKCELLSHAPEDONOTDELETE" val="pzpXGKNwOGUW4ZvtfZePnSg"/>
</p:tagLst>
</file>

<file path=ppt/tags/tag183.xml><?xml version="1.0" encoding="utf-8"?>
<p:tagLst xmlns:p="http://schemas.openxmlformats.org/presentationml/2006/main">
  <p:tag name="THINKCELLSHAPEDONOTDELETE" val="pufbwMaGD10OGKM2LfMeLGA"/>
</p:tagLst>
</file>

<file path=ppt/tags/tag184.xml><?xml version="1.0" encoding="utf-8"?>
<p:tagLst xmlns:p="http://schemas.openxmlformats.org/presentationml/2006/main">
  <p:tag name="THINKCELLSHAPEDONOTDELETE" val="p9Rea2cLcoEqe2Dy5zLm1jQ"/>
</p:tagLst>
</file>

<file path=ppt/tags/tag185.xml><?xml version="1.0" encoding="utf-8"?>
<p:tagLst xmlns:p="http://schemas.openxmlformats.org/presentationml/2006/main">
  <p:tag name="THINKCELLSHAPEDONOTDELETE" val="p.nwXkV6_IkuxkmZu.AM_RQ"/>
</p:tagLst>
</file>

<file path=ppt/tags/tag186.xml><?xml version="1.0" encoding="utf-8"?>
<p:tagLst xmlns:p="http://schemas.openxmlformats.org/presentationml/2006/main">
  <p:tag name="THINKCELLSHAPEDONOTDELETE" val="pQYTLbpLTQ0mQBe9Ghd2XLA"/>
</p:tagLst>
</file>

<file path=ppt/tags/tag187.xml><?xml version="1.0" encoding="utf-8"?>
<p:tagLst xmlns:p="http://schemas.openxmlformats.org/presentationml/2006/main">
  <p:tag name="THINKCELLSHAPEDONOTDELETE" val="ppb093BgJN0S1PG1.iGPKGw"/>
</p:tagLst>
</file>

<file path=ppt/tags/tag188.xml><?xml version="1.0" encoding="utf-8"?>
<p:tagLst xmlns:p="http://schemas.openxmlformats.org/presentationml/2006/main">
  <p:tag name="THINKCELLSHAPEDONOTDELETE" val="pWkvjMSoMzkiESsmvjsg_rA"/>
</p:tagLst>
</file>

<file path=ppt/tags/tag189.xml><?xml version="1.0" encoding="utf-8"?>
<p:tagLst xmlns:p="http://schemas.openxmlformats.org/presentationml/2006/main">
  <p:tag name="THINKCELLSHAPEDONOTDELETE" val="pLGm3LNqVAkKN9TqS71mktQ"/>
</p:tagLst>
</file>

<file path=ppt/tags/tag190.xml><?xml version="1.0" encoding="utf-8"?>
<p:tagLst xmlns:p="http://schemas.openxmlformats.org/presentationml/2006/main">
  <p:tag name="THINKCELLSHAPEDONOTDELETE" val="pGZgNoIhz1Eu1ywte7vd_kg"/>
</p:tagLst>
</file>

<file path=ppt/tags/tag191.xml><?xml version="1.0" encoding="utf-8"?>
<p:tagLst xmlns:p="http://schemas.openxmlformats.org/presentationml/2006/main">
  <p:tag name="THINKCELLSHAPEDONOTDELETE" val="pO_qL2RI8kkWFgCIPmembaA"/>
</p:tagLst>
</file>

<file path=ppt/tags/tag192.xml><?xml version="1.0" encoding="utf-8"?>
<p:tagLst xmlns:p="http://schemas.openxmlformats.org/presentationml/2006/main">
  <p:tag name="THINKCELLSHAPEDONOTDELETE" val="pBn0sv5B_oUOaONyGq95V4w"/>
</p:tagLst>
</file>

<file path=ppt/tags/tag193.xml><?xml version="1.0" encoding="utf-8"?>
<p:tagLst xmlns:p="http://schemas.openxmlformats.org/presentationml/2006/main">
  <p:tag name="THINKCELLSHAPEDONOTDELETE" val="pMTUuUhZRW0.udp2nZwTlDw"/>
</p:tagLst>
</file>

<file path=ppt/tags/tag194.xml><?xml version="1.0" encoding="utf-8"?>
<p:tagLst xmlns:p="http://schemas.openxmlformats.org/presentationml/2006/main">
  <p:tag name="THINKCELLSHAPEDONOTDELETE" val="pcSTpF6v1Xki4HXw0NOg84A"/>
</p:tagLst>
</file>

<file path=ppt/tags/tag195.xml><?xml version="1.0" encoding="utf-8"?>
<p:tagLst xmlns:p="http://schemas.openxmlformats.org/presentationml/2006/main">
  <p:tag name="THINKCELLSHAPEDONOTDELETE" val="pyaaW53hFNUebr4UXlpkFYw"/>
</p:tagLst>
</file>

<file path=ppt/tags/tag196.xml><?xml version="1.0" encoding="utf-8"?>
<p:tagLst xmlns:p="http://schemas.openxmlformats.org/presentationml/2006/main">
  <p:tag name="THINKCELLSHAPEDONOTDELETE" val="pyU5J5OkG20mlvEdAlas5Ew"/>
</p:tagLst>
</file>

<file path=ppt/tags/tag197.xml><?xml version="1.0" encoding="utf-8"?>
<p:tagLst xmlns:p="http://schemas.openxmlformats.org/presentationml/2006/main">
  <p:tag name="THINKCELLSHAPEDONOTDELETE" val="pgjMR3jKiY02RUGzwZEbmQg"/>
</p:tagLst>
</file>

<file path=ppt/tags/tag198.xml><?xml version="1.0" encoding="utf-8"?>
<p:tagLst xmlns:p="http://schemas.openxmlformats.org/presentationml/2006/main">
  <p:tag name="THINKCELLSHAPEDONOTDELETE" val="xSvWgu1QyE.NjJSXH0fbCg"/>
</p:tagLst>
</file>

<file path=ppt/tags/tag199.xml><?xml version="1.0" encoding="utf-8"?>
<p:tagLst xmlns:p="http://schemas.openxmlformats.org/presentationml/2006/main">
  <p:tag name="THINKCELLSHAPEDONOTDELETE" val="JV4FQnbfaku.mP3l4qadKw"/>
</p:tagLst>
</file>

<file path=ppt/tags/tag200.xml><?xml version="1.0" encoding="utf-8"?>
<p:tagLst xmlns:p="http://schemas.openxmlformats.org/presentationml/2006/main">
  <p:tag name="NAME" val="DirArrow"/>
</p:tagLst>
</file>

<file path=ppt/tags/tag201.xml><?xml version="1.0" encoding="utf-8"?>
<p:tagLst xmlns:p="http://schemas.openxmlformats.org/presentationml/2006/main">
  <p:tag name="NAME" val="DirArrow"/>
</p:tagLst>
</file>

<file path=ppt/tags/tag202.xml><?xml version="1.0" encoding="utf-8"?>
<p:tagLst xmlns:p="http://schemas.openxmlformats.org/presentationml/2006/main">
  <p:tag name="THINKCELLSHAPEDONOTDELETE" val="lpQnQ3wKsEmw.TIcMt.wMA"/>
</p:tagLst>
</file>

<file path=ppt/tags/tag203.xml><?xml version="1.0" encoding="utf-8"?>
<p:tagLst xmlns:p="http://schemas.openxmlformats.org/presentationml/2006/main">
  <p:tag name="THINKCELLSHAPEDONOTDELETE" val="mUGvSJnlhkqn7jZBAYQhjA"/>
</p:tagLst>
</file>

<file path=ppt/tags/tag204.xml><?xml version="1.0" encoding="utf-8"?>
<p:tagLst xmlns:p="http://schemas.openxmlformats.org/presentationml/2006/main">
  <p:tag name="THINKCELLSHAPEDONOTDELETE" val="a2.3gVLPVUOScC_iFPB.Pg"/>
</p:tagLst>
</file>

<file path=ppt/tags/tag205.xml><?xml version="1.0" encoding="utf-8"?>
<p:tagLst xmlns:p="http://schemas.openxmlformats.org/presentationml/2006/main">
  <p:tag name="THINKCELLSHAPEDONOTDELETE" val="4czrkaYbPUSdiqObhiCHCA"/>
</p:tagLst>
</file>

<file path=ppt/tags/tag206.xml><?xml version="1.0" encoding="utf-8"?>
<p:tagLst xmlns:p="http://schemas.openxmlformats.org/presentationml/2006/main">
  <p:tag name="THINKCELLSHAPEDONOTDELETE" val="a2.3gVLPVUOScC_iFPB.Pg"/>
</p:tagLst>
</file>

<file path=ppt/tags/tag207.xml><?xml version="1.0" encoding="utf-8"?>
<p:tagLst xmlns:p="http://schemas.openxmlformats.org/presentationml/2006/main">
  <p:tag name="THINKCELLSHAPEDONOTDELETE" val="4czrkaYbPUSdiqObhiCHCA"/>
</p:tagLst>
</file>

<file path=ppt/tags/tag208.xml><?xml version="1.0" encoding="utf-8"?>
<p:tagLst xmlns:p="http://schemas.openxmlformats.org/presentationml/2006/main">
  <p:tag name="THINKCELLSHAPEDONOTDELETE" val="a2.3gVLPVUOScC_iFPB.Pg"/>
</p:tagLst>
</file>

<file path=ppt/tags/tag209.xml><?xml version="1.0" encoding="utf-8"?>
<p:tagLst xmlns:p="http://schemas.openxmlformats.org/presentationml/2006/main">
  <p:tag name="THINKCELLSHAPEDONOTDELETE" val="4czrkaYbPUSdiqObhiCHCA"/>
</p:tagLst>
</file>

<file path=ppt/tags/tag210.xml><?xml version="1.0" encoding="utf-8"?>
<p:tagLst xmlns:p="http://schemas.openxmlformats.org/presentationml/2006/main">
  <p:tag name="THINKCELLSHAPEDONOTDELETE" val="NfZDxXgsOUW_A7b30O5Q3g"/>
</p:tagLst>
</file>

<file path=ppt/tags/tag211.xml><?xml version="1.0" encoding="utf-8"?>
<p:tagLst xmlns:p="http://schemas.openxmlformats.org/presentationml/2006/main">
  <p:tag name="THINKCELLSHAPEDONOTDELETE" val="TPOE5A2LCUi3EL2iWDQksw"/>
</p:tagLst>
</file>

<file path=ppt/tags/tag212.xml><?xml version="1.0" encoding="utf-8"?>
<p:tagLst xmlns:p="http://schemas.openxmlformats.org/presentationml/2006/main">
  <p:tag name="THINKCELLSHAPEDONOTDELETE" val="a2.3gVLPVUOScC_iFPB.Pg"/>
</p:tagLst>
</file>

<file path=ppt/tags/tag213.xml><?xml version="1.0" encoding="utf-8"?>
<p:tagLst xmlns:p="http://schemas.openxmlformats.org/presentationml/2006/main">
  <p:tag name="THINKCELLSHAPEDONOTDELETE" val="4czrkaYbPUSdiqObhiCHCA"/>
</p:tagLst>
</file>

<file path=ppt/tags/tag214.xml><?xml version="1.0" encoding="utf-8"?>
<p:tagLst xmlns:p="http://schemas.openxmlformats.org/presentationml/2006/main">
  <p:tag name="THINKCELLSHAPEDONOTDELETE" val="a2.3gVLPVUOScC_iFPB.Pg"/>
</p:tagLst>
</file>

<file path=ppt/tags/tag215.xml><?xml version="1.0" encoding="utf-8"?>
<p:tagLst xmlns:p="http://schemas.openxmlformats.org/presentationml/2006/main">
  <p:tag name="THINKCELLSHAPEDONOTDELETE" val="4czrkaYbPUSdiqObhiCHCA"/>
</p:tagLst>
</file>

<file path=ppt/tags/tag216.xml><?xml version="1.0" encoding="utf-8"?>
<p:tagLst xmlns:p="http://schemas.openxmlformats.org/presentationml/2006/main">
  <p:tag name="THINKCELLSHAPEDONOTDELETE" val="a2.3gVLPVUOScC_iFPB.Pg"/>
</p:tagLst>
</file>

<file path=ppt/tags/tag217.xml><?xml version="1.0" encoding="utf-8"?>
<p:tagLst xmlns:p="http://schemas.openxmlformats.org/presentationml/2006/main">
  <p:tag name="THINKCELLSHAPEDONOTDELETE" val="4czrkaYbPUSdiqObhiCHCA"/>
</p:tagLst>
</file>

<file path=ppt/tags/tag218.xml><?xml version="1.0" encoding="utf-8"?>
<p:tagLst xmlns:p="http://schemas.openxmlformats.org/presentationml/2006/main">
  <p:tag name="THINKCELLSHAPEDONOTDELETE" val="a2.3gVLPVUOScC_iFPB.Pg"/>
</p:tagLst>
</file>

<file path=ppt/tags/tag219.xml><?xml version="1.0" encoding="utf-8"?>
<p:tagLst xmlns:p="http://schemas.openxmlformats.org/presentationml/2006/main">
  <p:tag name="THINKCELLSHAPEDONOTDELETE" val="4czrkaYbPUSdiqObhiCHCA"/>
</p:tagLst>
</file>

<file path=ppt/tags/tag220.xml><?xml version="1.0" encoding="utf-8"?>
<p:tagLst xmlns:p="http://schemas.openxmlformats.org/presentationml/2006/main">
  <p:tag name="THINKCELLSHAPEDONOTDELETE" val="a2.3gVLPVUOScC_iFPB.Pg"/>
</p:tagLst>
</file>

<file path=ppt/tags/tag221.xml><?xml version="1.0" encoding="utf-8"?>
<p:tagLst xmlns:p="http://schemas.openxmlformats.org/presentationml/2006/main">
  <p:tag name="THINKCELLSHAPEDONOTDELETE" val="4czrkaYbPUSdiqObhiCHCA"/>
</p:tagLst>
</file>

<file path=ppt/tags/tag222.xml><?xml version="1.0" encoding="utf-8"?>
<p:tagLst xmlns:p="http://schemas.openxmlformats.org/presentationml/2006/main">
  <p:tag name="THINKCELLSHAPEDONOTDELETE" val="8.sYqlXm0kWVnPdivsh7Gw"/>
</p:tagLst>
</file>

<file path=ppt/tags/tag223.xml><?xml version="1.0" encoding="utf-8"?>
<p:tagLst xmlns:p="http://schemas.openxmlformats.org/presentationml/2006/main">
  <p:tag name="THINKCELLSHAPEDONOTDELETE" val="a2.3gVLPVUOScC_iFPB.Pg"/>
</p:tagLst>
</file>

<file path=ppt/tags/tag224.xml><?xml version="1.0" encoding="utf-8"?>
<p:tagLst xmlns:p="http://schemas.openxmlformats.org/presentationml/2006/main">
  <p:tag name="THINKCELLSHAPEDONOTDELETE" val="4czrkaYbPUSdiqObhiCHCA"/>
</p:tagLst>
</file>

<file path=ppt/tags/tag225.xml><?xml version="1.0" encoding="utf-8"?>
<p:tagLst xmlns:p="http://schemas.openxmlformats.org/presentationml/2006/main">
  <p:tag name="THINKCELLSHAPEDONOTDELETE" val="a2.3gVLPVUOScC_iFPB.Pg"/>
</p:tagLst>
</file>

<file path=ppt/tags/tag226.xml><?xml version="1.0" encoding="utf-8"?>
<p:tagLst xmlns:p="http://schemas.openxmlformats.org/presentationml/2006/main">
  <p:tag name="THINKCELLSHAPEDONOTDELETE" val="4czrkaYbPUSdiqObhiCHCA"/>
</p:tagLst>
</file>

<file path=ppt/tags/tag227.xml><?xml version="1.0" encoding="utf-8"?>
<p:tagLst xmlns:p="http://schemas.openxmlformats.org/presentationml/2006/main">
  <p:tag name="THINKCELLSHAPEDONOTDELETE" val="fIQiwcdRqEOvbmJAyQez1A"/>
</p:tagLst>
</file>

<file path=ppt/tags/tag228.xml><?xml version="1.0" encoding="utf-8"?>
<p:tagLst xmlns:p="http://schemas.openxmlformats.org/presentationml/2006/main">
  <p:tag name="THINKCELLSHAPEDONOTDELETE" val="gAuRcHkVfk2HSESrVUJ8gg"/>
</p:tagLst>
</file>

<file path=ppt/tags/tag229.xml><?xml version="1.0" encoding="utf-8"?>
<p:tagLst xmlns:p="http://schemas.openxmlformats.org/presentationml/2006/main">
  <p:tag name="THINKCELLSHAPEDONOTDELETE" val="W2DVKQ69ikWN005HLJm._Q"/>
</p:tagLst>
</file>

<file path=ppt/tags/tag230.xml><?xml version="1.0" encoding="utf-8"?>
<p:tagLst xmlns:p="http://schemas.openxmlformats.org/presentationml/2006/main">
  <p:tag name="THINKCELLSHAPEDONOTDELETE" val="She88_NqGU.aviTjaAN9cw"/>
</p:tagLst>
</file>

<file path=ppt/tags/tag231.xml><?xml version="1.0" encoding="utf-8"?>
<p:tagLst xmlns:p="http://schemas.openxmlformats.org/presentationml/2006/main">
  <p:tag name="NAME" val="SingleBoatShape"/>
</p:tagLst>
</file>

<file path=ppt/tags/tag232.xml><?xml version="1.0" encoding="utf-8"?>
<p:tagLst xmlns:p="http://schemas.openxmlformats.org/presentationml/2006/main">
  <p:tag name="NAME" val="SingleBoatShape"/>
</p:tagLst>
</file>

<file path=ppt/tags/tag233.xml><?xml version="1.0" encoding="utf-8"?>
<p:tagLst xmlns:p="http://schemas.openxmlformats.org/presentationml/2006/main">
  <p:tag name="NAME" val="SingleBoatShape"/>
</p:tagLst>
</file>

<file path=ppt/tags/tag234.xml><?xml version="1.0" encoding="utf-8"?>
<p:tagLst xmlns:p="http://schemas.openxmlformats.org/presentationml/2006/main">
  <p:tag name="NAME" val="SingleBoatShape"/>
</p:tagLst>
</file>

<file path=ppt/tags/tag235.xml><?xml version="1.0" encoding="utf-8"?>
<p:tagLst xmlns:p="http://schemas.openxmlformats.org/presentationml/2006/main">
  <p:tag name="NAME" val="SingleBoatShape"/>
</p:tagLst>
</file>

<file path=ppt/tags/tag236.xml><?xml version="1.0" encoding="utf-8"?>
<p:tagLst xmlns:p="http://schemas.openxmlformats.org/presentationml/2006/main">
  <p:tag name="NAME" val="SingleBoatShape"/>
</p:tagLst>
</file>

<file path=ppt/tags/tag237.xml><?xml version="1.0" encoding="utf-8"?>
<p:tagLst xmlns:p="http://schemas.openxmlformats.org/presentationml/2006/main">
  <p:tag name="NAME" val="SingleBoatShape"/>
</p:tagLst>
</file>

<file path=ppt/tags/tag238.xml><?xml version="1.0" encoding="utf-8"?>
<p:tagLst xmlns:p="http://schemas.openxmlformats.org/presentationml/2006/main">
  <p:tag name="NAME" val="SingleBoatShape"/>
</p:tagLst>
</file>

<file path=ppt/tags/tag239.xml><?xml version="1.0" encoding="utf-8"?>
<p:tagLst xmlns:p="http://schemas.openxmlformats.org/presentationml/2006/main">
  <p:tag name="NAME" val="SingleBoatShape"/>
</p:tagLst>
</file>

<file path=ppt/tags/tag240.xml><?xml version="1.0" encoding="utf-8"?>
<p:tagLst xmlns:p="http://schemas.openxmlformats.org/presentationml/2006/main">
  <p:tag name="THINKCELLSHAPEDONOTDELETE" val="c4cYs6y92EG3jzhLNWQilQ"/>
</p:tagLst>
</file>

<file path=ppt/tags/tag241.xml><?xml version="1.0" encoding="utf-8"?>
<p:tagLst xmlns:p="http://schemas.openxmlformats.org/presentationml/2006/main">
  <p:tag name="THINKCELLSHAPEDONOTDELETE" val="poirzMpGJvEGRLwrC5U2BLw"/>
</p:tagLst>
</file>

<file path=ppt/tags/tag242.xml><?xml version="1.0" encoding="utf-8"?>
<p:tagLst xmlns:p="http://schemas.openxmlformats.org/presentationml/2006/main">
  <p:tag name="NAME" val="DirArrow"/>
  <p:tag name="THINKCELLSHAPEDONOTDELETE" val="pKSYfrCEoN06zvGNYa9TmGw"/>
</p:tagLst>
</file>

<file path=ppt/tags/tag243.xml><?xml version="1.0" encoding="utf-8"?>
<p:tagLst xmlns:p="http://schemas.openxmlformats.org/presentationml/2006/main">
  <p:tag name="THINKCELLSHAPEDONOTDELETE" val="pm3RRoKJIb0yLEv6NqBjZYg"/>
</p:tagLst>
</file>

<file path=ppt/tags/tag244.xml><?xml version="1.0" encoding="utf-8"?>
<p:tagLst xmlns:p="http://schemas.openxmlformats.org/presentationml/2006/main">
  <p:tag name="NAME" val="DirArrow"/>
  <p:tag name="THINKCELLSHAPEDONOTDELETE" val="pQlc6yqWdQkqHgjl8UEGuVw"/>
</p:tagLst>
</file>

<file path=ppt/tags/tag245.xml><?xml version="1.0" encoding="utf-8"?>
<p:tagLst xmlns:p="http://schemas.openxmlformats.org/presentationml/2006/main">
  <p:tag name="THINKCELLSHAPEDONOTDELETE" val="p9nfPm5dE0EmqdkD523xw0w"/>
</p:tagLst>
</file>

<file path=ppt/tags/tag246.xml><?xml version="1.0" encoding="utf-8"?>
<p:tagLst xmlns:p="http://schemas.openxmlformats.org/presentationml/2006/main">
  <p:tag name="THINKCELLSHAPEDONOTDELETE" val="pKq2L1rr3.EmSnHOtimkwPA"/>
</p:tagLst>
</file>

<file path=ppt/tags/tag247.xml><?xml version="1.0" encoding="utf-8"?>
<p:tagLst xmlns:p="http://schemas.openxmlformats.org/presentationml/2006/main">
  <p:tag name="THINKCELLSHAPEDONOTDELETE" val="pps19clZxfkGdTVw1umdfbQ"/>
</p:tagLst>
</file>

<file path=ppt/tags/tag248.xml><?xml version="1.0" encoding="utf-8"?>
<p:tagLst xmlns:p="http://schemas.openxmlformats.org/presentationml/2006/main">
  <p:tag name="THINKCELLSHAPEDONOTDELETE" val="pNdEtmMag_UazT9W.n5.ZAg"/>
</p:tagLst>
</file>

<file path=ppt/tags/tag249.xml><?xml version="1.0" encoding="utf-8"?>
<p:tagLst xmlns:p="http://schemas.openxmlformats.org/presentationml/2006/main">
  <p:tag name="THINKCELLSHAPEDONOTDELETE" val="p3Zb1CJ6OGEKDibNzhWYGnQ"/>
</p:tagLst>
</file>

<file path=ppt/tags/tag250.xml><?xml version="1.0" encoding="utf-8"?>
<p:tagLst xmlns:p="http://schemas.openxmlformats.org/presentationml/2006/main">
  <p:tag name="THINKCELLSHAPEDONOTDELETE" val="pnjIehc62F0ekQYfbAHbMKw"/>
</p:tagLst>
</file>

<file path=ppt/tags/tag251.xml><?xml version="1.0" encoding="utf-8"?>
<p:tagLst xmlns:p="http://schemas.openxmlformats.org/presentationml/2006/main">
  <p:tag name="THINKCELLSHAPEDONOTDELETE" val="pdJPQf4guT0CduOSAY0J0.A"/>
</p:tagLst>
</file>

<file path=ppt/tags/tag252.xml><?xml version="1.0" encoding="utf-8"?>
<p:tagLst xmlns:p="http://schemas.openxmlformats.org/presentationml/2006/main">
  <p:tag name="THINKCELLSHAPEDONOTDELETE" val="pIRfjS_2Cd0WWkSCcYIS5Ew"/>
</p:tagLst>
</file>

<file path=ppt/tags/tag253.xml><?xml version="1.0" encoding="utf-8"?>
<p:tagLst xmlns:p="http://schemas.openxmlformats.org/presentationml/2006/main">
  <p:tag name="THINKCELLSHAPEDONOTDELETE" val="p5ek6.y8hXk6BTcT2AK32.A"/>
</p:tagLst>
</file>

<file path=ppt/tags/tag254.xml><?xml version="1.0" encoding="utf-8"?>
<p:tagLst xmlns:p="http://schemas.openxmlformats.org/presentationml/2006/main">
  <p:tag name="THINKCELLSHAPEDONOTDELETE" val="p6eSf2SMRMEeIMx5NAiMuhg"/>
</p:tagLst>
</file>

<file path=ppt/tags/tag255.xml><?xml version="1.0" encoding="utf-8"?>
<p:tagLst xmlns:p="http://schemas.openxmlformats.org/presentationml/2006/main">
  <p:tag name="THINKCELLSHAPEDONOTDELETE" val="piyaiCERuZkeUBRZ2hgG.5Q"/>
</p:tagLst>
</file>

<file path=ppt/tags/tag256.xml><?xml version="1.0" encoding="utf-8"?>
<p:tagLst xmlns:p="http://schemas.openxmlformats.org/presentationml/2006/main">
  <p:tag name="THINKCELLSHAPEDONOTDELETE" val="prWK.dDZrdk2IniXyL3cIng"/>
</p:tagLst>
</file>

<file path=ppt/tags/tag257.xml><?xml version="1.0" encoding="utf-8"?>
<p:tagLst xmlns:p="http://schemas.openxmlformats.org/presentationml/2006/main">
  <p:tag name="THINKCELLSHAPEDONOTDELETE" val="pywGTdBW910.7R5yPn9EN1Q"/>
</p:tagLst>
</file>

<file path=ppt/tags/tag258.xml><?xml version="1.0" encoding="utf-8"?>
<p:tagLst xmlns:p="http://schemas.openxmlformats.org/presentationml/2006/main">
  <p:tag name="THINKCELLSHAPEDONOTDELETE" val="pY8IWkNkRaUGNWUeTbMxT9w"/>
</p:tagLst>
</file>

<file path=ppt/tags/tag259.xml><?xml version="1.0" encoding="utf-8"?>
<p:tagLst xmlns:p="http://schemas.openxmlformats.org/presentationml/2006/main">
  <p:tag name="THINKCELLSHAPEDONOTDELETE" val="pqP6MC4u6UkybBpQNdzTqTg"/>
</p:tagLst>
</file>

<file path=ppt/tags/tag260.xml><?xml version="1.0" encoding="utf-8"?>
<p:tagLst xmlns:p="http://schemas.openxmlformats.org/presentationml/2006/main">
  <p:tag name="THINKCELLSHAPEDONOTDELETE" val="pqP6MC4u6UkybBpQNdzTqTg"/>
</p:tagLst>
</file>

<file path=ppt/tags/tag261.xml><?xml version="1.0" encoding="utf-8"?>
<p:tagLst xmlns:p="http://schemas.openxmlformats.org/presentationml/2006/main">
  <p:tag name="THINKCELLSHAPEDONOTDELETE" val="pqP6MC4u6UkybBpQNdzTqTg"/>
</p:tagLst>
</file>

<file path=ppt/tags/tag262.xml><?xml version="1.0" encoding="utf-8"?>
<p:tagLst xmlns:p="http://schemas.openxmlformats.org/presentationml/2006/main">
  <p:tag name="THINKCELLSHAPEDONOTDELETE" val="puNPet2Bu5EWkBkD.3ZPpdA"/>
</p:tagLst>
</file>

<file path=ppt/tags/tag263.xml><?xml version="1.0" encoding="utf-8"?>
<p:tagLst xmlns:p="http://schemas.openxmlformats.org/presentationml/2006/main">
  <p:tag name="THINKCELLSHAPEDONOTDELETE" val="puNPet2Bu5EWkBkD.3ZPpdA"/>
</p:tagLst>
</file>

<file path=ppt/tags/tag264.xml><?xml version="1.0" encoding="utf-8"?>
<p:tagLst xmlns:p="http://schemas.openxmlformats.org/presentationml/2006/main">
  <p:tag name="THINKCELLSHAPEDONOTDELETE" val="pLjdkNht2qEm6.RgISnbAPA"/>
</p:tagLst>
</file>

<file path=ppt/tags/tag265.xml><?xml version="1.0" encoding="utf-8"?>
<p:tagLst xmlns:p="http://schemas.openxmlformats.org/presentationml/2006/main">
  <p:tag name="THINKCELLSHAPEDONOTDELETE" val="pydH6shOgYU2xIrjPPDBpHw"/>
</p:tagLst>
</file>

<file path=ppt/tags/tag266.xml><?xml version="1.0" encoding="utf-8"?>
<p:tagLst xmlns:p="http://schemas.openxmlformats.org/presentationml/2006/main">
  <p:tag name="THINKCELLSHAPEDONOTDELETE" val="pYb6lzKM2BkiZXxEqku1tYA"/>
</p:tagLst>
</file>

<file path=ppt/tags/tag267.xml><?xml version="1.0" encoding="utf-8"?>
<p:tagLst xmlns:p="http://schemas.openxmlformats.org/presentationml/2006/main">
  <p:tag name="THINKCELLSHAPEDONOTDELETE" val="pQCvFXKrax0C7zjWe3DVGRg"/>
</p:tagLst>
</file>

<file path=ppt/tags/tag268.xml><?xml version="1.0" encoding="utf-8"?>
<p:tagLst xmlns:p="http://schemas.openxmlformats.org/presentationml/2006/main">
  <p:tag name="THINKCELLSHAPEDONOTDELETE" val="pQCvFXKrax0C7zjWe3DVGRg"/>
</p:tagLst>
</file>

<file path=ppt/tags/tag269.xml><?xml version="1.0" encoding="utf-8"?>
<p:tagLst xmlns:p="http://schemas.openxmlformats.org/presentationml/2006/main">
  <p:tag name="THINKCELLSHAPEDONOTDELETE" val="pQCvFXKrax0C7zjWe3DVGRg"/>
</p:tagLst>
</file>

<file path=ppt/tags/tag270.xml><?xml version="1.0" encoding="utf-8"?>
<p:tagLst xmlns:p="http://schemas.openxmlformats.org/presentationml/2006/main">
  <p:tag name="THINKCELLSHAPEDONOTDELETE" val="pA4sEY7ugq0y__uW09wjG7Q"/>
</p:tagLst>
</file>

<file path=ppt/tags/tag271.xml><?xml version="1.0" encoding="utf-8"?>
<p:tagLst xmlns:p="http://schemas.openxmlformats.org/presentationml/2006/main">
  <p:tag name="THINKCELLSHAPEDONOTDELETE" val="pA4sEY7ugq0y__uW09wjG7Q"/>
</p:tagLst>
</file>

<file path=ppt/tags/tag272.xml><?xml version="1.0" encoding="utf-8"?>
<p:tagLst xmlns:p="http://schemas.openxmlformats.org/presentationml/2006/main">
  <p:tag name="RESIZE" val="Yes"/>
  <p:tag name="THINKCELLSHAPEDONOTDELETE" val="pLC8ayyl7r0m_numOIY8qBA"/>
</p:tagLst>
</file>

<file path=ppt/tags/tag273.xml><?xml version="1.0" encoding="utf-8"?>
<p:tagLst xmlns:p="http://schemas.openxmlformats.org/presentationml/2006/main">
  <p:tag name="THINKCELLSHAPEDONOTDELETE" val="thinkcellActiveDocDoNotDelete"/>
</p:tagLst>
</file>

<file path=ppt/tags/tag274.xml><?xml version="1.0" encoding="utf-8"?>
<p:tagLst xmlns:p="http://schemas.openxmlformats.org/presentationml/2006/main">
  <p:tag name="THINKCELLSHAPEDONOTDELETE" val="tDLkAwIVOFUKrbOSV_Ra8XA"/>
</p:tagLst>
</file>

<file path=ppt/tags/tag275.xml><?xml version="1.0" encoding="utf-8"?>
<p:tagLst xmlns:p="http://schemas.openxmlformats.org/presentationml/2006/main">
  <p:tag name="THINKCELLSHAPEDONOTDELETE" val="p9S_zakwD3EOFRXr8WpSdDg"/>
</p:tagLst>
</file>

<file path=ppt/tags/tag276.xml><?xml version="1.0" encoding="utf-8"?>
<p:tagLst xmlns:p="http://schemas.openxmlformats.org/presentationml/2006/main">
  <p:tag name="THINKCELLSHAPEDONOTDELETE" val="pmIzTWON0rUyHd.kp3k95jw"/>
</p:tagLst>
</file>

<file path=ppt/tags/tag277.xml><?xml version="1.0" encoding="utf-8"?>
<p:tagLst xmlns:p="http://schemas.openxmlformats.org/presentationml/2006/main">
  <p:tag name="THINKCELLSHAPEDONOTDELETE" val="pp38YJroU90G26MmIddirEw"/>
</p:tagLst>
</file>

<file path=ppt/tags/tag278.xml><?xml version="1.0" encoding="utf-8"?>
<p:tagLst xmlns:p="http://schemas.openxmlformats.org/presentationml/2006/main">
  <p:tag name="THINKCELLSHAPEDONOTDELETE" val="pmcyRdVBYvkiLrAkLiy5fIQ"/>
</p:tagLst>
</file>

<file path=ppt/tags/tag279.xml><?xml version="1.0" encoding="utf-8"?>
<p:tagLst xmlns:p="http://schemas.openxmlformats.org/presentationml/2006/main">
  <p:tag name="THINKCELLSHAPEDONOTDELETE" val="pqtiQpmIg10mpZz8fV7qK0Q"/>
</p:tagLst>
</file>

<file path=ppt/tags/tag280.xml><?xml version="1.0" encoding="utf-8"?>
<p:tagLst xmlns:p="http://schemas.openxmlformats.org/presentationml/2006/main">
  <p:tag name="THINKCELLSHAPEDONOTDELETE" val="paUYPq3QyqUWnfds1VIc4.g"/>
</p:tagLst>
</file>

<file path=ppt/tags/tag281.xml><?xml version="1.0" encoding="utf-8"?>
<p:tagLst xmlns:p="http://schemas.openxmlformats.org/presentationml/2006/main">
  <p:tag name="THINKCELLSHAPEDONOTDELETE" val="pPKkd92UD30S4igqC4w8n7w"/>
</p:tagLst>
</file>

<file path=ppt/tags/tag282.xml><?xml version="1.0" encoding="utf-8"?>
<p:tagLst xmlns:p="http://schemas.openxmlformats.org/presentationml/2006/main">
  <p:tag name="RESIZE" val="Yes"/>
  <p:tag name="THINKCELLSHAPEDONOTDELETE" val="p8jbR.Z4.lEip1Nvl4sNWrw"/>
</p:tagLst>
</file>

<file path=ppt/tags/tag283.xml><?xml version="1.0" encoding="utf-8"?>
<p:tagLst xmlns:p="http://schemas.openxmlformats.org/presentationml/2006/main">
  <p:tag name="THINKCELLSHAPEDONOTDELETE" val="pKGHXpptYMkKfgAaGCph9fQ"/>
</p:tagLst>
</file>

<file path=ppt/tags/tag284.xml><?xml version="1.0" encoding="utf-8"?>
<p:tagLst xmlns:p="http://schemas.openxmlformats.org/presentationml/2006/main">
  <p:tag name="THINKCELLSHAPEDONOTDELETE" val="pkE6lHk4mhUuLNcABSbacUw"/>
</p:tagLst>
</file>

<file path=ppt/tags/tag285.xml><?xml version="1.0" encoding="utf-8"?>
<p:tagLst xmlns:p="http://schemas.openxmlformats.org/presentationml/2006/main">
  <p:tag name="THINKCELLSHAPEDONOTDELETE" val="pGEMS.I3od0CNJkSHwdUEeQ"/>
</p:tagLst>
</file>

<file path=ppt/tags/tag286.xml><?xml version="1.0" encoding="utf-8"?>
<p:tagLst xmlns:p="http://schemas.openxmlformats.org/presentationml/2006/main">
  <p:tag name="THINKCELLSHAPEDONOTDELETE" val="pYS1ZGxN7X0S9mWNwEgg2fw"/>
</p:tagLst>
</file>

<file path=ppt/tags/tag287.xml><?xml version="1.0" encoding="utf-8"?>
<p:tagLst xmlns:p="http://schemas.openxmlformats.org/presentationml/2006/main">
  <p:tag name="THINKCELLSHAPEDONOTDELETE" val="plq1kX7ZLIkapc_Oli.M1Fg"/>
</p:tagLst>
</file>

<file path=ppt/tags/tag288.xml><?xml version="1.0" encoding="utf-8"?>
<p:tagLst xmlns:p="http://schemas.openxmlformats.org/presentationml/2006/main">
  <p:tag name="THINKCELLSHAPEDONOTDELETE" val="pOO85egJg8kqMIWW_sLgP1w"/>
</p:tagLst>
</file>

<file path=ppt/tags/tag289.xml><?xml version="1.0" encoding="utf-8"?>
<p:tagLst xmlns:p="http://schemas.openxmlformats.org/presentationml/2006/main">
  <p:tag name="THINKCELLSHAPEDONOTDELETE" val="peAbSH6AO2kOa9qmiE_ja9A"/>
</p:tagLst>
</file>

<file path=ppt/tags/tag290.xml><?xml version="1.0" encoding="utf-8"?>
<p:tagLst xmlns:p="http://schemas.openxmlformats.org/presentationml/2006/main">
  <p:tag name="THINKCELLSHAPEDONOTDELETE" val="pH.uc0oaDzUCs2pNlqZO6VQ"/>
</p:tagLst>
</file>

<file path=ppt/tags/tag291.xml><?xml version="1.0" encoding="utf-8"?>
<p:tagLst xmlns:p="http://schemas.openxmlformats.org/presentationml/2006/main">
  <p:tag name="THINKCELLSHAPEDONOTDELETE" val="pXPvbEDncVUGnVstXOzB9Sg"/>
</p:tagLst>
</file>

<file path=ppt/tags/tag292.xml><?xml version="1.0" encoding="utf-8"?>
<p:tagLst xmlns:p="http://schemas.openxmlformats.org/presentationml/2006/main">
  <p:tag name="THINKCELLSHAPEDONOTDELETE" val="p40C0H0m2UkmWLVFihCHcjg"/>
</p:tagLst>
</file>

<file path=ppt/tags/tag293.xml><?xml version="1.0" encoding="utf-8"?>
<p:tagLst xmlns:p="http://schemas.openxmlformats.org/presentationml/2006/main">
  <p:tag name="THINKCELLSHAPEDONOTDELETE" val="pEJEX4WhrDUe_bTQMEFI4.g"/>
</p:tagLst>
</file>

<file path=ppt/tags/tag294.xml><?xml version="1.0" encoding="utf-8"?>
<p:tagLst xmlns:p="http://schemas.openxmlformats.org/presentationml/2006/main">
  <p:tag name="THINKCELLSHAPEDONOTDELETE" val="p2YB.ZxTTOE6V9A0PdiVROg"/>
</p:tagLst>
</file>

<file path=ppt/tags/tag295.xml><?xml version="1.0" encoding="utf-8"?>
<p:tagLst xmlns:p="http://schemas.openxmlformats.org/presentationml/2006/main">
  <p:tag name="THINKCELLSHAPEDONOTDELETE" val="pTqhjUT8pvUqKJGGOvRFXAA"/>
</p:tagLst>
</file>

<file path=ppt/tags/tag296.xml><?xml version="1.0" encoding="utf-8"?>
<p:tagLst xmlns:p="http://schemas.openxmlformats.org/presentationml/2006/main">
  <p:tag name="THINKCELLSHAPEDONOTDELETE" val="pIXaXEP0F8UuGt8VcqklijQ"/>
</p:tagLst>
</file>

<file path=ppt/tags/tag297.xml><?xml version="1.0" encoding="utf-8"?>
<p:tagLst xmlns:p="http://schemas.openxmlformats.org/presentationml/2006/main">
  <p:tag name="THINKCELLSHAPEDONOTDELETE" val="xSvWgu1QyE.NjJSXH0fbCg"/>
</p:tagLst>
</file>

<file path=ppt/tags/tag298.xml><?xml version="1.0" encoding="utf-8"?>
<p:tagLst xmlns:p="http://schemas.openxmlformats.org/presentationml/2006/main">
  <p:tag name="THINKCELLSHAPEDONOTDELETE" val="JV4FQnbfaku.mP3l4qadKw"/>
</p:tagLst>
</file>

<file path=ppt/tags/tag299.xml><?xml version="1.0" encoding="utf-8"?>
<p:tagLst xmlns:p="http://schemas.openxmlformats.org/presentationml/2006/main">
  <p:tag name="NAME" val="DirArrow"/>
</p:tagLst>
</file>

<file path=ppt/tags/tag300.xml><?xml version="1.0" encoding="utf-8"?>
<p:tagLst xmlns:p="http://schemas.openxmlformats.org/presentationml/2006/main">
  <p:tag name="NAME" val="DirArrow"/>
</p:tagLst>
</file>

<file path=ppt/tags/tag301.xml><?xml version="1.0" encoding="utf-8"?>
<p:tagLst xmlns:p="http://schemas.openxmlformats.org/presentationml/2006/main">
  <p:tag name="THINKCELLSHAPEDONOTDELETE" val="lpQnQ3wKsEmw.TIcMt.wMA"/>
</p:tagLst>
</file>

<file path=ppt/tags/tag302.xml><?xml version="1.0" encoding="utf-8"?>
<p:tagLst xmlns:p="http://schemas.openxmlformats.org/presentationml/2006/main">
  <p:tag name="THINKCELLSHAPEDONOTDELETE" val="mUGvSJnlhkqn7jZBAYQhjA"/>
</p:tagLst>
</file>

<file path=ppt/tags/tag303.xml><?xml version="1.0" encoding="utf-8"?>
<p:tagLst xmlns:p="http://schemas.openxmlformats.org/presentationml/2006/main">
  <p:tag name="THINKCELLSHAPEDONOTDELETE" val="a2.3gVLPVUOScC_iFPB.Pg"/>
</p:tagLst>
</file>

<file path=ppt/tags/tag304.xml><?xml version="1.0" encoding="utf-8"?>
<p:tagLst xmlns:p="http://schemas.openxmlformats.org/presentationml/2006/main">
  <p:tag name="THINKCELLSHAPEDONOTDELETE" val="4czrkaYbPUSdiqObhiCHCA"/>
</p:tagLst>
</file>

<file path=ppt/tags/tag305.xml><?xml version="1.0" encoding="utf-8"?>
<p:tagLst xmlns:p="http://schemas.openxmlformats.org/presentationml/2006/main">
  <p:tag name="THINKCELLSHAPEDONOTDELETE" val="a2.3gVLPVUOScC_iFPB.Pg"/>
</p:tagLst>
</file>

<file path=ppt/tags/tag306.xml><?xml version="1.0" encoding="utf-8"?>
<p:tagLst xmlns:p="http://schemas.openxmlformats.org/presentationml/2006/main">
  <p:tag name="THINKCELLSHAPEDONOTDELETE" val="4czrkaYbPUSdiqObhiCHCA"/>
</p:tagLst>
</file>

<file path=ppt/tags/tag307.xml><?xml version="1.0" encoding="utf-8"?>
<p:tagLst xmlns:p="http://schemas.openxmlformats.org/presentationml/2006/main">
  <p:tag name="THINKCELLSHAPEDONOTDELETE" val="a2.3gVLPVUOScC_iFPB.Pg"/>
</p:tagLst>
</file>

<file path=ppt/tags/tag308.xml><?xml version="1.0" encoding="utf-8"?>
<p:tagLst xmlns:p="http://schemas.openxmlformats.org/presentationml/2006/main">
  <p:tag name="THINKCELLSHAPEDONOTDELETE" val="4czrkaYbPUSdiqObhiCHCA"/>
</p:tagLst>
</file>

<file path=ppt/tags/tag309.xml><?xml version="1.0" encoding="utf-8"?>
<p:tagLst xmlns:p="http://schemas.openxmlformats.org/presentationml/2006/main">
  <p:tag name="THINKCELLSHAPEDONOTDELETE" val="NfZDxXgsOUW_A7b30O5Q3g"/>
</p:tagLst>
</file>

<file path=ppt/tags/tag310.xml><?xml version="1.0" encoding="utf-8"?>
<p:tagLst xmlns:p="http://schemas.openxmlformats.org/presentationml/2006/main">
  <p:tag name="THINKCELLSHAPEDONOTDELETE" val="TPOE5A2LCUi3EL2iWDQksw"/>
</p:tagLst>
</file>

<file path=ppt/tags/tag311.xml><?xml version="1.0" encoding="utf-8"?>
<p:tagLst xmlns:p="http://schemas.openxmlformats.org/presentationml/2006/main">
  <p:tag name="THINKCELLSHAPEDONOTDELETE" val="a2.3gVLPVUOScC_iFPB.Pg"/>
</p:tagLst>
</file>

<file path=ppt/tags/tag312.xml><?xml version="1.0" encoding="utf-8"?>
<p:tagLst xmlns:p="http://schemas.openxmlformats.org/presentationml/2006/main">
  <p:tag name="THINKCELLSHAPEDONOTDELETE" val="4czrkaYbPUSdiqObhiCHCA"/>
</p:tagLst>
</file>

<file path=ppt/tags/tag313.xml><?xml version="1.0" encoding="utf-8"?>
<p:tagLst xmlns:p="http://schemas.openxmlformats.org/presentationml/2006/main">
  <p:tag name="THINKCELLSHAPEDONOTDELETE" val="a2.3gVLPVUOScC_iFPB.Pg"/>
</p:tagLst>
</file>

<file path=ppt/tags/tag314.xml><?xml version="1.0" encoding="utf-8"?>
<p:tagLst xmlns:p="http://schemas.openxmlformats.org/presentationml/2006/main">
  <p:tag name="THINKCELLSHAPEDONOTDELETE" val="4czrkaYbPUSdiqObhiCHCA"/>
</p:tagLst>
</file>

<file path=ppt/tags/tag315.xml><?xml version="1.0" encoding="utf-8"?>
<p:tagLst xmlns:p="http://schemas.openxmlformats.org/presentationml/2006/main">
  <p:tag name="THINKCELLSHAPEDONOTDELETE" val="a2.3gVLPVUOScC_iFPB.Pg"/>
</p:tagLst>
</file>

<file path=ppt/tags/tag316.xml><?xml version="1.0" encoding="utf-8"?>
<p:tagLst xmlns:p="http://schemas.openxmlformats.org/presentationml/2006/main">
  <p:tag name="THINKCELLSHAPEDONOTDELETE" val="4czrkaYbPUSdiqObhiCHCA"/>
</p:tagLst>
</file>

<file path=ppt/tags/tag317.xml><?xml version="1.0" encoding="utf-8"?>
<p:tagLst xmlns:p="http://schemas.openxmlformats.org/presentationml/2006/main">
  <p:tag name="THINKCELLSHAPEDONOTDELETE" val="a2.3gVLPVUOScC_iFPB.Pg"/>
</p:tagLst>
</file>

<file path=ppt/tags/tag318.xml><?xml version="1.0" encoding="utf-8"?>
<p:tagLst xmlns:p="http://schemas.openxmlformats.org/presentationml/2006/main">
  <p:tag name="THINKCELLSHAPEDONOTDELETE" val="4czrkaYbPUSdiqObhiCHCA"/>
</p:tagLst>
</file>

<file path=ppt/tags/tag319.xml><?xml version="1.0" encoding="utf-8"?>
<p:tagLst xmlns:p="http://schemas.openxmlformats.org/presentationml/2006/main">
  <p:tag name="THINKCELLSHAPEDONOTDELETE" val="a2.3gVLPVUOScC_iFPB.Pg"/>
</p:tagLst>
</file>

<file path=ppt/tags/tag320.xml><?xml version="1.0" encoding="utf-8"?>
<p:tagLst xmlns:p="http://schemas.openxmlformats.org/presentationml/2006/main">
  <p:tag name="THINKCELLSHAPEDONOTDELETE" val="4czrkaYbPUSdiqObhiCHCA"/>
</p:tagLst>
</file>

<file path=ppt/tags/tag321.xml><?xml version="1.0" encoding="utf-8"?>
<p:tagLst xmlns:p="http://schemas.openxmlformats.org/presentationml/2006/main">
  <p:tag name="THINKCELLSHAPEDONOTDELETE" val="8.sYqlXm0kWVnPdivsh7Gw"/>
</p:tagLst>
</file>

<file path=ppt/tags/tag322.xml><?xml version="1.0" encoding="utf-8"?>
<p:tagLst xmlns:p="http://schemas.openxmlformats.org/presentationml/2006/main">
  <p:tag name="THINKCELLSHAPEDONOTDELETE" val="a2.3gVLPVUOScC_iFPB.Pg"/>
</p:tagLst>
</file>

<file path=ppt/tags/tag323.xml><?xml version="1.0" encoding="utf-8"?>
<p:tagLst xmlns:p="http://schemas.openxmlformats.org/presentationml/2006/main">
  <p:tag name="THINKCELLSHAPEDONOTDELETE" val="4czrkaYbPUSdiqObhiCHCA"/>
</p:tagLst>
</file>

<file path=ppt/tags/tag324.xml><?xml version="1.0" encoding="utf-8"?>
<p:tagLst xmlns:p="http://schemas.openxmlformats.org/presentationml/2006/main">
  <p:tag name="THINKCELLSHAPEDONOTDELETE" val="a2.3gVLPVUOScC_iFPB.Pg"/>
</p:tagLst>
</file>

<file path=ppt/tags/tag325.xml><?xml version="1.0" encoding="utf-8"?>
<p:tagLst xmlns:p="http://schemas.openxmlformats.org/presentationml/2006/main">
  <p:tag name="THINKCELLSHAPEDONOTDELETE" val="4czrkaYbPUSdiqObhiCHCA"/>
</p:tagLst>
</file>

<file path=ppt/tags/tag326.xml><?xml version="1.0" encoding="utf-8"?>
<p:tagLst xmlns:p="http://schemas.openxmlformats.org/presentationml/2006/main">
  <p:tag name="THINKCELLSHAPEDONOTDELETE" val="fIQiwcdRqEOvbmJAyQez1A"/>
</p:tagLst>
</file>

<file path=ppt/tags/tag327.xml><?xml version="1.0" encoding="utf-8"?>
<p:tagLst xmlns:p="http://schemas.openxmlformats.org/presentationml/2006/main">
  <p:tag name="THINKCELLSHAPEDONOTDELETE" val="gAuRcHkVfk2HSESrVUJ8gg"/>
</p:tagLst>
</file>

<file path=ppt/tags/tag328.xml><?xml version="1.0" encoding="utf-8"?>
<p:tagLst xmlns:p="http://schemas.openxmlformats.org/presentationml/2006/main">
  <p:tag name="THINKCELLSHAPEDONOTDELETE" val="W2DVKQ69ikWN005HLJm._Q"/>
</p:tagLst>
</file>

<file path=ppt/tags/tag329.xml><?xml version="1.0" encoding="utf-8"?>
<p:tagLst xmlns:p="http://schemas.openxmlformats.org/presentationml/2006/main">
  <p:tag name="THINKCELLSHAPEDONOTDELETE" val="She88_NqGU.aviTjaAN9cw"/>
</p:tagLst>
</file>

<file path=ppt/tags/tag330.xml><?xml version="1.0" encoding="utf-8"?>
<p:tagLst xmlns:p="http://schemas.openxmlformats.org/presentationml/2006/main">
  <p:tag name="NAME" val="SingleBoatShape"/>
</p:tagLst>
</file>

<file path=ppt/tags/tag331.xml><?xml version="1.0" encoding="utf-8"?>
<p:tagLst xmlns:p="http://schemas.openxmlformats.org/presentationml/2006/main">
  <p:tag name="NAME" val="SingleBoatShape"/>
</p:tagLst>
</file>

<file path=ppt/tags/tag332.xml><?xml version="1.0" encoding="utf-8"?>
<p:tagLst xmlns:p="http://schemas.openxmlformats.org/presentationml/2006/main">
  <p:tag name="NAME" val="SingleBoatShape"/>
</p:tagLst>
</file>

<file path=ppt/tags/tag333.xml><?xml version="1.0" encoding="utf-8"?>
<p:tagLst xmlns:p="http://schemas.openxmlformats.org/presentationml/2006/main">
  <p:tag name="NAME" val="SingleBoatShape"/>
</p:tagLst>
</file>

<file path=ppt/tags/tag334.xml><?xml version="1.0" encoding="utf-8"?>
<p:tagLst xmlns:p="http://schemas.openxmlformats.org/presentationml/2006/main">
  <p:tag name="NAME" val="SingleBoatShape"/>
</p:tagLst>
</file>

<file path=ppt/tags/tag335.xml><?xml version="1.0" encoding="utf-8"?>
<p:tagLst xmlns:p="http://schemas.openxmlformats.org/presentationml/2006/main">
  <p:tag name="NAME" val="SingleBoatShape"/>
</p:tagLst>
</file>

<file path=ppt/tags/tag336.xml><?xml version="1.0" encoding="utf-8"?>
<p:tagLst xmlns:p="http://schemas.openxmlformats.org/presentationml/2006/main">
  <p:tag name="NAME" val="SingleBoatShape"/>
</p:tagLst>
</file>

<file path=ppt/tags/tag337.xml><?xml version="1.0" encoding="utf-8"?>
<p:tagLst xmlns:p="http://schemas.openxmlformats.org/presentationml/2006/main">
  <p:tag name="NAME" val="SingleBoatShape"/>
</p:tagLst>
</file>

<file path=ppt/tags/tag338.xml><?xml version="1.0" encoding="utf-8"?>
<p:tagLst xmlns:p="http://schemas.openxmlformats.org/presentationml/2006/main">
  <p:tag name="NAME" val="SingleBoatShape"/>
</p:tagLst>
</file>

<file path=ppt/tags/tag339.xml><?xml version="1.0" encoding="utf-8"?>
<p:tagLst xmlns:p="http://schemas.openxmlformats.org/presentationml/2006/main">
  <p:tag name="THINKCELLSHAPEDONOTDELETE" val="c4cYs6y92EG3jzhLNWQilQ"/>
</p:tagLst>
</file>

<file path=ppt/tags/tag340.xml><?xml version="1.0" encoding="utf-8"?>
<p:tagLst xmlns:p="http://schemas.openxmlformats.org/presentationml/2006/main">
  <p:tag name="THINKCELLSHAPEDONOTDELETE" val="prrgxGYHecUeKnyi6UpQyfA"/>
</p:tagLst>
</file>

<file path=ppt/tags/tag341.xml><?xml version="1.0" encoding="utf-8"?>
<p:tagLst xmlns:p="http://schemas.openxmlformats.org/presentationml/2006/main">
  <p:tag name="THINKCELLSHAPEDONOTDELETE" val="p1XCx.WMvmUqheKc4sKuedw"/>
</p:tagLst>
</file>

<file path=ppt/tags/tag342.xml><?xml version="1.0" encoding="utf-8"?>
<p:tagLst xmlns:p="http://schemas.openxmlformats.org/presentationml/2006/main">
  <p:tag name="THINKCELLSHAPEDONOTDELETE" val="pH8Kh0bAUyEKsPLmqjlq5hw"/>
</p:tagLst>
</file>

<file path=ppt/tags/tag343.xml><?xml version="1.0" encoding="utf-8"?>
<p:tagLst xmlns:p="http://schemas.openxmlformats.org/presentationml/2006/main">
  <p:tag name="THINKCELLSHAPEDONOTDELETE" val="p7qjvKXZTl02jsHE5co7mfg"/>
</p:tagLst>
</file>

<file path=ppt/tags/tag344.xml><?xml version="1.0" encoding="utf-8"?>
<p:tagLst xmlns:p="http://schemas.openxmlformats.org/presentationml/2006/main">
  <p:tag name="THINKCELLSHAPEDONOTDELETE" val="p99C5o9Kab0WIJuWoiOxquA"/>
</p:tagLst>
</file>

<file path=ppt/tags/tag345.xml><?xml version="1.0" encoding="utf-8"?>
<p:tagLst xmlns:p="http://schemas.openxmlformats.org/presentationml/2006/main">
  <p:tag name="THINKCELLSHAPEDONOTDELETE" val="pQFcllku3Fki53yGv3ZVMAw"/>
</p:tagLst>
</file>

<file path=ppt/tags/tag346.xml><?xml version="1.0" encoding="utf-8"?>
<p:tagLst xmlns:p="http://schemas.openxmlformats.org/presentationml/2006/main">
  <p:tag name="THINKCELLSHAPEDONOTDELETE" val="pQJMvR5BKYkq2GkLZD8q_Xw"/>
</p:tagLst>
</file>

<file path=ppt/tags/tag347.xml><?xml version="1.0" encoding="utf-8"?>
<p:tagLst xmlns:p="http://schemas.openxmlformats.org/presentationml/2006/main">
  <p:tag name="THINKCELLSHAPEDONOTDELETE" val="phWxq0THfb06olm9HPgwgFA"/>
</p:tagLst>
</file>

<file path=ppt/tags/tag348.xml><?xml version="1.0" encoding="utf-8"?>
<p:tagLst xmlns:p="http://schemas.openxmlformats.org/presentationml/2006/main">
  <p:tag name="THINKCELLSHAPEDONOTDELETE" val="pL58dVatMHE6cps4AOwjzeQ"/>
</p:tagLst>
</file>

<file path=ppt/tags/tag349.xml><?xml version="1.0" encoding="utf-8"?>
<p:tagLst xmlns:p="http://schemas.openxmlformats.org/presentationml/2006/main">
  <p:tag name="THINKCELLSHAPEDONOTDELETE" val="ppeg7gdPxKkqoZFV3IVCfqA"/>
</p:tagLst>
</file>

<file path=ppt/tags/tag350.xml><?xml version="1.0" encoding="utf-8"?>
<p:tagLst xmlns:p="http://schemas.openxmlformats.org/presentationml/2006/main">
  <p:tag name="THINKCELLSHAPEDONOTDELETE" val="pnXhilpjYVkGRSJakCHC8Hw"/>
</p:tagLst>
</file>

<file path=ppt/tags/tag351.xml><?xml version="1.0" encoding="utf-8"?>
<p:tagLst xmlns:p="http://schemas.openxmlformats.org/presentationml/2006/main">
  <p:tag name="THINKCELLSHAPEDONOTDELETE" val="pr_n9Qa7wnka8z.23btggEQ"/>
</p:tagLst>
</file>

<file path=ppt/tags/tag352.xml><?xml version="1.0" encoding="utf-8"?>
<p:tagLst xmlns:p="http://schemas.openxmlformats.org/presentationml/2006/main">
  <p:tag name="THINKCELLSHAPEDONOTDELETE" val="p.aRl0cIa.ES.0ZDyGGYpAg"/>
</p:tagLst>
</file>

<file path=ppt/tags/tag353.xml><?xml version="1.0" encoding="utf-8"?>
<p:tagLst xmlns:p="http://schemas.openxmlformats.org/presentationml/2006/main">
  <p:tag name="THINKCELLSHAPEDONOTDELETE" val="pH33fqc0dP0qUQ1U0xgdZMw"/>
</p:tagLst>
</file>

<file path=ppt/tags/tag354.xml><?xml version="1.0" encoding="utf-8"?>
<p:tagLst xmlns:p="http://schemas.openxmlformats.org/presentationml/2006/main">
  <p:tag name="THINKCELLSHAPEDONOTDELETE" val="ppwj_Xy1ziU.AeGEzcnHkog"/>
</p:tagLst>
</file>

<file path=ppt/tags/tag355.xml><?xml version="1.0" encoding="utf-8"?>
<p:tagLst xmlns:p="http://schemas.openxmlformats.org/presentationml/2006/main">
  <p:tag name="THINKCELLSHAPEDONOTDELETE" val="pncVdAe6eg0mI9o2kfN0dOQ"/>
</p:tagLst>
</file>

<file path=ppt/tags/tag356.xml><?xml version="1.0" encoding="utf-8"?>
<p:tagLst xmlns:p="http://schemas.openxmlformats.org/presentationml/2006/main">
  <p:tag name="THINKCELLSHAPEDONOTDELETE" val="pqdurpdzZkEqW4i7iv2hyJg"/>
</p:tagLst>
</file>

<file path=ppt/tags/tag357.xml><?xml version="1.0" encoding="utf-8"?>
<p:tagLst xmlns:p="http://schemas.openxmlformats.org/presentationml/2006/main">
  <p:tag name="THINKCELLSHAPEDONOTDELETE" val="pLwCH0fipI0e1yJximLUhlg"/>
</p:tagLst>
</file>

<file path=ppt/tags/tag358.xml><?xml version="1.0" encoding="utf-8"?>
<p:tagLst xmlns:p="http://schemas.openxmlformats.org/presentationml/2006/main">
  <p:tag name="THINKCELLSHAPEDONOTDELETE" val="prjsEPDHsaUuyqv3BM24njg"/>
</p:tagLst>
</file>

<file path=ppt/tags/tag359.xml><?xml version="1.0" encoding="utf-8"?>
<p:tagLst xmlns:p="http://schemas.openxmlformats.org/presentationml/2006/main">
  <p:tag name="THINKCELLSHAPEDONOTDELETE" val="p6MrjcKiSl0KfwR7UehP3EA"/>
</p:tagLst>
</file>

<file path=ppt/tags/tag360.xml><?xml version="1.0" encoding="utf-8"?>
<p:tagLst xmlns:p="http://schemas.openxmlformats.org/presentationml/2006/main">
  <p:tag name="THINKCELLSHAPEDONOTDELETE" val="pVCS3YHf7hk.nUiiwDZgwTg"/>
</p:tagLst>
</file>

<file path=ppt/tags/tag361.xml><?xml version="1.0" encoding="utf-8"?>
<p:tagLst xmlns:p="http://schemas.openxmlformats.org/presentationml/2006/main">
  <p:tag name="NAME" val="DirArrow"/>
  <p:tag name="THINKCELLSHAPEDONOTDELETE" val="pjNa6FYiphkaJYEXHGhOvvQ"/>
</p:tagLst>
</file>

<file path=ppt/tags/tag362.xml><?xml version="1.0" encoding="utf-8"?>
<p:tagLst xmlns:p="http://schemas.openxmlformats.org/presentationml/2006/main">
  <p:tag name="NAME" val="DirArrow"/>
  <p:tag name="THINKCELLSHAPEDONOTDELETE" val="pBGJ4aMSpRkSKbWAQO.jGkg"/>
</p:tagLst>
</file>

<file path=ppt/tags/tag363.xml><?xml version="1.0" encoding="utf-8"?>
<p:tagLst xmlns:p="http://schemas.openxmlformats.org/presentationml/2006/main">
  <p:tag name="NAME" val="DirArrow"/>
  <p:tag name="THINKCELLSHAPEDONOTDELETE" val="pisw9VN2Hv0aSInPHubdgNA"/>
</p:tagLst>
</file>

<file path=ppt/tags/tag364.xml><?xml version="1.0" encoding="utf-8"?>
<p:tagLst xmlns:p="http://schemas.openxmlformats.org/presentationml/2006/main">
  <p:tag name="NAME" val="DirArrow"/>
  <p:tag name="THINKCELLSHAPEDONOTDELETE" val="plshd.i2kgkuwdhIkraBNUw"/>
</p:tagLst>
</file>

<file path=ppt/tags/tag365.xml><?xml version="1.0" encoding="utf-8"?>
<p:tagLst xmlns:p="http://schemas.openxmlformats.org/presentationml/2006/main">
  <p:tag name="NAME" val="DirArrow"/>
  <p:tag name="THINKCELLSHAPEDONOTDELETE" val="p7qkQdEdnpkSLT4HK1GtZGw"/>
</p:tagLst>
</file>

<file path=ppt/tags/tag366.xml><?xml version="1.0" encoding="utf-8"?>
<p:tagLst xmlns:p="http://schemas.openxmlformats.org/presentationml/2006/main">
  <p:tag name="NAME" val="DirArrow"/>
  <p:tag name="THINKCELLSHAPEDONOTDELETE" val="psx3jL87Gx02v8ksVBgN4Hg"/>
</p:tagLst>
</file>

<file path=ppt/tags/tag367.xml><?xml version="1.0" encoding="utf-8"?>
<p:tagLst xmlns:p="http://schemas.openxmlformats.org/presentationml/2006/main">
  <p:tag name="THINKCELLSHAPEDONOTDELETE" val="pc7CDpLdjYkWGv0X6UHjy4Q"/>
</p:tagLst>
</file>

<file path=ppt/tags/tag368.xml><?xml version="1.0" encoding="utf-8"?>
<p:tagLst xmlns:p="http://schemas.openxmlformats.org/presentationml/2006/main">
  <p:tag name="THINKCELLSHAPEDONOTDELETE" val="p5ccNjndPiEW6PtkkKiAIaw"/>
</p:tagLst>
</file>

<file path=ppt/tags/tag369.xml><?xml version="1.0" encoding="utf-8"?>
<p:tagLst xmlns:p="http://schemas.openxmlformats.org/presentationml/2006/main">
  <p:tag name="THINKCELLSHAPEDONOTDELETE" val="priN1AMH6NkemFh4aiPMZDw"/>
</p:tagLst>
</file>

<file path=ppt/tags/tag370.xml><?xml version="1.0" encoding="utf-8"?>
<p:tagLst xmlns:p="http://schemas.openxmlformats.org/presentationml/2006/main">
  <p:tag name="THINKCELLSHAPEDONOTDELETE" val="p9S_zakwD3EOFRXr8WpSdDg"/>
</p:tagLst>
</file>

<file path=ppt/tags/tag371.xml><?xml version="1.0" encoding="utf-8"?>
<p:tagLst xmlns:p="http://schemas.openxmlformats.org/presentationml/2006/main">
  <p:tag name="THINKCELLSHAPEDONOTDELETE" val="p1XCx.WMvmUqheKc4sKuedw"/>
</p:tagLst>
</file>

<file path=ppt/tags/tag372.xml><?xml version="1.0" encoding="utf-8"?>
<p:tagLst xmlns:p="http://schemas.openxmlformats.org/presentationml/2006/main">
  <p:tag name="THINKCELLSHAPEDONOTDELETE" val="thinkcellActiveDocDoNotDelete"/>
</p:tagLst>
</file>

<file path=ppt/tags/tag373.xml><?xml version="1.0" encoding="utf-8"?>
<p:tagLst xmlns:p="http://schemas.openxmlformats.org/presentationml/2006/main">
  <p:tag name="THINKCELLSHAPEDONOTDELETE" val="pa94Arut0IEmDhU7ZiQPGiw"/>
</p:tagLst>
</file>

<file path=ppt/tags/tag374.xml><?xml version="1.0" encoding="utf-8"?>
<p:tagLst xmlns:p="http://schemas.openxmlformats.org/presentationml/2006/main">
  <p:tag name="RESIZE" val="Yes"/>
  <p:tag name="THINKCELLSHAPEDONOTDELETE" val="pf1q4EzTdcki6vpz.SCZmtA"/>
</p:tagLst>
</file>

<file path=ppt/tags/tag375.xml><?xml version="1.0" encoding="utf-8"?>
<p:tagLst xmlns:p="http://schemas.openxmlformats.org/presentationml/2006/main">
  <p:tag name="THINKCELLSHAPEDONOTDELETE" val="pUT1k5eQ2nUKWVpebBWXM1A"/>
</p:tagLst>
</file>

<file path=ppt/tags/tag376.xml><?xml version="1.0" encoding="utf-8"?>
<p:tagLst xmlns:p="http://schemas.openxmlformats.org/presentationml/2006/main">
  <p:tag name="THINKCELLSHAPEDONOTDELETE" val="pJoqRJeq0tEmY_jfCMXmvaw"/>
</p:tagLst>
</file>

<file path=ppt/tags/tag377.xml><?xml version="1.0" encoding="utf-8"?>
<p:tagLst xmlns:p="http://schemas.openxmlformats.org/presentationml/2006/main">
  <p:tag name="THINKCELLSHAPEDONOTDELETE" val="p_KwUdjdC6kCKvlfKLVJouQ"/>
</p:tagLst>
</file>

<file path=ppt/tags/tag378.xml><?xml version="1.0" encoding="utf-8"?>
<p:tagLst xmlns:p="http://schemas.openxmlformats.org/presentationml/2006/main">
  <p:tag name="THINKCELLSHAPEDONOTDELETE" val="pGHLqOfYoGUCGkHsW6Y9cDg"/>
</p:tagLst>
</file>

<file path=ppt/tags/tag379.xml><?xml version="1.0" encoding="utf-8"?>
<p:tagLst xmlns:p="http://schemas.openxmlformats.org/presentationml/2006/main">
  <p:tag name="THINKCELLSHAPEDONOTDELETE" val="pUfz98uEC_UmIam_SwdF.ow"/>
</p:tagLst>
</file>

<file path=ppt/tags/tag380.xml><?xml version="1.0" encoding="utf-8"?>
<p:tagLst xmlns:p="http://schemas.openxmlformats.org/presentationml/2006/main">
  <p:tag name="THINKCELLSHAPEDONOTDELETE" val="pfoAgELWBA0WQz2yLCRJbnQ"/>
</p:tagLst>
</file>

<file path=ppt/tags/tag381.xml><?xml version="1.0" encoding="utf-8"?>
<p:tagLst xmlns:p="http://schemas.openxmlformats.org/presentationml/2006/main">
  <p:tag name="RESIZE" val="Yes"/>
  <p:tag name="THINKCELLSHAPEDONOTDELETE" val="poEFqyNEKhk.OV50VrbQ0dw"/>
</p:tagLst>
</file>

<file path=ppt/tags/tag382.xml><?xml version="1.0" encoding="utf-8"?>
<p:tagLst xmlns:p="http://schemas.openxmlformats.org/presentationml/2006/main">
  <p:tag name="RESIZE" val="Yes"/>
  <p:tag name="THINKCELLSHAPEDONOTDELETE" val="pY5sjyabuyE.yd8M.En3sPg"/>
</p:tagLst>
</file>

<file path=ppt/tags/tag383.xml><?xml version="1.0" encoding="utf-8"?>
<p:tagLst xmlns:p="http://schemas.openxmlformats.org/presentationml/2006/main">
  <p:tag name="THINKCELLSHAPEDONOTDELETE" val="pGWGjRiM2HUyPEJHThFFc3Q"/>
</p:tagLst>
</file>

<file path=ppt/tags/tag384.xml><?xml version="1.0" encoding="utf-8"?>
<p:tagLst xmlns:p="http://schemas.openxmlformats.org/presentationml/2006/main">
  <p:tag name="THINKCELLSHAPEDONOTDELETE" val="pGWGjRiM2HUyPEJHThFFc3Q"/>
</p:tagLst>
</file>

<file path=ppt/tags/tag385.xml><?xml version="1.0" encoding="utf-8"?>
<p:tagLst xmlns:p="http://schemas.openxmlformats.org/presentationml/2006/main">
  <p:tag name="THINKCELLSHAPEDONOTDELETE" val="pGWGjRiM2HUyPEJHThFFc3Q"/>
</p:tagLst>
</file>

<file path=ppt/tags/tag386.xml><?xml version="1.0" encoding="utf-8"?>
<p:tagLst xmlns:p="http://schemas.openxmlformats.org/presentationml/2006/main">
  <p:tag name="THINKCELLSHAPEDONOTDELETE" val="thinkcellActiveDocDoNotDelete"/>
</p:tagLst>
</file>

<file path=ppt/tags/tag387.xml><?xml version="1.0" encoding="utf-8"?>
<p:tagLst xmlns:p="http://schemas.openxmlformats.org/presentationml/2006/main">
  <p:tag name="THINKCELLSHAPEDONOTDELETE" val="paucifh9u3kuox.H6L5truw"/>
</p:tagLst>
</file>

<file path=ppt/tags/tag388.xml><?xml version="1.0" encoding="utf-8"?>
<p:tagLst xmlns:p="http://schemas.openxmlformats.org/presentationml/2006/main">
  <p:tag name="THINKCELLSHAPEDONOTDELETE" val="pbuVEaQKgJ0yMQLSyNHs45Q"/>
</p:tagLst>
</file>

<file path=ppt/tags/tag389.xml><?xml version="1.0" encoding="utf-8"?>
<p:tagLst xmlns:p="http://schemas.openxmlformats.org/presentationml/2006/main">
  <p:tag name="THINKCELLSHAPEDONOTDELETE" val="p9q0QE0sYDEKj70bsITztcg"/>
</p:tagLst>
</file>

<file path=ppt/tags/tag390.xml><?xml version="1.0" encoding="utf-8"?>
<p:tagLst xmlns:p="http://schemas.openxmlformats.org/presentationml/2006/main">
  <p:tag name="THINKCELLSHAPEDONOTDELETE" val="paQcbbfBQ1UO0zP1ZF00xRw"/>
</p:tagLst>
</file>

<file path=ppt/tags/tag391.xml><?xml version="1.0" encoding="utf-8"?>
<p:tagLst xmlns:p="http://schemas.openxmlformats.org/presentationml/2006/main">
  <p:tag name="THINKCELLSHAPEDONOTDELETE" val="p1whCQAra1UCBiDn7e5gCRg"/>
</p:tagLst>
</file>

<file path=ppt/tags/tag392.xml><?xml version="1.0" encoding="utf-8"?>
<p:tagLst xmlns:p="http://schemas.openxmlformats.org/presentationml/2006/main">
  <p:tag name="THINKCELLSHAPEDONOTDELETE" val="pLOSEKPL_sUyZ.3QM9DCvVw"/>
</p:tagLst>
</file>

<file path=ppt/tags/tag393.xml><?xml version="1.0" encoding="utf-8"?>
<p:tagLst xmlns:p="http://schemas.openxmlformats.org/presentationml/2006/main">
  <p:tag name="THINKCELLSHAPEDONOTDELETE" val="pMmaK58fC8EyaqOCrVcZ54A"/>
</p:tagLst>
</file>

<file path=ppt/tags/tag394.xml><?xml version="1.0" encoding="utf-8"?>
<p:tagLst xmlns:p="http://schemas.openxmlformats.org/presentationml/2006/main">
  <p:tag name="THINKCELLSHAPEDONOTDELETE" val="pZKnDAThm8kaco6aUU9743A"/>
</p:tagLst>
</file>

<file path=ppt/tags/tag395.xml><?xml version="1.0" encoding="utf-8"?>
<p:tagLst xmlns:p="http://schemas.openxmlformats.org/presentationml/2006/main">
  <p:tag name="THINKCELLSHAPEDONOTDELETE" val="pcp7_ltOhf0GXegUkIzVHQw"/>
</p:tagLst>
</file>

<file path=ppt/tags/tag396.xml><?xml version="1.0" encoding="utf-8"?>
<p:tagLst xmlns:p="http://schemas.openxmlformats.org/presentationml/2006/main">
  <p:tag name="THINKCELLSHAPEDONOTDELETE" val="pQjGjsC3RukOjyn_Qm8fR9w"/>
</p:tagLst>
</file>

<file path=ppt/tags/tag397.xml><?xml version="1.0" encoding="utf-8"?>
<p:tagLst xmlns:p="http://schemas.openxmlformats.org/presentationml/2006/main">
  <p:tag name="THINKCELLSHAPEDONOTDELETE" val="p.A82HnOjF0mEEM5g2CjdIw"/>
</p:tagLst>
</file>

<file path=ppt/tags/tag398.xml><?xml version="1.0" encoding="utf-8"?>
<p:tagLst xmlns:p="http://schemas.openxmlformats.org/presentationml/2006/main">
  <p:tag name="RESIZE" val="Yes"/>
  <p:tag name="THINKCELLSHAPEDONOTDELETE" val="pjvuK6Jj24USy.YIOrcz1pg"/>
</p:tagLst>
</file>

<file path=ppt/tags/tag399.xml><?xml version="1.0" encoding="utf-8"?>
<p:tagLst xmlns:p="http://schemas.openxmlformats.org/presentationml/2006/main">
  <p:tag name="THINKCELLSHAPEDONOTDELETE" val="p.kspy756Ck.6DiAzs2eVaw"/>
</p:tagLst>
</file>

<file path=ppt/tags/tag400.xml><?xml version="1.0" encoding="utf-8"?>
<p:tagLst xmlns:p="http://schemas.openxmlformats.org/presentationml/2006/main">
  <p:tag name="RESIZE" val="Yes"/>
  <p:tag name="THINKCELLSHAPEDONOTDELETE" val="pjsubDN3dS0y2L93ds3QUSw"/>
</p:tagLst>
</file>

<file path=ppt/tags/tag401.xml><?xml version="1.0" encoding="utf-8"?>
<p:tagLst xmlns:p="http://schemas.openxmlformats.org/presentationml/2006/main">
  <p:tag name="THINKCELLSHAPEDONOTDELETE" val="pdpuhSUw9jE2tau3b4kHpBA"/>
</p:tagLst>
</file>

<file path=ppt/tags/tag402.xml><?xml version="1.0" encoding="utf-8"?>
<p:tagLst xmlns:p="http://schemas.openxmlformats.org/presentationml/2006/main">
  <p:tag name="THINKCELLSHAPEDONOTDELETE" val="p2.R7kMtBoUOw6.856PfNAQ"/>
</p:tagLst>
</file>

<file path=ppt/tags/tag403.xml><?xml version="1.0" encoding="utf-8"?>
<p:tagLst xmlns:p="http://schemas.openxmlformats.org/presentationml/2006/main">
  <p:tag name="THINKCELLSHAPEDONOTDELETE" val="puidr1_1nOUCx2b2dV7VA1A"/>
</p:tagLst>
</file>

<file path=ppt/tags/tag404.xml><?xml version="1.0" encoding="utf-8"?>
<p:tagLst xmlns:p="http://schemas.openxmlformats.org/presentationml/2006/main">
  <p:tag name="THINKCELLSHAPEDONOTDELETE" val="pjzVK4JZMqESXAdxJzZm2Vg"/>
</p:tagLst>
</file>

<file path=ppt/tags/tag405.xml><?xml version="1.0" encoding="utf-8"?>
<p:tagLst xmlns:p="http://schemas.openxmlformats.org/presentationml/2006/main">
  <p:tag name="THINKCELLSHAPEDONOTDELETE" val="pPnZ8I3PJgE6YiYn8rz_fgw"/>
</p:tagLst>
</file>

<file path=ppt/tags/tag406.xml><?xml version="1.0" encoding="utf-8"?>
<p:tagLst xmlns:p="http://schemas.openxmlformats.org/presentationml/2006/main">
  <p:tag name="THINKCELLSHAPEDONOTDELETE" val="pDV4oV39B60O9OrucGucwqw"/>
</p:tagLst>
</file>

<file path=ppt/tags/tag407.xml><?xml version="1.0" encoding="utf-8"?>
<p:tagLst xmlns:p="http://schemas.openxmlformats.org/presentationml/2006/main">
  <p:tag name="THINKCELLSHAPEDONOTDELETE" val="thinkcellActiveDocDoNotDelete"/>
  <p:tag name="THINKCELLSTATEDONOTDELETE" val="wpurybmenEu_SpKzbq1ncg"/>
</p:tagLst>
</file>

<file path=ppt/tags/tag408.xml><?xml version="1.0" encoding="utf-8"?>
<p:tagLst xmlns:p="http://schemas.openxmlformats.org/presentationml/2006/main">
  <p:tag name="THINKCELLSHAPEDONOTDELETE" val="pZU0x7XhCpUmBQHYPnt0UVQ"/>
</p:tagLst>
</file>

<file path=ppt/tags/tag409.xml><?xml version="1.0" encoding="utf-8"?>
<p:tagLst xmlns:p="http://schemas.openxmlformats.org/presentationml/2006/main">
  <p:tag name="THINKCELLSHAPEDONOTDELETE" val="pIBJuA2SHi0Gl.dS8VuIsBA"/>
</p:tagLst>
</file>

<file path=ppt/tags/tag410.xml><?xml version="1.0" encoding="utf-8"?>
<p:tagLst xmlns:p="http://schemas.openxmlformats.org/presentationml/2006/main">
  <p:tag name="THINKCELLSHAPEDONOTDELETE" val="pCv6ire0_qECUix5QiUgCjQ"/>
</p:tagLst>
</file>

<file path=ppt/tags/tag411.xml><?xml version="1.0" encoding="utf-8"?>
<p:tagLst xmlns:p="http://schemas.openxmlformats.org/presentationml/2006/main">
  <p:tag name="THINKCELLSHAPEDONOTDELETE" val="plYNV83My7Uq.EwZvy4TUmg"/>
</p:tagLst>
</file>

<file path=ppt/tags/tag412.xml><?xml version="1.0" encoding="utf-8"?>
<p:tagLst xmlns:p="http://schemas.openxmlformats.org/presentationml/2006/main">
  <p:tag name="THINKCELLSHAPEDONOTDELETE" val="p3olanExtJku4NXNz0JMpUg"/>
</p:tagLst>
</file>

<file path=ppt/tags/tag413.xml><?xml version="1.0" encoding="utf-8"?>
<p:tagLst xmlns:p="http://schemas.openxmlformats.org/presentationml/2006/main">
  <p:tag name="THINKCELLSHAPEDONOTDELETE" val="pi4JQNeuG80CD.eB2ggmtMg"/>
</p:tagLst>
</file>

<file path=ppt/tags/tag414.xml><?xml version="1.0" encoding="utf-8"?>
<p:tagLst xmlns:p="http://schemas.openxmlformats.org/presentationml/2006/main">
  <p:tag name="THINKCELLSHAPEDONOTDELETE" val="p.cCfmjt5Tk6.eb45mKUlJQ"/>
</p:tagLst>
</file>

<file path=ppt/tags/tag415.xml><?xml version="1.0" encoding="utf-8"?>
<p:tagLst xmlns:p="http://schemas.openxmlformats.org/presentationml/2006/main">
  <p:tag name="THINKCELLSHAPEDONOTDELETE" val="plYNV83My7Uq.EwZvy4TUmg"/>
</p:tagLst>
</file>

<file path=ppt/tags/tag416.xml><?xml version="1.0" encoding="utf-8"?>
<p:tagLst xmlns:p="http://schemas.openxmlformats.org/presentationml/2006/main">
  <p:tag name="THINKCELLSHAPEDONOTDELETE" val="p3olanExtJku4NXNz0JMpUg"/>
</p:tagLst>
</file>

<file path=ppt/tags/tag417.xml><?xml version="1.0" encoding="utf-8"?>
<p:tagLst xmlns:p="http://schemas.openxmlformats.org/presentationml/2006/main">
  <p:tag name="THINKCELLSHAPEDONOTDELETE" val="pi4JQNeuG80CD.eB2ggmtMg"/>
</p:tagLst>
</file>

<file path=ppt/tags/tag418.xml><?xml version="1.0" encoding="utf-8"?>
<p:tagLst xmlns:p="http://schemas.openxmlformats.org/presentationml/2006/main">
  <p:tag name="THINKCELLSHAPEDONOTDELETE" val="p.cCfmjt5Tk6.eb45mKUlJQ"/>
</p:tagLst>
</file>

<file path=ppt/tags/tag419.xml><?xml version="1.0" encoding="utf-8"?>
<p:tagLst xmlns:p="http://schemas.openxmlformats.org/presentationml/2006/main">
  <p:tag name="RESIZE" val="Yes"/>
  <p:tag name="THINKCELLSHAPEDONOTDELETE" val="pDTx77AslXkCmTQsdMcz63Q"/>
</p:tagLst>
</file>

<file path=ppt/tags/tag420.xml><?xml version="1.0" encoding="utf-8"?>
<p:tagLst xmlns:p="http://schemas.openxmlformats.org/presentationml/2006/main">
  <p:tag name="THINKCELLSHAPEDONOTDELETE" val="pMy6Ucfjuw0aUTDjcTwY_zw"/>
</p:tagLst>
</file>

<file path=ppt/tags/tag421.xml><?xml version="1.0" encoding="utf-8"?>
<p:tagLst xmlns:p="http://schemas.openxmlformats.org/presentationml/2006/main">
  <p:tag name="THINKCELLSHAPEDONOTDELETE" val="ptFK_QPFFBEyFR.XV4I47zQ"/>
</p:tagLst>
</file>

<file path=ppt/tags/tag422.xml><?xml version="1.0" encoding="utf-8"?>
<p:tagLst xmlns:p="http://schemas.openxmlformats.org/presentationml/2006/main">
  <p:tag name="THINKCELLSHAPEDONOTDELETE" val="plYNV83My7Uq.EwZvy4TUmg"/>
</p:tagLst>
</file>

<file path=ppt/tags/tag423.xml><?xml version="1.0" encoding="utf-8"?>
<p:tagLst xmlns:p="http://schemas.openxmlformats.org/presentationml/2006/main">
  <p:tag name="THINKCELLSHAPEDONOTDELETE" val="p3olanExtJku4NXNz0JMpUg"/>
</p:tagLst>
</file>

<file path=ppt/tags/tag424.xml><?xml version="1.0" encoding="utf-8"?>
<p:tagLst xmlns:p="http://schemas.openxmlformats.org/presentationml/2006/main">
  <p:tag name="THINKCELLSHAPEDONOTDELETE" val="pi4JQNeuG80CD.eB2ggmtMg"/>
</p:tagLst>
</file>

<file path=ppt/tags/tag425.xml><?xml version="1.0" encoding="utf-8"?>
<p:tagLst xmlns:p="http://schemas.openxmlformats.org/presentationml/2006/main">
  <p:tag name="THINKCELLSHAPEDONOTDELETE" val="p.cCfmjt5Tk6.eb45mKUlJQ"/>
</p:tagLst>
</file>

<file path=ppt/tags/tag426.xml><?xml version="1.0" encoding="utf-8"?>
<p:tagLst xmlns:p="http://schemas.openxmlformats.org/presentationml/2006/main">
  <p:tag name="THINKCELLSHAPEDONOTDELETE" val="pJpMKa9eN2k.D03gNqYxTUA"/>
</p:tagLst>
</file>

<file path=ppt/tags/tag427.xml><?xml version="1.0" encoding="utf-8"?>
<p:tagLst xmlns:p="http://schemas.openxmlformats.org/presentationml/2006/main">
  <p:tag name="THINKCELLSHAPEDONOTDELETE" val="pKjllO0k9qkGPQynezg2bEg"/>
</p:tagLst>
</file>

<file path=ppt/tags/tag428.xml><?xml version="1.0" encoding="utf-8"?>
<p:tagLst xmlns:p="http://schemas.openxmlformats.org/presentationml/2006/main">
  <p:tag name="THINKCELLSHAPEDONOTDELETE" val="p.rLNfXWiykiJXpXm4eKnWw"/>
</p:tagLst>
</file>

<file path=ppt/tags/tag429.xml><?xml version="1.0" encoding="utf-8"?>
<p:tagLst xmlns:p="http://schemas.openxmlformats.org/presentationml/2006/main">
  <p:tag name="THINKCELLSHAPEDONOTDELETE" val="pX5mSUxIxyEqickVFdOYbwQ"/>
</p:tagLst>
</file>

<file path=ppt/tags/tag430.xml><?xml version="1.0" encoding="utf-8"?>
<p:tagLst xmlns:p="http://schemas.openxmlformats.org/presentationml/2006/main">
  <p:tag name="THINKCELLSHAPEDONOTDELETE" val="pWjdIopBoR0OUzAb6Wvmk2w"/>
</p:tagLst>
</file>

<file path=ppt/tags/tag431.xml><?xml version="1.0" encoding="utf-8"?>
<p:tagLst xmlns:p="http://schemas.openxmlformats.org/presentationml/2006/main">
  <p:tag name="THINKCELLSHAPEDONOTDELETE" val="p3SBES5T730.UYNEwt3BVRw"/>
</p:tagLst>
</file>

<file path=ppt/tags/tag432.xml><?xml version="1.0" encoding="utf-8"?>
<p:tagLst xmlns:p="http://schemas.openxmlformats.org/presentationml/2006/main">
  <p:tag name="THINKCELLSHAPEDONOTDELETE" val="pZcjSm2RRI0e6FrzJoiSxSw"/>
</p:tagLst>
</file>

<file path=ppt/tags/tag433.xml><?xml version="1.0" encoding="utf-8"?>
<p:tagLst xmlns:p="http://schemas.openxmlformats.org/presentationml/2006/main">
  <p:tag name="THINKCELLSHAPEDONOTDELETE" val="pcJ3asuzXvEKZh7ZV5z3F9Q"/>
</p:tagLst>
</file>

<file path=ppt/tags/tag434.xml><?xml version="1.0" encoding="utf-8"?>
<p:tagLst xmlns:p="http://schemas.openxmlformats.org/presentationml/2006/main">
  <p:tag name="THINKCELLSHAPEDONOTDELETE" val="p7Pc0.tr4qUaWX42I6YNMQA"/>
</p:tagLst>
</file>

<file path=ppt/tags/tag435.xml><?xml version="1.0" encoding="utf-8"?>
<p:tagLst xmlns:p="http://schemas.openxmlformats.org/presentationml/2006/main">
  <p:tag name="THINKCELLSHAPEDONOTDELETE" val="pepBLvtEYVEKF2ZD7Hq4Ciw"/>
</p:tagLst>
</file>

<file path=ppt/tags/tag436.xml><?xml version="1.0" encoding="utf-8"?>
<p:tagLst xmlns:p="http://schemas.openxmlformats.org/presentationml/2006/main">
  <p:tag name="THINKCELLSHAPEDONOTDELETE" val="pNwfchmSPjUmBc4qUsRkWHA"/>
</p:tagLst>
</file>

<file path=ppt/tags/tag437.xml><?xml version="1.0" encoding="utf-8"?>
<p:tagLst xmlns:p="http://schemas.openxmlformats.org/presentationml/2006/main">
  <p:tag name="THINKCELLSHAPEDONOTDELETE" val="pCCoGydFf2EKpxWn5NAPusg"/>
</p:tagLst>
</file>

<file path=ppt/tags/tag438.xml><?xml version="1.0" encoding="utf-8"?>
<p:tagLst xmlns:p="http://schemas.openxmlformats.org/presentationml/2006/main">
  <p:tag name="THINKCELLSHAPEDONOTDELETE" val="pjebKm2ecxEC2NrHa25E9mg"/>
</p:tagLst>
</file>

<file path=ppt/tags/tag439.xml><?xml version="1.0" encoding="utf-8"?>
<p:tagLst xmlns:p="http://schemas.openxmlformats.org/presentationml/2006/main">
  <p:tag name="THINKCELLSHAPEDONOTDELETE" val="pfUft1yPPTk.JQpPcbLDnUQ"/>
</p:tagLst>
</file>

<file path=ppt/tags/tag440.xml><?xml version="1.0" encoding="utf-8"?>
<p:tagLst xmlns:p="http://schemas.openxmlformats.org/presentationml/2006/main">
  <p:tag name="THINKCELLSHAPEDONOTDELETE" val="pnG7QxwNm70yp912gN6dd_g"/>
</p:tagLst>
</file>

<file path=ppt/tags/tag441.xml><?xml version="1.0" encoding="utf-8"?>
<p:tagLst xmlns:p="http://schemas.openxmlformats.org/presentationml/2006/main">
  <p:tag name="THINKCELLSHAPEDONOTDELETE" val="pIN5fhBPxkkOWRt0Anp1bnA"/>
</p:tagLst>
</file>

<file path=ppt/tags/tag442.xml><?xml version="1.0" encoding="utf-8"?>
<p:tagLst xmlns:p="http://schemas.openxmlformats.org/presentationml/2006/main">
  <p:tag name="THINKCELLSHAPEDONOTDELETE" val="pLFVEfn_rgEKmbY0tDuGYNw"/>
</p:tagLst>
</file>

<file path=ppt/tags/tag443.xml><?xml version="1.0" encoding="utf-8"?>
<p:tagLst xmlns:p="http://schemas.openxmlformats.org/presentationml/2006/main">
  <p:tag name="THINKCELLSHAPEDONOTDELETE" val="phLkelIacI0iyOBLiCvIrLQ"/>
</p:tagLst>
</file>

<file path=ppt/tags/tag444.xml><?xml version="1.0" encoding="utf-8"?>
<p:tagLst xmlns:p="http://schemas.openxmlformats.org/presentationml/2006/main">
  <p:tag name="THINKCELLSHAPEDONOTDELETE" val="p24vHvc5.mkazQ1pokEcU4g"/>
</p:tagLst>
</file>

<file path=ppt/tags/tag445.xml><?xml version="1.0" encoding="utf-8"?>
<p:tagLst xmlns:p="http://schemas.openxmlformats.org/presentationml/2006/main">
  <p:tag name="THINKCELLSHAPEDONOTDELETE" val="pxIS4Mbz_Wke1H9dMm_aJ1A"/>
</p:tagLst>
</file>

<file path=ppt/tags/tag446.xml><?xml version="1.0" encoding="utf-8"?>
<p:tagLst xmlns:p="http://schemas.openxmlformats.org/presentationml/2006/main">
  <p:tag name="THINKCELLSHAPEDONOTDELETE" val="pFuKbhiKPtU6LfaIjJrgkkw"/>
</p:tagLst>
</file>

<file path=ppt/tags/tag447.xml><?xml version="1.0" encoding="utf-8"?>
<p:tagLst xmlns:p="http://schemas.openxmlformats.org/presentationml/2006/main">
  <p:tag name="THINKCELLSHAPEDONOTDELETE" val="pyepfapN3nkmnV4i0yzfH.A"/>
</p:tagLst>
</file>

<file path=ppt/tags/tag448.xml><?xml version="1.0" encoding="utf-8"?>
<p:tagLst xmlns:p="http://schemas.openxmlformats.org/presentationml/2006/main">
  <p:tag name="THINKCELLSHAPEDONOTDELETE" val="p2dSqu6Ga.kuTwyoTq3SVWw"/>
</p:tagLst>
</file>

<file path=ppt/tags/tag449.xml><?xml version="1.0" encoding="utf-8"?>
<p:tagLst xmlns:p="http://schemas.openxmlformats.org/presentationml/2006/main">
  <p:tag name="RESIZE" val="Yes"/>
  <p:tag name="THINKCELLSHAPEDONOTDELETE" val="piw0pVFq.Gk2P.aKL9jXB_g"/>
</p:tagLst>
</file>

<file path=ppt/tags/tag450.xml><?xml version="1.0" encoding="utf-8"?>
<p:tagLst xmlns:p="http://schemas.openxmlformats.org/presentationml/2006/main">
  <p:tag name="THINKCELLSHAPEDONOTDELETE" val="pPnZ8I3PJgE6YiYn8rz_fgw"/>
</p:tagLst>
</file>

<file path=ppt/tags/tag451.xml><?xml version="1.0" encoding="utf-8"?>
<p:tagLst xmlns:p="http://schemas.openxmlformats.org/presentationml/2006/main">
  <p:tag name="THINKCELLSHAPEDONOTDELETE" val="pDV4oV39B60O9OrucGucwqw"/>
</p:tagLst>
</file>

<file path=ppt/tags/tag452.xml><?xml version="1.0" encoding="utf-8"?>
<p:tagLst xmlns:p="http://schemas.openxmlformats.org/presentationml/2006/main">
  <p:tag name="THINKCELLSHAPEDONOTDELETE" val="ped.CZM1nT0ubboURYp7_ZQ"/>
</p:tagLst>
</file>

<file path=ppt/tags/tag453.xml><?xml version="1.0" encoding="utf-8"?>
<p:tagLst xmlns:p="http://schemas.openxmlformats.org/presentationml/2006/main">
  <p:tag name="THINKCELLSHAPEDONOTDELETE" val="p9BvMDUsKKUOJc3J0cwPqKw"/>
</p:tagLst>
</file>

<file path=ppt/tags/tag454.xml><?xml version="1.0" encoding="utf-8"?>
<p:tagLst xmlns:p="http://schemas.openxmlformats.org/presentationml/2006/main">
  <p:tag name="THINKCELLSHAPEDONOTDELETE" val="thinkcellActiveDocDoNotDelete"/>
</p:tagLst>
</file>

<file path=ppt/tags/tag455.xml><?xml version="1.0" encoding="utf-8"?>
<p:tagLst xmlns:p="http://schemas.openxmlformats.org/presentationml/2006/main">
  <p:tag name="THINKCELLSHAPEDONOTDELETE" val="pu6nje4khcECM05nPLCcxKQ"/>
</p:tagLst>
</file>

<file path=ppt/tags/tag456.xml><?xml version="1.0" encoding="utf-8"?>
<p:tagLst xmlns:p="http://schemas.openxmlformats.org/presentationml/2006/main">
  <p:tag name="THINKCELLSHAPEDONOTDELETE" val="pqEFHE1QtOEyhd.NMTYmhbw"/>
</p:tagLst>
</file>

<file path=ppt/tags/tag457.xml><?xml version="1.0" encoding="utf-8"?>
<p:tagLst xmlns:p="http://schemas.openxmlformats.org/presentationml/2006/main">
  <p:tag name="THINKCELLSHAPEDONOTDELETE" val="pnwnr.x9Zj02AgVZx3Ekjbg"/>
</p:tagLst>
</file>

<file path=ppt/tags/tag458.xml><?xml version="1.0" encoding="utf-8"?>
<p:tagLst xmlns:p="http://schemas.openxmlformats.org/presentationml/2006/main">
  <p:tag name="RESIZE" val="Yes"/>
  <p:tag name="THINKCELLSHAPEDONOTDELETE" val="p_rVRNEW1PUGRPZ2fb_0KMg"/>
</p:tagLst>
</file>

<file path=ppt/tags/tag459.xml><?xml version="1.0" encoding="utf-8"?>
<p:tagLst xmlns:p="http://schemas.openxmlformats.org/presentationml/2006/main">
  <p:tag name="THINKCELLSHAPEDONOTDELETE" val="p0EKC3TFdfkut34JWpVYz4g"/>
</p:tagLst>
</file>

<file path=ppt/tags/tag460.xml><?xml version="1.0" encoding="utf-8"?>
<p:tagLst xmlns:p="http://schemas.openxmlformats.org/presentationml/2006/main">
  <p:tag name="RESIZE" val="Yes"/>
  <p:tag name="THINKCELLSHAPEDONOTDELETE" val="pEbTdsZBzZEmSAOoO03XICw"/>
</p:tagLst>
</file>

<file path=ppt/tags/tag461.xml><?xml version="1.0" encoding="utf-8"?>
<p:tagLst xmlns:p="http://schemas.openxmlformats.org/presentationml/2006/main">
  <p:tag name="THINKCELLSHAPEDONOTDELETE" val="pt.qKj_CAV0m4DX1bw4Ybug"/>
</p:tagLst>
</file>

<file path=ppt/tags/tag462.xml><?xml version="1.0" encoding="utf-8"?>
<p:tagLst xmlns:p="http://schemas.openxmlformats.org/presentationml/2006/main">
  <p:tag name="THINKCELLSHAPEDONOTDELETE" val="prQbfMErocEiOKFkUN09wPw"/>
</p:tagLst>
</file>

<file path=ppt/tags/tag463.xml><?xml version="1.0" encoding="utf-8"?>
<p:tagLst xmlns:p="http://schemas.openxmlformats.org/presentationml/2006/main">
  <p:tag name="THINKCELLSHAPEDONOTDELETE" val="pVagUA6e7OkeAuo9wyFxkEg"/>
</p:tagLst>
</file>

<file path=ppt/tags/tag464.xml><?xml version="1.0" encoding="utf-8"?>
<p:tagLst xmlns:p="http://schemas.openxmlformats.org/presentationml/2006/main">
  <p:tag name="THINKCELLSHAPEDONOTDELETE" val="pFfxUfd8GxECox8Xq0V6nCw"/>
</p:tagLst>
</file>

<file path=ppt/tags/tag465.xml><?xml version="1.0" encoding="utf-8"?>
<p:tagLst xmlns:p="http://schemas.openxmlformats.org/presentationml/2006/main">
  <p:tag name="THINKCELLSHAPEDONOTDELETE" val="psEUZ53cMC0qSYydgfxYIWQ"/>
</p:tagLst>
</file>

<file path=ppt/tags/tag466.xml><?xml version="1.0" encoding="utf-8"?>
<p:tagLst xmlns:p="http://schemas.openxmlformats.org/presentationml/2006/main">
  <p:tag name="THINKCELLSHAPEDONOTDELETE" val="pGZu8HWJFgEO6NyvRn9aVsg"/>
</p:tagLst>
</file>

<file path=ppt/tags/tag467.xml><?xml version="1.0" encoding="utf-8"?>
<p:tagLst xmlns:p="http://schemas.openxmlformats.org/presentationml/2006/main">
  <p:tag name="THINKCELLSHAPEDONOTDELETE" val="pY67TfYaQ9UW7ZVQkErhGNA"/>
</p:tagLst>
</file>

<file path=ppt/tags/tag468.xml><?xml version="1.0" encoding="utf-8"?>
<p:tagLst xmlns:p="http://schemas.openxmlformats.org/presentationml/2006/main">
  <p:tag name="THINKCELLSHAPEDONOTDELETE" val="p3u5JCupKPUWGuBQBnqjUHg"/>
</p:tagLst>
</file>

<file path=ppt/tags/tag469.xml><?xml version="1.0" encoding="utf-8"?>
<p:tagLst xmlns:p="http://schemas.openxmlformats.org/presentationml/2006/main">
  <p:tag name="THINKCELLSHAPEDONOTDELETE" val="pHG67q52bTk2ZtM1_nK9GUw"/>
</p:tagLst>
</file>

<file path=ppt/tags/tag470.xml><?xml version="1.0" encoding="utf-8"?>
<p:tagLst xmlns:p="http://schemas.openxmlformats.org/presentationml/2006/main">
  <p:tag name="THINKCELLSHAPEDONOTDELETE" val="pE2yY6eKFp0qkHTBGLmKv6g"/>
</p:tagLst>
</file>

<file path=ppt/tags/tag471.xml><?xml version="1.0" encoding="utf-8"?>
<p:tagLst xmlns:p="http://schemas.openxmlformats.org/presentationml/2006/main">
  <p:tag name="THINKCELLSHAPEDONOTDELETE" val="pd4M0LTxtZE6hkH1VUf88eQ"/>
</p:tagLst>
</file>

<file path=ppt/tags/tag472.xml><?xml version="1.0" encoding="utf-8"?>
<p:tagLst xmlns:p="http://schemas.openxmlformats.org/presentationml/2006/main">
  <p:tag name="THINKCELLSHAPEDONOTDELETE" val="pmfqorPbbzkeyEOjl1A01Fw"/>
</p:tagLst>
</file>

<file path=ppt/tags/tag473.xml><?xml version="1.0" encoding="utf-8"?>
<p:tagLst xmlns:p="http://schemas.openxmlformats.org/presentationml/2006/main">
  <p:tag name="THINKCELLSHAPEDONOTDELETE" val="pq67PPsdVzUSC.bYjKBhgKw"/>
</p:tagLst>
</file>

<file path=ppt/tags/tag474.xml><?xml version="1.0" encoding="utf-8"?>
<p:tagLst xmlns:p="http://schemas.openxmlformats.org/presentationml/2006/main">
  <p:tag name="THINKCELLSHAPEDONOTDELETE" val="pPnZ8I3PJgE6YiYn8rz_fgw"/>
</p:tagLst>
</file>

<file path=ppt/tags/tag475.xml><?xml version="1.0" encoding="utf-8"?>
<p:tagLst xmlns:p="http://schemas.openxmlformats.org/presentationml/2006/main">
  <p:tag name="THINKCELLSHAPEDONOTDELETE" val="pDV4oV39B60O9OrucGucwqw"/>
</p:tagLst>
</file>

<file path=ppt/tags/tag476.xml><?xml version="1.0" encoding="utf-8"?>
<p:tagLst xmlns:p="http://schemas.openxmlformats.org/presentationml/2006/main">
  <p:tag name="THINKCELLSHAPEDONOTDELETE" val="p2jr8EpIYOEijlEStJLA8BA"/>
</p:tagLst>
</file>

<file path=ppt/tags/tag477.xml><?xml version="1.0" encoding="utf-8"?>
<p:tagLst xmlns:p="http://schemas.openxmlformats.org/presentationml/2006/main">
  <p:tag name="THINKCELLSHAPEDONOTDELETE" val="pYjmYr_PFtkmkz89lrQXDOg"/>
</p:tagLst>
</file>

<file path=ppt/tags/tag478.xml><?xml version="1.0" encoding="utf-8"?>
<p:tagLst xmlns:p="http://schemas.openxmlformats.org/presentationml/2006/main">
  <p:tag name="THINKCELLSHAPEDONOTDELETE" val="po5JqIn5YjkGC4nId5Wb2PQ"/>
</p:tagLst>
</file>

<file path=ppt/tags/tag479.xml><?xml version="1.0" encoding="utf-8"?>
<p:tagLst xmlns:p="http://schemas.openxmlformats.org/presentationml/2006/main">
  <p:tag name="THINKCELLSHAPEDONOTDELETE" val="pjTb.x1DflkKlhTqohUAGIA"/>
</p:tagLst>
</file>

<file path=ppt/tags/tag480.xml><?xml version="1.0" encoding="utf-8"?>
<p:tagLst xmlns:p="http://schemas.openxmlformats.org/presentationml/2006/main">
  <p:tag name="THINKCELLSHAPEDONOTDELETE" val="p93YXVmagTUe04g2mV4.wRg"/>
</p:tagLst>
</file>

<file path=ppt/tags/tag481.xml><?xml version="1.0" encoding="utf-8"?>
<p:tagLst xmlns:p="http://schemas.openxmlformats.org/presentationml/2006/main">
  <p:tag name="THINKCELLSHAPEDONOTDELETE" val="p8fQQ_9RBFEim7fwuOBo_OQ"/>
</p:tagLst>
</file>

<file path=ppt/tags/tag482.xml><?xml version="1.0" encoding="utf-8"?>
<p:tagLst xmlns:p="http://schemas.openxmlformats.org/presentationml/2006/main">
  <p:tag name="THINKCELLSHAPEDONOTDELETE" val="pqzz65u6Ax0mOQhLQjItWww"/>
</p:tagLst>
</file>

<file path=ppt/tags/tag483.xml><?xml version="1.0" encoding="utf-8"?>
<p:tagLst xmlns:p="http://schemas.openxmlformats.org/presentationml/2006/main">
  <p:tag name="THINKCELLSHAPEDONOTDELETE" val="p5_kIrBL7ukauDlBWs3QJuQ"/>
</p:tagLst>
</file>

<file path=ppt/tags/tag484.xml><?xml version="1.0" encoding="utf-8"?>
<p:tagLst xmlns:p="http://schemas.openxmlformats.org/presentationml/2006/main">
  <p:tag name="THINKCELLSHAPEDONOTDELETE" val="pY9h0EvEWi02KldiID4dlow"/>
</p:tagLst>
</file>

<file path=ppt/tags/tag485.xml><?xml version="1.0" encoding="utf-8"?>
<p:tagLst xmlns:p="http://schemas.openxmlformats.org/presentationml/2006/main">
  <p:tag name="THINKCELLSHAPEDONOTDELETE" val="psUjbDF_OgU2OOxbOuCdeSQ"/>
</p:tagLst>
</file>

<file path=ppt/tags/tag486.xml><?xml version="1.0" encoding="utf-8"?>
<p:tagLst xmlns:p="http://schemas.openxmlformats.org/presentationml/2006/main">
  <p:tag name="THINKCELLSHAPEDONOTDELETE" val="pOTSNVQSFr0WVOU4soi1kLw"/>
</p:tagLst>
</file>

<file path=ppt/tags/tag487.xml><?xml version="1.0" encoding="utf-8"?>
<p:tagLst xmlns:p="http://schemas.openxmlformats.org/presentationml/2006/main">
  <p:tag name="THINKCELLSHAPEDONOTDELETE" val="pZ3X0xe86kESDcEGm1a18UQ"/>
</p:tagLst>
</file>

<file path=ppt/tags/tag488.xml><?xml version="1.0" encoding="utf-8"?>
<p:tagLst xmlns:p="http://schemas.openxmlformats.org/presentationml/2006/main">
  <p:tag name="THINKCELLSHAPEDONOTDELETE" val="pd6T3CDe9wE6sLvYgFMiKCw"/>
</p:tagLst>
</file>

<file path=ppt/tags/tag489.xml><?xml version="1.0" encoding="utf-8"?>
<p:tagLst xmlns:p="http://schemas.openxmlformats.org/presentationml/2006/main">
  <p:tag name="THINKCELLSHAPEDONOTDELETE" val="pMbnzqSGp9kieOfq0YaX2.g"/>
</p:tagLst>
</file>

<file path=ppt/tags/tag490.xml><?xml version="1.0" encoding="utf-8"?>
<p:tagLst xmlns:p="http://schemas.openxmlformats.org/presentationml/2006/main">
  <p:tag name="THINKCELLSHAPEDONOTDELETE" val="p8ErtLWPfhEi_2TIVFOrUFQ"/>
</p:tagLst>
</file>

<file path=ppt/tags/tag491.xml><?xml version="1.0" encoding="utf-8"?>
<p:tagLst xmlns:p="http://schemas.openxmlformats.org/presentationml/2006/main">
  <p:tag name="THINKCELLSHAPEDONOTDELETE" val="pDdoMJZJSU0mk10e_a8XjqQ"/>
</p:tagLst>
</file>

<file path=ppt/tags/tag492.xml><?xml version="1.0" encoding="utf-8"?>
<p:tagLst xmlns:p="http://schemas.openxmlformats.org/presentationml/2006/main">
  <p:tag name="THINKCELLSHAPEDONOTDELETE" val="pUdmMr.gT00aSvuF_NcdTBw"/>
</p:tagLst>
</file>

<file path=ppt/tags/tag493.xml><?xml version="1.0" encoding="utf-8"?>
<p:tagLst xmlns:p="http://schemas.openxmlformats.org/presentationml/2006/main">
  <p:tag name="THINKCELLSHAPEDONOTDELETE" val="prNi81v1yfUeDaaW.NUawyQ"/>
</p:tagLst>
</file>

<file path=ppt/tags/tag494.xml><?xml version="1.0" encoding="utf-8"?>
<p:tagLst xmlns:p="http://schemas.openxmlformats.org/presentationml/2006/main">
  <p:tag name="THINKCELLSHAPEDONOTDELETE" val="pxmMRbUTcfUq6hTc3ouUAHA"/>
</p:tagLst>
</file>

<file path=ppt/tags/tag495.xml><?xml version="1.0" encoding="utf-8"?>
<p:tagLst xmlns:p="http://schemas.openxmlformats.org/presentationml/2006/main">
  <p:tag name="THINKCELLSHAPEDONOTDELETE" val="p5MNXcb7CSEyKpSy9AY2fGg"/>
</p:tagLst>
</file>

<file path=ppt/tags/tag496.xml><?xml version="1.0" encoding="utf-8"?>
<p:tagLst xmlns:p="http://schemas.openxmlformats.org/presentationml/2006/main">
  <p:tag name="THINKCELLSHAPEDONOTDELETE" val="p04uWgVshGke44BUFjNlJyg"/>
</p:tagLst>
</file>

<file path=ppt/tags/tag497.xml><?xml version="1.0" encoding="utf-8"?>
<p:tagLst xmlns:p="http://schemas.openxmlformats.org/presentationml/2006/main">
  <p:tag name="THINKCELLSHAPEDONOTDELETE" val="pGrUvU1XSD0GuLZEaPOnchg"/>
</p:tagLst>
</file>

<file path=ppt/tags/tag498.xml><?xml version="1.0" encoding="utf-8"?>
<p:tagLst xmlns:p="http://schemas.openxmlformats.org/presentationml/2006/main">
  <p:tag name="THINKCELLSHAPEDONOTDELETE" val="pLQ3Ib0n7RUShu67D.TjDyg"/>
</p:tagLst>
</file>

<file path=ppt/tags/tag499.xml><?xml version="1.0" encoding="utf-8"?>
<p:tagLst xmlns:p="http://schemas.openxmlformats.org/presentationml/2006/main">
  <p:tag name="THINKCELLSHAPEDONOTDELETE" val="pMTCoaUWbw0qkURSjPl_V6w"/>
</p:tagLst>
</file>

<file path=ppt/tags/tag500.xml><?xml version="1.0" encoding="utf-8"?>
<p:tagLst xmlns:p="http://schemas.openxmlformats.org/presentationml/2006/main">
  <p:tag name="THINKCELLSHAPEDONOTDELETE" val="pCcgD9W7l7ECM49YSiYaEpA"/>
</p:tagLst>
</file>

<file path=ppt/tags/tag501.xml><?xml version="1.0" encoding="utf-8"?>
<p:tagLst xmlns:p="http://schemas.openxmlformats.org/presentationml/2006/main">
  <p:tag name="THINKCELLSHAPEDONOTDELETE" val="p6hElMDfEA0uosvz5sXR0gA"/>
</p:tagLst>
</file>

<file path=ppt/tags/tag502.xml><?xml version="1.0" encoding="utf-8"?>
<p:tagLst xmlns:p="http://schemas.openxmlformats.org/presentationml/2006/main">
  <p:tag name="THINKCELLSHAPEDONOTDELETE" val="p1MRDMDe.yEedC8GqH6VlBQ"/>
</p:tagLst>
</file>

<file path=ppt/tags/tag503.xml><?xml version="1.0" encoding="utf-8"?>
<p:tagLst xmlns:p="http://schemas.openxmlformats.org/presentationml/2006/main">
  <p:tag name="THINKCELLSHAPEDONOTDELETE" val="pBuUrMFr99kKERWxYl6OQXg"/>
</p:tagLst>
</file>

<file path=ppt/tags/tag504.xml><?xml version="1.0" encoding="utf-8"?>
<p:tagLst xmlns:p="http://schemas.openxmlformats.org/presentationml/2006/main">
  <p:tag name="THINKCELLSHAPEDONOTDELETE" val="pm1uZ6jvpTECwUjC4wCu5ow"/>
</p:tagLst>
</file>

<file path=ppt/tags/tag505.xml><?xml version="1.0" encoding="utf-8"?>
<p:tagLst xmlns:p="http://schemas.openxmlformats.org/presentationml/2006/main">
  <p:tag name="THINKCELLSHAPEDONOTDELETE" val="pprHPS2LB6ke3HxvwldkmLg"/>
</p:tagLst>
</file>

<file path=ppt/tags/tag506.xml><?xml version="1.0" encoding="utf-8"?>
<p:tagLst xmlns:p="http://schemas.openxmlformats.org/presentationml/2006/main">
  <p:tag name="THINKCELLSHAPEDONOTDELETE" val="piStv1gjHrUuLLsGSspki.A"/>
</p:tagLst>
</file>

<file path=ppt/tags/tag507.xml><?xml version="1.0" encoding="utf-8"?>
<p:tagLst xmlns:p="http://schemas.openxmlformats.org/presentationml/2006/main">
  <p:tag name="THINKCELLSHAPEDONOTDELETE" val="psD8l6Ek0ckekGVbfvdRZ2Q"/>
</p:tagLst>
</file>

<file path=ppt/tags/tag508.xml><?xml version="1.0" encoding="utf-8"?>
<p:tagLst xmlns:p="http://schemas.openxmlformats.org/presentationml/2006/main">
  <p:tag name="THINKCELLSHAPEDONOTDELETE" val="piHjavB2Bdk6wdUfk8QVNbg"/>
</p:tagLst>
</file>

<file path=ppt/tags/tag509.xml><?xml version="1.0" encoding="utf-8"?>
<p:tagLst xmlns:p="http://schemas.openxmlformats.org/presentationml/2006/main">
  <p:tag name="THINKCELLSHAPEDONOTDELETE" val="p3XsiOUIJNUGDMh8qtZwbDA"/>
</p:tagLst>
</file>

<file path=ppt/tags/tag510.xml><?xml version="1.0" encoding="utf-8"?>
<p:tagLst xmlns:p="http://schemas.openxmlformats.org/presentationml/2006/main">
  <p:tag name="NAME" val="RoundedRectangleShape"/>
</p:tagLst>
</file>

<file path=ppt/tags/tag511.xml><?xml version="1.0" encoding="utf-8"?>
<p:tagLst xmlns:p="http://schemas.openxmlformats.org/presentationml/2006/main">
  <p:tag name="THINKCELLSHAPEDONOTDELETE" val="pGWGjRiM2HUyPEJHThFFc3Q"/>
  <p:tag name="NAME" val="RoundedRectangleText"/>
</p:tagLst>
</file>

<file path=ppt/tags/tag512.xml><?xml version="1.0" encoding="utf-8"?>
<p:tagLst xmlns:p="http://schemas.openxmlformats.org/presentationml/2006/main">
  <p:tag name="THINKCELLSHAPEDONOTDELETE" val="thinkcellActiveDocDoNotDelete"/>
</p:tagLst>
</file>

<file path=ppt/tags/tag513.xml><?xml version="1.0" encoding="utf-8"?>
<p:tagLst xmlns:p="http://schemas.openxmlformats.org/presentationml/2006/main">
  <p:tag name="THINKCELLSHAPEDONOTDELETE" val="pzm6OzAVrOUy92HCWbkCu9g"/>
</p:tagLst>
</file>

<file path=ppt/tags/tag514.xml><?xml version="1.0" encoding="utf-8"?>
<p:tagLst xmlns:p="http://schemas.openxmlformats.org/presentationml/2006/main">
  <p:tag name="RESIZE" val="Yes"/>
  <p:tag name="THINKCELLSHAPEDONOTDELETE" val="pAh5I8AVvV06JmaZXtXJcLQ"/>
</p:tagLst>
</file>

<file path=ppt/tags/tag515.xml><?xml version="1.0" encoding="utf-8"?>
<p:tagLst xmlns:p="http://schemas.openxmlformats.org/presentationml/2006/main">
  <p:tag name="THINKCELLSHAPEDONOTDELETE" val="p5vobFI6b4EKzuisHGVlOLw"/>
</p:tagLst>
</file>

<file path=ppt/tags/tag516.xml><?xml version="1.0" encoding="utf-8"?>
<p:tagLst xmlns:p="http://schemas.openxmlformats.org/presentationml/2006/main">
  <p:tag name="THINKCELLSHAPEDONOTDELETE" val="pikiRCzfV20ycEHNmRtxPFQ"/>
</p:tagLst>
</file>

<file path=ppt/tags/tag517.xml><?xml version="1.0" encoding="utf-8"?>
<p:tagLst xmlns:p="http://schemas.openxmlformats.org/presentationml/2006/main">
  <p:tag name="THINKCELLSHAPEDONOTDELETE" val="p.QCydPNpWkyW_RoRtAy8fw"/>
</p:tagLst>
</file>

<file path=ppt/tags/tag518.xml><?xml version="1.0" encoding="utf-8"?>
<p:tagLst xmlns:p="http://schemas.openxmlformats.org/presentationml/2006/main">
  <p:tag name="THINKCELLSHAPEDONOTDELETE" val="pAWsz3eK_a0WpVsUhJO2bhA"/>
</p:tagLst>
</file>

<file path=ppt/tags/tag519.xml><?xml version="1.0" encoding="utf-8"?>
<p:tagLst xmlns:p="http://schemas.openxmlformats.org/presentationml/2006/main">
  <p:tag name="THINKCELLSHAPEDONOTDELETE" val="p_tzsHjU3SUW4GXWuW7By1w"/>
</p:tagLst>
</file>

<file path=ppt/tags/tag520.xml><?xml version="1.0" encoding="utf-8"?>
<p:tagLst xmlns:p="http://schemas.openxmlformats.org/presentationml/2006/main">
  <p:tag name="THINKCELLSHAPEDONOTDELETE" val="pDpa4TRq72USRcV8gGtQ.1w"/>
</p:tagLst>
</file>

<file path=ppt/tags/tag521.xml><?xml version="1.0" encoding="utf-8"?>
<p:tagLst xmlns:p="http://schemas.openxmlformats.org/presentationml/2006/main">
  <p:tag name="THINKCELLSHAPEDONOTDELETE" val="p9NPXTmJ2REmxAaS5yc3aTA"/>
</p:tagLst>
</file>

<file path=ppt/tags/tag522.xml><?xml version="1.0" encoding="utf-8"?>
<p:tagLst xmlns:p="http://schemas.openxmlformats.org/presentationml/2006/main">
  <p:tag name="THINKCELLSHAPEDONOTDELETE" val="pDPxLccYlJUa1txjD0XAzsQ"/>
</p:tagLst>
</file>

<file path=ppt/tags/tag523.xml><?xml version="1.0" encoding="utf-8"?>
<p:tagLst xmlns:p="http://schemas.openxmlformats.org/presentationml/2006/main">
  <p:tag name="THINKCELLSHAPEDONOTDELETE" val="p5vog7ebF5kumSdZ0N_Er4w"/>
</p:tagLst>
</file>

<file path=ppt/tags/tag524.xml><?xml version="1.0" encoding="utf-8"?>
<p:tagLst xmlns:p="http://schemas.openxmlformats.org/presentationml/2006/main">
  <p:tag name="THINKCELLSHAPEDONOTDELETE" val="pjiNlOjwff0eVOe_qcOpVrQ"/>
</p:tagLst>
</file>

<file path=ppt/tags/tag525.xml><?xml version="1.0" encoding="utf-8"?>
<p:tagLst xmlns:p="http://schemas.openxmlformats.org/presentationml/2006/main">
  <p:tag name="THINKCELLSHAPEDONOTDELETE" val="pfyVJtq_5tUqkWt46HhbaMA"/>
</p:tagLst>
</file>

<file path=ppt/tags/tag526.xml><?xml version="1.0" encoding="utf-8"?>
<p:tagLst xmlns:p="http://schemas.openxmlformats.org/presentationml/2006/main">
  <p:tag name="THINKCELLSHAPEDONOTDELETE" val="po2p.2LwyUUSIfD5dkkpoxw"/>
</p:tagLst>
</file>

<file path=ppt/tags/tag527.xml><?xml version="1.0" encoding="utf-8"?>
<p:tagLst xmlns:p="http://schemas.openxmlformats.org/presentationml/2006/main">
  <p:tag name="THINKCELLSHAPEDONOTDELETE" val="paSAZXdiM8kGRJzedNsJv1g"/>
</p:tagLst>
</file>

<file path=ppt/tags/tag528.xml><?xml version="1.0" encoding="utf-8"?>
<p:tagLst xmlns:p="http://schemas.openxmlformats.org/presentationml/2006/main">
  <p:tag name="THINKCELLSHAPEDONOTDELETE" val="pQd2JiRVVVEu5VYwkTzosuA"/>
</p:tagLst>
</file>

<file path=ppt/tags/tag529.xml><?xml version="1.0" encoding="utf-8"?>
<p:tagLst xmlns:p="http://schemas.openxmlformats.org/presentationml/2006/main">
  <p:tag name="THINKCELLSHAPEDONOTDELETE" val="p20HG8kh4JkKkak3hLgUnog"/>
</p:tagLst>
</file>

<file path=ppt/tags/tag530.xml><?xml version="1.0" encoding="utf-8"?>
<p:tagLst xmlns:p="http://schemas.openxmlformats.org/presentationml/2006/main">
  <p:tag name="THINKCELLSHAPEDONOTDELETE" val="p6Th.uQC8G0S9EfgHPGY13Q"/>
</p:tagLst>
</file>

<file path=ppt/tags/tag531.xml><?xml version="1.0" encoding="utf-8"?>
<p:tagLst xmlns:p="http://schemas.openxmlformats.org/presentationml/2006/main">
  <p:tag name="THINKCELLSHAPEDONOTDELETE" val="ptKE.b.cZFEuUbwCr1BwnLA"/>
</p:tagLst>
</file>

<file path=ppt/tags/tag532.xml><?xml version="1.0" encoding="utf-8"?>
<p:tagLst xmlns:p="http://schemas.openxmlformats.org/presentationml/2006/main">
  <p:tag name="LLEFT" val=" 86"/>
  <p:tag name="LTOP" val=" 221"/>
  <p:tag name="THINKCELLSHAPEDONOTDELETE" val="p2Pyfn5RR6ka6caDVUm..Jw"/>
</p:tagLst>
</file>

<file path=ppt/tags/tag533.xml><?xml version="1.0" encoding="utf-8"?>
<p:tagLst xmlns:p="http://schemas.openxmlformats.org/presentationml/2006/main">
  <p:tag name="LLEFT" val=" 230.875"/>
  <p:tag name="LTOP" val=" 221"/>
  <p:tag name="THINKCELLSHAPEDONOTDELETE" val="p7bd9iYq3M02KXP1zNKS58w"/>
</p:tagLst>
</file>

<file path=ppt/tags/tag534.xml><?xml version="1.0" encoding="utf-8"?>
<p:tagLst xmlns:p="http://schemas.openxmlformats.org/presentationml/2006/main">
  <p:tag name="LLEFT" val=" 376.875"/>
  <p:tag name="LTOP" val=" 221"/>
  <p:tag name="THINKCELLSHAPEDONOTDELETE" val="pmVIfzfei6UyBiZLrtFmQ8g"/>
</p:tagLst>
</file>

<file path=ppt/tags/tag535.xml><?xml version="1.0" encoding="utf-8"?>
<p:tagLst xmlns:p="http://schemas.openxmlformats.org/presentationml/2006/main">
  <p:tag name="THINKCELLSHAPEDONOTDELETE" val="pR0h3zSKmcUGWtSS0cF8Uog"/>
</p:tagLst>
</file>

<file path=ppt/tags/tag536.xml><?xml version="1.0" encoding="utf-8"?>
<p:tagLst xmlns:p="http://schemas.openxmlformats.org/presentationml/2006/main">
  <p:tag name="THINKCELLSHAPEDONOTDELETE" val="ps147UpoInk.E3F_PMr9d2A"/>
</p:tagLst>
</file>

<file path=ppt/tags/tag537.xml><?xml version="1.0" encoding="utf-8"?>
<p:tagLst xmlns:p="http://schemas.openxmlformats.org/presentationml/2006/main">
  <p:tag name="THINKCELLSHAPEDONOTDELETE" val="pCSESudY86Ee3rJGzmS.hJg"/>
</p:tagLst>
</file>

<file path=ppt/tags/tag538.xml><?xml version="1.0" encoding="utf-8"?>
<p:tagLst xmlns:p="http://schemas.openxmlformats.org/presentationml/2006/main">
  <p:tag name="THINKCELLSHAPEDONOTDELETE" val="p7kE.TEryDEeBhUQAkoJ56w"/>
</p:tagLst>
</file>

<file path=ppt/tags/tag539.xml><?xml version="1.0" encoding="utf-8"?>
<p:tagLst xmlns:p="http://schemas.openxmlformats.org/presentationml/2006/main">
  <p:tag name="THINKCELLSHAPEDONOTDELETE" val="psCnK_O3viUS.jqPRX.E9VQ"/>
</p:tagLst>
</file>

<file path=ppt/tags/tag540.xml><?xml version="1.0" encoding="utf-8"?>
<p:tagLst xmlns:p="http://schemas.openxmlformats.org/presentationml/2006/main">
  <p:tag name="LLEFT" val=" 376.875"/>
  <p:tag name="LTOP" val=" 221"/>
  <p:tag name="THINKCELLSHAPEDONOTDELETE" val="p1uhEpvxnNkKSQWN4.gjoiA"/>
</p:tagLst>
</file>

<file path=ppt/tags/tag541.xml><?xml version="1.0" encoding="utf-8"?>
<p:tagLst xmlns:p="http://schemas.openxmlformats.org/presentationml/2006/main">
  <p:tag name="RESIZE" val="Yes"/>
  <p:tag name="THINKCELLSHAPEDONOTDELETE" val="pn7Euq1A_dkCzo9eU5qOVfw"/>
</p:tagLst>
</file>

<file path=ppt/tags/tag542.xml><?xml version="1.0" encoding="utf-8"?>
<p:tagLst xmlns:p="http://schemas.openxmlformats.org/presentationml/2006/main">
  <p:tag name="THINKCELLSHAPEDONOTDELETE" val="p.62NouBcRUKCyLht9wew7g"/>
</p:tagLst>
</file>

<file path=ppt/tags/tag543.xml><?xml version="1.0" encoding="utf-8"?>
<p:tagLst xmlns:p="http://schemas.openxmlformats.org/presentationml/2006/main">
  <p:tag name="THINKCELLSHAPEDONOTDELETE" val="pRBhWPrQWlEaoiUj6XrQ56w"/>
</p:tagLst>
</file>

<file path=ppt/tags/tag544.xml><?xml version="1.0" encoding="utf-8"?>
<p:tagLst xmlns:p="http://schemas.openxmlformats.org/presentationml/2006/main">
  <p:tag name="THINKCELLSHAPEDONOTDELETE" val="pPchJXwCOgEeyDD.YgNVh5A"/>
</p:tagLst>
</file>

<file path=ppt/tags/tag545.xml><?xml version="1.0" encoding="utf-8"?>
<p:tagLst xmlns:p="http://schemas.openxmlformats.org/presentationml/2006/main">
  <p:tag name="THINKCELLSHAPEDONOTDELETE" val="pyy.VPUuGFEe9qpmCRplWnw"/>
</p:tagLst>
</file>

<file path=ppt/tags/tag546.xml><?xml version="1.0" encoding="utf-8"?>
<p:tagLst xmlns:p="http://schemas.openxmlformats.org/presentationml/2006/main">
  <p:tag name="THINKCELLSHAPEDONOTDELETE" val="pPnZ8I3PJgE6YiYn8rz_fgw"/>
</p:tagLst>
</file>

<file path=ppt/tags/tag547.xml><?xml version="1.0" encoding="utf-8"?>
<p:tagLst xmlns:p="http://schemas.openxmlformats.org/presentationml/2006/main">
  <p:tag name="THINKCELLSHAPEDONOTDELETE" val="pDV4oV39B60O9OrucGucwqw"/>
</p:tagLst>
</file>

<file path=ppt/tags/tag548.xml><?xml version="1.0" encoding="utf-8"?>
<p:tagLst xmlns:p="http://schemas.openxmlformats.org/presentationml/2006/main">
  <p:tag name="THINKCELLSHAPEDONOTDELETE" val="puOtpO8w1wk6adqkG_Y2fsg"/>
</p:tagLst>
</file>

<file path=ppt/tags/tag549.xml><?xml version="1.0" encoding="utf-8"?>
<p:tagLst xmlns:p="http://schemas.openxmlformats.org/presentationml/2006/main">
  <p:tag name="THINKCELLSHAPEDONOTDELETE" val="pgUTdynTWOEaEG.ZarPVQFA"/>
</p:tagLst>
</file>

<file path=ppt/tags/tag550.xml><?xml version="1.0" encoding="utf-8"?>
<p:tagLst xmlns:p="http://schemas.openxmlformats.org/presentationml/2006/main">
  <p:tag name="THINKCELLSHAPEDONOTDELETE" val="pvm5HgjgIp0GbFtkPWRGMeA"/>
</p:tagLst>
</file>

<file path=ppt/tags/tag551.xml><?xml version="1.0" encoding="utf-8"?>
<p:tagLst xmlns:p="http://schemas.openxmlformats.org/presentationml/2006/main">
  <p:tag name="THINKCELLSHAPEDONOTDELETE" val="pUfh6gdRmd0GPFc.B.nIEEA"/>
</p:tagLst>
</file>

<file path=ppt/tags/tag552.xml><?xml version="1.0" encoding="utf-8"?>
<p:tagLst xmlns:p="http://schemas.openxmlformats.org/presentationml/2006/main">
  <p:tag name="THINKCELLSHAPEDONOTDELETE" val="thinkcellActiveDocDoNotDelete"/>
</p:tagLst>
</file>

<file path=ppt/tags/tag553.xml><?xml version="1.0" encoding="utf-8"?>
<p:tagLst xmlns:p="http://schemas.openxmlformats.org/presentationml/2006/main">
  <p:tag name="RESIZE" val="Yes"/>
  <p:tag name="THINKCELLSHAPEDONOTDELETE" val="pfJ0aq7TV6kyhtdMZQPx3Xg"/>
</p:tagLst>
</file>

<file path=ppt/tags/tag554.xml><?xml version="1.0" encoding="utf-8"?>
<p:tagLst xmlns:p="http://schemas.openxmlformats.org/presentationml/2006/main">
  <p:tag name="THINKCELLSHAPEDONOTDELETE" val="pzL9muQYPDU6RwW_44t0qFg"/>
</p:tagLst>
</file>

<file path=ppt/tags/tag555.xml><?xml version="1.0" encoding="utf-8"?>
<p:tagLst xmlns:p="http://schemas.openxmlformats.org/presentationml/2006/main">
  <p:tag name="THINKCELLSHAPEDONOTDELETE" val="pX_LR6fiN0kWwVzKaJ2yUJg"/>
</p:tagLst>
</file>

<file path=ppt/tags/tag556.xml><?xml version="1.0" encoding="utf-8"?>
<p:tagLst xmlns:p="http://schemas.openxmlformats.org/presentationml/2006/main">
  <p:tag name="THINKCELLSHAPEDONOTDELETE" val="p0FD3oeoM50GAbCauHwcXQg"/>
</p:tagLst>
</file>

<file path=ppt/tags/tag557.xml><?xml version="1.0" encoding="utf-8"?>
<p:tagLst xmlns:p="http://schemas.openxmlformats.org/presentationml/2006/main">
  <p:tag name="THINKCELLSHAPEDONOTDELETE" val="pPnZ8I3PJgE6YiYn8rz_fgw"/>
</p:tagLst>
</file>

<file path=ppt/tags/tag558.xml><?xml version="1.0" encoding="utf-8"?>
<p:tagLst xmlns:p="http://schemas.openxmlformats.org/presentationml/2006/main">
  <p:tag name="THINKCELLSHAPEDONOTDELETE" val="pDV4oV39B60O9OrucGucwqw"/>
</p:tagLst>
</file>

<file path=ppt/tags/tag559.xml><?xml version="1.0" encoding="utf-8"?>
<p:tagLst xmlns:p="http://schemas.openxmlformats.org/presentationml/2006/main">
  <p:tag name="THINKCELLSHAPEDONOTDELETE" val="pLxMrqsw5H0mpAQiDwAcZoQ"/>
</p:tagLst>
</file>

<file path=ppt/tags/tag560.xml><?xml version="1.0" encoding="utf-8"?>
<p:tagLst xmlns:p="http://schemas.openxmlformats.org/presentationml/2006/main">
  <p:tag name="THINKCELLSHAPEDONOTDELETE" val="pqGK5chbtkk6RDoikLTQurg"/>
</p:tagLst>
</file>

<file path=ppt/tags/tag561.xml><?xml version="1.0" encoding="utf-8"?>
<p:tagLst xmlns:p="http://schemas.openxmlformats.org/presentationml/2006/main">
  <p:tag name="THINKCELLSHAPEDONOTDELETE" val="pzmi1EFmt7E6MX5ULNP1PFQ"/>
</p:tagLst>
</file>

<file path=ppt/tags/tag562.xml><?xml version="1.0" encoding="utf-8"?>
<p:tagLst xmlns:p="http://schemas.openxmlformats.org/presentationml/2006/main">
  <p:tag name="THINKCELLSHAPEDONOTDELETE" val="pIx6yxKbo20eqmD6._TJY_Q"/>
</p:tagLst>
</file>

<file path=ppt/tags/tag563.xml><?xml version="1.0" encoding="utf-8"?>
<p:tagLst xmlns:p="http://schemas.openxmlformats.org/presentationml/2006/main">
  <p:tag name="THINKCELLSHAPEDONOTDELETE" val="pZhImGxhslUCvKYHDiq8vyA"/>
</p:tagLst>
</file>

<file path=ppt/tags/tag564.xml><?xml version="1.0" encoding="utf-8"?>
<p:tagLst xmlns:p="http://schemas.openxmlformats.org/presentationml/2006/main">
  <p:tag name="THINKCELLSHAPEDONOTDELETE" val="p2WSFZ_8SB0ukErEq.Xa9rA"/>
</p:tagLst>
</file>

<file path=ppt/tags/tag565.xml><?xml version="1.0" encoding="utf-8"?>
<p:tagLst xmlns:p="http://schemas.openxmlformats.org/presentationml/2006/main">
  <p:tag name="THINKCELLSHAPEDONOTDELETE" val="plY2pfN.EjE.dHdkNMfjDhg"/>
</p:tagLst>
</file>

<file path=ppt/tags/tag566.xml><?xml version="1.0" encoding="utf-8"?>
<p:tagLst xmlns:p="http://schemas.openxmlformats.org/presentationml/2006/main">
  <p:tag name="THINKCELLSHAPEDONOTDELETE" val="psGtkVBqQhU2X96JBu.gAZw"/>
</p:tagLst>
</file>

<file path=ppt/tags/tag567.xml><?xml version="1.0" encoding="utf-8"?>
<p:tagLst xmlns:p="http://schemas.openxmlformats.org/presentationml/2006/main">
  <p:tag name="THINKCELLSHAPEDONOTDELETE" val="pjcMatkxpukWHOKV4J1gNVw"/>
</p:tagLst>
</file>

<file path=ppt/tags/tag568.xml><?xml version="1.0" encoding="utf-8"?>
<p:tagLst xmlns:p="http://schemas.openxmlformats.org/presentationml/2006/main">
  <p:tag name="THINKCELLSHAPEDONOTDELETE" val="pHFvHm05eJECmTz1YMt3BVA"/>
</p:tagLst>
</file>

<file path=ppt/tags/tag569.xml><?xml version="1.0" encoding="utf-8"?>
<p:tagLst xmlns:p="http://schemas.openxmlformats.org/presentationml/2006/main">
  <p:tag name="THINKCELLSHAPEDONOTDELETE" val="psByxoEz7bkSxMaY_g7Fb1A"/>
</p:tagLst>
</file>

<file path=ppt/tags/tag570.xml><?xml version="1.0" encoding="utf-8"?>
<p:tagLst xmlns:p="http://schemas.openxmlformats.org/presentationml/2006/main">
  <p:tag name="THINKCELLSHAPEDONOTDELETE" val="prR.iRRKXhEOMxRTn8Kmh7w"/>
</p:tagLst>
</file>

<file path=ppt/tags/tag571.xml><?xml version="1.0" encoding="utf-8"?>
<p:tagLst xmlns:p="http://schemas.openxmlformats.org/presentationml/2006/main">
  <p:tag name="THINKCELLSHAPEDONOTDELETE" val="ps2BQ.UQHVEujkvlrbDAUtg"/>
</p:tagLst>
</file>

<file path=ppt/tags/tag572.xml><?xml version="1.0" encoding="utf-8"?>
<p:tagLst xmlns:p="http://schemas.openxmlformats.org/presentationml/2006/main">
  <p:tag name="THINKCELLSHAPEDONOTDELETE" val="pjHcx4K3faky1hiwp1wVrTw"/>
</p:tagLst>
</file>

<file path=ppt/tags/tag573.xml><?xml version="1.0" encoding="utf-8"?>
<p:tagLst xmlns:p="http://schemas.openxmlformats.org/presentationml/2006/main">
  <p:tag name="THINKCELLSHAPEDONOTDELETE" val="p61fDz5RFvEyg6Hok245Gvg"/>
</p:tagLst>
</file>

<file path=ppt/tags/tag574.xml><?xml version="1.0" encoding="utf-8"?>
<p:tagLst xmlns:p="http://schemas.openxmlformats.org/presentationml/2006/main">
  <p:tag name="RESIZE" val="Yes"/>
  <p:tag name="THINKCELLSHAPEDONOTDELETE" val="pVszwAbB0XEqZnwW1HQJ_xg"/>
</p:tagLst>
</file>

<file path=ppt/tags/tag575.xml><?xml version="1.0" encoding="utf-8"?>
<p:tagLst xmlns:p="http://schemas.openxmlformats.org/presentationml/2006/main">
  <p:tag name="THINKCELLSHAPEDONOTDELETE" val="thinkcellActiveDocDoNotDelete"/>
  <p:tag name="THINKCELLSTATEDONOTDELETE" val="wpurybmenEu_SpKzbq1ncg"/>
</p:tagLst>
</file>

<file path=ppt/tags/tag576.xml><?xml version="1.0" encoding="utf-8"?>
<p:tagLst xmlns:p="http://schemas.openxmlformats.org/presentationml/2006/main">
  <p:tag name="THINKCELLSHAPEDONOTDELETE" val="pACVGhiTenE21e5dM0fXnwA"/>
</p:tagLst>
</file>

<file path=ppt/tags/tag577.xml><?xml version="1.0" encoding="utf-8"?>
<p:tagLst xmlns:p="http://schemas.openxmlformats.org/presentationml/2006/main">
  <p:tag name="RESIZE" val="Yes"/>
  <p:tag name="THINKCELLSHAPEDONOTDELETE" val="pDTx77AslXkCmTQsdMcz63Q"/>
</p:tagLst>
</file>

<file path=ppt/tags/tag578.xml><?xml version="1.0" encoding="utf-8"?>
<p:tagLst xmlns:p="http://schemas.openxmlformats.org/presentationml/2006/main">
  <p:tag name="RESIZE" val="Yes"/>
  <p:tag name="THINKCELLSHAPEDONOTDELETE" val="piw0pVFq.Gk2P.aKL9jXB_g"/>
</p:tagLst>
</file>

<file path=ppt/tags/tag579.xml><?xml version="1.0" encoding="utf-8"?>
<p:tagLst xmlns:p="http://schemas.openxmlformats.org/presentationml/2006/main">
  <p:tag name="THINKCELLSHAPEDONOTDELETE" val="pPnZ8I3PJgE6YiYn8rz_fgw"/>
</p:tagLst>
</file>

<file path=ppt/tags/tag580.xml><?xml version="1.0" encoding="utf-8"?>
<p:tagLst xmlns:p="http://schemas.openxmlformats.org/presentationml/2006/main">
  <p:tag name="THINKCELLSHAPEDONOTDELETE" val="pDV4oV39B60O9OrucGucwqw"/>
</p:tagLst>
</file>

<file path=ppt/tags/tag581.xml><?xml version="1.0" encoding="utf-8"?>
<p:tagLst xmlns:p="http://schemas.openxmlformats.org/presentationml/2006/main">
  <p:tag name="THINKCELLSHAPEDONOTDELETE" val="pZU0x7XhCpUmBQHYPnt0UVQ"/>
</p:tagLst>
</file>

<file path=ppt/tags/tag582.xml><?xml version="1.0" encoding="utf-8"?>
<p:tagLst xmlns:p="http://schemas.openxmlformats.org/presentationml/2006/main">
  <p:tag name="THINKCELLSHAPEDONOTDELETE" val="pIBJuA2SHi0Gl.dS8VuIsBA"/>
</p:tagLst>
</file>

<file path=ppt/tags/tag583.xml><?xml version="1.0" encoding="utf-8"?>
<p:tagLst xmlns:p="http://schemas.openxmlformats.org/presentationml/2006/main">
  <p:tag name="THINKCELLSHAPEDONOTDELETE" val="pCv6ire0_qECUix5QiUgCjQ"/>
</p:tagLst>
</file>

<file path=ppt/tags/tag584.xml><?xml version="1.0" encoding="utf-8"?>
<p:tagLst xmlns:p="http://schemas.openxmlformats.org/presentationml/2006/main">
  <p:tag name="THINKCELLSHAPEDONOTDELETE" val="plYNV83My7Uq.EwZvy4TUmg"/>
</p:tagLst>
</file>

<file path=ppt/tags/tag585.xml><?xml version="1.0" encoding="utf-8"?>
<p:tagLst xmlns:p="http://schemas.openxmlformats.org/presentationml/2006/main">
  <p:tag name="THINKCELLSHAPEDONOTDELETE" val="p3olanExtJku4NXNz0JMpUg"/>
</p:tagLst>
</file>

<file path=ppt/tags/tag586.xml><?xml version="1.0" encoding="utf-8"?>
<p:tagLst xmlns:p="http://schemas.openxmlformats.org/presentationml/2006/main">
  <p:tag name="THINKCELLSHAPEDONOTDELETE" val="pi4JQNeuG80CD.eB2ggmtMg"/>
</p:tagLst>
</file>

<file path=ppt/tags/tag587.xml><?xml version="1.0" encoding="utf-8"?>
<p:tagLst xmlns:p="http://schemas.openxmlformats.org/presentationml/2006/main">
  <p:tag name="THINKCELLSHAPEDONOTDELETE" val="p.cCfmjt5Tk6.eb45mKUlJQ"/>
</p:tagLst>
</file>

<file path=ppt/tags/tag588.xml><?xml version="1.0" encoding="utf-8"?>
<p:tagLst xmlns:p="http://schemas.openxmlformats.org/presentationml/2006/main">
  <p:tag name="THINKCELLSHAPEDONOTDELETE" val="plYNV83My7Uq.EwZvy4TUmg"/>
</p:tagLst>
</file>

<file path=ppt/tags/tag589.xml><?xml version="1.0" encoding="utf-8"?>
<p:tagLst xmlns:p="http://schemas.openxmlformats.org/presentationml/2006/main">
  <p:tag name="THINKCELLSHAPEDONOTDELETE" val="p3olanExtJku4NXNz0JMpUg"/>
</p:tagLst>
</file>

<file path=ppt/tags/tag590.xml><?xml version="1.0" encoding="utf-8"?>
<p:tagLst xmlns:p="http://schemas.openxmlformats.org/presentationml/2006/main">
  <p:tag name="THINKCELLSHAPEDONOTDELETE" val="pi4JQNeuG80CD.eB2ggmtMg"/>
</p:tagLst>
</file>

<file path=ppt/tags/tag591.xml><?xml version="1.0" encoding="utf-8"?>
<p:tagLst xmlns:p="http://schemas.openxmlformats.org/presentationml/2006/main">
  <p:tag name="THINKCELLSHAPEDONOTDELETE" val="p.cCfmjt5Tk6.eb45mKUlJQ"/>
</p:tagLst>
</file>

<file path=ppt/tags/tag592.xml><?xml version="1.0" encoding="utf-8"?>
<p:tagLst xmlns:p="http://schemas.openxmlformats.org/presentationml/2006/main">
  <p:tag name="THINKCELLSHAPEDONOTDELETE" val="pMy6Ucfjuw0aUTDjcTwY_zw"/>
</p:tagLst>
</file>

<file path=ppt/tags/tag593.xml><?xml version="1.0" encoding="utf-8"?>
<p:tagLst xmlns:p="http://schemas.openxmlformats.org/presentationml/2006/main">
  <p:tag name="THINKCELLSHAPEDONOTDELETE" val="plYNV83My7Uq.EwZvy4TUmg"/>
</p:tagLst>
</file>

<file path=ppt/tags/tag594.xml><?xml version="1.0" encoding="utf-8"?>
<p:tagLst xmlns:p="http://schemas.openxmlformats.org/presentationml/2006/main">
  <p:tag name="THINKCELLSHAPEDONOTDELETE" val="p3olanExtJku4NXNz0JMpUg"/>
</p:tagLst>
</file>

<file path=ppt/tags/tag595.xml><?xml version="1.0" encoding="utf-8"?>
<p:tagLst xmlns:p="http://schemas.openxmlformats.org/presentationml/2006/main">
  <p:tag name="THINKCELLSHAPEDONOTDELETE" val="pi4JQNeuG80CD.eB2ggmtMg"/>
</p:tagLst>
</file>

<file path=ppt/tags/tag596.xml><?xml version="1.0" encoding="utf-8"?>
<p:tagLst xmlns:p="http://schemas.openxmlformats.org/presentationml/2006/main">
  <p:tag name="THINKCELLSHAPEDONOTDELETE" val="p.cCfmjt5Tk6.eb45mKUlJQ"/>
</p:tagLst>
</file>

<file path=ppt/tags/tag597.xml><?xml version="1.0" encoding="utf-8"?>
<p:tagLst xmlns:p="http://schemas.openxmlformats.org/presentationml/2006/main">
  <p:tag name="THINKCELLSHAPEDONOTDELETE" val="p.rLNfXWiykiJXpXm4eKnWw"/>
</p:tagLst>
</file>

<file path=ppt/tags/tag598.xml><?xml version="1.0" encoding="utf-8"?>
<p:tagLst xmlns:p="http://schemas.openxmlformats.org/presentationml/2006/main">
  <p:tag name="THINKCELLSHAPEDONOTDELETE" val="pX5mSUxIxyEqickVFdOYbwQ"/>
</p:tagLst>
</file>

<file path=ppt/tags/tag599.xml><?xml version="1.0" encoding="utf-8"?>
<p:tagLst xmlns:p="http://schemas.openxmlformats.org/presentationml/2006/main">
  <p:tag name="THINKCELLSHAPEDONOTDELETE" val="pWjdIopBoR0OUzAb6Wvmk2w"/>
</p:tagLst>
</file>

<file path=ppt/tags/tag600.xml><?xml version="1.0" encoding="utf-8"?>
<p:tagLst xmlns:p="http://schemas.openxmlformats.org/presentationml/2006/main">
  <p:tag name="THINKCELLSHAPEDONOTDELETE" val="p3SBES5T730.UYNEwt3BVRw"/>
</p:tagLst>
</file>

<file path=ppt/tags/tag601.xml><?xml version="1.0" encoding="utf-8"?>
<p:tagLst xmlns:p="http://schemas.openxmlformats.org/presentationml/2006/main">
  <p:tag name="THINKCELLSHAPEDONOTDELETE" val="pZcjSm2RRI0e6FrzJoiSxSw"/>
</p:tagLst>
</file>

<file path=ppt/tags/tag602.xml><?xml version="1.0" encoding="utf-8"?>
<p:tagLst xmlns:p="http://schemas.openxmlformats.org/presentationml/2006/main">
  <p:tag name="THINKCELLSHAPEDONOTDELETE" val="pcJ3asuzXvEKZh7ZV5z3F9Q"/>
</p:tagLst>
</file>

<file path=ppt/tags/tag603.xml><?xml version="1.0" encoding="utf-8"?>
<p:tagLst xmlns:p="http://schemas.openxmlformats.org/presentationml/2006/main">
  <p:tag name="THINKCELLSHAPEDONOTDELETE" val="p7Pc0.tr4qUaWX42I6YNMQA"/>
</p:tagLst>
</file>

<file path=ppt/tags/tag604.xml><?xml version="1.0" encoding="utf-8"?>
<p:tagLst xmlns:p="http://schemas.openxmlformats.org/presentationml/2006/main">
  <p:tag name="THINKCELLSHAPEDONOTDELETE" val="pepBLvtEYVEKF2ZD7Hq4Ciw"/>
</p:tagLst>
</file>

<file path=ppt/tags/tag605.xml><?xml version="1.0" encoding="utf-8"?>
<p:tagLst xmlns:p="http://schemas.openxmlformats.org/presentationml/2006/main">
  <p:tag name="THINKCELLSHAPEDONOTDELETE" val="pNwfchmSPjUmBc4qUsRkWHA"/>
</p:tagLst>
</file>

<file path=ppt/tags/tag606.xml><?xml version="1.0" encoding="utf-8"?>
<p:tagLst xmlns:p="http://schemas.openxmlformats.org/presentationml/2006/main">
  <p:tag name="THINKCELLSHAPEDONOTDELETE" val="pCCoGydFf2EKpxWn5NAPusg"/>
</p:tagLst>
</file>

<file path=ppt/tags/tag607.xml><?xml version="1.0" encoding="utf-8"?>
<p:tagLst xmlns:p="http://schemas.openxmlformats.org/presentationml/2006/main">
  <p:tag name="THINKCELLSHAPEDONOTDELETE" val="pjebKm2ecxEC2NrHa25E9mg"/>
</p:tagLst>
</file>

<file path=ppt/tags/tag608.xml><?xml version="1.0" encoding="utf-8"?>
<p:tagLst xmlns:p="http://schemas.openxmlformats.org/presentationml/2006/main">
  <p:tag name="THINKCELLSHAPEDONOTDELETE" val="pfUft1yPPTk.JQpPcbLDnUQ"/>
</p:tagLst>
</file>

<file path=ppt/tags/tag609.xml><?xml version="1.0" encoding="utf-8"?>
<p:tagLst xmlns:p="http://schemas.openxmlformats.org/presentationml/2006/main">
  <p:tag name="THINKCELLSHAPEDONOTDELETE" val="pnG7QxwNm70yp912gN6dd_g"/>
</p:tagLst>
</file>

<file path=ppt/tags/tag610.xml><?xml version="1.0" encoding="utf-8"?>
<p:tagLst xmlns:p="http://schemas.openxmlformats.org/presentationml/2006/main">
  <p:tag name="THINKCELLSHAPEDONOTDELETE" val="pIN5fhBPxkkOWRt0Anp1bnA"/>
</p:tagLst>
</file>

<file path=ppt/tags/tag611.xml><?xml version="1.0" encoding="utf-8"?>
<p:tagLst xmlns:p="http://schemas.openxmlformats.org/presentationml/2006/main">
  <p:tag name="THINKCELLSHAPEDONOTDELETE" val="pLFVEfn_rgEKmbY0tDuGYNw"/>
</p:tagLst>
</file>

<file path=ppt/tags/tag612.xml><?xml version="1.0" encoding="utf-8"?>
<p:tagLst xmlns:p="http://schemas.openxmlformats.org/presentationml/2006/main">
  <p:tag name="THINKCELLSHAPEDONOTDELETE" val="phLkelIacI0iyOBLiCvIrLQ"/>
</p:tagLst>
</file>

<file path=ppt/tags/tag613.xml><?xml version="1.0" encoding="utf-8"?>
<p:tagLst xmlns:p="http://schemas.openxmlformats.org/presentationml/2006/main">
  <p:tag name="THINKCELLSHAPEDONOTDELETE" val="p24vHvc5.mkazQ1pokEcU4g"/>
</p:tagLst>
</file>

<file path=ppt/tags/tag614.xml><?xml version="1.0" encoding="utf-8"?>
<p:tagLst xmlns:p="http://schemas.openxmlformats.org/presentationml/2006/main">
  <p:tag name="THINKCELLSHAPEDONOTDELETE" val="pxIS4Mbz_Wke1H9dMm_aJ1A"/>
</p:tagLst>
</file>

<file path=ppt/tags/tag615.xml><?xml version="1.0" encoding="utf-8"?>
<p:tagLst xmlns:p="http://schemas.openxmlformats.org/presentationml/2006/main">
  <p:tag name="THINKCELLSHAPEDONOTDELETE" val="pFuKbhiKPtU6LfaIjJrgkkw"/>
</p:tagLst>
</file>

<file path=ppt/tags/tag616.xml><?xml version="1.0" encoding="utf-8"?>
<p:tagLst xmlns:p="http://schemas.openxmlformats.org/presentationml/2006/main">
  <p:tag name="THINKCELLSHAPEDONOTDELETE" val="pyepfapN3nkmnV4i0yzfH.A"/>
</p:tagLst>
</file>

<file path=ppt/tags/tag617.xml><?xml version="1.0" encoding="utf-8"?>
<p:tagLst xmlns:p="http://schemas.openxmlformats.org/presentationml/2006/main">
  <p:tag name="THINKCELLSHAPEDONOTDELETE" val="p2dSqu6Ga.kuTwyoTq3SVWw"/>
</p:tagLst>
</file>

<file path=ppt/tags/tag618.xml><?xml version="1.0" encoding="utf-8"?>
<p:tagLst xmlns:p="http://schemas.openxmlformats.org/presentationml/2006/main">
  <p:tag name="THINKCELLSHAPEDONOTDELETE" val="ped.CZM1nT0ubboURYp7_ZQ"/>
</p:tagLst>
</file>

<file path=ppt/tags/tag619.xml><?xml version="1.0" encoding="utf-8"?>
<p:tagLst xmlns:p="http://schemas.openxmlformats.org/presentationml/2006/main">
  <p:tag name="THINKCELLSHAPEDONOTDELETE" val="p9BvMDUsKKUOJc3J0cwPqKw"/>
</p:tagLst>
</file>

<file path=ppt/tags/tag620.xml><?xml version="1.0" encoding="utf-8"?>
<p:tagLst xmlns:p="http://schemas.openxmlformats.org/presentationml/2006/main">
  <p:tag name="THINKCELLSHAPEDONOTDELETE" val="ptH5NeUu53UaegPN2.h9crA"/>
</p:tagLst>
</file>

<file path=ppt/tags/tag621.xml><?xml version="1.0" encoding="utf-8"?>
<p:tagLst xmlns:p="http://schemas.openxmlformats.org/presentationml/2006/main">
  <p:tag name="THINKCELLSHAPEDONOTDELETE" val="p7n3b4niy5Ueix1U4uplKVw"/>
</p:tagLst>
</file>

<file path=ppt/tags/tag622.xml><?xml version="1.0" encoding="utf-8"?>
<p:tagLst xmlns:p="http://schemas.openxmlformats.org/presentationml/2006/main">
  <p:tag name="THINKCELLSHAPEDONOTDELETE" val="pdQJgfLdSLEGQdNuw7Lzcrw"/>
</p:tagLst>
</file>

<file path=ppt/tags/tag623.xml><?xml version="1.0" encoding="utf-8"?>
<p:tagLst xmlns:p="http://schemas.openxmlformats.org/presentationml/2006/main">
  <p:tag name="THINKCELLSHAPEDONOTDELETE" val="ptw1awciy90yx3H30mkl3NA"/>
</p:tagLst>
</file>

<file path=ppt/tags/tag624.xml><?xml version="1.0" encoding="utf-8"?>
<p:tagLst xmlns:p="http://schemas.openxmlformats.org/presentationml/2006/main">
  <p:tag name="THINKCELLSHAPEDONOTDELETE" val="p_WhFHQE9iE2sX1tKkJf54w"/>
</p:tagLst>
</file>

<file path=ppt/tags/tag625.xml><?xml version="1.0" encoding="utf-8"?>
<p:tagLst xmlns:p="http://schemas.openxmlformats.org/presentationml/2006/main">
  <p:tag name="THINKCELLSHAPEDONOTDELETE" val="pHrWDiNjlkECrL4OB8UnmwA"/>
</p:tagLst>
</file>

<file path=ppt/tags/tag626.xml><?xml version="1.0" encoding="utf-8"?>
<p:tagLst xmlns:p="http://schemas.openxmlformats.org/presentationml/2006/main">
  <p:tag name="NAME" val="DirArrow"/>
  <p:tag name="THINKCELLSHAPEDONOTDELETE" val="pUsRi5tZEYUenuLrs5oqP1Q"/>
</p:tagLst>
</file>

<file path=ppt/tags/tag627.xml><?xml version="1.0" encoding="utf-8"?>
<p:tagLst xmlns:p="http://schemas.openxmlformats.org/presentationml/2006/main">
  <p:tag name="THINKCELLSHAPEDONOTDELETE" val="pvTSg5H6H50GvsxB.N8L6iQ"/>
</p:tagLst>
</file>

<file path=ppt/tags/tag628.xml><?xml version="1.0" encoding="utf-8"?>
<p:tagLst xmlns:p="http://schemas.openxmlformats.org/presentationml/2006/main">
  <p:tag name="THINKCELLSHAPEDONOTDELETE" val="pX45nrPnnQkOPuGlqcVKUEw"/>
</p:tagLst>
</file>

<file path=ppt/tags/tag629.xml><?xml version="1.0" encoding="utf-8"?>
<p:tagLst xmlns:p="http://schemas.openxmlformats.org/presentationml/2006/main">
  <p:tag name="THINKCELLSHAPEDONOTDELETE" val="pe1UxiOQrM0.kDuNbE0.K6g"/>
</p:tagLst>
</file>

<file path=ppt/tags/tag630.xml><?xml version="1.0" encoding="utf-8"?>
<p:tagLst xmlns:p="http://schemas.openxmlformats.org/presentationml/2006/main">
  <p:tag name="THINKCELLSHAPEDONOTDELETE" val="p0rScIJtUvUmCULd4n7o1bA"/>
</p:tagLst>
</file>

<file path=ppt/tags/tag631.xml><?xml version="1.0" encoding="utf-8"?>
<p:tagLst xmlns:p="http://schemas.openxmlformats.org/presentationml/2006/main">
  <p:tag name="THINKCELLSHAPEDONOTDELETE" val="pbDfI7zHsEE2azXSOG92xcw"/>
</p:tagLst>
</file>

<file path=ppt/tags/tag632.xml><?xml version="1.0" encoding="utf-8"?>
<p:tagLst xmlns:p="http://schemas.openxmlformats.org/presentationml/2006/main">
  <p:tag name="THINKCELLSHAPEDONOTDELETE" val="thinkcellActiveDocDoNotDelete"/>
</p:tagLst>
</file>

<file path=ppt/tags/tag633.xml><?xml version="1.0" encoding="utf-8"?>
<p:tagLst xmlns:p="http://schemas.openxmlformats.org/presentationml/2006/main">
  <p:tag name="THINKCELLSHAPEDONOTDELETE" val="pI4XzciCrOkOLIivxRsH3CA"/>
</p:tagLst>
</file>

<file path=ppt/tags/tag634.xml><?xml version="1.0" encoding="utf-8"?>
<p:tagLst xmlns:p="http://schemas.openxmlformats.org/presentationml/2006/main">
  <p:tag name="RESIZE" val="Yes"/>
</p:tagLst>
</file>

<file path=ppt/tags/tag635.xml><?xml version="1.0" encoding="utf-8"?>
<p:tagLst xmlns:p="http://schemas.openxmlformats.org/presentationml/2006/main">
  <p:tag name="THINKCELLSHAPEDONOTDELETE" val="p3FDdyyiFsEmhBISTYe9c9w"/>
</p:tagLst>
</file>

<file path=ppt/tags/tag636.xml><?xml version="1.0" encoding="utf-8"?>
<p:tagLst xmlns:p="http://schemas.openxmlformats.org/presentationml/2006/main">
  <p:tag name="THINKCELLSHAPEDONOTDELETE" val="pNlNvrM2aZUay4DYPSYQnfw"/>
</p:tagLst>
</file>

<file path=ppt/tags/tag637.xml><?xml version="1.0" encoding="utf-8"?>
<p:tagLst xmlns:p="http://schemas.openxmlformats.org/presentationml/2006/main">
  <p:tag name="THINKCELLSHAPEDONOTDELETE" val="pLeazbWKyU0aSJTAgtjmnSQ"/>
</p:tagLst>
</file>

<file path=ppt/tags/tag638.xml><?xml version="1.0" encoding="utf-8"?>
<p:tagLst xmlns:p="http://schemas.openxmlformats.org/presentationml/2006/main">
  <p:tag name="THINKCELLSHAPEDONOTDELETE" val="pLtXzeIAsTk2Qr5gqy9BGYw"/>
</p:tagLst>
</file>

<file path=ppt/tags/tag639.xml><?xml version="1.0" encoding="utf-8"?>
<p:tagLst xmlns:p="http://schemas.openxmlformats.org/presentationml/2006/main">
  <p:tag name="THINKCELLSHAPEDONOTDELETE" val="pXqUprlsbdkWF2jqGR8wzPA"/>
</p:tagLst>
</file>

<file path=ppt/tags/tag640.xml><?xml version="1.0" encoding="utf-8"?>
<p:tagLst xmlns:p="http://schemas.openxmlformats.org/presentationml/2006/main">
  <p:tag name="THINKCELLSHAPEDONOTDELETE" val="pFQMSebfoU02YOyhnhrpyLQ"/>
</p:tagLst>
</file>

<file path=ppt/tags/tag641.xml><?xml version="1.0" encoding="utf-8"?>
<p:tagLst xmlns:p="http://schemas.openxmlformats.org/presentationml/2006/main">
  <p:tag name="THINKCELLSHAPEDONOTDELETE" val="psQIQZWMw3kSNeFAOmSpO1w"/>
</p:tagLst>
</file>

<file path=ppt/tags/tag642.xml><?xml version="1.0" encoding="utf-8"?>
<p:tagLst xmlns:p="http://schemas.openxmlformats.org/presentationml/2006/main">
  <p:tag name="RESIZE" val="Yes"/>
  <p:tag name="THINKCELLSHAPEDONOTDELETE" val="pyvvfi2GOHketn9lS2hkwKQ"/>
</p:tagLst>
</file>

<file path=ppt/tags/tag643.xml><?xml version="1.0" encoding="utf-8"?>
<p:tagLst xmlns:p="http://schemas.openxmlformats.org/presentationml/2006/main">
  <p:tag name="THINKCELLSHAPEDONOTDELETE" val="pWEE8gI8WrECo0mcMcNi_Yg"/>
</p:tagLst>
</file>

<file path=ppt/tags/tag644.xml><?xml version="1.0" encoding="utf-8"?>
<p:tagLst xmlns:p="http://schemas.openxmlformats.org/presentationml/2006/main">
  <p:tag name="THINKCELLSHAPEDONOTDELETE" val="pNXhrIChkt0qBJ7ChDDyt_Q"/>
</p:tagLst>
</file>

<file path=ppt/tags/tag645.xml><?xml version="1.0" encoding="utf-8"?>
<p:tagLst xmlns:p="http://schemas.openxmlformats.org/presentationml/2006/main">
  <p:tag name="THINKCELLSHAPEDONOTDELETE" val="pnd9xYVUQVUen3dNxK2bRRw"/>
</p:tagLst>
</file>

<file path=ppt/tags/tag646.xml><?xml version="1.0" encoding="utf-8"?>
<p:tagLst xmlns:p="http://schemas.openxmlformats.org/presentationml/2006/main">
  <p:tag name="THINKCELLSHAPEDONOTDELETE" val="pf68jBLIA.kSVWUEj494lNw"/>
</p:tagLst>
</file>

<file path=ppt/tags/tag647.xml><?xml version="1.0" encoding="utf-8"?>
<p:tagLst xmlns:p="http://schemas.openxmlformats.org/presentationml/2006/main">
  <p:tag name="THINKCELLSHAPEDONOTDELETE" val="pATc6uMp4iEijiKJVmaBWvQ"/>
</p:tagLst>
</file>

<file path=ppt/tags/tag648.xml><?xml version="1.0" encoding="utf-8"?>
<p:tagLst xmlns:p="http://schemas.openxmlformats.org/presentationml/2006/main">
  <p:tag name="THINKCELLSHAPEDONOTDELETE" val="pupTKYrdrrU.Ha3ogI_9w.g"/>
</p:tagLst>
</file>

<file path=ppt/tags/tag649.xml><?xml version="1.0" encoding="utf-8"?>
<p:tagLst xmlns:p="http://schemas.openxmlformats.org/presentationml/2006/main">
  <p:tag name="THINKCELLSHAPEDONOTDELETE" val="pSvt7F.pm8UOzZPKUUJSQUA"/>
</p:tagLst>
</file>

<file path=ppt/tags/tag650.xml><?xml version="1.0" encoding="utf-8"?>
<p:tagLst xmlns:p="http://schemas.openxmlformats.org/presentationml/2006/main">
  <p:tag name="THINKCELLSHAPEDONOTDELETE" val="pCoObwpy3.Umzmlt91SsIIQ"/>
</p:tagLst>
</file>

<file path=ppt/tags/tag651.xml><?xml version="1.0" encoding="utf-8"?>
<p:tagLst xmlns:p="http://schemas.openxmlformats.org/presentationml/2006/main">
  <p:tag name="THINKCELLSHAPEDONOTDELETE" val="p7A4Wq7Oc5kuAr7qOaxbGFw"/>
</p:tagLst>
</file>

<file path=ppt/tags/tag652.xml><?xml version="1.0" encoding="utf-8"?>
<p:tagLst xmlns:p="http://schemas.openxmlformats.org/presentationml/2006/main">
  <p:tag name="THINKCELLSHAPEDONOTDELETE" val="pD.De_m.co0WN3GR5Z6pL5g"/>
</p:tagLst>
</file>

<file path=ppt/tags/tag653.xml><?xml version="1.0" encoding="utf-8"?>
<p:tagLst xmlns:p="http://schemas.openxmlformats.org/presentationml/2006/main">
  <p:tag name="THINKCELLSHAPEDONOTDELETE" val="pvn5hRz_fIkKeqT9ee9keaw"/>
</p:tagLst>
</file>

<file path=ppt/tags/tag654.xml><?xml version="1.0" encoding="utf-8"?>
<p:tagLst xmlns:p="http://schemas.openxmlformats.org/presentationml/2006/main">
  <p:tag name="THINKCELLSHAPEDONOTDELETE" val="p4ShTCi.BR0WNOMBkmDOW4w"/>
</p:tagLst>
</file>

<file path=ppt/tags/tag655.xml><?xml version="1.0" encoding="utf-8"?>
<p:tagLst xmlns:p="http://schemas.openxmlformats.org/presentationml/2006/main">
  <p:tag name="THINKCELLSHAPEDONOTDELETE" val="pLsUP69Xw4kG686rMhqcDWA"/>
</p:tagLst>
</file>

<file path=ppt/tags/tag656.xml><?xml version="1.0" encoding="utf-8"?>
<p:tagLst xmlns:p="http://schemas.openxmlformats.org/presentationml/2006/main">
  <p:tag name="THINKCELLSHAPEDONOTDELETE" val="p3i.J6uEX_UaKf8ykD_IVhQ"/>
</p:tagLst>
</file>

<file path=ppt/tags/tag657.xml><?xml version="1.0" encoding="utf-8"?>
<p:tagLst xmlns:p="http://schemas.openxmlformats.org/presentationml/2006/main">
  <p:tag name="THINKCELLSHAPEDONOTDELETE" val="pT.pK6ma8bkWzoF.6UEiIzg"/>
</p:tagLst>
</file>

<file path=ppt/tags/tag658.xml><?xml version="1.0" encoding="utf-8"?>
<p:tagLst xmlns:p="http://schemas.openxmlformats.org/presentationml/2006/main">
  <p:tag name="THINKCELLSHAPEDONOTDELETE" val="pPnZ8I3PJgE6YiYn8rz_fgw"/>
</p:tagLst>
</file>

<file path=ppt/tags/tag659.xml><?xml version="1.0" encoding="utf-8"?>
<p:tagLst xmlns:p="http://schemas.openxmlformats.org/presentationml/2006/main">
  <p:tag name="THINKCELLSHAPEDONOTDELETE" val="pDV4oV39B60O9OrucGucwqw"/>
</p:tagLst>
</file>

<file path=ppt/tags/tag660.xml><?xml version="1.0" encoding="utf-8"?>
<p:tagLst xmlns:p="http://schemas.openxmlformats.org/presentationml/2006/main">
  <p:tag name="THINKCELLSHAPEDONOTDELETE" val="thinkcellActiveDocDoNotDelete"/>
</p:tagLst>
</file>

<file path=ppt/tags/tag661.xml><?xml version="1.0" encoding="utf-8"?>
<p:tagLst xmlns:p="http://schemas.openxmlformats.org/presentationml/2006/main">
  <p:tag name="THINKCELLSHAPEDONOTDELETE" val="pjxryG5n.JUyl5zB7nM3OJg"/>
</p:tagLst>
</file>

<file path=ppt/tags/tag662.xml><?xml version="1.0" encoding="utf-8"?>
<p:tagLst xmlns:p="http://schemas.openxmlformats.org/presentationml/2006/main">
  <p:tag name="THINKCELLSHAPEDONOTDELETE" val="phBv21_9ksUyhll0fFdlaQQ"/>
</p:tagLst>
</file>

<file path=ppt/tags/tag663.xml><?xml version="1.0" encoding="utf-8"?>
<p:tagLst xmlns:p="http://schemas.openxmlformats.org/presentationml/2006/main">
  <p:tag name="THINKCELLSHAPEDONOTDELETE" val="pq5Oay2f8ekKIN47HuYSxUw"/>
</p:tagLst>
</file>

<file path=ppt/tags/tag664.xml><?xml version="1.0" encoding="utf-8"?>
<p:tagLst xmlns:p="http://schemas.openxmlformats.org/presentationml/2006/main">
  <p:tag name="THINKCELLSHAPEDONOTDELETE" val="pX1s4_8kuAU2jSlc2bnlA7g"/>
</p:tagLst>
</file>

<file path=ppt/tags/tag665.xml><?xml version="1.0" encoding="utf-8"?>
<p:tagLst xmlns:p="http://schemas.openxmlformats.org/presentationml/2006/main">
  <p:tag name="THINKCELLSHAPEDONOTDELETE" val="pfAqnoFNiyk6bDrNgaFU2BQ"/>
</p:tagLst>
</file>

<file path=ppt/tags/tag666.xml><?xml version="1.0" encoding="utf-8"?>
<p:tagLst xmlns:p="http://schemas.openxmlformats.org/presentationml/2006/main">
  <p:tag name="THINKCELLSHAPEDONOTDELETE" val="pUVadcUmzW0Ky3ii4cBZU1A"/>
</p:tagLst>
</file>

<file path=ppt/tags/tag667.xml><?xml version="1.0" encoding="utf-8"?>
<p:tagLst xmlns:p="http://schemas.openxmlformats.org/presentationml/2006/main">
  <p:tag name="THINKCELLSHAPEDONOTDELETE" val="pNAro2BDfhEyy_h5_3I0vQg"/>
</p:tagLst>
</file>

<file path=ppt/tags/tag668.xml><?xml version="1.0" encoding="utf-8"?>
<p:tagLst xmlns:p="http://schemas.openxmlformats.org/presentationml/2006/main">
  <p:tag name="THINKCELLSHAPEDONOTDELETE" val="pcTS4LFgUiUWqv_G8j1CAIQ"/>
</p:tagLst>
</file>

<file path=ppt/tags/tag669.xml><?xml version="1.0" encoding="utf-8"?>
<p:tagLst xmlns:p="http://schemas.openxmlformats.org/presentationml/2006/main">
  <p:tag name="THINKCELLSHAPEDONOTDELETE" val="p.KbCx54uZ0KxcKa7OmbXWw"/>
</p:tagLst>
</file>

<file path=ppt/tags/tag670.xml><?xml version="1.0" encoding="utf-8"?>
<p:tagLst xmlns:p="http://schemas.openxmlformats.org/presentationml/2006/main">
  <p:tag name="THINKCELLSHAPEDONOTDELETE" val="pByx38zMhq0.0pc0ux39J9Q"/>
</p:tagLst>
</file>

<file path=ppt/tags/tag671.xml><?xml version="1.0" encoding="utf-8"?>
<p:tagLst xmlns:p="http://schemas.openxmlformats.org/presentationml/2006/main">
  <p:tag name="THINKCELLSHAPEDONOTDELETE" val="paYSkvH00jEGLYCSa3iOg5A"/>
</p:tagLst>
</file>

<file path=ppt/tags/tag672.xml><?xml version="1.0" encoding="utf-8"?>
<p:tagLst xmlns:p="http://schemas.openxmlformats.org/presentationml/2006/main">
  <p:tag name="THINKCELLSHAPEDONOTDELETE" val="pH7B.aOqd3UGnQKaq.VMtPg"/>
</p:tagLst>
</file>

<file path=ppt/tags/tag673.xml><?xml version="1.0" encoding="utf-8"?>
<p:tagLst xmlns:p="http://schemas.openxmlformats.org/presentationml/2006/main">
  <p:tag name="THINKCELLSHAPEDONOTDELETE" val="p493T57JtqUGzfnG4aSkN3A"/>
</p:tagLst>
</file>

<file path=ppt/tags/tag674.xml><?xml version="1.0" encoding="utf-8"?>
<p:tagLst xmlns:p="http://schemas.openxmlformats.org/presentationml/2006/main">
  <p:tag name="RESIZE" val="Yes"/>
  <p:tag name="THINKCELLSHAPEDONOTDELETE" val="p1Whx.ms2OUyEoo5ycfFEtw"/>
</p:tagLst>
</file>

<file path=ppt/tags/tag675.xml><?xml version="1.0" encoding="utf-8"?>
<p:tagLst xmlns:p="http://schemas.openxmlformats.org/presentationml/2006/main">
  <p:tag name="THINKCELLSHAPEDONOTDELETE" val="pE3b58.ydU0S4q..ig_umYw"/>
</p:tagLst>
</file>

<file path=ppt/tags/tag676.xml><?xml version="1.0" encoding="utf-8"?>
<p:tagLst xmlns:p="http://schemas.openxmlformats.org/presentationml/2006/main">
  <p:tag name="THINKCELLSHAPEDONOTDELETE" val="pBOoJ8iU12U6X885MaonsSQ"/>
</p:tagLst>
</file>

<file path=ppt/tags/tag677.xml><?xml version="1.0" encoding="utf-8"?>
<p:tagLst xmlns:p="http://schemas.openxmlformats.org/presentationml/2006/main">
  <p:tag name="THINKCELLSHAPEDONOTDELETE" val="pQjEW1vCoCEmImfQWFn6bRA"/>
</p:tagLst>
</file>

<file path=ppt/tags/tag678.xml><?xml version="1.0" encoding="utf-8"?>
<p:tagLst xmlns:p="http://schemas.openxmlformats.org/presentationml/2006/main">
  <p:tag name="THINKCELLSHAPEDONOTDELETE" val="pATc6uMp4iEijiKJVmaBWvQ"/>
</p:tagLst>
</file>

<file path=ppt/tags/tag679.xml><?xml version="1.0" encoding="utf-8"?>
<p:tagLst xmlns:p="http://schemas.openxmlformats.org/presentationml/2006/main">
  <p:tag name="THINKCELLSHAPEDONOTDELETE" val="pHr3IHLceEkmJaLKHkojRIw"/>
</p:tagLst>
</file>

<file path=ppt/tags/tag680.xml><?xml version="1.0" encoding="utf-8"?>
<p:tagLst xmlns:p="http://schemas.openxmlformats.org/presentationml/2006/main">
  <p:tag name="RESIZE" val="Yes"/>
  <p:tag name="THINKCELLSHAPEDONOTDELETE" val="pNyA3rLX2wkalCM.WP0M5Xg"/>
</p:tagLst>
</file>

<file path=ppt/tags/tag681.xml><?xml version="1.0" encoding="utf-8"?>
<p:tagLst xmlns:p="http://schemas.openxmlformats.org/presentationml/2006/main">
  <p:tag name="THINKCELLSHAPEDONOTDELETE" val="pZsF33EMtp06nAlqdznD27g"/>
</p:tagLst>
</file>

<file path=ppt/tags/tag682.xml><?xml version="1.0" encoding="utf-8"?>
<p:tagLst xmlns:p="http://schemas.openxmlformats.org/presentationml/2006/main">
  <p:tag name="THINKCELLSHAPEDONOTDELETE" val="p4FfJtQVvDEapO7DYY0TBiA"/>
</p:tagLst>
</file>

<file path=ppt/tags/tag683.xml><?xml version="1.0" encoding="utf-8"?>
<p:tagLst xmlns:p="http://schemas.openxmlformats.org/presentationml/2006/main">
  <p:tag name="THINKCELLSHAPEDONOTDELETE" val="pUbfLvKu3aUKT5t4Lo29ndQ"/>
</p:tagLst>
</file>

<file path=ppt/tags/tag684.xml><?xml version="1.0" encoding="utf-8"?>
<p:tagLst xmlns:p="http://schemas.openxmlformats.org/presentationml/2006/main">
  <p:tag name="THINKCELLSHAPEDONOTDELETE" val="pQjEW1vCoCEmImfQWFn6bRA"/>
</p:tagLst>
</file>

<file path=ppt/tags/tag685.xml><?xml version="1.0" encoding="utf-8"?>
<p:tagLst xmlns:p="http://schemas.openxmlformats.org/presentationml/2006/main">
  <p:tag name="RESIZE" val="Yes"/>
  <p:tag name="THINKCELLSHAPEDONOTDELETE" val="p4Cp86cFyYk6CzXHKXH_BGg"/>
</p:tagLst>
</file>

<file path=ppt/tags/tag686.xml><?xml version="1.0" encoding="utf-8"?>
<p:tagLst xmlns:p="http://schemas.openxmlformats.org/presentationml/2006/main">
  <p:tag name="THINKCELLSHAPEDONOTDELETE" val="pdY6Vak11gkqO.Em4pA3O6Q"/>
</p:tagLst>
</file>

<file path=ppt/tags/tag687.xml><?xml version="1.0" encoding="utf-8"?>
<p:tagLst xmlns:p="http://schemas.openxmlformats.org/presentationml/2006/main">
  <p:tag name="RESIZE" val="Yes"/>
  <p:tag name="THINKCELLSHAPEDONOTDELETE" val="paJbQBol8Oky.L1OhMgtwmw"/>
</p:tagLst>
</file>

<file path=ppt/tags/tag688.xml><?xml version="1.0" encoding="utf-8"?>
<p:tagLst xmlns:p="http://schemas.openxmlformats.org/presentationml/2006/main">
  <p:tag name="RESIZE" val="Yes"/>
  <p:tag name="THINKCELLSHAPEDONOTDELETE" val="pgWuwYi66mUK_xs36fjn2mw"/>
</p:tagLst>
</file>

<file path=ppt/tags/tag689.xml><?xml version="1.0" encoding="utf-8"?>
<p:tagLst xmlns:p="http://schemas.openxmlformats.org/presentationml/2006/main">
  <p:tag name="THINKCELLSHAPEDONOTDELETE" val="pk6WKNQB1_kSKlc2heWrbEA"/>
</p:tagLst>
</file>

<file path=ppt/tags/tag690.xml><?xml version="1.0" encoding="utf-8"?>
<p:tagLst xmlns:p="http://schemas.openxmlformats.org/presentationml/2006/main">
  <p:tag name="THINKCELLSHAPEDONOTDELETE" val="prDfkfOtNck2jHkIIO0YxNg"/>
</p:tagLst>
</file>

<file path=ppt/tags/tag691.xml><?xml version="1.0" encoding="utf-8"?>
<p:tagLst xmlns:p="http://schemas.openxmlformats.org/presentationml/2006/main">
  <p:tag name="THINKCELLSHAPEDONOTDELETE" val="pLWh20vJVK0uZ4X1oBrbeOw"/>
</p:tagLst>
</file>

<file path=ppt/tags/tag692.xml><?xml version="1.0" encoding="utf-8"?>
<p:tagLst xmlns:p="http://schemas.openxmlformats.org/presentationml/2006/main">
  <p:tag name="THINKCELLSHAPEDONOTDELETE" val="pbBa338JxeE.PC4ZAyACJuA"/>
</p:tagLst>
</file>

<file path=ppt/tags/tag693.xml><?xml version="1.0" encoding="utf-8"?>
<p:tagLst xmlns:p="http://schemas.openxmlformats.org/presentationml/2006/main">
  <p:tag name="THINKCELLSHAPEDONOTDELETE" val="pLKgUGaPj_0qhGDxtyfPu8g"/>
</p:tagLst>
</file>

<file path=ppt/tags/tag694.xml><?xml version="1.0" encoding="utf-8"?>
<p:tagLst xmlns:p="http://schemas.openxmlformats.org/presentationml/2006/main">
  <p:tag name="THINKCELLSHAPEDONOTDELETE" val="pTJ1xMRdVBUSIGmy1rMzS7g"/>
</p:tagLst>
</file>

<file path=ppt/tags/tag695.xml><?xml version="1.0" encoding="utf-8"?>
<p:tagLst xmlns:p="http://schemas.openxmlformats.org/presentationml/2006/main">
  <p:tag name="THINKCELLSHAPEDONOTDELETE" val="pqm2xWmp6e02F9TG9mT1zgg"/>
</p:tagLst>
</file>

<file path=ppt/tags/tag696.xml><?xml version="1.0" encoding="utf-8"?>
<p:tagLst xmlns:p="http://schemas.openxmlformats.org/presentationml/2006/main">
  <p:tag name="THINKCELLSHAPEDONOTDELETE" val="pO9ArJpVkfUSI.0DqA_Emxg"/>
</p:tagLst>
</file>

<file path=ppt/tags/tag697.xml><?xml version="1.0" encoding="utf-8"?>
<p:tagLst xmlns:p="http://schemas.openxmlformats.org/presentationml/2006/main">
  <p:tag name="THINKCELLSHAPEDONOTDELETE" val="pLDekK.mho0ev55TpZXuvew"/>
</p:tagLst>
</file>

<file path=ppt/tags/tag698.xml><?xml version="1.0" encoding="utf-8"?>
<p:tagLst xmlns:p="http://schemas.openxmlformats.org/presentationml/2006/main">
  <p:tag name="THINKCELLSHAPEDONOTDELETE" val="pfkqiV1WJKkuJz5k6zYH4gw"/>
</p:tagLst>
</file>

<file path=ppt/tags/tag699.xml><?xml version="1.0" encoding="utf-8"?>
<p:tagLst xmlns:p="http://schemas.openxmlformats.org/presentationml/2006/main">
  <p:tag name="THINKCELLSHAPEDONOTDELETE" val="pVIrUMb.fc0.3w07xIGIgKA"/>
</p:tagLst>
</file>

<file path=ppt/tags/tag700.xml><?xml version="1.0" encoding="utf-8"?>
<p:tagLst xmlns:p="http://schemas.openxmlformats.org/presentationml/2006/main">
  <p:tag name="RESIZE" val="Yes"/>
  <p:tag name="THINKCELLSHAPEDONOTDELETE" val="pMrQREmiCZU2jJXnURylTPA"/>
</p:tagLst>
</file>

<file path=ppt/tags/tag701.xml><?xml version="1.0" encoding="utf-8"?>
<p:tagLst xmlns:p="http://schemas.openxmlformats.org/presentationml/2006/main">
  <p:tag name="THINKCELLSHAPEDONOTDELETE" val="pDFKUJwAy_UGolq.AxnMvVw"/>
</p:tagLst>
</file>

<file path=ppt/tags/tag702.xml><?xml version="1.0" encoding="utf-8"?>
<p:tagLst xmlns:p="http://schemas.openxmlformats.org/presentationml/2006/main">
  <p:tag name="THINKCELLSHAPEDONOTDELETE" val="phOIn7Ct2vEemZRWmwmBe_Q"/>
</p:tagLst>
</file>

<file path=ppt/tags/tag703.xml><?xml version="1.0" encoding="utf-8"?>
<p:tagLst xmlns:p="http://schemas.openxmlformats.org/presentationml/2006/main">
  <p:tag name="THINKCELLSHAPEDONOTDELETE" val="p1W3rdB1R7km3YjcfatwEMA"/>
</p:tagLst>
</file>

<file path=ppt/tags/tag704.xml><?xml version="1.0" encoding="utf-8"?>
<p:tagLst xmlns:p="http://schemas.openxmlformats.org/presentationml/2006/main">
  <p:tag name="THINKCELLSHAPEDONOTDELETE" val="pOf2Pq5HB2ESqCOweK3Gfbw"/>
</p:tagLst>
</file>

<file path=ppt/tags/tag705.xml><?xml version="1.0" encoding="utf-8"?>
<p:tagLst xmlns:p="http://schemas.openxmlformats.org/presentationml/2006/main">
  <p:tag name="THINKCELLSHAPEDONOTDELETE" val="p7bhZj9oAukq17V4JJs623Q"/>
</p:tagLst>
</file>

<file path=ppt/tags/tag706.xml><?xml version="1.0" encoding="utf-8"?>
<p:tagLst xmlns:p="http://schemas.openxmlformats.org/presentationml/2006/main">
  <p:tag name="THINKCELLSHAPEDONOTDELETE" val="pGWGjRiM2HUyPEJHThFFc3Q"/>
</p:tagLst>
</file>

<file path=ppt/tags/tag707.xml><?xml version="1.0" encoding="utf-8"?>
<p:tagLst xmlns:p="http://schemas.openxmlformats.org/presentationml/2006/main">
  <p:tag name="THINKCELLSHAPEDONOTDELETE" val="pwOnPAVrGfkqh25Pxk.Qa.w"/>
</p:tagLst>
</file>

<file path=ppt/tags/tag708.xml><?xml version="1.0" encoding="utf-8"?>
<p:tagLst xmlns:p="http://schemas.openxmlformats.org/presentationml/2006/main">
  <p:tag name="THINKCELLSHAPEDONOTDELETE" val="p78JPGSO7XUOvLkV3kyQ0zA"/>
</p:tagLst>
</file>

<file path=ppt/tags/tag709.xml><?xml version="1.0" encoding="utf-8"?>
<p:tagLst xmlns:p="http://schemas.openxmlformats.org/presentationml/2006/main">
  <p:tag name="THINKCELLSHAPEDONOTDELETE" val="pQ2SzI2iseUmy3Cafv1EqPA"/>
</p:tagLst>
</file>

<file path=ppt/tags/tag710.xml><?xml version="1.0" encoding="utf-8"?>
<p:tagLst xmlns:p="http://schemas.openxmlformats.org/presentationml/2006/main">
  <p:tag name="THINKCELLSHAPEDONOTDELETE" val="pz7SJBzFLR0.plIgvJmR4TA"/>
</p:tagLst>
</file>

<file path=ppt/tags/tag711.xml><?xml version="1.0" encoding="utf-8"?>
<p:tagLst xmlns:p="http://schemas.openxmlformats.org/presentationml/2006/main">
  <p:tag name="THINKCELLSHAPEDONOTDELETE" val="pbiGIIY0_dku3PtfrQkrUEQ"/>
</p:tagLst>
</file>

<file path=ppt/tags/tag712.xml><?xml version="1.0" encoding="utf-8"?>
<p:tagLst xmlns:p="http://schemas.openxmlformats.org/presentationml/2006/main">
  <p:tag name="THINKCELLSHAPEDONOTDELETE" val="pc5MlgHwciEa_V14E6fVggQ"/>
</p:tagLst>
</file>

<file path=ppt/tags/tag713.xml><?xml version="1.0" encoding="utf-8"?>
<p:tagLst xmlns:p="http://schemas.openxmlformats.org/presentationml/2006/main">
  <p:tag name="THINKCELLSHAPEDONOTDELETE" val="p1.57B6JRVkKaNWIR0HGu7Q"/>
</p:tagLst>
</file>

<file path=ppt/tags/tag714.xml><?xml version="1.0" encoding="utf-8"?>
<p:tagLst xmlns:p="http://schemas.openxmlformats.org/presentationml/2006/main">
  <p:tag name="RESIZE" val="Yes"/>
  <p:tag name="THINKCELLSHAPEDONOTDELETE" val="pBILFYUsHX0mH9FARcp8P5w"/>
</p:tagLst>
</file>

<file path=ppt/tags/tag715.xml><?xml version="1.0" encoding="utf-8"?>
<p:tagLst xmlns:p="http://schemas.openxmlformats.org/presentationml/2006/main">
  <p:tag name="THINKCELLSHAPEDONOTDELETE" val="phViWz1dPzU.3AdZQDmpxJw"/>
</p:tagLst>
</file>

<file path=ppt/tags/tag716.xml><?xml version="1.0" encoding="utf-8"?>
<p:tagLst xmlns:p="http://schemas.openxmlformats.org/presentationml/2006/main">
  <p:tag name="THINKCELLSHAPEDONOTDELETE" val="pcqQ8B2CGCE6tEKfavEOVIw"/>
</p:tagLst>
</file>

<file path=ppt/tags/tag717.xml><?xml version="1.0" encoding="utf-8"?>
<p:tagLst xmlns:p="http://schemas.openxmlformats.org/presentationml/2006/main">
  <p:tag name="RESIZE" val="Yes"/>
  <p:tag name="THINKCELLSHAPEDONOTDELETE" val="pXGSOX_ew5EKR.aYEbsPXcw"/>
</p:tagLst>
</file>

<file path=ppt/tags/tag718.xml><?xml version="1.0" encoding="utf-8"?>
<p:tagLst xmlns:p="http://schemas.openxmlformats.org/presentationml/2006/main">
  <p:tag name="THINKCELLSHAPEDONOTDELETE" val="pPnZ8I3PJgE6YiYn8rz_fgw"/>
</p:tagLst>
</file>

<file path=ppt/tags/tag719.xml><?xml version="1.0" encoding="utf-8"?>
<p:tagLst xmlns:p="http://schemas.openxmlformats.org/presentationml/2006/main">
  <p:tag name="THINKCELLSHAPEDONOTDELETE" val="pDV4oV39B60O9OrucGucwqw"/>
</p:tagLst>
</file>

<file path=ppt/tags/tag720.xml><?xml version="1.0" encoding="utf-8"?>
<p:tagLst xmlns:p="http://schemas.openxmlformats.org/presentationml/2006/main">
  <p:tag name="NAME" val="OvalShape"/>
</p:tagLst>
</file>

<file path=ppt/tags/tag721.xml><?xml version="1.0" encoding="utf-8"?>
<p:tagLst xmlns:p="http://schemas.openxmlformats.org/presentationml/2006/main">
  <p:tag name="NAME" val="OvalShape"/>
</p:tagLst>
</file>

<file path=ppt/tags/tag722.xml><?xml version="1.0" encoding="utf-8"?>
<p:tagLst xmlns:p="http://schemas.openxmlformats.org/presentationml/2006/main">
  <p:tag name="NAME" val="OvalShape"/>
</p:tagLst>
</file>

<file path=ppt/tags/tag723.xml><?xml version="1.0" encoding="utf-8"?>
<p:tagLst xmlns:p="http://schemas.openxmlformats.org/presentationml/2006/main">
  <p:tag name="THINKCELLSHAPEDONOTDELETE" val="thinkcellActiveDocDoNotDelete"/>
  <p:tag name="THINKCELLSTATEDONOTDELETE" val="wpurybmenEu_SpKzbq1ncg"/>
</p:tagLst>
</file>

<file path=ppt/tags/tag724.xml><?xml version="1.0" encoding="utf-8"?>
<p:tagLst xmlns:p="http://schemas.openxmlformats.org/presentationml/2006/main">
  <p:tag name="RESIZE" val="Yes"/>
  <p:tag name="THINKCELLSHAPEDONOTDELETE" val="pv8Cl0Lb8PUO_jlMoD2uuqQ"/>
</p:tagLst>
</file>

<file path=ppt/tags/tag725.xml><?xml version="1.0" encoding="utf-8"?>
<p:tagLst xmlns:p="http://schemas.openxmlformats.org/presentationml/2006/main">
  <p:tag name="RESIZE" val="Yes"/>
  <p:tag name="THINKCELLSHAPEDONOTDELETE" val="pefhwxTIQFEqABo3W1vyA3w"/>
</p:tagLst>
</file>

<file path=ppt/tags/tag726.xml><?xml version="1.0" encoding="utf-8"?>
<p:tagLst xmlns:p="http://schemas.openxmlformats.org/presentationml/2006/main">
  <p:tag name="THINKCELLSHAPEDONOTDELETE" val="pFpfnSBsxb0mH2FnXx._MPA"/>
</p:tagLst>
</file>

<file path=ppt/tags/tag727.xml><?xml version="1.0" encoding="utf-8"?>
<p:tagLst xmlns:p="http://schemas.openxmlformats.org/presentationml/2006/main">
  <p:tag name="RESIZE" val="Yes"/>
  <p:tag name="THINKCELLSHAPEDONOTDELETE" val="pjAOHEzJSCkq2FC_Io_uRvQ"/>
</p:tagLst>
</file>

<file path=ppt/tags/tag728.xml><?xml version="1.0" encoding="utf-8"?>
<p:tagLst xmlns:p="http://schemas.openxmlformats.org/presentationml/2006/main">
  <p:tag name="THINKCELLSHAPEDONOTDELETE" val="pOs5mXz0.0k2W7LtZAdgn7w"/>
</p:tagLst>
</file>

<file path=ppt/tags/tag729.xml><?xml version="1.0" encoding="utf-8"?>
<p:tagLst xmlns:p="http://schemas.openxmlformats.org/presentationml/2006/main">
  <p:tag name="RESIZE" val="Yes"/>
  <p:tag name="THINKCELLSHAPEDONOTDELETE" val="pMii3G_7PpEC8AMHdwPgHqg"/>
</p:tagLst>
</file>

<file path=ppt/tags/tag730.xml><?xml version="1.0" encoding="utf-8"?>
<p:tagLst xmlns:p="http://schemas.openxmlformats.org/presentationml/2006/main">
  <p:tag name="THINKCELLSHAPEDONOTDELETE" val="paY8kni7xj0yjbs2ho33IcQ"/>
</p:tagLst>
</file>

<file path=ppt/tags/tag731.xml><?xml version="1.0" encoding="utf-8"?>
<p:tagLst xmlns:p="http://schemas.openxmlformats.org/presentationml/2006/main">
  <p:tag name="THINKCELLSHAPEDONOTDELETE" val="pB3kTrHPz2EC9Wc6WcjxZ4g"/>
</p:tagLst>
</file>

<file path=ppt/tags/tag732.xml><?xml version="1.0" encoding="utf-8"?>
<p:tagLst xmlns:p="http://schemas.openxmlformats.org/presentationml/2006/main">
  <p:tag name="THINKCELLSHAPEDONOTDELETE" val="p.zPtO.pONk60UhyLTnTIfw"/>
</p:tagLst>
</file>

<file path=ppt/tags/tag733.xml><?xml version="1.0" encoding="utf-8"?>
<p:tagLst xmlns:p="http://schemas.openxmlformats.org/presentationml/2006/main">
  <p:tag name="THINKCELLSHAPEDONOTDELETE" val="pcVyJ1I1_6kOoirXTcEMLlQ"/>
</p:tagLst>
</file>

<file path=ppt/tags/tag734.xml><?xml version="1.0" encoding="utf-8"?>
<p:tagLst xmlns:p="http://schemas.openxmlformats.org/presentationml/2006/main">
  <p:tag name="THINKCELLSHAPEDONOTDELETE" val="p_RTPGAOgmUaB1ObTUywZpg"/>
</p:tagLst>
</file>

<file path=ppt/tags/tag735.xml><?xml version="1.0" encoding="utf-8"?>
<p:tagLst xmlns:p="http://schemas.openxmlformats.org/presentationml/2006/main">
  <p:tag name="THINKCELLSHAPEDONOTDELETE" val="pi2C4dIPDK0iqrLzS_gNadA"/>
</p:tagLst>
</file>

<file path=ppt/tags/tag736.xml><?xml version="1.0" encoding="utf-8"?>
<p:tagLst xmlns:p="http://schemas.openxmlformats.org/presentationml/2006/main">
  <p:tag name="THINKCELLSHAPEDONOTDELETE" val="pMa.3fEI2aE.ecpaanaVkbQ"/>
</p:tagLst>
</file>

<file path=ppt/tags/tag737.xml><?xml version="1.0" encoding="utf-8"?>
<p:tagLst xmlns:p="http://schemas.openxmlformats.org/presentationml/2006/main">
  <p:tag name="THINKCELLSHAPEDONOTDELETE" val="pHMJpwH8ZVU.YYktjIyfZTw"/>
</p:tagLst>
</file>

<file path=ppt/tags/tag738.xml><?xml version="1.0" encoding="utf-8"?>
<p:tagLst xmlns:p="http://schemas.openxmlformats.org/presentationml/2006/main">
  <p:tag name="THINKCELLSHAPEDONOTDELETE" val="p8.um.olQ4Ea1XGPiGQSjRA"/>
</p:tagLst>
</file>

<file path=ppt/tags/tag739.xml><?xml version="1.0" encoding="utf-8"?>
<p:tagLst xmlns:p="http://schemas.openxmlformats.org/presentationml/2006/main">
  <p:tag name="THINKCELLSHAPEDONOTDELETE" val="phXAPpvtuLUWGYIBLdV1FnQ"/>
</p:tagLst>
</file>

<file path=ppt/tags/tag740.xml><?xml version="1.0" encoding="utf-8"?>
<p:tagLst xmlns:p="http://schemas.openxmlformats.org/presentationml/2006/main">
  <p:tag name="THINKCELLSHAPEDONOTDELETE" val="pTOMVRWLvpk2pch0TamqWxQ"/>
</p:tagLst>
</file>

<file path=ppt/tags/tag741.xml><?xml version="1.0" encoding="utf-8"?>
<p:tagLst xmlns:p="http://schemas.openxmlformats.org/presentationml/2006/main">
  <p:tag name="THINKCELLSHAPEDONOTDELETE" val="pJ9wajUllgUWqkxg8ioFBdA"/>
</p:tagLst>
</file>

<file path=ppt/tags/tag742.xml><?xml version="1.0" encoding="utf-8"?>
<p:tagLst xmlns:p="http://schemas.openxmlformats.org/presentationml/2006/main">
  <p:tag name="THINKCELLSHAPEDONOTDELETE" val="pBHFkokjEiEC1k5ZskV3rig"/>
</p:tagLst>
</file>

<file path=ppt/tags/tag743.xml><?xml version="1.0" encoding="utf-8"?>
<p:tagLst xmlns:p="http://schemas.openxmlformats.org/presentationml/2006/main">
  <p:tag name="THINKCELLSHAPEDONOTDELETE" val="pk.b6OpG5SE.h2892OkeSPw"/>
</p:tagLst>
</file>

<file path=ppt/tags/tag744.xml><?xml version="1.0" encoding="utf-8"?>
<p:tagLst xmlns:p="http://schemas.openxmlformats.org/presentationml/2006/main">
  <p:tag name="THINKCELLSHAPEDONOTDELETE" val="pSBDdYJ._Hki6u0CFH07Xqw"/>
</p:tagLst>
</file>

<file path=ppt/tags/tag745.xml><?xml version="1.0" encoding="utf-8"?>
<p:tagLst xmlns:p="http://schemas.openxmlformats.org/presentationml/2006/main">
  <p:tag name="THINKCELLSHAPEDONOTDELETE" val="prI6FSvINf0GWahl4ljsW7g"/>
</p:tagLst>
</file>

<file path=ppt/tags/tag746.xml><?xml version="1.0" encoding="utf-8"?>
<p:tagLst xmlns:p="http://schemas.openxmlformats.org/presentationml/2006/main">
  <p:tag name="THINKCELLSHAPEDONOTDELETE" val="pexvSOUqwAEKtwD4USN6lNw"/>
</p:tagLst>
</file>

<file path=ppt/tags/tag747.xml><?xml version="1.0" encoding="utf-8"?>
<p:tagLst xmlns:p="http://schemas.openxmlformats.org/presentationml/2006/main">
  <p:tag name="THINKCELLSHAPEDONOTDELETE" val="pinFuyw_TjU.FTYxTCN9zXg"/>
</p:tagLst>
</file>

<file path=ppt/tags/tag748.xml><?xml version="1.0" encoding="utf-8"?>
<p:tagLst xmlns:p="http://schemas.openxmlformats.org/presentationml/2006/main">
  <p:tag name="THINKCELLSHAPEDONOTDELETE" val="p4LEKI8Ils0mp0EmGysp3VA"/>
</p:tagLst>
</file>

<file path=ppt/tags/tag749.xml><?xml version="1.0" encoding="utf-8"?>
<p:tagLst xmlns:p="http://schemas.openxmlformats.org/presentationml/2006/main">
  <p:tag name="THINKCELLSHAPEDONOTDELETE" val="p5CIDtoTad0eNK53zzwTddA"/>
</p:tagLst>
</file>

<file path=ppt/tags/tag750.xml><?xml version="1.0" encoding="utf-8"?>
<p:tagLst xmlns:p="http://schemas.openxmlformats.org/presentationml/2006/main">
  <p:tag name="THINKCELLSHAPEDONOTDELETE" val="ppdaSHFDJuE6VB8TWHj88_A"/>
</p:tagLst>
</file>

<file path=ppt/tags/tag751.xml><?xml version="1.0" encoding="utf-8"?>
<p:tagLst xmlns:p="http://schemas.openxmlformats.org/presentationml/2006/main">
  <p:tag name="THINKCELLSHAPEDONOTDELETE" val="pLu6KCdlEnEO.QOJEPH1IZg"/>
</p:tagLst>
</file>

<file path=ppt/tags/tag752.xml><?xml version="1.0" encoding="utf-8"?>
<p:tagLst xmlns:p="http://schemas.openxmlformats.org/presentationml/2006/main">
  <p:tag name="THINKCELLSHAPEDONOTDELETE" val="py.DakcGmV0ONdMfGXRZVyQ"/>
</p:tagLst>
</file>

<file path=ppt/tags/tag753.xml><?xml version="1.0" encoding="utf-8"?>
<p:tagLst xmlns:p="http://schemas.openxmlformats.org/presentationml/2006/main">
  <p:tag name="THINKCELLSHAPEDONOTDELETE" val="pDCfKyeBTZUWvE6RQkW6yag"/>
</p:tagLst>
</file>

<file path=ppt/tags/tag754.xml><?xml version="1.0" encoding="utf-8"?>
<p:tagLst xmlns:p="http://schemas.openxmlformats.org/presentationml/2006/main">
  <p:tag name="THINKCELLSHAPEDONOTDELETE" val="pFSJPuaZdn025B0qUu6UTKw"/>
</p:tagLst>
</file>

<file path=ppt/tags/tag755.xml><?xml version="1.0" encoding="utf-8"?>
<p:tagLst xmlns:p="http://schemas.openxmlformats.org/presentationml/2006/main">
  <p:tag name="THINKCELLSHAPEDONOTDELETE" val="phzE165j2aU2noq_8VVoJxA"/>
</p:tagLst>
</file>

<file path=ppt/tags/tag756.xml><?xml version="1.0" encoding="utf-8"?>
<p:tagLst xmlns:p="http://schemas.openxmlformats.org/presentationml/2006/main">
  <p:tag name="THINKCELLSHAPEDONOTDELETE" val="pOdgDiFisWkOjqAlQCGKcIA"/>
</p:tagLst>
</file>

<file path=ppt/tags/tag757.xml><?xml version="1.0" encoding="utf-8"?>
<p:tagLst xmlns:p="http://schemas.openxmlformats.org/presentationml/2006/main">
  <p:tag name="THINKCELLSHAPEDONOTDELETE" val="pTr7cCWK6ME.gEqZtALn3dg"/>
</p:tagLst>
</file>

<file path=ppt/tags/tag758.xml><?xml version="1.0" encoding="utf-8"?>
<p:tagLst xmlns:p="http://schemas.openxmlformats.org/presentationml/2006/main">
  <p:tag name="THINKCELLSHAPEDONOTDELETE" val="pm9UZNrW6lEie3.jIeNJoxQ"/>
</p:tagLst>
</file>

<file path=ppt/tags/tag759.xml><?xml version="1.0" encoding="utf-8"?>
<p:tagLst xmlns:p="http://schemas.openxmlformats.org/presentationml/2006/main">
  <p:tag name="THINKCELLSHAPEDONOTDELETE" val="pe6mo6Vd1y0iXygW9hKf3IQ"/>
</p:tagLst>
</file>

<file path=ppt/tags/tag760.xml><?xml version="1.0" encoding="utf-8"?>
<p:tagLst xmlns:p="http://schemas.openxmlformats.org/presentationml/2006/main">
  <p:tag name="THINKCELLSHAPEDONOTDELETE" val="pTpoAEgxTU0mQauFqnsr5pQ"/>
</p:tagLst>
</file>

<file path=ppt/tags/tag761.xml><?xml version="1.0" encoding="utf-8"?>
<p:tagLst xmlns:p="http://schemas.openxmlformats.org/presentationml/2006/main">
  <p:tag name="THINKCELLSHAPEDONOTDELETE" val="pqfDiLPqNeUaYri4C9ppTKA"/>
</p:tagLst>
</file>

<file path=ppt/tags/tag762.xml><?xml version="1.0" encoding="utf-8"?>
<p:tagLst xmlns:p="http://schemas.openxmlformats.org/presentationml/2006/main">
  <p:tag name="THINKCELLSHAPEDONOTDELETE" val="pDztRlsj1CkKgR61a7W0zoA"/>
</p:tagLst>
</file>

<file path=ppt/tags/tag763.xml><?xml version="1.0" encoding="utf-8"?>
<p:tagLst xmlns:p="http://schemas.openxmlformats.org/presentationml/2006/main">
  <p:tag name="THINKCELLSHAPEDONOTDELETE" val="pQIQ4DUaGykKf7c0H.6l1Sg"/>
</p:tagLst>
</file>

<file path=ppt/tags/tag764.xml><?xml version="1.0" encoding="utf-8"?>
<p:tagLst xmlns:p="http://schemas.openxmlformats.org/presentationml/2006/main">
  <p:tag name="THINKCELLSHAPEDONOTDELETE" val="pSLofk_IjFkm1dzm7zABzVg"/>
</p:tagLst>
</file>

<file path=ppt/tags/tag765.xml><?xml version="1.0" encoding="utf-8"?>
<p:tagLst xmlns:p="http://schemas.openxmlformats.org/presentationml/2006/main">
  <p:tag name="THINKCELLSHAPEDONOTDELETE" val="pDfDfgFORa0e1_kM_NH0Exw"/>
</p:tagLst>
</file>

<file path=ppt/tags/tag766.xml><?xml version="1.0" encoding="utf-8"?>
<p:tagLst xmlns:p="http://schemas.openxmlformats.org/presentationml/2006/main">
  <p:tag name="THINKCELLSHAPEDONOTDELETE" val="pmid6ihawXkiLKYXCLU6mRg"/>
</p:tagLst>
</file>

<file path=ppt/tags/tag767.xml><?xml version="1.0" encoding="utf-8"?>
<p:tagLst xmlns:p="http://schemas.openxmlformats.org/presentationml/2006/main">
  <p:tag name="THINKCELLSHAPEDONOTDELETE" val="p2VWnpsiYEEGI4k1JEWJJEQ"/>
</p:tagLst>
</file>

<file path=ppt/tags/tag768.xml><?xml version="1.0" encoding="utf-8"?>
<p:tagLst xmlns:p="http://schemas.openxmlformats.org/presentationml/2006/main">
  <p:tag name="THINKCELLSHAPEDONOTDELETE" val="pqgBtt1B.t0yNIRQ4VuoE8w"/>
</p:tagLst>
</file>

<file path=ppt/tags/tag769.xml><?xml version="1.0" encoding="utf-8"?>
<p:tagLst xmlns:p="http://schemas.openxmlformats.org/presentationml/2006/main">
  <p:tag name="THINKCELLSHAPEDONOTDELETE" val="pIEo_TyrRQECO._HBJ0o_XQ"/>
</p:tagLst>
</file>

<file path=ppt/tags/tag770.xml><?xml version="1.0" encoding="utf-8"?>
<p:tagLst xmlns:p="http://schemas.openxmlformats.org/presentationml/2006/main">
  <p:tag name="THINKCELLSHAPEDONOTDELETE" val="ppFAcVvRuJ0CorvJuuq0MSQ"/>
</p:tagLst>
</file>

<file path=ppt/tags/tag771.xml><?xml version="1.0" encoding="utf-8"?>
<p:tagLst xmlns:p="http://schemas.openxmlformats.org/presentationml/2006/main">
  <p:tag name="THINKCELLSHAPEDONOTDELETE" val="p5rcSMGGVFUuYd9SRr9ZmQg"/>
</p:tagLst>
</file>

<file path=ppt/tags/tag772.xml><?xml version="1.0" encoding="utf-8"?>
<p:tagLst xmlns:p="http://schemas.openxmlformats.org/presentationml/2006/main">
  <p:tag name="THINKCELLSHAPEDONOTDELETE" val="p8Snskv1ei0qNIVyn0as36A"/>
</p:tagLst>
</file>

<file path=ppt/tags/tag773.xml><?xml version="1.0" encoding="utf-8"?>
<p:tagLst xmlns:p="http://schemas.openxmlformats.org/presentationml/2006/main">
  <p:tag name="THINKCELLSHAPEDONOTDELETE" val="p0NwWbyWO2kKQZ_qnHxzq_A"/>
</p:tagLst>
</file>

<file path=ppt/tags/tag774.xml><?xml version="1.0" encoding="utf-8"?>
<p:tagLst xmlns:p="http://schemas.openxmlformats.org/presentationml/2006/main">
  <p:tag name="RESIZE" val="Yes"/>
  <p:tag name="THINKCELLSHAPEDONOTDELETE" val="pdobCmc81CkGPzyfVHUY57Q"/>
</p:tagLst>
</file>

<file path=ppt/tags/tag775.xml><?xml version="1.0" encoding="utf-8"?>
<p:tagLst xmlns:p="http://schemas.openxmlformats.org/presentationml/2006/main">
  <p:tag name="THINKCELLSHAPEDONOTDELETE" val="pgwDz5DWmcECbYWWj5OZ_bg"/>
</p:tagLst>
</file>

<file path=ppt/tags/tag776.xml><?xml version="1.0" encoding="utf-8"?>
<p:tagLst xmlns:p="http://schemas.openxmlformats.org/presentationml/2006/main">
  <p:tag name="THINKCELLSHAPEDONOTDELETE" val="p1XptV1ZAGUqaT.oAEtwrMQ"/>
</p:tagLst>
</file>

<file path=ppt/tags/tag777.xml><?xml version="1.0" encoding="utf-8"?>
<p:tagLst xmlns:p="http://schemas.openxmlformats.org/presentationml/2006/main">
  <p:tag name="RESIZE" val="Yes"/>
  <p:tag name="THINKCELLSHAPEDONOTDELETE" val="phL8TCTRZPECiQyv6iJB46Q"/>
</p:tagLst>
</file>

<file path=ppt/tags/tag778.xml><?xml version="1.0" encoding="utf-8"?>
<p:tagLst xmlns:p="http://schemas.openxmlformats.org/presentationml/2006/main">
  <p:tag name="THINKCELLSHAPEDONOTDELETE" val="pWZ7OnBadGEqFkJtQbScqjA"/>
</p:tagLst>
</file>

<file path=ppt/tags/tag779.xml><?xml version="1.0" encoding="utf-8"?>
<p:tagLst xmlns:p="http://schemas.openxmlformats.org/presentationml/2006/main">
  <p:tag name="THINKCELLSHAPEDONOTDELETE" val="pqya8kmpLe0GUqMYclmLS5g"/>
</p:tagLst>
</file>

<file path=ppt/tags/tag780.xml><?xml version="1.0" encoding="utf-8"?>
<p:tagLst xmlns:p="http://schemas.openxmlformats.org/presentationml/2006/main">
  <p:tag name="RESIZE" val="Yes"/>
  <p:tag name="THINKCELLSHAPEDONOTDELETE" val="p.xC3xMTP7U6LjXoBeK73Lw"/>
</p:tagLst>
</file>

<file path=ppt/tags/tag781.xml><?xml version="1.0" encoding="utf-8"?>
<p:tagLst xmlns:p="http://schemas.openxmlformats.org/presentationml/2006/main">
  <p:tag name="THINKCELLSHAPEDONOTDELETE" val="pGWGjRiM2HUyPEJHThFFc3Q"/>
</p:tagLst>
</file>

<file path=ppt/tags/tag782.xml><?xml version="1.0" encoding="utf-8"?>
<p:tagLst xmlns:p="http://schemas.openxmlformats.org/presentationml/2006/main">
  <p:tag name="THINKCELLSHAPEDONOTDELETE" val="pYz9YPKevZUqq5Cxo85IKeg"/>
</p:tagLst>
</file>

<file path=ppt/tags/tag783.xml><?xml version="1.0" encoding="utf-8"?>
<p:tagLst xmlns:p="http://schemas.openxmlformats.org/presentationml/2006/main">
  <p:tag name="RESIZE" val="Yes"/>
  <p:tag name="THINKCELLSHAPEDONOTDELETE" val="pPbza5MNcQESkrp4ArXzO8A"/>
</p:tagLst>
</file>

<file path=ppt/tags/tag784.xml><?xml version="1.0" encoding="utf-8"?>
<p:tagLst xmlns:p="http://schemas.openxmlformats.org/presentationml/2006/main">
  <p:tag name="THINKCELLSHAPEDONOTDELETE" val="pGWGjRiM2HUyPEJHThFFc3Q"/>
</p:tagLst>
</file>

<file path=ppt/tags/tag785.xml><?xml version="1.0" encoding="utf-8"?>
<p:tagLst xmlns:p="http://schemas.openxmlformats.org/presentationml/2006/main">
  <p:tag name="THINKCELLSHAPEDONOTDELETE" val="pPQZ1rk.x2Ei8P7sMleat_A"/>
</p:tagLst>
</file>

<file path=ppt/tags/tag786.xml><?xml version="1.0" encoding="utf-8"?>
<p:tagLst xmlns:p="http://schemas.openxmlformats.org/presentationml/2006/main">
  <p:tag name="THINKCELLSHAPEDONOTDELETE" val="pqya8kmpLe0GUqMYclmLS5g"/>
</p:tagLst>
</file>

<file path=ppt/tags/tag787.xml><?xml version="1.0" encoding="utf-8"?>
<p:tagLst xmlns:p="http://schemas.openxmlformats.org/presentationml/2006/main">
  <p:tag name="RESIZE" val="Yes"/>
  <p:tag name="THINKCELLSHAPEDONOTDELETE" val="p.xC3xMTP7U6LjXoBeK73Lw"/>
</p:tagLst>
</file>

<file path=ppt/tags/tag788.xml><?xml version="1.0" encoding="utf-8"?>
<p:tagLst xmlns:p="http://schemas.openxmlformats.org/presentationml/2006/main">
  <p:tag name="THINKCELLSHAPEDONOTDELETE" val="pGWGjRiM2HUyPEJHThFFc3Q"/>
</p:tagLst>
</file>

<file path=ppt/tags/tag789.xml><?xml version="1.0" encoding="utf-8"?>
<p:tagLst xmlns:p="http://schemas.openxmlformats.org/presentationml/2006/main">
  <p:tag name="THINKCELLSHAPEDONOTDELETE" val="pGWGjRiM2HUyPEJHThFFc3Q"/>
</p:tagLst>
</file>

<file path=ppt/tags/tag790.xml><?xml version="1.0" encoding="utf-8"?>
<p:tagLst xmlns:p="http://schemas.openxmlformats.org/presentationml/2006/main">
  <p:tag name="THINKCELLSHAPEDONOTDELETE" val="pGWGjRiM2HUyPEJHThFFc3Q"/>
</p:tagLst>
</file>

<file path=ppt/tags/tag791.xml><?xml version="1.0" encoding="utf-8"?>
<p:tagLst xmlns:p="http://schemas.openxmlformats.org/presentationml/2006/main">
  <p:tag name="THINKCELLSHAPEDONOTDELETE" val="pJN61AAbZwkG7aE3EgjDixA"/>
</p:tagLst>
</file>

<file path=ppt/tags/tag792.xml><?xml version="1.0" encoding="utf-8"?>
<p:tagLst xmlns:p="http://schemas.openxmlformats.org/presentationml/2006/main">
  <p:tag name="THINKCELLSHAPEDONOTDELETE" val="p6GQn.g0ytE2PoemLf7KTZA"/>
</p:tagLst>
</file>

<file path=ppt/tags/tag793.xml><?xml version="1.0" encoding="utf-8"?>
<p:tagLst xmlns:p="http://schemas.openxmlformats.org/presentationml/2006/main">
  <p:tag name="THINKCELLSHAPEDONOTDELETE" val="py7WKVslxMkix.yM418sQhg"/>
</p:tagLst>
</file>

<file path=ppt/tags/tag794.xml><?xml version="1.0" encoding="utf-8"?>
<p:tagLst xmlns:p="http://schemas.openxmlformats.org/presentationml/2006/main">
  <p:tag name="THINKCELLSHAPEDONOTDELETE" val="pK_m7zJns5USIVdkp_vr5Vw"/>
</p:tagLst>
</file>

<file path=ppt/tags/tag795.xml><?xml version="1.0" encoding="utf-8"?>
<p:tagLst xmlns:p="http://schemas.openxmlformats.org/presentationml/2006/main">
  <p:tag name="THINKCELLSHAPEDONOTDELETE" val="pPnZ8I3PJgE6YiYn8rz_fgw"/>
</p:tagLst>
</file>

<file path=ppt/tags/tag796.xml><?xml version="1.0" encoding="utf-8"?>
<p:tagLst xmlns:p="http://schemas.openxmlformats.org/presentationml/2006/main">
  <p:tag name="THINKCELLSHAPEDONOTDELETE" val="pDV4oV39B60O9OrucGucwqw"/>
</p:tagLst>
</file>

<file path=ppt/tags/tag797.xml><?xml version="1.0" encoding="utf-8"?>
<p:tagLst xmlns:p="http://schemas.openxmlformats.org/presentationml/2006/main">
  <p:tag name="THINKCELLSHAPEDONOTDELETE" val="pLgGtnGvJf0akDduhgnUn1Q"/>
</p:tagLst>
</file>

<file path=ppt/tags/tag798.xml><?xml version="1.0" encoding="utf-8"?>
<p:tagLst xmlns:p="http://schemas.openxmlformats.org/presentationml/2006/main">
  <p:tag name="RESIZE" val="Yes"/>
  <p:tag name="THINKCELLSHAPEDONOTDELETE" val="pMii3G_7PpEC8AMHdwPgHqg"/>
</p:tagLst>
</file>

<file path=ppt/tags/tag799.xml><?xml version="1.0" encoding="utf-8"?>
<p:tagLst xmlns:p="http://schemas.openxmlformats.org/presentationml/2006/main">
  <p:tag name="THINKCELLSHAPEDONOTDELETE" val="p.eN0OT.48kWfcbRF1N_3YA"/>
</p:tagLst>
</file>

<file path=ppt/tags/tag800.xml><?xml version="1.0" encoding="utf-8"?>
<p:tagLst xmlns:p="http://schemas.openxmlformats.org/presentationml/2006/main">
  <p:tag name="THINKCELLSHAPEDONOTDELETE" val="p5yThNgSMuUyUH2YxU6LJ4w"/>
</p:tagLst>
</file>

<file path=ppt/tags/tag801.xml><?xml version="1.0" encoding="utf-8"?>
<p:tagLst xmlns:p="http://schemas.openxmlformats.org/presentationml/2006/main">
  <p:tag name="THINKCELLSHAPEDONOTDELETE" val="pqE_tl6GJok.jJqwXKhqlBw"/>
</p:tagLst>
</file>

<file path=ppt/tags/tag802.xml><?xml version="1.0" encoding="utf-8"?>
<p:tagLst xmlns:p="http://schemas.openxmlformats.org/presentationml/2006/main">
  <p:tag name="RESIZE" val="Yes"/>
  <p:tag name="THINKCELLSHAPEDONOTDELETE" val="pU7V4e8CTCE6udxNerE0FWg"/>
</p:tagLst>
</file>

<file path=ppt/tags/tag803.xml><?xml version="1.0" encoding="utf-8"?>
<p:tagLst xmlns:p="http://schemas.openxmlformats.org/presentationml/2006/main">
  <p:tag name="THINKCELLSHAPEDONOTDELETE" val="pZOqpck8Nh0uObsOLEx.i.g"/>
</p:tagLst>
</file>

<file path=ppt/tags/tag804.xml><?xml version="1.0" encoding="utf-8"?>
<p:tagLst xmlns:p="http://schemas.openxmlformats.org/presentationml/2006/main">
  <p:tag name="THINKCELLSHAPEDONOTDELETE" val="pxHnusFMXxUylSMICfm.l.g"/>
</p:tagLst>
</file>

<file path=ppt/tags/tag805.xml><?xml version="1.0" encoding="utf-8"?>
<p:tagLst xmlns:p="http://schemas.openxmlformats.org/presentationml/2006/main">
  <p:tag name="RESIZE" val="Yes"/>
  <p:tag name="THINKCELLSHAPEDONOTDELETE" val="prRP2OSbX9UiIp.EpHICx5A"/>
</p:tagLst>
</file>

<file path=ppt/tags/tag806.xml><?xml version="1.0" encoding="utf-8"?>
<p:tagLst xmlns:p="http://schemas.openxmlformats.org/presentationml/2006/main">
  <p:tag name="THINKCELLSHAPEDONOTDELETE" val="ppk9aO4ElpEa9kJYKqJ7pkg"/>
</p:tagLst>
</file>

<file path=ppt/tags/tag807.xml><?xml version="1.0" encoding="utf-8"?>
<p:tagLst xmlns:p="http://schemas.openxmlformats.org/presentationml/2006/main">
  <p:tag name="THINKCELLSHAPEDONOTDELETE" val="prmKif3MJMkqJCWMLf7N5mw"/>
</p:tagLst>
</file>

<file path=ppt/tags/tag808.xml><?xml version="1.0" encoding="utf-8"?>
<p:tagLst xmlns:p="http://schemas.openxmlformats.org/presentationml/2006/main">
  <p:tag name="RESIZE" val="Yes"/>
  <p:tag name="THINKCELLSHAPEDONOTDELETE" val="pFZ5bPeavG0i.qOH_TgcXIA"/>
</p:tagLst>
</file>

<file path=ppt/tags/tag809.xml><?xml version="1.0" encoding="utf-8"?>
<p:tagLst xmlns:p="http://schemas.openxmlformats.org/presentationml/2006/main">
  <p:tag name="THINKCELLSHAPEDONOTDELETE" val="p0YV9Jof700eExouBbCmC4A"/>
</p:tagLst>
</file>

<file path=ppt/tags/tag810.xml><?xml version="1.0" encoding="utf-8"?>
<p:tagLst xmlns:p="http://schemas.openxmlformats.org/presentationml/2006/main">
  <p:tag name="THINKCELLSHAPEDONOTDELETE" val="thinkcellActiveDocDoNotDelete"/>
</p:tagLst>
</file>

<file path=ppt/tags/tag811.xml><?xml version="1.0" encoding="utf-8"?>
<p:tagLst xmlns:p="http://schemas.openxmlformats.org/presentationml/2006/main">
  <p:tag name="THINKCELLSHAPEDONOTDELETE" val="pi05jPzZvrEulO2_ws2DBdA"/>
</p:tagLst>
</file>

<file path=ppt/tags/tag812.xml><?xml version="1.0" encoding="utf-8"?>
<p:tagLst xmlns:p="http://schemas.openxmlformats.org/presentationml/2006/main">
  <p:tag name="THINKCELLSHAPEDONOTDELETE" val="p0ggdml3Un0aKvoWb5WG8vw"/>
</p:tagLst>
</file>

<file path=ppt/tags/tag813.xml><?xml version="1.0" encoding="utf-8"?>
<p:tagLst xmlns:p="http://schemas.openxmlformats.org/presentationml/2006/main">
  <p:tag name="RESIZE" val="Yes"/>
</p:tagLst>
</file>

<file path=ppt/tags/tag814.xml><?xml version="1.0" encoding="utf-8"?>
<p:tagLst xmlns:p="http://schemas.openxmlformats.org/presentationml/2006/main">
  <p:tag name="THINKCELLSHAPEDONOTDELETE" val="pNmQrKhcn8UedNiSJOSh.hw"/>
</p:tagLst>
</file>

<file path=ppt/tags/tag815.xml><?xml version="1.0" encoding="utf-8"?>
<p:tagLst xmlns:p="http://schemas.openxmlformats.org/presentationml/2006/main">
  <p:tag name="THINKCELLSHAPEDONOTDELETE" val="pLnUQNnRgtEClOJ1ZbavReQ"/>
</p:tagLst>
</file>

<file path=ppt/tags/tag816.xml><?xml version="1.0" encoding="utf-8"?>
<p:tagLst xmlns:p="http://schemas.openxmlformats.org/presentationml/2006/main">
  <p:tag name="THINKCELLSHAPEDONOTDELETE" val="pF83isRfrTEiAz2lEn24jJg"/>
</p:tagLst>
</file>

<file path=ppt/tags/tag817.xml><?xml version="1.0" encoding="utf-8"?>
<p:tagLst xmlns:p="http://schemas.openxmlformats.org/presentationml/2006/main">
  <p:tag name="THINKCELLSHAPEDONOTDELETE" val="pRHHJa823HE60C9Ll7zJpKQ"/>
</p:tagLst>
</file>

<file path=ppt/tags/tag818.xml><?xml version="1.0" encoding="utf-8"?>
<p:tagLst xmlns:p="http://schemas.openxmlformats.org/presentationml/2006/main">
  <p:tag name="THINKCELLSHAPEDONOTDELETE" val="p_qkIIBg6ZUmx0FR5zRwpTQ"/>
</p:tagLst>
</file>

<file path=ppt/tags/tag819.xml><?xml version="1.0" encoding="utf-8"?>
<p:tagLst xmlns:p="http://schemas.openxmlformats.org/presentationml/2006/main">
  <p:tag name="THINKCELLSHAPEDONOTDELETE" val="p7dNa5ZRvq02OVdy29cU93w"/>
</p:tagLst>
</file>

<file path=ppt/tags/tag820.xml><?xml version="1.0" encoding="utf-8"?>
<p:tagLst xmlns:p="http://schemas.openxmlformats.org/presentationml/2006/main">
  <p:tag name="NAME" val="ArrowText"/>
  <p:tag name="THINKCELLSHAPEDONOTDELETE" val="p3FPWnQUc6EaZeAsaGv1b4g"/>
</p:tagLst>
</file>

<file path=ppt/tags/tag821.xml><?xml version="1.0" encoding="utf-8"?>
<p:tagLst xmlns:p="http://schemas.openxmlformats.org/presentationml/2006/main">
  <p:tag name="THINKCELLSHAPEDONOTDELETE" val="pQxevJYTfckm6wU5TV9J1fA"/>
</p:tagLst>
</file>

<file path=ppt/tags/tag822.xml><?xml version="1.0" encoding="utf-8"?>
<p:tagLst xmlns:p="http://schemas.openxmlformats.org/presentationml/2006/main">
  <p:tag name="THINKCELLSHAPEDONOTDELETE" val="pKnyobe06B02ZDDW680GtUA"/>
</p:tagLst>
</file>

<file path=ppt/tags/tag823.xml><?xml version="1.0" encoding="utf-8"?>
<p:tagLst xmlns:p="http://schemas.openxmlformats.org/presentationml/2006/main">
  <p:tag name="RESIZE" val="Yes"/>
  <p:tag name="THINKCELLSHAPEDONOTDELETE" val="py_L4a06nPkypUUbDFzM9sg"/>
</p:tagLst>
</file>

<file path=ppt/tags/tag824.xml><?xml version="1.0" encoding="utf-8"?>
<p:tagLst xmlns:p="http://schemas.openxmlformats.org/presentationml/2006/main">
  <p:tag name="THINKCELLSHAPEDONOTDELETE" val="pRlP..1SEmUahTtdFyoJZNQ"/>
  <p:tag name="RESIZE" val="Yes"/>
</p:tagLst>
</file>

<file path=ppt/tags/tag825.xml><?xml version="1.0" encoding="utf-8"?>
<p:tagLst xmlns:p="http://schemas.openxmlformats.org/presentationml/2006/main">
  <p:tag name="THINKCELLSHAPEDONOTDELETE" val="p6AqdQZBPIkeitoqcVlPyHw"/>
</p:tagLst>
</file>

<file path=ppt/tags/tag826.xml><?xml version="1.0" encoding="utf-8"?>
<p:tagLst xmlns:p="http://schemas.openxmlformats.org/presentationml/2006/main">
  <p:tag name="THINKCELLSHAPEDONOTDELETE" val="p3b5eO1eOOU2IEXe_TORQDA"/>
</p:tagLst>
</file>

<file path=ppt/tags/tag827.xml><?xml version="1.0" encoding="utf-8"?>
<p:tagLst xmlns:p="http://schemas.openxmlformats.org/presentationml/2006/main">
  <p:tag name="THINKCELLSHAPEDONOTDELETE" val="pp2Go2YzBaUOr_vK44UoShQ"/>
</p:tagLst>
</file>

<file path=ppt/tags/tag828.xml><?xml version="1.0" encoding="utf-8"?>
<p:tagLst xmlns:p="http://schemas.openxmlformats.org/presentationml/2006/main">
  <p:tag name="THINKCELLSHAPEDONOTDELETE" val="pECaQu7Em2ESzjNxeVJEYZQ"/>
</p:tagLst>
</file>

<file path=ppt/tags/tag829.xml><?xml version="1.0" encoding="utf-8"?>
<p:tagLst xmlns:p="http://schemas.openxmlformats.org/presentationml/2006/main">
  <p:tag name="THINKCELLSHAPEDONOTDELETE" val="p9fUyP9tRSk2EUk8d_3xU3A"/>
</p:tagLst>
</file>

<file path=ppt/tags/tag830.xml><?xml version="1.0" encoding="utf-8"?>
<p:tagLst xmlns:p="http://schemas.openxmlformats.org/presentationml/2006/main">
  <p:tag name="THINKCELLSHAPEDONOTDELETE" val="p2KPmNC_DqESwcuaFfcHcZw"/>
</p:tagLst>
</file>

<file path=ppt/tags/tag831.xml><?xml version="1.0" encoding="utf-8"?>
<p:tagLst xmlns:p="http://schemas.openxmlformats.org/presentationml/2006/main">
  <p:tag name="THINKCELLSHAPEDONOTDELETE" val="pGAbdXxdNMEaYiMh1T03x5w"/>
</p:tagLst>
</file>

<file path=ppt/tags/tag832.xml><?xml version="1.0" encoding="utf-8"?>
<p:tagLst xmlns:p="http://schemas.openxmlformats.org/presentationml/2006/main">
  <p:tag name="THINKCELLSHAPEDONOTDELETE" val="pForg_GGdv0yPW3KQQ0ZE7Q"/>
</p:tagLst>
</file>

<file path=ppt/tags/tag833.xml><?xml version="1.0" encoding="utf-8"?>
<p:tagLst xmlns:p="http://schemas.openxmlformats.org/presentationml/2006/main">
  <p:tag name="THINKCELLSHAPEDONOTDELETE" val="thinkcellActiveDocDoNotDelete"/>
  <p:tag name="THINKCELLSTATEDONOTDELETE" val="Spdr8WckCka_Jt0jkQSYTg"/>
</p:tagLst>
</file>

<file path=ppt/tags/tag834.xml><?xml version="1.0" encoding="utf-8"?>
<p:tagLst xmlns:p="http://schemas.openxmlformats.org/presentationml/2006/main">
  <p:tag name="THINKCELLSHAPEDONOTDELETE" val="tmXDlVtgVN0OfSB7sVzWKlg"/>
</p:tagLst>
</file>

<file path=ppt/tags/tag835.xml><?xml version="1.0" encoding="utf-8"?>
<p:tagLst xmlns:p="http://schemas.openxmlformats.org/presentationml/2006/main">
  <p:tag name="NAME" val="SingleBoatShape"/>
</p:tagLst>
</file>

<file path=ppt/tags/tag836.xml><?xml version="1.0" encoding="utf-8"?>
<p:tagLst xmlns:p="http://schemas.openxmlformats.org/presentationml/2006/main">
  <p:tag name="NAME" val="SingleBoatText"/>
</p:tagLst>
</file>

<file path=ppt/tags/tag837.xml><?xml version="1.0" encoding="utf-8"?>
<p:tagLst xmlns:p="http://schemas.openxmlformats.org/presentationml/2006/main">
  <p:tag name="THINKCELLSHAPEDONOTDELETE" val="p2ySssbdpV0KBhu7LKCZNKA"/>
</p:tagLst>
</file>

<file path=ppt/tags/tag838.xml><?xml version="1.0" encoding="utf-8"?>
<p:tagLst xmlns:p="http://schemas.openxmlformats.org/presentationml/2006/main">
  <p:tag name="NAME" val="SingleBoatShape"/>
</p:tagLst>
</file>

<file path=ppt/tags/tag839.xml><?xml version="1.0" encoding="utf-8"?>
<p:tagLst xmlns:p="http://schemas.openxmlformats.org/presentationml/2006/main">
  <p:tag name="NAME" val="SingleBoatText"/>
</p:tagLst>
</file>

<file path=ppt/tags/tag840.xml><?xml version="1.0" encoding="utf-8"?>
<p:tagLst xmlns:p="http://schemas.openxmlformats.org/presentationml/2006/main">
  <p:tag name="NAME" val="SingleBoatShape"/>
</p:tagLst>
</file>

<file path=ppt/tags/tag841.xml><?xml version="1.0" encoding="utf-8"?>
<p:tagLst xmlns:p="http://schemas.openxmlformats.org/presentationml/2006/main">
  <p:tag name="NAME" val="SingleBoatText"/>
</p:tagLst>
</file>

<file path=ppt/tags/tag842.xml><?xml version="1.0" encoding="utf-8"?>
<p:tagLst xmlns:p="http://schemas.openxmlformats.org/presentationml/2006/main">
  <p:tag name="RESIZE" val="Yes"/>
</p:tagLst>
</file>

<file path=ppt/tags/tag843.xml><?xml version="1.0" encoding="utf-8"?>
<p:tagLst xmlns:p="http://schemas.openxmlformats.org/presentationml/2006/main">
  <p:tag name="RESIZE" val="Yes"/>
  <p:tag name="THINKCELLSHAPEDONOTDELETE" val="pCyPy5mY2jEqsIxpU4K1OtA"/>
</p:tagLst>
</file>

<file path=ppt/tags/tag844.xml><?xml version="1.0" encoding="utf-8"?>
<p:tagLst xmlns:p="http://schemas.openxmlformats.org/presentationml/2006/main">
  <p:tag name="RESIZE" val="Yes"/>
  <p:tag name="THINKCELLSHAPEDONOTDELETE" val="pGGPC..lV5k.5Wqlh46L9ow"/>
</p:tagLst>
</file>

<file path=ppt/tags/tag845.xml><?xml version="1.0" encoding="utf-8"?>
<p:tagLst xmlns:p="http://schemas.openxmlformats.org/presentationml/2006/main">
  <p:tag name="RESIZE" val="Yes"/>
  <p:tag name="THINKCELLSHAPEDONOTDELETE" val="px3U.lkd1fEOLdsMY9mZwmg"/>
</p:tagLst>
</file>

<file path=ppt/tags/tag846.xml><?xml version="1.0" encoding="utf-8"?>
<p:tagLst xmlns:p="http://schemas.openxmlformats.org/presentationml/2006/main">
  <p:tag name="RESIZE" val="Yes"/>
  <p:tag name="THINKCELLSHAPEDONOTDELETE" val="pxdw18SJ2lk.hf5ic81xBxQ"/>
</p:tagLst>
</file>

<file path=ppt/tags/tag847.xml><?xml version="1.0" encoding="utf-8"?>
<p:tagLst xmlns:p="http://schemas.openxmlformats.org/presentationml/2006/main">
  <p:tag name="THINKCELLSHAPEDONOTDELETE" val="pOcU7_MNDXE.u2OfX_jTlgw"/>
</p:tagLst>
</file>

<file path=ppt/tags/tag848.xml><?xml version="1.0" encoding="utf-8"?>
<p:tagLst xmlns:p="http://schemas.openxmlformats.org/presentationml/2006/main">
  <p:tag name="RESIZE" val="Yes"/>
  <p:tag name="THINKCELLSHAPEDONOTDELETE" val="py_L4a06nPkypUUbDFzM9sg"/>
</p:tagLst>
</file>

<file path=ppt/tags/tag849.xml><?xml version="1.0" encoding="utf-8"?>
<p:tagLst xmlns:p="http://schemas.openxmlformats.org/presentationml/2006/main">
  <p:tag name="THINKCELLSHAPEDONOTDELETE" val="thinkcellActiveDocDoNotDelete"/>
  <p:tag name="THINKCELLSTATEDONOTDELETE" val="wpurybmenEu_SpKzbq1ncg"/>
</p:tagLst>
</file>

<file path=ppt/tags/tag850.xml><?xml version="1.0" encoding="utf-8"?>
<p:tagLst xmlns:p="http://schemas.openxmlformats.org/presentationml/2006/main">
  <p:tag name="RESIZE" val="Yes"/>
</p:tagLst>
</file>

<file path=ppt/tags/tag851.xml><?xml version="1.0" encoding="utf-8"?>
<p:tagLst xmlns:p="http://schemas.openxmlformats.org/presentationml/2006/main">
  <p:tag name="RESIZE" val="Yes"/>
  <p:tag name="THINKCELLSHAPEDONOTDELETE" val="pefhwxTIQFEqABo3W1vyA3w"/>
</p:tagLst>
</file>

<file path=ppt/tags/tag852.xml><?xml version="1.0" encoding="utf-8"?>
<p:tagLst xmlns:p="http://schemas.openxmlformats.org/presentationml/2006/main">
  <p:tag name="THINKCELLSHAPEDONOTDELETE" val="pdLU62MMUbUS15HoVdMWh7A"/>
</p:tagLst>
</file>

<file path=ppt/tags/tag853.xml><?xml version="1.0" encoding="utf-8"?>
<p:tagLst xmlns:p="http://schemas.openxmlformats.org/presentationml/2006/main">
  <p:tag name="THINKCELLSHAPEDONOTDELETE" val="p5yThNgSMuUyUH2YxU6LJ4w"/>
</p:tagLst>
</file>

<file path=ppt/tags/tag854.xml><?xml version="1.0" encoding="utf-8"?>
<p:tagLst xmlns:p="http://schemas.openxmlformats.org/presentationml/2006/main">
  <p:tag name="THINKCELLSHAPEDONOTDELETE" val="pqE_tl6GJok.jJqwXKhqlBw"/>
</p:tagLst>
</file>

<file path=ppt/tags/tag855.xml><?xml version="1.0" encoding="utf-8"?>
<p:tagLst xmlns:p="http://schemas.openxmlformats.org/presentationml/2006/main">
  <p:tag name="RESIZE" val="Yes"/>
  <p:tag name="THINKCELLSHAPEDONOTDELETE" val="pU7V4e8CTCE6udxNerE0FWg"/>
</p:tagLst>
</file>

<file path=ppt/tags/tag856.xml><?xml version="1.0" encoding="utf-8"?>
<p:tagLst xmlns:p="http://schemas.openxmlformats.org/presentationml/2006/main">
  <p:tag name="THINKCELLSHAPEDONOTDELETE" val="pZOqpck8Nh0uObsOLEx.i.g"/>
</p:tagLst>
</file>

<file path=ppt/tags/tag857.xml><?xml version="1.0" encoding="utf-8"?>
<p:tagLst xmlns:p="http://schemas.openxmlformats.org/presentationml/2006/main">
  <p:tag name="THINKCELLSHAPEDONOTDELETE" val="pxHnusFMXxUylSMICfm.l.g"/>
</p:tagLst>
</file>

<file path=ppt/tags/tag858.xml><?xml version="1.0" encoding="utf-8"?>
<p:tagLst xmlns:p="http://schemas.openxmlformats.org/presentationml/2006/main">
  <p:tag name="RESIZE" val="Yes"/>
  <p:tag name="THINKCELLSHAPEDONOTDELETE" val="prRP2OSbX9UiIp.EpHICx5A"/>
</p:tagLst>
</file>

<file path=ppt/tags/tag859.xml><?xml version="1.0" encoding="utf-8"?>
<p:tagLst xmlns:p="http://schemas.openxmlformats.org/presentationml/2006/main">
  <p:tag name="THINKCELLSHAPEDONOTDELETE" val="ppk9aO4ElpEa9kJYKqJ7pkg"/>
</p:tagLst>
</file>

<file path=ppt/tags/tag860.xml><?xml version="1.0" encoding="utf-8"?>
<p:tagLst xmlns:p="http://schemas.openxmlformats.org/presentationml/2006/main">
  <p:tag name="THINKCELLSHAPEDONOTDELETE" val="prmKif3MJMkqJCWMLf7N5mw"/>
</p:tagLst>
</file>

<file path=ppt/tags/tag861.xml><?xml version="1.0" encoding="utf-8"?>
<p:tagLst xmlns:p="http://schemas.openxmlformats.org/presentationml/2006/main">
  <p:tag name="RESIZE" val="Yes"/>
  <p:tag name="THINKCELLSHAPEDONOTDELETE" val="pFZ5bPeavG0i.qOH_TgcXIA"/>
</p:tagLst>
</file>

<file path=ppt/tags/tag862.xml><?xml version="1.0" encoding="utf-8"?>
<p:tagLst xmlns:p="http://schemas.openxmlformats.org/presentationml/2006/main">
  <p:tag name="RESIZE" val="Yes"/>
  <p:tag name="THINKCELLSHAPEDONOTDELETE" val="pIJzZr6WdBUG2FO3jA0MZ0Q"/>
</p:tagLst>
</file>

<file path=ppt/tags/tag863.xml><?xml version="1.0" encoding="utf-8"?>
<p:tagLst xmlns:p="http://schemas.openxmlformats.org/presentationml/2006/main">
  <p:tag name="THINKCELLSHAPEDONOTDELETE" val="pVk3tZjZ6v0SqQU6JuD9Mpg"/>
</p:tagLst>
</file>

<file path=ppt/tags/tag864.xml><?xml version="1.0" encoding="utf-8"?>
<p:tagLst xmlns:p="http://schemas.openxmlformats.org/presentationml/2006/main">
  <p:tag name="THINKCELLSHAPEDONOTDELETE" val="pbWoqtKzljEWN2GxFAmkKeg"/>
</p:tagLst>
</file>

<file path=ppt/tags/tag865.xml><?xml version="1.0" encoding="utf-8"?>
<p:tagLst xmlns:p="http://schemas.openxmlformats.org/presentationml/2006/main">
  <p:tag name="THINKCELLSHAPEDONOTDELETE" val="pA0o1R_eNAUajZ8GHrmO8Bg"/>
</p:tagLst>
</file>

<file path=ppt/tags/tag866.xml><?xml version="1.0" encoding="utf-8"?>
<p:tagLst xmlns:p="http://schemas.openxmlformats.org/presentationml/2006/main">
  <p:tag name="THINKCELLSHAPEDONOTDELETE" val="pEKleBfKxBUyBCv4B1CGdSw"/>
</p:tagLst>
</file>

<file path=ppt/tags/tag867.xml><?xml version="1.0" encoding="utf-8"?>
<p:tagLst xmlns:p="http://schemas.openxmlformats.org/presentationml/2006/main">
  <p:tag name="THINKCELLSHAPEDONOTDELETE" val="poNkhmQdJyUmZ3Vl0BoUnHA"/>
</p:tagLst>
</file>

<file path=ppt/tags/tag868.xml><?xml version="1.0" encoding="utf-8"?>
<p:tagLst xmlns:p="http://schemas.openxmlformats.org/presentationml/2006/main">
  <p:tag name="THINKCELLSHAPEDONOTDELETE" val="pB0TxbfTKIkaO8KdAPlxmNA"/>
</p:tagLst>
</file>

<file path=ppt/tags/tag869.xml><?xml version="1.0" encoding="utf-8"?>
<p:tagLst xmlns:p="http://schemas.openxmlformats.org/presentationml/2006/main">
  <p:tag name="THINKCELLSHAPEDONOTDELETE" val="pzkEQNP2F1ESDIF_cPjU1.A"/>
</p:tagLst>
</file>

<file path=ppt/tags/tag870.xml><?xml version="1.0" encoding="utf-8"?>
<p:tagLst xmlns:p="http://schemas.openxmlformats.org/presentationml/2006/main">
  <p:tag name="THINKCELLSHAPEDONOTDELETE" val="pAGNZ0_uw9E2iH7.dZ9U8QQ"/>
</p:tagLst>
</file>

<file path=ppt/tags/tag871.xml><?xml version="1.0" encoding="utf-8"?>
<p:tagLst xmlns:p="http://schemas.openxmlformats.org/presentationml/2006/main">
  <p:tag name="THINKCELLSHAPEDONOTDELETE" val="pSHZj6LKeOUG.yeCW4OqevA"/>
</p:tagLst>
</file>

<file path=ppt/tags/tag872.xml><?xml version="1.0" encoding="utf-8"?>
<p:tagLst xmlns:p="http://schemas.openxmlformats.org/presentationml/2006/main">
  <p:tag name="THINKCELLSHAPEDONOTDELETE" val="pCRe31Z9dmEWxHPmDiZhGlw"/>
</p:tagLst>
</file>

<file path=ppt/tags/tag873.xml><?xml version="1.0" encoding="utf-8"?>
<p:tagLst xmlns:p="http://schemas.openxmlformats.org/presentationml/2006/main">
  <p:tag name="THINKCELLSHAPEDONOTDELETE" val="pEVywaZbW7EWo69YcKo1dkw"/>
</p:tagLst>
</file>

<file path=ppt/tags/tag874.xml><?xml version="1.0" encoding="utf-8"?>
<p:tagLst xmlns:p="http://schemas.openxmlformats.org/presentationml/2006/main">
  <p:tag name="THINKCELLSHAPEDONOTDELETE" val="pNda5miR5.UqJ1oeTuVx7Gw"/>
</p:tagLst>
</file>

<file path=ppt/tags/tag875.xml><?xml version="1.0" encoding="utf-8"?>
<p:tagLst xmlns:p="http://schemas.openxmlformats.org/presentationml/2006/main">
  <p:tag name="THINKCELLSHAPEDONOTDELETE" val="pag4mNjBBME2Hq6D_KB6m6g"/>
</p:tagLst>
</file>

<file path=ppt/tags/tag876.xml><?xml version="1.0" encoding="utf-8"?>
<p:tagLst xmlns:p="http://schemas.openxmlformats.org/presentationml/2006/main">
  <p:tag name="THINKCELLSHAPEDONOTDELETE" val="pTC6K8uHzT0yzM_wLdix0Aw"/>
</p:tagLst>
</file>

<file path=ppt/tags/tag877.xml><?xml version="1.0" encoding="utf-8"?>
<p:tagLst xmlns:p="http://schemas.openxmlformats.org/presentationml/2006/main">
  <p:tag name="THINKCELLSHAPEDONOTDELETE" val="pgPpVHxLA_k2S7Sn5rSoifA"/>
</p:tagLst>
</file>

<file path=ppt/tags/tag878.xml><?xml version="1.0" encoding="utf-8"?>
<p:tagLst xmlns:p="http://schemas.openxmlformats.org/presentationml/2006/main">
  <p:tag name="THINKCELLSHAPEDONOTDELETE" val="ppZ43ZM605kaOGZguibQWog"/>
</p:tagLst>
</file>

<file path=ppt/tags/tag879.xml><?xml version="1.0" encoding="utf-8"?>
<p:tagLst xmlns:p="http://schemas.openxmlformats.org/presentationml/2006/main">
  <p:tag name="THINKCELLSHAPEDONOTDELETE" val="p6.31vdb75UiQBps0l9Hhig"/>
</p:tagLst>
</file>

<file path=ppt/tags/tag880.xml><?xml version="1.0" encoding="utf-8"?>
<p:tagLst xmlns:p="http://schemas.openxmlformats.org/presentationml/2006/main">
  <p:tag name="THINKCELLSHAPEDONOTDELETE" val="pdo9pu2m_RUObV4xBkkZfCA"/>
</p:tagLst>
</file>

<file path=ppt/tags/tag881.xml><?xml version="1.0" encoding="utf-8"?>
<p:tagLst xmlns:p="http://schemas.openxmlformats.org/presentationml/2006/main">
  <p:tag name="THINKCELLSHAPEDONOTDELETE" val="pNTREouEQrUiXGc4Otr.QjA"/>
</p:tagLst>
</file>

<file path=ppt/tags/tag882.xml><?xml version="1.0" encoding="utf-8"?>
<p:tagLst xmlns:p="http://schemas.openxmlformats.org/presentationml/2006/main">
  <p:tag name="THINKCELLSHAPEDONOTDELETE" val="pucjgGdQRzU.DjkiDh.jIgg"/>
</p:tagLst>
</file>

<file path=ppt/tags/tag883.xml><?xml version="1.0" encoding="utf-8"?>
<p:tagLst xmlns:p="http://schemas.openxmlformats.org/presentationml/2006/main">
  <p:tag name="THINKCELLSHAPEDONOTDELETE" val="piClKm6hNi02unE3MM_V7ZA"/>
</p:tagLst>
</file>

<file path=ppt/tags/tag884.xml><?xml version="1.0" encoding="utf-8"?>
<p:tagLst xmlns:p="http://schemas.openxmlformats.org/presentationml/2006/main">
  <p:tag name="THINKCELLSHAPEDONOTDELETE" val="pwUCKi2PjJ0.CppSQ8DjPHw"/>
</p:tagLst>
</file>

<file path=ppt/tags/tag885.xml><?xml version="1.0" encoding="utf-8"?>
<p:tagLst xmlns:p="http://schemas.openxmlformats.org/presentationml/2006/main">
  <p:tag name="THINKCELLSHAPEDONOTDELETE" val="pL6aSZ0OrWUm3CHeqj5RLgw"/>
</p:tagLst>
</file>

<file path=ppt/tags/tag886.xml><?xml version="1.0" encoding="utf-8"?>
<p:tagLst xmlns:p="http://schemas.openxmlformats.org/presentationml/2006/main">
  <p:tag name="THINKCELLSHAPEDONOTDELETE" val="p4oUc0fGfTkyI73i6zZ0mZw"/>
</p:tagLst>
</file>

<file path=ppt/tags/tag887.xml><?xml version="1.0" encoding="utf-8"?>
<p:tagLst xmlns:p="http://schemas.openxmlformats.org/presentationml/2006/main">
  <p:tag name="THINKCELLSHAPEDONOTDELETE" val="pqMITGbLqBUajHhFQMvw53g"/>
</p:tagLst>
</file>

<file path=ppt/tags/tag888.xml><?xml version="1.0" encoding="utf-8"?>
<p:tagLst xmlns:p="http://schemas.openxmlformats.org/presentationml/2006/main">
  <p:tag name="THINKCELLSHAPEDONOTDELETE" val="pHorS1WIA7EC.C4gBqOxdBA"/>
</p:tagLst>
</file>

<file path=ppt/tags/tag889.xml><?xml version="1.0" encoding="utf-8"?>
<p:tagLst xmlns:p="http://schemas.openxmlformats.org/presentationml/2006/main">
  <p:tag name="THINKCELLSHAPEDONOTDELETE" val="pw5dW9BVxRk22g3GRmVNJ0w"/>
</p:tagLst>
</file>

<file path=ppt/tags/tag890.xml><?xml version="1.0" encoding="utf-8"?>
<p:tagLst xmlns:p="http://schemas.openxmlformats.org/presentationml/2006/main">
  <p:tag name="THINKCELLSHAPEDONOTDELETE" val="p57YD6w435EuXQzUheiU0eA"/>
</p:tagLst>
</file>

<file path=ppt/tags/tag891.xml><?xml version="1.0" encoding="utf-8"?>
<p:tagLst xmlns:p="http://schemas.openxmlformats.org/presentationml/2006/main">
  <p:tag name="THINKCELLSHAPEDONOTDELETE" val="pqOYm_7E7L0WOMbsJRDS7WQ"/>
</p:tagLst>
</file>

<file path=ppt/tags/tag892.xml><?xml version="1.0" encoding="utf-8"?>
<p:tagLst xmlns:p="http://schemas.openxmlformats.org/presentationml/2006/main">
  <p:tag name="THINKCELLSHAPEDONOTDELETE" val="pCv60e2K9z0m0tCcbpb2w9A"/>
</p:tagLst>
</file>

<file path=ppt/tags/tag893.xml><?xml version="1.0" encoding="utf-8"?>
<p:tagLst xmlns:p="http://schemas.openxmlformats.org/presentationml/2006/main">
  <p:tag name="THINKCELLSHAPEDONOTDELETE" val="pJYDgDAmmHE6HKte.mAcuog"/>
</p:tagLst>
</file>

<file path=ppt/tags/tag894.xml><?xml version="1.0" encoding="utf-8"?>
<p:tagLst xmlns:p="http://schemas.openxmlformats.org/presentationml/2006/main">
  <p:tag name="THINKCELLSHAPEDONOTDELETE" val="py7yeo6t20U2TcVpf0USB7Q"/>
</p:tagLst>
</file>

<file path=ppt/tags/tag895.xml><?xml version="1.0" encoding="utf-8"?>
<p:tagLst xmlns:p="http://schemas.openxmlformats.org/presentationml/2006/main">
  <p:tag name="THINKCELLSHAPEDONOTDELETE" val="pcXf7u3riEU.1HK7da0RiIA"/>
</p:tagLst>
</file>

<file path=ppt/tags/tag896.xml><?xml version="1.0" encoding="utf-8"?>
<p:tagLst xmlns:p="http://schemas.openxmlformats.org/presentationml/2006/main">
  <p:tag name="THINKCELLSHAPEDONOTDELETE" val="pvWzx25mf1Ey5cMAtCideKw"/>
</p:tagLst>
</file>

<file path=ppt/tags/tag897.xml><?xml version="1.0" encoding="utf-8"?>
<p:tagLst xmlns:p="http://schemas.openxmlformats.org/presentationml/2006/main">
  <p:tag name="THINKCELLSHAPEDONOTDELETE" val="pq6St1M5SE0ODzF325dbieg"/>
</p:tagLst>
</file>

<file path=ppt/tags/tag898.xml><?xml version="1.0" encoding="utf-8"?>
<p:tagLst xmlns:p="http://schemas.openxmlformats.org/presentationml/2006/main">
  <p:tag name="THINKCELLSHAPEDONOTDELETE" val="pB6RSc0TtykaGe3akoxO.oQ"/>
</p:tagLst>
</file>

<file path=ppt/tags/tag899.xml><?xml version="1.0" encoding="utf-8"?>
<p:tagLst xmlns:p="http://schemas.openxmlformats.org/presentationml/2006/main">
  <p:tag name="THINKCELLSHAPEDONOTDELETE" val="pK4xDGTGPLkK.TQgc9Zwjgw"/>
</p:tagLst>
</file>

<file path=ppt/tags/tag900.xml><?xml version="1.0" encoding="utf-8"?>
<p:tagLst xmlns:p="http://schemas.openxmlformats.org/presentationml/2006/main">
  <p:tag name="THINKCELLSHAPEDONOTDELETE" val="py0S5U7J870y59DBkpBZkOw"/>
</p:tagLst>
</file>

<file path=ppt/tags/tag901.xml><?xml version="1.0" encoding="utf-8"?>
<p:tagLst xmlns:p="http://schemas.openxmlformats.org/presentationml/2006/main">
  <p:tag name="THINKCELLSHAPEDONOTDELETE" val="pOKera3G_00eP.TmNh96UGw"/>
</p:tagLst>
</file>

<file path=ppt/tags/tag902.xml><?xml version="1.0" encoding="utf-8"?>
<p:tagLst xmlns:p="http://schemas.openxmlformats.org/presentationml/2006/main">
  <p:tag name="THINKCELLSHAPEDONOTDELETE" val="pMaj888oSlEyX8ztmSb5a4w"/>
</p:tagLst>
</file>

<file path=ppt/tags/tag903.xml><?xml version="1.0" encoding="utf-8"?>
<p:tagLst xmlns:p="http://schemas.openxmlformats.org/presentationml/2006/main">
  <p:tag name="THINKCELLSHAPEDONOTDELETE" val="p8sc.3hgQfEyLBdRszDnlCQ"/>
</p:tagLst>
</file>

<file path=ppt/tags/tag904.xml><?xml version="1.0" encoding="utf-8"?>
<p:tagLst xmlns:p="http://schemas.openxmlformats.org/presentationml/2006/main">
  <p:tag name="THINKCELLSHAPEDONOTDELETE" val="pLhTqLAKfMkm6t8.Ly3kUEw"/>
</p:tagLst>
</file>

<file path=ppt/tags/tag905.xml><?xml version="1.0" encoding="utf-8"?>
<p:tagLst xmlns:p="http://schemas.openxmlformats.org/presentationml/2006/main">
  <p:tag name="RESIZE" val="Yes"/>
  <p:tag name="THINKCELLSHAPEDONOTDELETE" val="pDJCOpJeXxkGbVYFpKxddSA"/>
</p:tagLst>
</file>

<file path=ppt/tags/tag906.xml><?xml version="1.0" encoding="utf-8"?>
<p:tagLst xmlns:p="http://schemas.openxmlformats.org/presentationml/2006/main">
  <p:tag name="THINKCELLSHAPEDONOTDELETE" val="pGWGjRiM2HUyPEJHThFFc3Q"/>
</p:tagLst>
</file>

<file path=ppt/tags/tag907.xml><?xml version="1.0" encoding="utf-8"?>
<p:tagLst xmlns:p="http://schemas.openxmlformats.org/presentationml/2006/main">
  <p:tag name="THINKCELLSHAPEDONOTDELETE" val="pN.BgZwm.V0anNUa82uiEJA"/>
</p:tagLst>
</file>

<file path=ppt/tags/tag908.xml><?xml version="1.0" encoding="utf-8"?>
<p:tagLst xmlns:p="http://schemas.openxmlformats.org/presentationml/2006/main">
  <p:tag name="THINKCELLSHAPEDONOTDELETE" val="pqya8kmpLe0GUqMYclmLS5g"/>
</p:tagLst>
</file>

<file path=ppt/tags/tag909.xml><?xml version="1.0" encoding="utf-8"?>
<p:tagLst xmlns:p="http://schemas.openxmlformats.org/presentationml/2006/main">
  <p:tag name="RESIZE" val="Yes"/>
  <p:tag name="THINKCELLSHAPEDONOTDELETE" val="p.xC3xMTP7U6LjXoBeK73Lw"/>
</p:tagLst>
</file>

<file path=ppt/tags/tag910.xml><?xml version="1.0" encoding="utf-8"?>
<p:tagLst xmlns:p="http://schemas.openxmlformats.org/presentationml/2006/main">
  <p:tag name="THINKCELLSHAPEDONOTDELETE" val="pGWGjRiM2HUyPEJHThFFc3Q"/>
</p:tagLst>
</file>

<file path=ppt/tags/tag911.xml><?xml version="1.0" encoding="utf-8"?>
<p:tagLst xmlns:p="http://schemas.openxmlformats.org/presentationml/2006/main">
  <p:tag name="THINKCELLSHAPEDONOTDELETE" val="pGWGjRiM2HUyPEJHThFFc3Q"/>
</p:tagLst>
</file>

<file path=ppt/tags/tag912.xml><?xml version="1.0" encoding="utf-8"?>
<p:tagLst xmlns:p="http://schemas.openxmlformats.org/presentationml/2006/main">
  <p:tag name="THINKCELLSHAPEDONOTDELETE" val="pGWGjRiM2HUyPEJHThFFc3Q"/>
</p:tagLst>
</file>

<file path=ppt/tags/tag913.xml><?xml version="1.0" encoding="utf-8"?>
<p:tagLst xmlns:p="http://schemas.openxmlformats.org/presentationml/2006/main">
  <p:tag name="THINKCELLSHAPEDONOTDELETE" val="pqya8kmpLe0GUqMYclmLS5g"/>
</p:tagLst>
</file>

<file path=ppt/tags/tag914.xml><?xml version="1.0" encoding="utf-8"?>
<p:tagLst xmlns:p="http://schemas.openxmlformats.org/presentationml/2006/main">
  <p:tag name="THINKCELLSHAPEDONOTDELETE" val="pGWGjRiM2HUyPEJHThFFc3Q"/>
</p:tagLst>
</file>

<file path=ppt/tags/tag915.xml><?xml version="1.0" encoding="utf-8"?>
<p:tagLst xmlns:p="http://schemas.openxmlformats.org/presentationml/2006/main">
  <p:tag name="RESIZE" val="Yes"/>
  <p:tag name="THINKCELLSHAPEDONOTDELETE" val="pP1z6brFQz0WuVrN..pakFA"/>
</p:tagLst>
</file>

<file path=ppt/tags/tag916.xml><?xml version="1.0" encoding="utf-8"?>
<p:tagLst xmlns:p="http://schemas.openxmlformats.org/presentationml/2006/main">
  <p:tag name="THINKCELLSHAPEDONOTDELETE" val="prvAY8FGg.EawgEkXv7AxQw"/>
</p:tagLst>
</file>

<file path=ppt/tags/tag917.xml><?xml version="1.0" encoding="utf-8"?>
<p:tagLst xmlns:p="http://schemas.openxmlformats.org/presentationml/2006/main">
  <p:tag name="RESIZE" val="Yes"/>
  <p:tag name="THINKCELLSHAPEDONOTDELETE" val="pP1z6brFQz0WuVrN..pakFA"/>
</p:tagLst>
</file>

<file path=ppt/tags/tag918.xml><?xml version="1.0" encoding="utf-8"?>
<p:tagLst xmlns:p="http://schemas.openxmlformats.org/presentationml/2006/main">
  <p:tag name="THINKCELLSHAPEDONOTDELETE" val="pdc4aQrVBe0GajTjX1ozOFA"/>
</p:tagLst>
</file>

<file path=ppt/tags/tag919.xml><?xml version="1.0" encoding="utf-8"?>
<p:tagLst xmlns:p="http://schemas.openxmlformats.org/presentationml/2006/main">
  <p:tag name="RESIZE" val="Yes"/>
  <p:tag name="THINKCELLSHAPEDONOTDELETE" val="py_L4a06nPkypUUbDFzM9sg"/>
</p:tagLst>
</file>

<file path=ppt/tags/tag920.xml><?xml version="1.0" encoding="utf-8"?>
<p:tagLst xmlns:p="http://schemas.openxmlformats.org/presentationml/2006/main">
  <p:tag name="THINKCELLSHAPEDONOTDELETE" val="thinkcellActiveDocDoNotDelete"/>
</p:tagLst>
</file>

<file path=ppt/tags/tag921.xml><?xml version="1.0" encoding="utf-8"?>
<p:tagLst xmlns:p="http://schemas.openxmlformats.org/presentationml/2006/main">
  <p:tag name="THINKCELLSHAPEDONOTDELETE" val="puZvIJnFxz0mA08bMh1XZRA"/>
</p:tagLst>
</file>

<file path=ppt/tags/tag922.xml><?xml version="1.0" encoding="utf-8"?>
<p:tagLst xmlns:p="http://schemas.openxmlformats.org/presentationml/2006/main">
  <p:tag name="THINKCELLSHAPEDONOTDELETE" val="pIS2.IJLzm0CaQofzJpKW0Q"/>
</p:tagLst>
</file>

<file path=ppt/tags/tag923.xml><?xml version="1.0" encoding="utf-8"?>
<p:tagLst xmlns:p="http://schemas.openxmlformats.org/presentationml/2006/main">
  <p:tag name="THINKCELLSHAPEDONOTDELETE" val="pIzIBOCAS_E6ixBe7tetTTA"/>
</p:tagLst>
</file>

<file path=ppt/tags/tag924.xml><?xml version="1.0" encoding="utf-8"?>
<p:tagLst xmlns:p="http://schemas.openxmlformats.org/presentationml/2006/main">
  <p:tag name="THINKCELLSHAPEDONOTDELETE" val="pZvj35AbzmEyTkGLh8rZUyg"/>
  <p:tag name="RESIZE" val="Yes"/>
</p:tagLst>
</file>

<file path=ppt/tags/tag925.xml><?xml version="1.0" encoding="utf-8"?>
<p:tagLst xmlns:p="http://schemas.openxmlformats.org/presentationml/2006/main">
  <p:tag name="THINKCELLSHAPEDONOTDELETE" val="pDO6QWYm8OU.17eQYxQ1wIw"/>
</p:tagLst>
</file>

<file path=ppt/tags/tag926.xml><?xml version="1.0" encoding="utf-8"?>
<p:tagLst xmlns:p="http://schemas.openxmlformats.org/presentationml/2006/main">
  <p:tag name="THINKCELLSHAPEDONOTDELETE" val="pZWby0VuVNUWIr19w32XHxA"/>
</p:tagLst>
</file>

<file path=ppt/tags/tag927.xml><?xml version="1.0" encoding="utf-8"?>
<p:tagLst xmlns:p="http://schemas.openxmlformats.org/presentationml/2006/main">
  <p:tag name="THINKCELLSHAPEDONOTDELETE" val="pNjcj3exWEkelLjyFY4lqKg"/>
</p:tagLst>
</file>

<file path=ppt/tags/tag928.xml><?xml version="1.0" encoding="utf-8"?>
<p:tagLst xmlns:p="http://schemas.openxmlformats.org/presentationml/2006/main">
  <p:tag name="THINKCELLSHAPEDONOTDELETE" val="p01lPFoDFZkOv6a9h6RdJlw"/>
</p:tagLst>
</file>

<file path=ppt/tags/tag929.xml><?xml version="1.0" encoding="utf-8"?>
<p:tagLst xmlns:p="http://schemas.openxmlformats.org/presentationml/2006/main">
  <p:tag name="THINKCELLSHAPEDONOTDELETE" val="pnL7LrOZBS06OED8Ts.Np5Q"/>
</p:tagLst>
</file>

<file path=ppt/tags/tag930.xml><?xml version="1.0" encoding="utf-8"?>
<p:tagLst xmlns:p="http://schemas.openxmlformats.org/presentationml/2006/main">
  <p:tag name="THINKCELLSHAPEDONOTDELETE" val="pmJ9_ygui206J2PvcfBuy9A"/>
</p:tagLst>
</file>

<file path=ppt/tags/tag931.xml><?xml version="1.0" encoding="utf-8"?>
<p:tagLst xmlns:p="http://schemas.openxmlformats.org/presentationml/2006/main">
  <p:tag name="THINKCELLSHAPEDONOTDELETE" val="p5dJ1vn0dDUu3vG3EmtlqsQ"/>
</p:tagLst>
</file>

<file path=ppt/tags/tag932.xml><?xml version="1.0" encoding="utf-8"?>
<p:tagLst xmlns:p="http://schemas.openxmlformats.org/presentationml/2006/main">
  <p:tag name="THINKCELLSHAPEDONOTDELETE" val="peDrJO_Q_AU64t8mcvxhC3Q"/>
</p:tagLst>
</file>

<file path=ppt/tags/tag933.xml><?xml version="1.0" encoding="utf-8"?>
<p:tagLst xmlns:p="http://schemas.openxmlformats.org/presentationml/2006/main">
  <p:tag name="THINKCELLSHAPEDONOTDELETE" val="pn_xTGyV_PUqD5fFpdOVgMg"/>
</p:tagLst>
</file>

<file path=ppt/tags/tag934.xml><?xml version="1.0" encoding="utf-8"?>
<p:tagLst xmlns:p="http://schemas.openxmlformats.org/presentationml/2006/main">
  <p:tag name="THINKCELLSHAPEDONOTDELETE" val="pda5HBZHAN0OfXSzz3QoecQ"/>
</p:tagLst>
</file>

<file path=ppt/tags/tag935.xml><?xml version="1.0" encoding="utf-8"?>
<p:tagLst xmlns:p="http://schemas.openxmlformats.org/presentationml/2006/main">
  <p:tag name="THINKCELLSHAPEDONOTDELETE" val="pdCbpABVT3k2X3Mo3o8Phyg"/>
</p:tagLst>
</file>

<file path=ppt/tags/tag936.xml><?xml version="1.0" encoding="utf-8"?>
<p:tagLst xmlns:p="http://schemas.openxmlformats.org/presentationml/2006/main">
  <p:tag name="THINKCELLSHAPEDONOTDELETE" val="pcMyPVNHZY0SEVBKvc2iS6w"/>
</p:tagLst>
</file>

<file path=ppt/tags/tag937.xml><?xml version="1.0" encoding="utf-8"?>
<p:tagLst xmlns:p="http://schemas.openxmlformats.org/presentationml/2006/main">
  <p:tag name="THINKCELLSHAPEDONOTDELETE" val="p_3_hT3.CeUmThOESF1aJcw"/>
</p:tagLst>
</file>

<file path=ppt/tags/tag938.xml><?xml version="1.0" encoding="utf-8"?>
<p:tagLst xmlns:p="http://schemas.openxmlformats.org/presentationml/2006/main">
  <p:tag name="THINKCELLSHAPEDONOTDELETE" val="pz3LSlqNWnECJi8dDAVxaDA"/>
</p:tagLst>
</file>

<file path=ppt/tags/tag939.xml><?xml version="1.0" encoding="utf-8"?>
<p:tagLst xmlns:p="http://schemas.openxmlformats.org/presentationml/2006/main">
  <p:tag name="THINKCELLSHAPEDONOTDELETE" val="paoxCCaxAcEOb.q8RpKcj7w"/>
</p:tagLst>
</file>

<file path=ppt/tags/tag940.xml><?xml version="1.0" encoding="utf-8"?>
<p:tagLst xmlns:p="http://schemas.openxmlformats.org/presentationml/2006/main">
  <p:tag name="THINKCELLSHAPEDONOTDELETE" val="pKqIaPMuZi0WQB6rFNRFxBw"/>
</p:tagLst>
</file>

<file path=ppt/tags/tag941.xml><?xml version="1.0" encoding="utf-8"?>
<p:tagLst xmlns:p="http://schemas.openxmlformats.org/presentationml/2006/main">
  <p:tag name="THINKCELLSHAPEDONOTDELETE" val="phr4BO61vU0eP_guEK__gng"/>
</p:tagLst>
</file>

<file path=ppt/tags/tag942.xml><?xml version="1.0" encoding="utf-8"?>
<p:tagLst xmlns:p="http://schemas.openxmlformats.org/presentationml/2006/main">
  <p:tag name="THINKCELLSHAPEDONOTDELETE" val="p5xiAdW1m6Uyt7.rj2vLnlA"/>
</p:tagLst>
</file>

<file path=ppt/tags/tag943.xml><?xml version="1.0" encoding="utf-8"?>
<p:tagLst xmlns:p="http://schemas.openxmlformats.org/presentationml/2006/main">
  <p:tag name="THINKCELLSHAPEDONOTDELETE" val="ptq2vf5IiG0GZtg_.Ckva7g"/>
</p:tagLst>
</file>

<file path=ppt/tags/tag944.xml><?xml version="1.0" encoding="utf-8"?>
<p:tagLst xmlns:p="http://schemas.openxmlformats.org/presentationml/2006/main">
  <p:tag name="THINKCELLSHAPEDONOTDELETE" val="p5q80PWqH1kuWIU2f1JhxnQ"/>
</p:tagLst>
</file>

<file path=ppt/tags/tag945.xml><?xml version="1.0" encoding="utf-8"?>
<p:tagLst xmlns:p="http://schemas.openxmlformats.org/presentationml/2006/main">
  <p:tag name="THINKCELLSHAPEDONOTDELETE" val="pAC1sJ26oCUS0.Q9_.FvKMA"/>
</p:tagLst>
</file>

<file path=ppt/tags/tag946.xml><?xml version="1.0" encoding="utf-8"?>
<p:tagLst xmlns:p="http://schemas.openxmlformats.org/presentationml/2006/main">
  <p:tag name="RESIZE" val="Yes"/>
  <p:tag name="THINKCELLSHAPEDONOTDELETE" val="pCMiIMPRr2E2FbijXyx0GxA"/>
</p:tagLst>
</file>

<file path=ppt/tags/tag947.xml><?xml version="1.0" encoding="utf-8"?>
<p:tagLst xmlns:p="http://schemas.openxmlformats.org/presentationml/2006/main">
  <p:tag name="THINKCELLSHAPEDONOTDELETE" val="pWGRCXsw_qUKceCewqVp24g"/>
</p:tagLst>
</file>

<file path=ppt/tags/tag948.xml><?xml version="1.0" encoding="utf-8"?>
<p:tagLst xmlns:p="http://schemas.openxmlformats.org/presentationml/2006/main">
  <p:tag name="THINKCELLSHAPEDONOTDELETE" val="pCBBMgM8UUUauUKNDht0hLA"/>
</p:tagLst>
</file>

<file path=ppt/tags/tag949.xml><?xml version="1.0" encoding="utf-8"?>
<p:tagLst xmlns:p="http://schemas.openxmlformats.org/presentationml/2006/main">
  <p:tag name="RESIZE" val="Yes"/>
  <p:tag name="THINKCELLSHAPEDONOTDELETE" val="py_L4a06nPkypUUbDFzM9sg"/>
</p:tagLst>
</file>

<file path=ppt/tags/tag950.xml><?xml version="1.0" encoding="utf-8"?>
<p:tagLst xmlns:p="http://schemas.openxmlformats.org/presentationml/2006/main">
  <p:tag name="THINKCELLSHAPEDONOTDELETE" val="pGWGjRiM2HUyPEJHThFFc3Q"/>
</p:tagLst>
</file>

<file path=ppt/tags/tag951.xml><?xml version="1.0" encoding="utf-8"?>
<p:tagLst xmlns:p="http://schemas.openxmlformats.org/presentationml/2006/main">
  <p:tag name="THINKCELLSHAPEDONOTDELETE" val="thinkcellActiveDocDoNotDelete"/>
</p:tagLst>
</file>

<file path=ppt/tags/tag952.xml><?xml version="1.0" encoding="utf-8"?>
<p:tagLst xmlns:p="http://schemas.openxmlformats.org/presentationml/2006/main">
  <p:tag name="THINKCELLSHAPEDONOTDELETE" val="p8kmwd8A._EiQY379uNycjg"/>
</p:tagLst>
</file>

<file path=ppt/tags/tag953.xml><?xml version="1.0" encoding="utf-8"?>
<p:tagLst xmlns:p="http://schemas.openxmlformats.org/presentationml/2006/main">
  <p:tag name="THINKCELLSHAPEDONOTDELETE" val="pFnhUFLBmtkCzoj8EJnV7sg"/>
</p:tagLst>
</file>

<file path=ppt/tags/tag954.xml><?xml version="1.0" encoding="utf-8"?>
<p:tagLst xmlns:p="http://schemas.openxmlformats.org/presentationml/2006/main">
  <p:tag name="RESIZE" val="Yes"/>
  <p:tag name="THINKCELLSHAPEDONOTDELETE" val="p5q_iI7y0cUaz15Qt8d0TTw"/>
</p:tagLst>
</file>

<file path=ppt/tags/tag955.xml><?xml version="1.0" encoding="utf-8"?>
<p:tagLst xmlns:p="http://schemas.openxmlformats.org/presentationml/2006/main">
  <p:tag name="THINKCELLSHAPEDONOTDELETE" val="pB5Wc4IJr3EahGAE0raMgmg"/>
</p:tagLst>
</file>

<file path=ppt/tags/tag956.xml><?xml version="1.0" encoding="utf-8"?>
<p:tagLst xmlns:p="http://schemas.openxmlformats.org/presentationml/2006/main">
  <p:tag name="THINKCELLSHAPEDONOTDELETE" val="plJor07kfpki6.aFVNohp5w"/>
</p:tagLst>
</file>

<file path=ppt/tags/tag957.xml><?xml version="1.0" encoding="utf-8"?>
<p:tagLst xmlns:p="http://schemas.openxmlformats.org/presentationml/2006/main">
  <p:tag name="THINKCELLSHAPEDONOTDELETE" val="pi9sF8Xk.g02vt7aOIaHdRA"/>
</p:tagLst>
</file>

<file path=ppt/tags/tag958.xml><?xml version="1.0" encoding="utf-8"?>
<p:tagLst xmlns:p="http://schemas.openxmlformats.org/presentationml/2006/main">
  <p:tag name="THINKCELLSHAPEDONOTDELETE" val="pZXN6H6payE.FkWLy6YolCA"/>
</p:tagLst>
</file>

<file path=ppt/tags/tag959.xml><?xml version="1.0" encoding="utf-8"?>
<p:tagLst xmlns:p="http://schemas.openxmlformats.org/presentationml/2006/main">
  <p:tag name="THINKCELLSHAPEDONOTDELETE" val="pxT4lS2G0nkiDRSDbKP9hNg"/>
</p:tagLst>
</file>

<file path=ppt/tags/tag960.xml><?xml version="1.0" encoding="utf-8"?>
<p:tagLst xmlns:p="http://schemas.openxmlformats.org/presentationml/2006/main">
  <p:tag name="THINKCELLSHAPEDONOTDELETE" val="pV4hIxaAhWkOt5DqETClbng"/>
</p:tagLst>
</file>

<file path=ppt/tags/tag961.xml><?xml version="1.0" encoding="utf-8"?>
<p:tagLst xmlns:p="http://schemas.openxmlformats.org/presentationml/2006/main">
  <p:tag name="THINKCELLSHAPEDONOTDELETE" val="pf9382tIEXE.IOMYQNw0XbQ"/>
</p:tagLst>
</file>

<file path=ppt/tags/tag962.xml><?xml version="1.0" encoding="utf-8"?>
<p:tagLst xmlns:p="http://schemas.openxmlformats.org/presentationml/2006/main">
  <p:tag name="THINKCELLSHAPEDONOTDELETE" val="pX2PYsCMzRkmYaHSvqahRGA"/>
</p:tagLst>
</file>

<file path=ppt/tags/tag963.xml><?xml version="1.0" encoding="utf-8"?>
<p:tagLst xmlns:p="http://schemas.openxmlformats.org/presentationml/2006/main">
  <p:tag name="THINKCELLSHAPEDONOTDELETE" val="pN2hHnYAVhk6tSwxtDmwJSw"/>
</p:tagLst>
</file>

<file path=ppt/tags/tag964.xml><?xml version="1.0" encoding="utf-8"?>
<p:tagLst xmlns:p="http://schemas.openxmlformats.org/presentationml/2006/main">
  <p:tag name="THINKCELLSHAPEDONOTDELETE" val="p4eMjNRTlMkS5j.K4KB41fQ"/>
</p:tagLst>
</file>

<file path=ppt/tags/tag965.xml><?xml version="1.0" encoding="utf-8"?>
<p:tagLst xmlns:p="http://schemas.openxmlformats.org/presentationml/2006/main">
  <p:tag name="RESIZE" val="Yes"/>
  <p:tag name="THINKCELLSHAPEDONOTDELETE" val="pLRtpunrhL0.1786DNwPgSg"/>
</p:tagLst>
</file>

<file path=ppt/tags/tag966.xml><?xml version="1.0" encoding="utf-8"?>
<p:tagLst xmlns:p="http://schemas.openxmlformats.org/presentationml/2006/main">
  <p:tag name="RESIZE" val="Yes"/>
  <p:tag name="THINKCELLSHAPEDONOTDELETE" val="pAPV0UqPcjE62Jz6acz_hEw"/>
</p:tagLst>
</file>

<file path=ppt/tags/tag967.xml><?xml version="1.0" encoding="utf-8"?>
<p:tagLst xmlns:p="http://schemas.openxmlformats.org/presentationml/2006/main">
  <p:tag name="THINKCELLSHAPEDONOTDELETE" val="thinkcellActiveDocDoNotDelete"/>
</p:tagLst>
</file>

<file path=ppt/tags/tag968.xml><?xml version="1.0" encoding="utf-8"?>
<p:tagLst xmlns:p="http://schemas.openxmlformats.org/presentationml/2006/main">
  <p:tag name="THINKCELLSHAPEDONOTDELETE" val="pxW8W.r7D2E2uL4SxTG8pMw"/>
</p:tagLst>
</file>

<file path=ppt/tags/tag969.xml><?xml version="1.0" encoding="utf-8"?>
<p:tagLst xmlns:p="http://schemas.openxmlformats.org/presentationml/2006/main">
  <p:tag name="RESIZE" val="Yes"/>
</p:tagLst>
</file>

<file path=ppt/tags/tag970.xml><?xml version="1.0" encoding="utf-8"?>
<p:tagLst xmlns:p="http://schemas.openxmlformats.org/presentationml/2006/main">
  <p:tag name="RESIZE" val="Yes"/>
  <p:tag name="THINKCELLSHAPEDONOTDELETE" val="pCyPy5mY2jEqsIxpU4K1OtA"/>
</p:tagLst>
</file>

<file path=ppt/tags/tag971.xml><?xml version="1.0" encoding="utf-8"?>
<p:tagLst xmlns:p="http://schemas.openxmlformats.org/presentationml/2006/main">
  <p:tag name="NAME" val="SingleBoatShape"/>
</p:tagLst>
</file>

<file path=ppt/tags/tag972.xml><?xml version="1.0" encoding="utf-8"?>
<p:tagLst xmlns:p="http://schemas.openxmlformats.org/presentationml/2006/main">
  <p:tag name="NAME" val="SingleBoatText"/>
</p:tagLst>
</file>

<file path=ppt/tags/tag973.xml><?xml version="1.0" encoding="utf-8"?>
<p:tagLst xmlns:p="http://schemas.openxmlformats.org/presentationml/2006/main">
  <p:tag name="NAME" val="SingleBoatShape"/>
</p:tagLst>
</file>

<file path=ppt/tags/tag974.xml><?xml version="1.0" encoding="utf-8"?>
<p:tagLst xmlns:p="http://schemas.openxmlformats.org/presentationml/2006/main">
  <p:tag name="NAME" val="SingleBoatText"/>
</p:tagLst>
</file>

<file path=ppt/tags/tag975.xml><?xml version="1.0" encoding="utf-8"?>
<p:tagLst xmlns:p="http://schemas.openxmlformats.org/presentationml/2006/main">
  <p:tag name="NAME" val="SingleBoatShape"/>
</p:tagLst>
</file>

<file path=ppt/tags/tag976.xml><?xml version="1.0" encoding="utf-8"?>
<p:tagLst xmlns:p="http://schemas.openxmlformats.org/presentationml/2006/main">
  <p:tag name="NAME" val="SingleBoatText"/>
</p:tagLst>
</file>

<file path=ppt/tags/tag977.xml><?xml version="1.0" encoding="utf-8"?>
<p:tagLst xmlns:p="http://schemas.openxmlformats.org/presentationml/2006/main">
  <p:tag name="RESIZE" val="Yes"/>
  <p:tag name="THINKCELLSHAPEDONOTDELETE" val="pWZ_1L5qsEUy0ltmAP4kQxA"/>
</p:tagLst>
</file>

<file path=ppt/tags/tag978.xml><?xml version="1.0" encoding="utf-8"?>
<p:tagLst xmlns:p="http://schemas.openxmlformats.org/presentationml/2006/main">
  <p:tag name="RESIZE" val="Yes"/>
  <p:tag name="THINKCELLSHAPEDONOTDELETE" val="pC.DWLZHddE.PtxnMjMNrUw"/>
</p:tagLst>
</file>

<file path=ppt/tags/tag979.xml><?xml version="1.0" encoding="utf-8"?>
<p:tagLst xmlns:p="http://schemas.openxmlformats.org/presentationml/2006/main">
  <p:tag name="RESIZE" val="Yes"/>
  <p:tag name="THINKCELLSHAPEDONOTDELETE" val="pDAhU3fv7CUe7gt.lXS3gsg"/>
</p:tagLst>
</file>

<file path=ppt/tags/tag980.xml><?xml version="1.0" encoding="utf-8"?>
<p:tagLst xmlns:p="http://schemas.openxmlformats.org/presentationml/2006/main">
  <p:tag name="THINKCELLSHAPEDONOTDELETE" val="p7sh7sMDGHUaiLWGz7Cp19w"/>
</p:tagLst>
</file>

<file path=ppt/tags/tag981.xml><?xml version="1.0" encoding="utf-8"?>
<p:tagLst xmlns:p="http://schemas.openxmlformats.org/presentationml/2006/main">
  <p:tag name="THINKCELLSHAPEDONOTDELETE" val="pEa491fffy0KrQiAsgtOv.g"/>
</p:tagLst>
</file>

<file path=ppt/tags/tag982.xml><?xml version="1.0" encoding="utf-8"?>
<p:tagLst xmlns:p="http://schemas.openxmlformats.org/presentationml/2006/main">
  <p:tag name="RESIZE" val="Yes"/>
  <p:tag name="THINKCELLSHAPEDONOTDELETE" val="py_L4a06nPkypUUbDFzM9sg"/>
</p:tagLst>
</file>

<file path=ppt/tags/tag983.xml><?xml version="1.0" encoding="utf-8"?>
<p:tagLst xmlns:p="http://schemas.openxmlformats.org/presentationml/2006/main">
  <p:tag name="THINKCELLSHAPEDONOTDELETE" val="thinkcellActiveDocDoNotDelete"/>
  <p:tag name="THINKCELLSTATEDONOTDELETE" val="wpurybmenEu_SpKzbq1ncg"/>
</p:tagLst>
</file>

<file path=ppt/tags/tag984.xml><?xml version="1.0" encoding="utf-8"?>
<p:tagLst xmlns:p="http://schemas.openxmlformats.org/presentationml/2006/main">
  <p:tag name="THINKCELLSHAPEDONOTDELETE" val="piP6vug58j0iBwvujPhYfqw"/>
</p:tagLst>
</file>

<file path=ppt/tags/tag985.xml><?xml version="1.0" encoding="utf-8"?>
<p:tagLst xmlns:p="http://schemas.openxmlformats.org/presentationml/2006/main">
  <p:tag name="RESIZE" val="Yes"/>
  <p:tag name="THINKCELLSHAPEDONOTDELETE" val="pQJNK6UuAqEOhfBDb.NXvmA"/>
</p:tagLst>
</file>

<file path=ppt/tags/tag986.xml><?xml version="1.0" encoding="utf-8"?>
<p:tagLst xmlns:p="http://schemas.openxmlformats.org/presentationml/2006/main">
  <p:tag name="RESIZE" val="Yes"/>
</p:tagLst>
</file>

<file path=ppt/tags/tag987.xml><?xml version="1.0" encoding="utf-8"?>
<p:tagLst xmlns:p="http://schemas.openxmlformats.org/presentationml/2006/main">
  <p:tag name="RESIZE" val="Yes"/>
  <p:tag name="THINKCELLSHAPEDONOTDELETE" val="pefhwxTIQFEqABo3W1vyA3w"/>
</p:tagLst>
</file>

<file path=ppt/tags/tag988.xml><?xml version="1.0" encoding="utf-8"?>
<p:tagLst xmlns:p="http://schemas.openxmlformats.org/presentationml/2006/main">
  <p:tag name="THINKCELLSHAPEDONOTDELETE" val="pKuiYq6RNIUmE157nUryrlw"/>
</p:tagLst>
</file>

<file path=ppt/tags/tag989.xml><?xml version="1.0" encoding="utf-8"?>
<p:tagLst xmlns:p="http://schemas.openxmlformats.org/presentationml/2006/main">
  <p:tag name="THINKCELLSHAPEDONOTDELETE" val="pZOqpck8Nh0uObsOLEx.i.g"/>
</p:tagLst>
</file>

<file path=ppt/tags/tag990.xml><?xml version="1.0" encoding="utf-8"?>
<p:tagLst xmlns:p="http://schemas.openxmlformats.org/presentationml/2006/main">
  <p:tag name="THINKCELLSHAPEDONOTDELETE" val="pxHnusFMXxUylSMICfm.l.g"/>
</p:tagLst>
</file>

<file path=ppt/tags/tag991.xml><?xml version="1.0" encoding="utf-8"?>
<p:tagLst xmlns:p="http://schemas.openxmlformats.org/presentationml/2006/main">
  <p:tag name="RESIZE" val="Yes"/>
  <p:tag name="THINKCELLSHAPEDONOTDELETE" val="prRP2OSbX9UiIp.EpHICx5A"/>
</p:tagLst>
</file>

<file path=ppt/tags/tag992.xml><?xml version="1.0" encoding="utf-8"?>
<p:tagLst xmlns:p="http://schemas.openxmlformats.org/presentationml/2006/main">
  <p:tag name="RESIZE" val="Yes"/>
  <p:tag name="THINKCELLSHAPEDONOTDELETE" val="pfSD01M.KnECoqUhifH4Vow"/>
</p:tagLst>
</file>

<file path=ppt/tags/tag993.xml><?xml version="1.0" encoding="utf-8"?>
<p:tagLst xmlns:p="http://schemas.openxmlformats.org/presentationml/2006/main">
  <p:tag name="THINKCELLSHAPEDONOTDELETE" val="ptig67jYVAkq_7MuHP3vLLA"/>
</p:tagLst>
</file>

<file path=ppt/tags/tag994.xml><?xml version="1.0" encoding="utf-8"?>
<p:tagLst xmlns:p="http://schemas.openxmlformats.org/presentationml/2006/main">
  <p:tag name="THINKCELLSHAPEDONOTDELETE" val="pu1UxPEYU60qYBQhqazWD7A"/>
</p:tagLst>
</file>

<file path=ppt/tags/tag995.xml><?xml version="1.0" encoding="utf-8"?>
<p:tagLst xmlns:p="http://schemas.openxmlformats.org/presentationml/2006/main">
  <p:tag name="THINKCELLSHAPEDONOTDELETE" val="pzNsYjnAhs0y3h2kF1DEmLA"/>
</p:tagLst>
</file>

<file path=ppt/tags/tag996.xml><?xml version="1.0" encoding="utf-8"?>
<p:tagLst xmlns:p="http://schemas.openxmlformats.org/presentationml/2006/main">
  <p:tag name="THINKCELLSHAPEDONOTDELETE" val="p22k1G5zcTkyKBfBnZlG6uA"/>
</p:tagLst>
</file>

<file path=ppt/tags/tag997.xml><?xml version="1.0" encoding="utf-8"?>
<p:tagLst xmlns:p="http://schemas.openxmlformats.org/presentationml/2006/main">
  <p:tag name="THINKCELLSHAPEDONOTDELETE" val="p5Qob7ieeEEyNR9ZfWy.1fw"/>
</p:tagLst>
</file>

<file path=ppt/tags/tag998.xml><?xml version="1.0" encoding="utf-8"?>
<p:tagLst xmlns:p="http://schemas.openxmlformats.org/presentationml/2006/main">
  <p:tag name="THINKCELLSHAPEDONOTDELETE" val="pGx66sbQiq0mW7g7Uk31W_A"/>
</p:tagLst>
</file>

<file path=ppt/tags/tag999.xml><?xml version="1.0" encoding="utf-8"?>
<p:tagLst xmlns:p="http://schemas.openxmlformats.org/presentationml/2006/main">
  <p:tag name="THINKCELLSHAPEDONOTDELETE" val="pePfHr7vlAEGBFnxT_TS5BQ"/>
</p:tagLst>
</file>

<file path=ppt/tags/tag1000.xml><?xml version="1.0" encoding="utf-8"?>
<p:tagLst xmlns:p="http://schemas.openxmlformats.org/presentationml/2006/main">
  <p:tag name="THINKCELLSHAPEDONOTDELETE" val="pqKaFLhz0iUO1l6kw2mMEUg"/>
</p:tagLst>
</file>

<file path=ppt/tags/tag1001.xml><?xml version="1.0" encoding="utf-8"?>
<p:tagLst xmlns:p="http://schemas.openxmlformats.org/presentationml/2006/main">
  <p:tag name="THINKCELLSHAPEDONOTDELETE" val="pxoJUyiy7w0uDJ7tDdQHqxQ"/>
</p:tagLst>
</file>

<file path=ppt/tags/tag1002.xml><?xml version="1.0" encoding="utf-8"?>
<p:tagLst xmlns:p="http://schemas.openxmlformats.org/presentationml/2006/main">
  <p:tag name="THINKCELLSHAPEDONOTDELETE" val="pCRJg7nA250S_X2h12X07Dw"/>
</p:tagLst>
</file>

<file path=ppt/tags/tag1003.xml><?xml version="1.0" encoding="utf-8"?>
<p:tagLst xmlns:p="http://schemas.openxmlformats.org/presentationml/2006/main">
  <p:tag name="THINKCELLSHAPEDONOTDELETE" val="pAJktOyU3W0iVRyeI.MR9og"/>
</p:tagLst>
</file>

<file path=ppt/tags/tag1004.xml><?xml version="1.0" encoding="utf-8"?>
<p:tagLst xmlns:p="http://schemas.openxmlformats.org/presentationml/2006/main">
  <p:tag name="THINKCELLSHAPEDONOTDELETE" val="p45xUR_krWkur7g6ZfPDAFA"/>
</p:tagLst>
</file>

<file path=ppt/tags/tag1005.xml><?xml version="1.0" encoding="utf-8"?>
<p:tagLst xmlns:p="http://schemas.openxmlformats.org/presentationml/2006/main">
  <p:tag name="THINKCELLSHAPEDONOTDELETE" val="pG2Kcv9UBvE6nSexryrw3Sg"/>
</p:tagLst>
</file>

<file path=ppt/tags/tag1006.xml><?xml version="1.0" encoding="utf-8"?>
<p:tagLst xmlns:p="http://schemas.openxmlformats.org/presentationml/2006/main">
  <p:tag name="THINKCELLSHAPEDONOTDELETE" val="pp1M3kASKgE2ynjUpkxXqMA"/>
</p:tagLst>
</file>

<file path=ppt/tags/tag1007.xml><?xml version="1.0" encoding="utf-8"?>
<p:tagLst xmlns:p="http://schemas.openxmlformats.org/presentationml/2006/main">
  <p:tag name="THINKCELLSHAPEDONOTDELETE" val="pjPEMb6lPSEGu9Mi0tiMHVw"/>
</p:tagLst>
</file>

<file path=ppt/tags/tag1008.xml><?xml version="1.0" encoding="utf-8"?>
<p:tagLst xmlns:p="http://schemas.openxmlformats.org/presentationml/2006/main">
  <p:tag name="THINKCELLSHAPEDONOTDELETE" val="pmGcQZ0t5jUCdipXnkBE9Ag"/>
</p:tagLst>
</file>

<file path=ppt/tags/tag1009.xml><?xml version="1.0" encoding="utf-8"?>
<p:tagLst xmlns:p="http://schemas.openxmlformats.org/presentationml/2006/main">
  <p:tag name="THINKCELLSHAPEDONOTDELETE" val="pb2pTanE9hECQoNhSFwv6lg"/>
</p:tagLst>
</file>

<file path=ppt/tags/tag1010.xml><?xml version="1.0" encoding="utf-8"?>
<p:tagLst xmlns:p="http://schemas.openxmlformats.org/presentationml/2006/main">
  <p:tag name="THINKCELLSHAPEDONOTDELETE" val="pVqHalJBKjka5wdXhPSPZ9g"/>
</p:tagLst>
</file>

<file path=ppt/tags/tag1011.xml><?xml version="1.0" encoding="utf-8"?>
<p:tagLst xmlns:p="http://schemas.openxmlformats.org/presentationml/2006/main">
  <p:tag name="THINKCELLSHAPEDONOTDELETE" val="pdaPfVsrb.k2dVXkW4AuJSw"/>
</p:tagLst>
</file>

<file path=ppt/tags/tag1012.xml><?xml version="1.0" encoding="utf-8"?>
<p:tagLst xmlns:p="http://schemas.openxmlformats.org/presentationml/2006/main">
  <p:tag name="THINKCELLSHAPEDONOTDELETE" val="pLs74FFh12UCr1xY0EUeplw"/>
</p:tagLst>
</file>

<file path=ppt/tags/tag1013.xml><?xml version="1.0" encoding="utf-8"?>
<p:tagLst xmlns:p="http://schemas.openxmlformats.org/presentationml/2006/main">
  <p:tag name="THINKCELLSHAPEDONOTDELETE" val="pdEjLLNUhikSQ4AuqCnM77w"/>
</p:tagLst>
</file>

<file path=ppt/tags/tag1014.xml><?xml version="1.0" encoding="utf-8"?>
<p:tagLst xmlns:p="http://schemas.openxmlformats.org/presentationml/2006/main">
  <p:tag name="THINKCELLSHAPEDONOTDELETE" val="pcM3zD3x.J0aTMoiIRDbz9A"/>
</p:tagLst>
</file>

<file path=ppt/tags/tag1015.xml><?xml version="1.0" encoding="utf-8"?>
<p:tagLst xmlns:p="http://schemas.openxmlformats.org/presentationml/2006/main">
  <p:tag name="THINKCELLSHAPEDONOTDELETE" val="pI23h.j5eZkK2YiqqYPeYbA"/>
</p:tagLst>
</file>

<file path=ppt/tags/tag1016.xml><?xml version="1.0" encoding="utf-8"?>
<p:tagLst xmlns:p="http://schemas.openxmlformats.org/presentationml/2006/main">
  <p:tag name="THINKCELLSHAPEDONOTDELETE" val="pgMGg.xPA0EqnbyBZ.wJraQ"/>
</p:tagLst>
</file>

<file path=ppt/tags/tag1017.xml><?xml version="1.0" encoding="utf-8"?>
<p:tagLst xmlns:p="http://schemas.openxmlformats.org/presentationml/2006/main">
  <p:tag name="THINKCELLSHAPEDONOTDELETE" val="pVnjGOeF0Z0u9JULlsa5fJw"/>
</p:tagLst>
</file>

<file path=ppt/tags/tag1018.xml><?xml version="1.0" encoding="utf-8"?>
<p:tagLst xmlns:p="http://schemas.openxmlformats.org/presentationml/2006/main">
  <p:tag name="THINKCELLSHAPEDONOTDELETE" val="p0HvHunC2k0GgpCcvnSUmXg"/>
</p:tagLst>
</file>

<file path=ppt/tags/tag1019.xml><?xml version="1.0" encoding="utf-8"?>
<p:tagLst xmlns:p="http://schemas.openxmlformats.org/presentationml/2006/main">
  <p:tag name="THINKCELLSHAPEDONOTDELETE" val="pl9mmvysJgkuKgfH_jeRT.A"/>
</p:tagLst>
</file>

<file path=ppt/tags/tag1020.xml><?xml version="1.0" encoding="utf-8"?>
<p:tagLst xmlns:p="http://schemas.openxmlformats.org/presentationml/2006/main">
  <p:tag name="THINKCELLSHAPEDONOTDELETE" val="pqnnjUpeI9UeImJd12CsrWQ"/>
</p:tagLst>
</file>

<file path=ppt/tags/tag1021.xml><?xml version="1.0" encoding="utf-8"?>
<p:tagLst xmlns:p="http://schemas.openxmlformats.org/presentationml/2006/main">
  <p:tag name="THINKCELLSHAPEDONOTDELETE" val="pGemmCpzjuke6bZAlni1dnA"/>
</p:tagLst>
</file>

<file path=ppt/tags/tag1022.xml><?xml version="1.0" encoding="utf-8"?>
<p:tagLst xmlns:p="http://schemas.openxmlformats.org/presentationml/2006/main">
  <p:tag name="THINKCELLSHAPEDONOTDELETE" val="pyXTqHIjgR0Gi7kHQ2xYWKw"/>
</p:tagLst>
</file>

<file path=ppt/tags/tag1023.xml><?xml version="1.0" encoding="utf-8"?>
<p:tagLst xmlns:p="http://schemas.openxmlformats.org/presentationml/2006/main">
  <p:tag name="THINKCELLSHAPEDONOTDELETE" val="pj3Upwfw6vEmxoQtErGhBHg"/>
</p:tagLst>
</file>

<file path=ppt/tags/tag1024.xml><?xml version="1.0" encoding="utf-8"?>
<p:tagLst xmlns:p="http://schemas.openxmlformats.org/presentationml/2006/main">
  <p:tag name="THINKCELLSHAPEDONOTDELETE" val="p.NYH_DsNl0yo3qMMEIoSag"/>
</p:tagLst>
</file>

<file path=ppt/tags/tag1025.xml><?xml version="1.0" encoding="utf-8"?>
<p:tagLst xmlns:p="http://schemas.openxmlformats.org/presentationml/2006/main">
  <p:tag name="THINKCELLSHAPEDONOTDELETE" val="po23aQTlhkUKRqju8fVWhgg"/>
</p:tagLst>
</file>

<file path=ppt/tags/tag1026.xml><?xml version="1.0" encoding="utf-8"?>
<p:tagLst xmlns:p="http://schemas.openxmlformats.org/presentationml/2006/main">
  <p:tag name="THINKCELLSHAPEDONOTDELETE" val="pIhXjlKHXAUCt0XlNX1D.TA"/>
</p:tagLst>
</file>

<file path=ppt/tags/tag1027.xml><?xml version="1.0" encoding="utf-8"?>
<p:tagLst xmlns:p="http://schemas.openxmlformats.org/presentationml/2006/main">
  <p:tag name="THINKCELLSHAPEDONOTDELETE" val="pc3Brh_1AaEqZJUCa_yiJ4Q"/>
</p:tagLst>
</file>

<file path=ppt/tags/tag1028.xml><?xml version="1.0" encoding="utf-8"?>
<p:tagLst xmlns:p="http://schemas.openxmlformats.org/presentationml/2006/main">
  <p:tag name="THINKCELLSHAPEDONOTDELETE" val="pocf3hXYN1UGUofnZSIZyaA"/>
</p:tagLst>
</file>

<file path=ppt/tags/tag1029.xml><?xml version="1.0" encoding="utf-8"?>
<p:tagLst xmlns:p="http://schemas.openxmlformats.org/presentationml/2006/main">
  <p:tag name="THINKCELLSHAPEDONOTDELETE" val="pP04cj.AtWkiOAAv5ryyhRg"/>
</p:tagLst>
</file>

<file path=ppt/tags/tag1030.xml><?xml version="1.0" encoding="utf-8"?>
<p:tagLst xmlns:p="http://schemas.openxmlformats.org/presentationml/2006/main">
  <p:tag name="THINKCELLSHAPEDONOTDELETE" val="p7mYfJVUKQUWoNjE2QNYhZQ"/>
</p:tagLst>
</file>

<file path=ppt/tags/tag1031.xml><?xml version="1.0" encoding="utf-8"?>
<p:tagLst xmlns:p="http://schemas.openxmlformats.org/presentationml/2006/main">
  <p:tag name="THINKCELLSHAPEDONOTDELETE" val="pJ_jUjVEa6UqyJs.gE8re5w"/>
</p:tagLst>
</file>

<file path=ppt/tags/tag1032.xml><?xml version="1.0" encoding="utf-8"?>
<p:tagLst xmlns:p="http://schemas.openxmlformats.org/presentationml/2006/main">
  <p:tag name="THINKCELLSHAPEDONOTDELETE" val="pAvT_LdDehUCzL.ohVNHrkA"/>
</p:tagLst>
</file>

<file path=ppt/tags/tag1033.xml><?xml version="1.0" encoding="utf-8"?>
<p:tagLst xmlns:p="http://schemas.openxmlformats.org/presentationml/2006/main">
  <p:tag name="THINKCELLSHAPEDONOTDELETE" val="pVGahJwnUhEGSmrrsA2XStg"/>
</p:tagLst>
</file>

<file path=ppt/tags/tag1034.xml><?xml version="1.0" encoding="utf-8"?>
<p:tagLst xmlns:p="http://schemas.openxmlformats.org/presentationml/2006/main">
  <p:tag name="THINKCELLSHAPEDONOTDELETE" val="p3OYJ56KbZUWOVVDyfquYVA"/>
</p:tagLst>
</file>

<file path=ppt/tags/tag1035.xml><?xml version="1.0" encoding="utf-8"?>
<p:tagLst xmlns:p="http://schemas.openxmlformats.org/presentationml/2006/main">
  <p:tag name="RESIZE" val="Yes"/>
  <p:tag name="THINKCELLSHAPEDONOTDELETE" val="pZ_8YZSX39Um6QUWN0D5n2w"/>
</p:tagLst>
</file>

<file path=ppt/tags/tag1036.xml><?xml version="1.0" encoding="utf-8"?>
<p:tagLst xmlns:p="http://schemas.openxmlformats.org/presentationml/2006/main">
  <p:tag name="THINKCELLSHAPEDONOTDELETE" val="pDJKThIMUgkqwyjTkbLvW3Q"/>
</p:tagLst>
</file>

<file path=ppt/tags/tag1037.xml><?xml version="1.0" encoding="utf-8"?>
<p:tagLst xmlns:p="http://schemas.openxmlformats.org/presentationml/2006/main">
  <p:tag name="RESIZE" val="Yes"/>
  <p:tag name="THINKCELLSHAPEDONOTDELETE" val="pPrYhV6llbkejH2DxjITzAA"/>
</p:tagLst>
</file>

<file path=ppt/tags/tag1038.xml><?xml version="1.0" encoding="utf-8"?>
<p:tagLst xmlns:p="http://schemas.openxmlformats.org/presentationml/2006/main">
  <p:tag name="THINKCELLSHAPEDONOTDELETE" val="pWso1AqSte0y1Ow9BLPd3pg"/>
</p:tagLst>
</file>

<file path=ppt/tags/tag1039.xml><?xml version="1.0" encoding="utf-8"?>
<p:tagLst xmlns:p="http://schemas.openxmlformats.org/presentationml/2006/main">
  <p:tag name="THINKCELLSHAPEDONOTDELETE" val="pqya8kmpLe0GUqMYclmLS5g"/>
</p:tagLst>
</file>

<file path=ppt/tags/tag1040.xml><?xml version="1.0" encoding="utf-8"?>
<p:tagLst xmlns:p="http://schemas.openxmlformats.org/presentationml/2006/main">
  <p:tag name="RESIZE" val="Yes"/>
  <p:tag name="THINKCELLSHAPEDONOTDELETE" val="p.xC3xMTP7U6LjXoBeK73Lw"/>
</p:tagLst>
</file>

<file path=ppt/tags/tag1041.xml><?xml version="1.0" encoding="utf-8"?>
<p:tagLst xmlns:p="http://schemas.openxmlformats.org/presentationml/2006/main">
  <p:tag name="THINKCELLSHAPEDONOTDELETE" val="pGWGjRiM2HUyPEJHThFFc3Q"/>
</p:tagLst>
</file>

<file path=ppt/tags/tag1042.xml><?xml version="1.0" encoding="utf-8"?>
<p:tagLst xmlns:p="http://schemas.openxmlformats.org/presentationml/2006/main">
  <p:tag name="THINKCELLSHAPEDONOTDELETE" val="pGWGjRiM2HUyPEJHThFFc3Q"/>
</p:tagLst>
</file>

<file path=ppt/tags/tag1043.xml><?xml version="1.0" encoding="utf-8"?>
<p:tagLst xmlns:p="http://schemas.openxmlformats.org/presentationml/2006/main">
  <p:tag name="THINKCELLSHAPEDONOTDELETE" val="pGWGjRiM2HUyPEJHThFFc3Q"/>
</p:tagLst>
</file>

<file path=ppt/tags/tag1044.xml><?xml version="1.0" encoding="utf-8"?>
<p:tagLst xmlns:p="http://schemas.openxmlformats.org/presentationml/2006/main">
  <p:tag name="THINKCELLSHAPEDONOTDELETE" val="pfN59ti7urUqjCDEH9V4GuQ"/>
</p:tagLst>
</file>

<file path=ppt/tags/tag1045.xml><?xml version="1.0" encoding="utf-8"?>
<p:tagLst xmlns:p="http://schemas.openxmlformats.org/presentationml/2006/main">
  <p:tag name="THINKCELLSHAPEDONOTDELETE" val="pyETNgMPxyk2HnjfhrfLXlQ"/>
</p:tagLst>
</file>

<file path=ppt/tags/tag1046.xml><?xml version="1.0" encoding="utf-8"?>
<p:tagLst xmlns:p="http://schemas.openxmlformats.org/presentationml/2006/main">
  <p:tag name="THINKCELLSHAPEDONOTDELETE" val="p5yThNgSMuUyUH2YxU6LJ4w"/>
</p:tagLst>
</file>

<file path=ppt/tags/tag1047.xml><?xml version="1.0" encoding="utf-8"?>
<p:tagLst xmlns:p="http://schemas.openxmlformats.org/presentationml/2006/main">
  <p:tag name="THINKCELLSHAPEDONOTDELETE" val="pqE_tl6GJok.jJqwXKhqlBw"/>
</p:tagLst>
</file>

<file path=ppt/tags/tag1048.xml><?xml version="1.0" encoding="utf-8"?>
<p:tagLst xmlns:p="http://schemas.openxmlformats.org/presentationml/2006/main">
  <p:tag name="RESIZE" val="Yes"/>
  <p:tag name="THINKCELLSHAPEDONOTDELETE" val="pU7V4e8CTCE6udxNerE0FWg"/>
</p:tagLst>
</file>

<file path=ppt/tags/tag1049.xml><?xml version="1.0" encoding="utf-8"?>
<p:tagLst xmlns:p="http://schemas.openxmlformats.org/presentationml/2006/main">
  <p:tag name="THINKCELLSHAPEDONOTDELETE" val="puUrmr0lJ0k6XN1.9ljGxkg"/>
</p:tagLst>
</file>

<file path=ppt/tags/tag1050.xml><?xml version="1.0" encoding="utf-8"?>
<p:tagLst xmlns:p="http://schemas.openxmlformats.org/presentationml/2006/main">
  <p:tag name="THINKCELLSHAPEDONOTDELETE" val="p5z03XNgl_k6dg3WQo8aD9g"/>
</p:tagLst>
</file>

<file path=ppt/tags/tag1051.xml><?xml version="1.0" encoding="utf-8"?>
<p:tagLst xmlns:p="http://schemas.openxmlformats.org/presentationml/2006/main">
  <p:tag name="THINKCELLSHAPEDONOTDELETE" val="pqya8kmpLe0GUqMYclmLS5g"/>
</p:tagLst>
</file>

<file path=ppt/tags/tag1052.xml><?xml version="1.0" encoding="utf-8"?>
<p:tagLst xmlns:p="http://schemas.openxmlformats.org/presentationml/2006/main">
  <p:tag name="RESIZE" val="Yes"/>
  <p:tag name="THINKCELLSHAPEDONOTDELETE" val="p.xC3xMTP7U6LjXoBeK73Lw"/>
</p:tagLst>
</file>

<file path=ppt/tags/tag1053.xml><?xml version="1.0" encoding="utf-8"?>
<p:tagLst xmlns:p="http://schemas.openxmlformats.org/presentationml/2006/main">
  <p:tag name="THINKCELLSHAPEDONOTDELETE" val="pGWGjRiM2HUyPEJHThFFc3Q"/>
</p:tagLst>
</file>

<file path=ppt/tags/tag1054.xml><?xml version="1.0" encoding="utf-8"?>
<p:tagLst xmlns:p="http://schemas.openxmlformats.org/presentationml/2006/main">
  <p:tag name="THINKCELLSHAPEDONOTDELETE" val="pMq2AU9s8bkeWi11nOCB4dQ"/>
</p:tagLst>
</file>

<file path=ppt/tags/tag1055.xml><?xml version="1.0" encoding="utf-8"?>
<p:tagLst xmlns:p="http://schemas.openxmlformats.org/presentationml/2006/main">
  <p:tag name="THINKCELLSHAPEDONOTDELETE" val="pXAMYWpXQpUG665MCoNAokw"/>
</p:tagLst>
</file>

<file path=ppt/tags/tag1056.xml><?xml version="1.0" encoding="utf-8"?>
<p:tagLst xmlns:p="http://schemas.openxmlformats.org/presentationml/2006/main">
  <p:tag name="THINKCELLSHAPEDONOTDELETE" val="pZOqpck8Nh0uObsOLEx.i.g"/>
</p:tagLst>
</file>

<file path=ppt/tags/tag1057.xml><?xml version="1.0" encoding="utf-8"?>
<p:tagLst xmlns:p="http://schemas.openxmlformats.org/presentationml/2006/main">
  <p:tag name="THINKCELLSHAPEDONOTDELETE" val="pxHnusFMXxUylSMICfm.l.g"/>
</p:tagLst>
</file>

<file path=ppt/tags/tag1058.xml><?xml version="1.0" encoding="utf-8"?>
<p:tagLst xmlns:p="http://schemas.openxmlformats.org/presentationml/2006/main">
  <p:tag name="RESIZE" val="Yes"/>
  <p:tag name="THINKCELLSHAPEDONOTDELETE" val="prRP2OSbX9UiIp.EpHICx5A"/>
</p:tagLst>
</file>

<file path=ppt/tags/tag1059.xml><?xml version="1.0" encoding="utf-8"?>
<p:tagLst xmlns:p="http://schemas.openxmlformats.org/presentationml/2006/main">
  <p:tag name="THINKCELLSHAPEDONOTDELETE" val="ppk9aO4ElpEa9kJYKqJ7pkg"/>
</p:tagLst>
</file>

<file path=ppt/tags/tag1060.xml><?xml version="1.0" encoding="utf-8"?>
<p:tagLst xmlns:p="http://schemas.openxmlformats.org/presentationml/2006/main">
  <p:tag name="THINKCELLSHAPEDONOTDELETE" val="prmKif3MJMkqJCWMLf7N5mw"/>
</p:tagLst>
</file>

<file path=ppt/tags/tag1061.xml><?xml version="1.0" encoding="utf-8"?>
<p:tagLst xmlns:p="http://schemas.openxmlformats.org/presentationml/2006/main">
  <p:tag name="RESIZE" val="Yes"/>
  <p:tag name="THINKCELLSHAPEDONOTDELETE" val="pFZ5bPeavG0i.qOH_TgcXIA"/>
</p:tagLst>
</file>

<file path=ppt/tags/tag1062.xml><?xml version="1.0" encoding="utf-8"?>
<p:tagLst xmlns:p="http://schemas.openxmlformats.org/presentationml/2006/main">
  <p:tag name="THINKCELLSHAPEDONOTDELETE" val="pYz9YPKevZUqq5Cxo85IKeg"/>
</p:tagLst>
</file>

<file path=ppt/tags/tag1063.xml><?xml version="1.0" encoding="utf-8"?>
<p:tagLst xmlns:p="http://schemas.openxmlformats.org/presentationml/2006/main">
  <p:tag name="RESIZE" val="Yes"/>
  <p:tag name="THINKCELLSHAPEDONOTDELETE" val="pPbza5MNcQESkrp4ArXzO8A"/>
</p:tagLst>
</file>

<file path=ppt/tags/tag1064.xml><?xml version="1.0" encoding="utf-8"?>
<p:tagLst xmlns:p="http://schemas.openxmlformats.org/presentationml/2006/main">
  <p:tag name="THINKCELLSHAPEDONOTDELETE" val="pGWGjRiM2HUyPEJHThFFc3Q"/>
</p:tagLst>
</file>

<file path=ppt/tags/tag1065.xml><?xml version="1.0" encoding="utf-8"?>
<p:tagLst xmlns:p="http://schemas.openxmlformats.org/presentationml/2006/main">
  <p:tag name="RESIZE" val="Yes"/>
  <p:tag name="THINKCELLSHAPEDONOTDELETE" val="py_L4a06nPkypUUbDFzM9sg"/>
</p:tagLst>
</file>

<file path=ppt/tags/tag1066.xml><?xml version="1.0" encoding="utf-8"?>
<p:tagLst xmlns:p="http://schemas.openxmlformats.org/presentationml/2006/main">
  <p:tag name="THINKCELLSHAPEDONOTDELETE" val="thinkcellActiveDocDoNotDelete"/>
</p:tagLst>
</file>

<file path=ppt/tags/tag1067.xml><?xml version="1.0" encoding="utf-8"?>
<p:tagLst xmlns:p="http://schemas.openxmlformats.org/presentationml/2006/main">
  <p:tag name="THINKCELLSHAPEDONOTDELETE" val="pMAqFfV3bq0W2oMV9zjv5uA"/>
</p:tagLst>
</file>

<file path=ppt/tags/tag1068.xml><?xml version="1.0" encoding="utf-8"?>
<p:tagLst xmlns:p="http://schemas.openxmlformats.org/presentationml/2006/main">
  <p:tag name="RESIZE" val="Yes"/>
</p:tagLst>
</file>

<file path=ppt/tags/tag1069.xml><?xml version="1.0" encoding="utf-8"?>
<p:tagLst xmlns:p="http://schemas.openxmlformats.org/presentationml/2006/main">
  <p:tag name="THINKCELLSHAPEDONOTDELETE" val="puBScPxecJ0OVaMxvPwEkSQ"/>
</p:tagLst>
</file>

<file path=ppt/tags/tag1070.xml><?xml version="1.0" encoding="utf-8"?>
<p:tagLst xmlns:p="http://schemas.openxmlformats.org/presentationml/2006/main">
  <p:tag name="NAME" val="RectangleShape"/>
</p:tagLst>
</file>

<file path=ppt/tags/tag1071.xml><?xml version="1.0" encoding="utf-8"?>
<p:tagLst xmlns:p="http://schemas.openxmlformats.org/presentationml/2006/main">
  <p:tag name="NAME" val="RectangleText"/>
</p:tagLst>
</file>

<file path=ppt/tags/tag1072.xml><?xml version="1.0" encoding="utf-8"?>
<p:tagLst xmlns:p="http://schemas.openxmlformats.org/presentationml/2006/main">
  <p:tag name="NAME" val="RectangleShape"/>
</p:tagLst>
</file>

<file path=ppt/tags/tag1073.xml><?xml version="1.0" encoding="utf-8"?>
<p:tagLst xmlns:p="http://schemas.openxmlformats.org/presentationml/2006/main">
  <p:tag name="NAME" val="RectangleText"/>
</p:tagLst>
</file>

<file path=ppt/tags/tag1074.xml><?xml version="1.0" encoding="utf-8"?>
<p:tagLst xmlns:p="http://schemas.openxmlformats.org/presentationml/2006/main">
  <p:tag name="NAME" val="RectangleShape"/>
</p:tagLst>
</file>

<file path=ppt/tags/tag1075.xml><?xml version="1.0" encoding="utf-8"?>
<p:tagLst xmlns:p="http://schemas.openxmlformats.org/presentationml/2006/main">
  <p:tag name="NAME" val="RectangleText"/>
</p:tagLst>
</file>

<file path=ppt/tags/tag1076.xml><?xml version="1.0" encoding="utf-8"?>
<p:tagLst xmlns:p="http://schemas.openxmlformats.org/presentationml/2006/main">
  <p:tag name="RESIZE" val="Yes"/>
  <p:tag name="THINKCELLSHAPEDONOTDELETE" val="pMsd4H29lpU.wn32WaWA5Tg"/>
</p:tagLst>
</file>

<file path=ppt/tags/tag1077.xml><?xml version="1.0" encoding="utf-8"?>
<p:tagLst xmlns:p="http://schemas.openxmlformats.org/presentationml/2006/main">
  <p:tag name="THINKCELLSHAPEDONOTDELETE" val="pCG4daoe.RkKij4fHrT1oFw"/>
</p:tagLst>
</file>

<file path=ppt/tags/tag1078.xml><?xml version="1.0" encoding="utf-8"?>
<p:tagLst xmlns:p="http://schemas.openxmlformats.org/presentationml/2006/main">
  <p:tag name="NAME" val="RectangleShape"/>
</p:tagLst>
</file>

<file path=ppt/tags/tag1079.xml><?xml version="1.0" encoding="utf-8"?>
<p:tagLst xmlns:p="http://schemas.openxmlformats.org/presentationml/2006/main">
  <p:tag name="NAME" val="RectangleText"/>
</p:tagLst>
</file>

<file path=ppt/tags/tag1080.xml><?xml version="1.0" encoding="utf-8"?>
<p:tagLst xmlns:p="http://schemas.openxmlformats.org/presentationml/2006/main">
  <p:tag name="THINKCELLSHAPEDONOTDELETE" val="pQAQdJ3qXU0ej3KzVw8npRw"/>
</p:tagLst>
</file>

<file path=ppt/tags/tag1081.xml><?xml version="1.0" encoding="utf-8"?>
<p:tagLst xmlns:p="http://schemas.openxmlformats.org/presentationml/2006/main">
  <p:tag name="THINKCELLSHAPEDONOTDELETE" val="p93LFD_gP80aBo8MB99zZ1Q"/>
</p:tagLst>
</file>

<file path=ppt/tags/tag1082.xml><?xml version="1.0" encoding="utf-8"?>
<p:tagLst xmlns:p="http://schemas.openxmlformats.org/presentationml/2006/main">
  <p:tag name="THINKCELLSHAPEDONOTDELETE" val="pUAE.5fouwUyylJ7HbJj3dg"/>
</p:tagLst>
</file>

<file path=ppt/tags/tag1083.xml><?xml version="1.0" encoding="utf-8"?>
<p:tagLst xmlns:p="http://schemas.openxmlformats.org/presentationml/2006/main">
  <p:tag name="THINKCELLSHAPEDONOTDELETE" val="pJMbMYHhAiUqUR7joHG0XTQ"/>
</p:tagLst>
</file>

<file path=ppt/tags/tag1084.xml><?xml version="1.0" encoding="utf-8"?>
<p:tagLst xmlns:p="http://schemas.openxmlformats.org/presentationml/2006/main">
  <p:tag name="THINKCELLSHAPEDONOTDELETE" val="pKOykejcqgkGagRDyu0QoKw"/>
</p:tagLst>
</file>

<file path=ppt/tags/tag1085.xml><?xml version="1.0" encoding="utf-8"?>
<p:tagLst xmlns:p="http://schemas.openxmlformats.org/presentationml/2006/main">
  <p:tag name="THINKCELLSHAPEDONOTDELETE" val="pdzBnF5EK.kavFVUNxcrcFA"/>
</p:tagLst>
</file>

<file path=ppt/tags/tag1086.xml><?xml version="1.0" encoding="utf-8"?>
<p:tagLst xmlns:p="http://schemas.openxmlformats.org/presentationml/2006/main">
  <p:tag name="THINKCELLSHAPEDONOTDELETE" val="pbkUmqL4WcU2dX5_c.XYJ9w"/>
</p:tagLst>
</file>

<file path=ppt/tags/tag1087.xml><?xml version="1.0" encoding="utf-8"?>
<p:tagLst xmlns:p="http://schemas.openxmlformats.org/presentationml/2006/main">
  <p:tag name="RESIZE" val="Yes"/>
  <p:tag name="THINKCELLSHAPEDONOTDELETE" val="py_L4a06nPkypUUbDFzM9sg"/>
</p:tagLst>
</file>

<file path=ppt/tags/tag1088.xml><?xml version="1.0" encoding="utf-8"?>
<p:tagLst xmlns:p="http://schemas.openxmlformats.org/presentationml/2006/main">
  <p:tag name="RESIZE" val="Yes"/>
</p:tagLst>
</file>

<file path=ppt/tags/tag1089.xml><?xml version="1.0" encoding="utf-8"?>
<p:tagLst xmlns:p="http://schemas.openxmlformats.org/presentationml/2006/main">
  <p:tag name="THINKCELLSHAPEDONOTDELETE" val="thinkcellActiveDocDoNotDelete"/>
</p:tagLst>
</file>

<file path=ppt/tags/tag1090.xml><?xml version="1.0" encoding="utf-8"?>
<p:tagLst xmlns:p="http://schemas.openxmlformats.org/presentationml/2006/main">
  <p:tag name="THINKCELLSHAPEDONOTDELETE" val="pGb0POzWIeEyRksZSEtXFkA"/>
</p:tagLst>
</file>

<file path=ppt/tags/tag1091.xml><?xml version="1.0" encoding="utf-8"?>
<p:tagLst xmlns:p="http://schemas.openxmlformats.org/presentationml/2006/main">
  <p:tag name="RESIZE" val="Yes"/>
</p:tagLst>
</file>

<file path=ppt/tags/tag1092.xml><?xml version="1.0" encoding="utf-8"?>
<p:tagLst xmlns:p="http://schemas.openxmlformats.org/presentationml/2006/main">
  <p:tag name="RESIZE" val="Yes"/>
  <p:tag name="THINKCELLSHAPEDONOTDELETE" val="pCyPy5mY2jEqsIxpU4K1OtA"/>
</p:tagLst>
</file>

<file path=ppt/tags/tag1093.xml><?xml version="1.0" encoding="utf-8"?>
<p:tagLst xmlns:p="http://schemas.openxmlformats.org/presentationml/2006/main">
  <p:tag name="NAME" val="SingleBoatShape"/>
</p:tagLst>
</file>

<file path=ppt/tags/tag1094.xml><?xml version="1.0" encoding="utf-8"?>
<p:tagLst xmlns:p="http://schemas.openxmlformats.org/presentationml/2006/main">
  <p:tag name="NAME" val="SingleBoatText"/>
</p:tagLst>
</file>

<file path=ppt/tags/tag1095.xml><?xml version="1.0" encoding="utf-8"?>
<p:tagLst xmlns:p="http://schemas.openxmlformats.org/presentationml/2006/main">
  <p:tag name="RESIZE" val="Yes"/>
  <p:tag name="THINKCELLSHAPEDONOTDELETE" val="pyozb6S2J6UO0dyMu5hqkxA"/>
</p:tagLst>
</file>

<file path=ppt/tags/tag1096.xml><?xml version="1.0" encoding="utf-8"?>
<p:tagLst xmlns:p="http://schemas.openxmlformats.org/presentationml/2006/main">
  <p:tag name="NAME" val="SingleBoatShape"/>
</p:tagLst>
</file>

<file path=ppt/tags/tag1097.xml><?xml version="1.0" encoding="utf-8"?>
<p:tagLst xmlns:p="http://schemas.openxmlformats.org/presentationml/2006/main">
  <p:tag name="NAME" val="SingleBoatText"/>
</p:tagLst>
</file>

<file path=ppt/tags/tag1098.xml><?xml version="1.0" encoding="utf-8"?>
<p:tagLst xmlns:p="http://schemas.openxmlformats.org/presentationml/2006/main">
  <p:tag name="RESIZE" val="Yes"/>
  <p:tag name="THINKCELLSHAPEDONOTDELETE" val="p.T5vVQFCuUe7kC7ndioq.g"/>
</p:tagLst>
</file>

<file path=ppt/tags/tag1099.xml><?xml version="1.0" encoding="utf-8"?>
<p:tagLst xmlns:p="http://schemas.openxmlformats.org/presentationml/2006/main">
  <p:tag name="NAME" val="SingleBoatShape"/>
</p:tagLst>
</file>

<file path=ppt/tags/tag1100.xml><?xml version="1.0" encoding="utf-8"?>
<p:tagLst xmlns:p="http://schemas.openxmlformats.org/presentationml/2006/main">
  <p:tag name="NAME" val="SingleBoatText"/>
</p:tagLst>
</file>

<file path=ppt/tags/tag1101.xml><?xml version="1.0" encoding="utf-8"?>
<p:tagLst xmlns:p="http://schemas.openxmlformats.org/presentationml/2006/main">
  <p:tag name="RESIZE" val="Yes"/>
  <p:tag name="THINKCELLSHAPEDONOTDELETE" val="pPXg5Xe8eTUmz8hq5sAnOXw"/>
</p:tagLst>
</file>

<file path=ppt/tags/tag1102.xml><?xml version="1.0" encoding="utf-8"?>
<p:tagLst xmlns:p="http://schemas.openxmlformats.org/presentationml/2006/main">
  <p:tag name="THINKCELLSHAPEDONOTDELETE" val="p1ZOYCcSs20OCDWLzB7RbgQ"/>
</p:tagLst>
</file>

<file path=ppt/tags/tag1103.xml><?xml version="1.0" encoding="utf-8"?>
<p:tagLst xmlns:p="http://schemas.openxmlformats.org/presentationml/2006/main">
  <p:tag name="THINKCELLSHAPEDONOTDELETE" val="pmFCfepteOEe5DhEsqbscxg"/>
</p:tagLst>
</file>

<file path=ppt/tags/tag1104.xml><?xml version="1.0" encoding="utf-8"?>
<p:tagLst xmlns:p="http://schemas.openxmlformats.org/presentationml/2006/main">
  <p:tag name="RESIZE" val="Yes"/>
  <p:tag name="THINKCELLSHAPEDONOTDELETE" val="py_L4a06nPkypUUbDFzM9sg"/>
</p:tagLst>
</file>

<file path=ppt/tags/tag1105.xml><?xml version="1.0" encoding="utf-8"?>
<p:tagLst xmlns:p="http://schemas.openxmlformats.org/presentationml/2006/main">
  <p:tag name="THINKCELLSHAPEDONOTDELETE" val="thinkcellActiveDocDoNotDelete"/>
  <p:tag name="THINKCELLSTATEDONOTDELETE" val="wpurybmenEu_SpKzbq1ncg"/>
</p:tagLst>
</file>

<file path=ppt/tags/tag1106.xml><?xml version="1.0" encoding="utf-8"?>
<p:tagLst xmlns:p="http://schemas.openxmlformats.org/presentationml/2006/main">
  <p:tag name="THINKCELLSHAPEDONOTDELETE" val="pLgGtnGvJf0akDduhgnUn1Q"/>
</p:tagLst>
</file>

<file path=ppt/tags/tag1107.xml><?xml version="1.0" encoding="utf-8"?>
<p:tagLst xmlns:p="http://schemas.openxmlformats.org/presentationml/2006/main">
  <p:tag name="RESIZE" val="Yes"/>
  <p:tag name="THINKCELLSHAPEDONOTDELETE" val="p772twdUPxUeLvWpVU.sbgw"/>
</p:tagLst>
</file>

<file path=ppt/tags/tag1108.xml><?xml version="1.0" encoding="utf-8"?>
<p:tagLst xmlns:p="http://schemas.openxmlformats.org/presentationml/2006/main">
  <p:tag name="RESIZE" val="Yes"/>
</p:tagLst>
</file>

<file path=ppt/tags/tag1109.xml><?xml version="1.0" encoding="utf-8"?>
<p:tagLst xmlns:p="http://schemas.openxmlformats.org/presentationml/2006/main">
  <p:tag name="RESIZE" val="Yes"/>
  <p:tag name="THINKCELLSHAPEDONOTDELETE" val="pefhwxTIQFEqABo3W1vyA3w"/>
</p:tagLst>
</file>

<file path=ppt/tags/tag1110.xml><?xml version="1.0" encoding="utf-8"?>
<p:tagLst xmlns:p="http://schemas.openxmlformats.org/presentationml/2006/main">
  <p:tag name="THINKCELLSHAPEDONOTDELETE" val="pOs5mXz0.0k2W7LtZAdgn7w"/>
</p:tagLst>
</file>

<file path=ppt/tags/tag1111.xml><?xml version="1.0" encoding="utf-8"?>
<p:tagLst xmlns:p="http://schemas.openxmlformats.org/presentationml/2006/main">
  <p:tag name="THINKCELLSHAPEDONOTDELETE" val="pFpfnSBsxb0mH2FnXx._MPA"/>
</p:tagLst>
</file>

<file path=ppt/tags/tag1112.xml><?xml version="1.0" encoding="utf-8"?>
<p:tagLst xmlns:p="http://schemas.openxmlformats.org/presentationml/2006/main">
  <p:tag name="THINKCELLSHAPEDONOTDELETE" val="ppk9aO4ElpEa9kJYKqJ7pkg"/>
</p:tagLst>
</file>

<file path=ppt/tags/tag1113.xml><?xml version="1.0" encoding="utf-8"?>
<p:tagLst xmlns:p="http://schemas.openxmlformats.org/presentationml/2006/main">
  <p:tag name="THINKCELLSHAPEDONOTDELETE" val="prmKif3MJMkqJCWMLf7N5mw"/>
</p:tagLst>
</file>

<file path=ppt/tags/tag1114.xml><?xml version="1.0" encoding="utf-8"?>
<p:tagLst xmlns:p="http://schemas.openxmlformats.org/presentationml/2006/main">
  <p:tag name="RESIZE" val="Yes"/>
  <p:tag name="THINKCELLSHAPEDONOTDELETE" val="pFZ5bPeavG0i.qOH_TgcXIA"/>
</p:tagLst>
</file>

<file path=ppt/tags/tag1115.xml><?xml version="1.0" encoding="utf-8"?>
<p:tagLst xmlns:p="http://schemas.openxmlformats.org/presentationml/2006/main">
  <p:tag name="RESIZE" val="Yes"/>
  <p:tag name="THINKCELLSHAPEDONOTDELETE" val="pjAOHEzJSCkq2FC_Io_uRvQ"/>
</p:tagLst>
</file>

<file path=ppt/tags/tag1116.xml><?xml version="1.0" encoding="utf-8"?>
<p:tagLst xmlns:p="http://schemas.openxmlformats.org/presentationml/2006/main">
  <p:tag name="RESIZE" val="Yes"/>
  <p:tag name="THINKCELLSHAPEDONOTDELETE" val="pMii3G_7PpEC8AMHdwPgHqg"/>
</p:tagLst>
</file>

<file path=ppt/tags/tag1117.xml><?xml version="1.0" encoding="utf-8"?>
<p:tagLst xmlns:p="http://schemas.openxmlformats.org/presentationml/2006/main">
  <p:tag name="THINKCELLSHAPEDONOTDELETE" val="paY8kni7xj0yjbs2ho33IcQ"/>
</p:tagLst>
</file>

<file path=ppt/tags/tag1118.xml><?xml version="1.0" encoding="utf-8"?>
<p:tagLst xmlns:p="http://schemas.openxmlformats.org/presentationml/2006/main">
  <p:tag name="THINKCELLSHAPEDONOTDELETE" val="pB3kTrHPz2EC9Wc6WcjxZ4g"/>
</p:tagLst>
</file>

<file path=ppt/tags/tag1119.xml><?xml version="1.0" encoding="utf-8"?>
<p:tagLst xmlns:p="http://schemas.openxmlformats.org/presentationml/2006/main">
  <p:tag name="THINKCELLSHAPEDONOTDELETE" val="p.zPtO.pONk60UhyLTnTIfw"/>
</p:tagLst>
</file>

<file path=ppt/tags/tag1120.xml><?xml version="1.0" encoding="utf-8"?>
<p:tagLst xmlns:p="http://schemas.openxmlformats.org/presentationml/2006/main">
  <p:tag name="THINKCELLSHAPEDONOTDELETE" val="pcVyJ1I1_6kOoirXTcEMLlQ"/>
</p:tagLst>
</file>

<file path=ppt/tags/tag1121.xml><?xml version="1.0" encoding="utf-8"?>
<p:tagLst xmlns:p="http://schemas.openxmlformats.org/presentationml/2006/main">
  <p:tag name="THINKCELLSHAPEDONOTDELETE" val="p_RTPGAOgmUaB1ObTUywZpg"/>
</p:tagLst>
</file>

<file path=ppt/tags/tag1122.xml><?xml version="1.0" encoding="utf-8"?>
<p:tagLst xmlns:p="http://schemas.openxmlformats.org/presentationml/2006/main">
  <p:tag name="THINKCELLSHAPEDONOTDELETE" val="pi2C4dIPDK0iqrLzS_gNadA"/>
</p:tagLst>
</file>

<file path=ppt/tags/tag1123.xml><?xml version="1.0" encoding="utf-8"?>
<p:tagLst xmlns:p="http://schemas.openxmlformats.org/presentationml/2006/main">
  <p:tag name="THINKCELLSHAPEDONOTDELETE" val="pMa.3fEI2aE.ecpaanaVkbQ"/>
</p:tagLst>
</file>

<file path=ppt/tags/tag1124.xml><?xml version="1.0" encoding="utf-8"?>
<p:tagLst xmlns:p="http://schemas.openxmlformats.org/presentationml/2006/main">
  <p:tag name="THINKCELLSHAPEDONOTDELETE" val="pHMJpwH8ZVU.YYktjIyfZTw"/>
</p:tagLst>
</file>

<file path=ppt/tags/tag1125.xml><?xml version="1.0" encoding="utf-8"?>
<p:tagLst xmlns:p="http://schemas.openxmlformats.org/presentationml/2006/main">
  <p:tag name="THINKCELLSHAPEDONOTDELETE" val="p8.um.olQ4Ea1XGPiGQSjRA"/>
</p:tagLst>
</file>

<file path=ppt/tags/tag1126.xml><?xml version="1.0" encoding="utf-8"?>
<p:tagLst xmlns:p="http://schemas.openxmlformats.org/presentationml/2006/main">
  <p:tag name="THINKCELLSHAPEDONOTDELETE" val="phXAPpvtuLUWGYIBLdV1FnQ"/>
</p:tagLst>
</file>

<file path=ppt/tags/tag1127.xml><?xml version="1.0" encoding="utf-8"?>
<p:tagLst xmlns:p="http://schemas.openxmlformats.org/presentationml/2006/main">
  <p:tag name="THINKCELLSHAPEDONOTDELETE" val="pTOMVRWLvpk2pch0TamqWxQ"/>
</p:tagLst>
</file>

<file path=ppt/tags/tag1128.xml><?xml version="1.0" encoding="utf-8"?>
<p:tagLst xmlns:p="http://schemas.openxmlformats.org/presentationml/2006/main">
  <p:tag name="THINKCELLSHAPEDONOTDELETE" val="pJ9wajUllgUWqkxg8ioFBdA"/>
</p:tagLst>
</file>

<file path=ppt/tags/tag1129.xml><?xml version="1.0" encoding="utf-8"?>
<p:tagLst xmlns:p="http://schemas.openxmlformats.org/presentationml/2006/main">
  <p:tag name="THINKCELLSHAPEDONOTDELETE" val="pBHFkokjEiEC1k5ZskV3rig"/>
</p:tagLst>
</file>

<file path=ppt/tags/tag1130.xml><?xml version="1.0" encoding="utf-8"?>
<p:tagLst xmlns:p="http://schemas.openxmlformats.org/presentationml/2006/main">
  <p:tag name="THINKCELLSHAPEDONOTDELETE" val="pk.b6OpG5SE.h2892OkeSPw"/>
</p:tagLst>
</file>

<file path=ppt/tags/tag1131.xml><?xml version="1.0" encoding="utf-8"?>
<p:tagLst xmlns:p="http://schemas.openxmlformats.org/presentationml/2006/main">
  <p:tag name="THINKCELLSHAPEDONOTDELETE" val="pSBDdYJ._Hki6u0CFH07Xqw"/>
</p:tagLst>
</file>

<file path=ppt/tags/tag1132.xml><?xml version="1.0" encoding="utf-8"?>
<p:tagLst xmlns:p="http://schemas.openxmlformats.org/presentationml/2006/main">
  <p:tag name="THINKCELLSHAPEDONOTDELETE" val="prI6FSvINf0GWahl4ljsW7g"/>
</p:tagLst>
</file>

<file path=ppt/tags/tag1133.xml><?xml version="1.0" encoding="utf-8"?>
<p:tagLst xmlns:p="http://schemas.openxmlformats.org/presentationml/2006/main">
  <p:tag name="THINKCELLSHAPEDONOTDELETE" val="pexvSOUqwAEKtwD4USN6lNw"/>
</p:tagLst>
</file>

<file path=ppt/tags/tag1134.xml><?xml version="1.0" encoding="utf-8"?>
<p:tagLst xmlns:p="http://schemas.openxmlformats.org/presentationml/2006/main">
  <p:tag name="THINKCELLSHAPEDONOTDELETE" val="pinFuyw_TjU.FTYxTCN9zXg"/>
</p:tagLst>
</file>

<file path=ppt/tags/tag1135.xml><?xml version="1.0" encoding="utf-8"?>
<p:tagLst xmlns:p="http://schemas.openxmlformats.org/presentationml/2006/main">
  <p:tag name="THINKCELLSHAPEDONOTDELETE" val="p4LEKI8Ils0mp0EmGysp3VA"/>
</p:tagLst>
</file>

<file path=ppt/tags/tag1136.xml><?xml version="1.0" encoding="utf-8"?>
<p:tagLst xmlns:p="http://schemas.openxmlformats.org/presentationml/2006/main">
  <p:tag name="THINKCELLSHAPEDONOTDELETE" val="p5CIDtoTad0eNK53zzwTddA"/>
</p:tagLst>
</file>

<file path=ppt/tags/tag1137.xml><?xml version="1.0" encoding="utf-8"?>
<p:tagLst xmlns:p="http://schemas.openxmlformats.org/presentationml/2006/main">
  <p:tag name="THINKCELLSHAPEDONOTDELETE" val="ppdaSHFDJuE6VB8TWHj88_A"/>
</p:tagLst>
</file>

<file path=ppt/tags/tag1138.xml><?xml version="1.0" encoding="utf-8"?>
<p:tagLst xmlns:p="http://schemas.openxmlformats.org/presentationml/2006/main">
  <p:tag name="THINKCELLSHAPEDONOTDELETE" val="pLu6KCdlEnEO.QOJEPH1IZg"/>
</p:tagLst>
</file>

<file path=ppt/tags/tag1139.xml><?xml version="1.0" encoding="utf-8"?>
<p:tagLst xmlns:p="http://schemas.openxmlformats.org/presentationml/2006/main">
  <p:tag name="THINKCELLSHAPEDONOTDELETE" val="py.DakcGmV0ONdMfGXRZVyQ"/>
</p:tagLst>
</file>

<file path=ppt/tags/tag1140.xml><?xml version="1.0" encoding="utf-8"?>
<p:tagLst xmlns:p="http://schemas.openxmlformats.org/presentationml/2006/main">
  <p:tag name="THINKCELLSHAPEDONOTDELETE" val="pDCfKyeBTZUWvE6RQkW6yag"/>
</p:tagLst>
</file>

<file path=ppt/tags/tag1141.xml><?xml version="1.0" encoding="utf-8"?>
<p:tagLst xmlns:p="http://schemas.openxmlformats.org/presentationml/2006/main">
  <p:tag name="THINKCELLSHAPEDONOTDELETE" val="pFSJPuaZdn025B0qUu6UTKw"/>
</p:tagLst>
</file>

<file path=ppt/tags/tag1142.xml><?xml version="1.0" encoding="utf-8"?>
<p:tagLst xmlns:p="http://schemas.openxmlformats.org/presentationml/2006/main">
  <p:tag name="THINKCELLSHAPEDONOTDELETE" val="phzE165j2aU2noq_8VVoJxA"/>
</p:tagLst>
</file>

<file path=ppt/tags/tag1143.xml><?xml version="1.0" encoding="utf-8"?>
<p:tagLst xmlns:p="http://schemas.openxmlformats.org/presentationml/2006/main">
  <p:tag name="THINKCELLSHAPEDONOTDELETE" val="pOdgDiFisWkOjqAlQCGKcIA"/>
</p:tagLst>
</file>

<file path=ppt/tags/tag1144.xml><?xml version="1.0" encoding="utf-8"?>
<p:tagLst xmlns:p="http://schemas.openxmlformats.org/presentationml/2006/main">
  <p:tag name="THINKCELLSHAPEDONOTDELETE" val="pTr7cCWK6ME.gEqZtALn3dg"/>
</p:tagLst>
</file>

<file path=ppt/tags/tag1145.xml><?xml version="1.0" encoding="utf-8"?>
<p:tagLst xmlns:p="http://schemas.openxmlformats.org/presentationml/2006/main">
  <p:tag name="THINKCELLSHAPEDONOTDELETE" val="pm9UZNrW6lEie3.jIeNJoxQ"/>
</p:tagLst>
</file>

<file path=ppt/tags/tag1146.xml><?xml version="1.0" encoding="utf-8"?>
<p:tagLst xmlns:p="http://schemas.openxmlformats.org/presentationml/2006/main">
  <p:tag name="THINKCELLSHAPEDONOTDELETE" val="pe6mo6Vd1y0iXygW9hKf3IQ"/>
</p:tagLst>
</file>

<file path=ppt/tags/tag1147.xml><?xml version="1.0" encoding="utf-8"?>
<p:tagLst xmlns:p="http://schemas.openxmlformats.org/presentationml/2006/main">
  <p:tag name="THINKCELLSHAPEDONOTDELETE" val="pTpoAEgxTU0mQauFqnsr5pQ"/>
</p:tagLst>
</file>

<file path=ppt/tags/tag1148.xml><?xml version="1.0" encoding="utf-8"?>
<p:tagLst xmlns:p="http://schemas.openxmlformats.org/presentationml/2006/main">
  <p:tag name="THINKCELLSHAPEDONOTDELETE" val="pqfDiLPqNeUaYri4C9ppTKA"/>
</p:tagLst>
</file>

<file path=ppt/tags/tag1149.xml><?xml version="1.0" encoding="utf-8"?>
<p:tagLst xmlns:p="http://schemas.openxmlformats.org/presentationml/2006/main">
  <p:tag name="THINKCELLSHAPEDONOTDELETE" val="pDztRlsj1CkKgR61a7W0zoA"/>
</p:tagLst>
</file>

<file path=ppt/tags/tag1150.xml><?xml version="1.0" encoding="utf-8"?>
<p:tagLst xmlns:p="http://schemas.openxmlformats.org/presentationml/2006/main">
  <p:tag name="THINKCELLSHAPEDONOTDELETE" val="pQIQ4DUaGykKf7c0H.6l1Sg"/>
</p:tagLst>
</file>

<file path=ppt/tags/tag1151.xml><?xml version="1.0" encoding="utf-8"?>
<p:tagLst xmlns:p="http://schemas.openxmlformats.org/presentationml/2006/main">
  <p:tag name="THINKCELLSHAPEDONOTDELETE" val="pSLofk_IjFkm1dzm7zABzVg"/>
</p:tagLst>
</file>

<file path=ppt/tags/tag1152.xml><?xml version="1.0" encoding="utf-8"?>
<p:tagLst xmlns:p="http://schemas.openxmlformats.org/presentationml/2006/main">
  <p:tag name="THINKCELLSHAPEDONOTDELETE" val="pDfDfgFORa0e1_kM_NH0Exw"/>
</p:tagLst>
</file>

<file path=ppt/tags/tag1153.xml><?xml version="1.0" encoding="utf-8"?>
<p:tagLst xmlns:p="http://schemas.openxmlformats.org/presentationml/2006/main">
  <p:tag name="THINKCELLSHAPEDONOTDELETE" val="pmid6ihawXkiLKYXCLU6mRg"/>
</p:tagLst>
</file>

<file path=ppt/tags/tag1154.xml><?xml version="1.0" encoding="utf-8"?>
<p:tagLst xmlns:p="http://schemas.openxmlformats.org/presentationml/2006/main">
  <p:tag name="THINKCELLSHAPEDONOTDELETE" val="p2VWnpsiYEEGI4k1JEWJJEQ"/>
</p:tagLst>
</file>

<file path=ppt/tags/tag1155.xml><?xml version="1.0" encoding="utf-8"?>
<p:tagLst xmlns:p="http://schemas.openxmlformats.org/presentationml/2006/main">
  <p:tag name="THINKCELLSHAPEDONOTDELETE" val="pqgBtt1B.t0yNIRQ4VuoE8w"/>
</p:tagLst>
</file>

<file path=ppt/tags/tag1156.xml><?xml version="1.0" encoding="utf-8"?>
<p:tagLst xmlns:p="http://schemas.openxmlformats.org/presentationml/2006/main">
  <p:tag name="THINKCELLSHAPEDONOTDELETE" val="pIEo_TyrRQECO._HBJ0o_XQ"/>
</p:tagLst>
</file>

<file path=ppt/tags/tag1157.xml><?xml version="1.0" encoding="utf-8"?>
<p:tagLst xmlns:p="http://schemas.openxmlformats.org/presentationml/2006/main">
  <p:tag name="THINKCELLSHAPEDONOTDELETE" val="ppFAcVvRuJ0CorvJuuq0MSQ"/>
</p:tagLst>
</file>

<file path=ppt/tags/tag1158.xml><?xml version="1.0" encoding="utf-8"?>
<p:tagLst xmlns:p="http://schemas.openxmlformats.org/presentationml/2006/main">
  <p:tag name="THINKCELLSHAPEDONOTDELETE" val="p5rcSMGGVFUuYd9SRr9ZmQg"/>
</p:tagLst>
</file>

<file path=ppt/tags/tag1159.xml><?xml version="1.0" encoding="utf-8"?>
<p:tagLst xmlns:p="http://schemas.openxmlformats.org/presentationml/2006/main">
  <p:tag name="THINKCELLSHAPEDONOTDELETE" val="p8Snskv1ei0qNIVyn0as36A"/>
</p:tagLst>
</file>

<file path=ppt/tags/tag1160.xml><?xml version="1.0" encoding="utf-8"?>
<p:tagLst xmlns:p="http://schemas.openxmlformats.org/presentationml/2006/main">
  <p:tag name="THINKCELLSHAPEDONOTDELETE" val="pqya8kmpLe0GUqMYclmLS5g"/>
</p:tagLst>
</file>

<file path=ppt/tags/tag1161.xml><?xml version="1.0" encoding="utf-8"?>
<p:tagLst xmlns:p="http://schemas.openxmlformats.org/presentationml/2006/main">
  <p:tag name="RESIZE" val="Yes"/>
  <p:tag name="THINKCELLSHAPEDONOTDELETE" val="p.xC3xMTP7U6LjXoBeK73Lw"/>
</p:tagLst>
</file>

<file path=ppt/tags/tag1162.xml><?xml version="1.0" encoding="utf-8"?>
<p:tagLst xmlns:p="http://schemas.openxmlformats.org/presentationml/2006/main">
  <p:tag name="THINKCELLSHAPEDONOTDELETE" val="pGWGjRiM2HUyPEJHThFFc3Q"/>
</p:tagLst>
</file>

<file path=ppt/tags/tag1163.xml><?xml version="1.0" encoding="utf-8"?>
<p:tagLst xmlns:p="http://schemas.openxmlformats.org/presentationml/2006/main">
  <p:tag name="THINKCELLSHAPEDONOTDELETE" val="p1XptV1ZAGUqaT.oAEtwrMQ"/>
</p:tagLst>
</file>

<file path=ppt/tags/tag1164.xml><?xml version="1.0" encoding="utf-8"?>
<p:tagLst xmlns:p="http://schemas.openxmlformats.org/presentationml/2006/main">
  <p:tag name="RESIZE" val="Yes"/>
  <p:tag name="THINKCELLSHAPEDONOTDELETE" val="phL8TCTRZPECiQyv6iJB46Q"/>
</p:tagLst>
</file>

<file path=ppt/tags/tag1165.xml><?xml version="1.0" encoding="utf-8"?>
<p:tagLst xmlns:p="http://schemas.openxmlformats.org/presentationml/2006/main">
  <p:tag name="THINKCELLSHAPEDONOTDELETE" val="p6mA9zC3gAUWWq2aJJZKBJg"/>
</p:tagLst>
</file>

<file path=ppt/tags/tag1166.xml><?xml version="1.0" encoding="utf-8"?>
<p:tagLst xmlns:p="http://schemas.openxmlformats.org/presentationml/2006/main">
  <p:tag name="THINKCELLSHAPEDONOTDELETE" val="pqya8kmpLe0GUqMYclmLS5g"/>
</p:tagLst>
</file>

<file path=ppt/tags/tag1167.xml><?xml version="1.0" encoding="utf-8"?>
<p:tagLst xmlns:p="http://schemas.openxmlformats.org/presentationml/2006/main">
  <p:tag name="RESIZE" val="Yes"/>
  <p:tag name="THINKCELLSHAPEDONOTDELETE" val="p.xC3xMTP7U6LjXoBeK73Lw"/>
</p:tagLst>
</file>

<file path=ppt/tags/tag1168.xml><?xml version="1.0" encoding="utf-8"?>
<p:tagLst xmlns:p="http://schemas.openxmlformats.org/presentationml/2006/main">
  <p:tag name="THINKCELLSHAPEDONOTDELETE" val="pGWGjRiM2HUyPEJHThFFc3Q"/>
</p:tagLst>
</file>

<file path=ppt/tags/tag1169.xml><?xml version="1.0" encoding="utf-8"?>
<p:tagLst xmlns:p="http://schemas.openxmlformats.org/presentationml/2006/main">
  <p:tag name="THINKCELLSHAPEDONOTDELETE" val="pYz9YPKevZUqq5Cxo85IKeg"/>
</p:tagLst>
</file>

<file path=ppt/tags/tag1170.xml><?xml version="1.0" encoding="utf-8"?>
<p:tagLst xmlns:p="http://schemas.openxmlformats.org/presentationml/2006/main">
  <p:tag name="RESIZE" val="Yes"/>
  <p:tag name="THINKCELLSHAPEDONOTDELETE" val="pPbza5MNcQESkrp4ArXzO8A"/>
</p:tagLst>
</file>

<file path=ppt/tags/tag1171.xml><?xml version="1.0" encoding="utf-8"?>
<p:tagLst xmlns:p="http://schemas.openxmlformats.org/presentationml/2006/main">
  <p:tag name="THINKCELLSHAPEDONOTDELETE" val="pGWGjRiM2HUyPEJHThFFc3Q"/>
</p:tagLst>
</file>

<file path=ppt/tags/tag1172.xml><?xml version="1.0" encoding="utf-8"?>
<p:tagLst xmlns:p="http://schemas.openxmlformats.org/presentationml/2006/main">
  <p:tag name="THINKCELLSHAPEDONOTDELETE" val="pPQZ1rk.x2Ei8P7sMleat_A"/>
</p:tagLst>
</file>

<file path=ppt/tags/tag1173.xml><?xml version="1.0" encoding="utf-8"?>
<p:tagLst xmlns:p="http://schemas.openxmlformats.org/presentationml/2006/main">
  <p:tag name="THINKCELLSHAPEDONOTDELETE" val="pqya8kmpLe0GUqMYclmLS5g"/>
</p:tagLst>
</file>

<file path=ppt/tags/tag1174.xml><?xml version="1.0" encoding="utf-8"?>
<p:tagLst xmlns:p="http://schemas.openxmlformats.org/presentationml/2006/main">
  <p:tag name="RESIZE" val="Yes"/>
  <p:tag name="THINKCELLSHAPEDONOTDELETE" val="p.xC3xMTP7U6LjXoBeK73Lw"/>
</p:tagLst>
</file>

<file path=ppt/tags/tag1175.xml><?xml version="1.0" encoding="utf-8"?>
<p:tagLst xmlns:p="http://schemas.openxmlformats.org/presentationml/2006/main">
  <p:tag name="THINKCELLSHAPEDONOTDELETE" val="pGWGjRiM2HUyPEJHThFFc3Q"/>
</p:tagLst>
</file>

<file path=ppt/tags/tag1176.xml><?xml version="1.0" encoding="utf-8"?>
<p:tagLst xmlns:p="http://schemas.openxmlformats.org/presentationml/2006/main">
  <p:tag name="THINKCELLSHAPEDONOTDELETE" val="pGWGjRiM2HUyPEJHThFFc3Q"/>
</p:tagLst>
</file>

<file path=ppt/tags/tag1177.xml><?xml version="1.0" encoding="utf-8"?>
<p:tagLst xmlns:p="http://schemas.openxmlformats.org/presentationml/2006/main">
  <p:tag name="THINKCELLSHAPEDONOTDELETE" val="pGWGjRiM2HUyPEJHThFFc3Q"/>
</p:tagLst>
</file>

<file path=ppt/tags/tag1178.xml><?xml version="1.0" encoding="utf-8"?>
<p:tagLst xmlns:p="http://schemas.openxmlformats.org/presentationml/2006/main">
  <p:tag name="THINKCELLSHAPEDONOTDELETE" val="p5yThNgSMuUyUH2YxU6LJ4w"/>
</p:tagLst>
</file>

<file path=ppt/tags/tag1179.xml><?xml version="1.0" encoding="utf-8"?>
<p:tagLst xmlns:p="http://schemas.openxmlformats.org/presentationml/2006/main">
  <p:tag name="THINKCELLSHAPEDONOTDELETE" val="pqE_tl6GJok.jJqwXKhqlBw"/>
</p:tagLst>
</file>

<file path=ppt/tags/tag1180.xml><?xml version="1.0" encoding="utf-8"?>
<p:tagLst xmlns:p="http://schemas.openxmlformats.org/presentationml/2006/main">
  <p:tag name="RESIZE" val="Yes"/>
  <p:tag name="THINKCELLSHAPEDONOTDELETE" val="pU7V4e8CTCE6udxNerE0FWg"/>
</p:tagLst>
</file>

<file path=ppt/tags/tag1181.xml><?xml version="1.0" encoding="utf-8"?>
<p:tagLst xmlns:p="http://schemas.openxmlformats.org/presentationml/2006/main">
  <p:tag name="THINKCELLSHAPEDONOTDELETE" val="pZOqpck8Nh0uObsOLEx.i.g"/>
</p:tagLst>
</file>

<file path=ppt/tags/tag1182.xml><?xml version="1.0" encoding="utf-8"?>
<p:tagLst xmlns:p="http://schemas.openxmlformats.org/presentationml/2006/main">
  <p:tag name="THINKCELLSHAPEDONOTDELETE" val="pxHnusFMXxUylSMICfm.l.g"/>
</p:tagLst>
</file>

<file path=ppt/tags/tag1183.xml><?xml version="1.0" encoding="utf-8"?>
<p:tagLst xmlns:p="http://schemas.openxmlformats.org/presentationml/2006/main">
  <p:tag name="RESIZE" val="Yes"/>
  <p:tag name="THINKCELLSHAPEDONOTDELETE" val="prRP2OSbX9UiIp.EpHICx5A"/>
</p:tagLst>
</file>

<file path=ppt/tags/tag1184.xml><?xml version="1.0" encoding="utf-8"?>
<p:tagLst xmlns:p="http://schemas.openxmlformats.org/presentationml/2006/main">
  <p:tag name="THINKCELLSHAPEDONOTDELETE" val="pXAMYWpXQpUG665MCoNAokw"/>
</p:tagLst>
</file>

<file path=ppt/tags/tag1185.xml><?xml version="1.0" encoding="utf-8"?>
<p:tagLst xmlns:p="http://schemas.openxmlformats.org/presentationml/2006/main">
  <p:tag name="RESIZE" val="Yes"/>
  <p:tag name="THINKCELLSHAPEDONOTDELETE" val="py_L4a06nPkypUUbDFzM9sg"/>
</p:tagLst>
</file>

<file path=ppt/tags/tag1186.xml><?xml version="1.0" encoding="utf-8"?>
<p:tagLst xmlns:p="http://schemas.openxmlformats.org/presentationml/2006/main">
  <p:tag name="THINKCELLSHAPEDONOTDELETE" val="thinkcellActiveDocDoNotDelete"/>
</p:tagLst>
</file>

<file path=ppt/tags/tag1187.xml><?xml version="1.0" encoding="utf-8"?>
<p:tagLst xmlns:p="http://schemas.openxmlformats.org/presentationml/2006/main">
  <p:tag name="RESIZE" val="Yes"/>
</p:tagLst>
</file>

<file path=ppt/tags/tag1188.xml><?xml version="1.0" encoding="utf-8"?>
<p:tagLst xmlns:p="http://schemas.openxmlformats.org/presentationml/2006/main">
  <p:tag name="THINKCELLSHAPEDONOTDELETE" val="pCgXBkQDrMkKwW0zJC.PXWw"/>
</p:tagLst>
</file>

<file path=ppt/tags/tag1189.xml><?xml version="1.0" encoding="utf-8"?>
<p:tagLst xmlns:p="http://schemas.openxmlformats.org/presentationml/2006/main">
  <p:tag name="THINKCELLSHAPEDONOTDELETE" val="pShvGO.P8a0essDN0MJT6tg"/>
</p:tagLst>
</file>

<file path=ppt/tags/tag1190.xml><?xml version="1.0" encoding="utf-8"?>
<p:tagLst xmlns:p="http://schemas.openxmlformats.org/presentationml/2006/main">
  <p:tag name="THINKCELLSHAPEDONOTDELETE" val="pKJGsBVLGAky60knTR0MgUA"/>
</p:tagLst>
</file>

<file path=ppt/tags/tag1191.xml><?xml version="1.0" encoding="utf-8"?>
<p:tagLst xmlns:p="http://schemas.openxmlformats.org/presentationml/2006/main">
  <p:tag name="THINKCELLSHAPEDONOTDELETE" val="punnB51nXWUKZ.0uuiIKF4Q"/>
</p:tagLst>
</file>

<file path=ppt/tags/tag1192.xml><?xml version="1.0" encoding="utf-8"?>
<p:tagLst xmlns:p="http://schemas.openxmlformats.org/presentationml/2006/main">
  <p:tag name="THINKCELLSHAPEDONOTDELETE" val="pBu20v.FwOkeJ4c5cAzavoQ"/>
</p:tagLst>
</file>

<file path=ppt/tags/tag1193.xml><?xml version="1.0" encoding="utf-8"?>
<p:tagLst xmlns:p="http://schemas.openxmlformats.org/presentationml/2006/main">
  <p:tag name="THINKCELLSHAPEDONOTDELETE" val="p1nn_V1grXECffyfmF31wCw"/>
</p:tagLst>
</file>

<file path=ppt/tags/tag1194.xml><?xml version="1.0" encoding="utf-8"?>
<p:tagLst xmlns:p="http://schemas.openxmlformats.org/presentationml/2006/main">
  <p:tag name="THINKCELLSHAPEDONOTDELETE" val="pvsNWVhBtMUmugJ2u83ew.w"/>
</p:tagLst>
</file>

<file path=ppt/tags/tag1195.xml><?xml version="1.0" encoding="utf-8"?>
<p:tagLst xmlns:p="http://schemas.openxmlformats.org/presentationml/2006/main">
  <p:tag name="THINKCELLSHAPEDONOTDELETE" val="pJewjSidNBE6gln53cNRcGw"/>
</p:tagLst>
</file>

<file path=ppt/tags/tag1196.xml><?xml version="1.0" encoding="utf-8"?>
<p:tagLst xmlns:p="http://schemas.openxmlformats.org/presentationml/2006/main">
  <p:tag name="THINKCELLSHAPEDONOTDELETE" val="pBhMj9BdlbUWlBm781a8VEw"/>
</p:tagLst>
</file>

<file path=ppt/tags/tag1197.xml><?xml version="1.0" encoding="utf-8"?>
<p:tagLst xmlns:p="http://schemas.openxmlformats.org/presentationml/2006/main">
  <p:tag name="THINKCELLSHAPEDONOTDELETE" val="pv.C8YcshdUaYvfgepVAIgA"/>
</p:tagLst>
</file>

<file path=ppt/tags/tag1198.xml><?xml version="1.0" encoding="utf-8"?>
<p:tagLst xmlns:p="http://schemas.openxmlformats.org/presentationml/2006/main">
  <p:tag name="THINKCELLSHAPEDONOTDELETE" val="pO1TzL.TvtEGhaOxoEOLtbA"/>
</p:tagLst>
</file>

<file path=ppt/tags/tag1199.xml><?xml version="1.0" encoding="utf-8"?>
<p:tagLst xmlns:p="http://schemas.openxmlformats.org/presentationml/2006/main">
  <p:tag name="THINKCELLSHAPEDONOTDELETE" val="prrl2LEFkJUyhAgcxkFqcgg"/>
</p:tagLst>
</file>

<file path=ppt/tags/tag1200.xml><?xml version="1.0" encoding="utf-8"?>
<p:tagLst xmlns:p="http://schemas.openxmlformats.org/presentationml/2006/main">
  <p:tag name="THINKCELLSHAPEDONOTDELETE" val="pUHnBaK27zU61cWjrCuNQng"/>
</p:tagLst>
</file>

<file path=ppt/tags/tag1201.xml><?xml version="1.0" encoding="utf-8"?>
<p:tagLst xmlns:p="http://schemas.openxmlformats.org/presentationml/2006/main">
  <p:tag name="THINKCELLSHAPEDONOTDELETE" val="pOV63mVRYOEWKVWxCp45jrQ"/>
</p:tagLst>
</file>

<file path=ppt/tags/tag1202.xml><?xml version="1.0" encoding="utf-8"?>
<p:tagLst xmlns:p="http://schemas.openxmlformats.org/presentationml/2006/main">
  <p:tag name="THINKCELLSHAPEDONOTDELETE" val="paHf6u_8GZkmAz_yrWN7YAw"/>
</p:tagLst>
</file>

<file path=ppt/tags/tag1203.xml><?xml version="1.0" encoding="utf-8"?>
<p:tagLst xmlns:p="http://schemas.openxmlformats.org/presentationml/2006/main">
  <p:tag name="THINKCELLSHAPEDONOTDELETE" val="pq6a1_z1v7EOoMk_ur7FQcA"/>
</p:tagLst>
</file>

<file path=ppt/tags/tag1204.xml><?xml version="1.0" encoding="utf-8"?>
<p:tagLst xmlns:p="http://schemas.openxmlformats.org/presentationml/2006/main">
  <p:tag name="THINKCELLSHAPEDONOTDELETE" val="p3rhI0RajsE6PoqIWjJ3GvQ"/>
</p:tagLst>
</file>

<file path=ppt/tags/tag1205.xml><?xml version="1.0" encoding="utf-8"?>
<p:tagLst xmlns:p="http://schemas.openxmlformats.org/presentationml/2006/main">
  <p:tag name="THINKCELLSHAPEDONOTDELETE" val="pu9JXADIjY0SZj4ht6c.5Og"/>
</p:tagLst>
</file>

<file path=ppt/tags/tag1206.xml><?xml version="1.0" encoding="utf-8"?>
<p:tagLst xmlns:p="http://schemas.openxmlformats.org/presentationml/2006/main">
  <p:tag name="THINKCELLSHAPEDONOTDELETE" val="pR_bNm0gB4UWyOpQCEHsQFA"/>
</p:tagLst>
</file>

<file path=ppt/tags/tag1207.xml><?xml version="1.0" encoding="utf-8"?>
<p:tagLst xmlns:p="http://schemas.openxmlformats.org/presentationml/2006/main">
  <p:tag name="THINKCELLSHAPEDONOTDELETE" val="pgnD4g0XW.Umd45CtcJNY8w"/>
</p:tagLst>
</file>

<file path=ppt/tags/tag1208.xml><?xml version="1.0" encoding="utf-8"?>
<p:tagLst xmlns:p="http://schemas.openxmlformats.org/presentationml/2006/main">
  <p:tag name="THINKCELLSHAPEDONOTDELETE" val="plAflz4xkrkisyDhHZrXinQ"/>
</p:tagLst>
</file>

<file path=ppt/tags/tag1209.xml><?xml version="1.0" encoding="utf-8"?>
<p:tagLst xmlns:p="http://schemas.openxmlformats.org/presentationml/2006/main">
  <p:tag name="THINKCELLSHAPEDONOTDELETE" val="plEtVwbcV7k2RzDuI08aX.Q"/>
</p:tagLst>
</file>

<file path=ppt/tags/tag1210.xml><?xml version="1.0" encoding="utf-8"?>
<p:tagLst xmlns:p="http://schemas.openxmlformats.org/presentationml/2006/main">
  <p:tag name="THINKCELLSHAPEDONOTDELETE" val="p6VpbbFAWAUCe8fJQMpJyuQ"/>
</p:tagLst>
</file>

<file path=ppt/tags/tag1211.xml><?xml version="1.0" encoding="utf-8"?>
<p:tagLst xmlns:p="http://schemas.openxmlformats.org/presentationml/2006/main">
  <p:tag name="THINKCELLSHAPEDONOTDELETE" val="pwzi70dJsD0Ohf4v_67iLNw"/>
</p:tagLst>
</file>

<file path=ppt/tags/tag1212.xml><?xml version="1.0" encoding="utf-8"?>
<p:tagLst xmlns:p="http://schemas.openxmlformats.org/presentationml/2006/main">
  <p:tag name="THINKCELLSHAPEDONOTDELETE" val="pQYEWtyHuOEaYMSEL1nz6sg"/>
</p:tagLst>
</file>

<file path=ppt/tags/tag1213.xml><?xml version="1.0" encoding="utf-8"?>
<p:tagLst xmlns:p="http://schemas.openxmlformats.org/presentationml/2006/main">
  <p:tag name="THINKCELLSHAPEDONOTDELETE" val="pakI0wXXU9EOAS_rC3ebNAw"/>
</p:tagLst>
</file>

<file path=ppt/tags/tag1214.xml><?xml version="1.0" encoding="utf-8"?>
<p:tagLst xmlns:p="http://schemas.openxmlformats.org/presentationml/2006/main">
  <p:tag name="THINKCELLSHAPEDONOTDELETE" val="puRkcNU1AgUSBPwCzF7E9WQ"/>
</p:tagLst>
</file>

<file path=ppt/tags/tag1215.xml><?xml version="1.0" encoding="utf-8"?>
<p:tagLst xmlns:p="http://schemas.openxmlformats.org/presentationml/2006/main">
  <p:tag name="THINKCELLSHAPEDONOTDELETE" val="p_2AXsFctnkeyI8F4eQy3lA"/>
</p:tagLst>
</file>

<file path=ppt/tags/tag1216.xml><?xml version="1.0" encoding="utf-8"?>
<p:tagLst xmlns:p="http://schemas.openxmlformats.org/presentationml/2006/main">
  <p:tag name="THINKCELLSHAPEDONOTDELETE" val="p5cUL4gSYTkSJ_Q.1SnYYNw"/>
</p:tagLst>
</file>

<file path=ppt/tags/tag1217.xml><?xml version="1.0" encoding="utf-8"?>
<p:tagLst xmlns:p="http://schemas.openxmlformats.org/presentationml/2006/main">
  <p:tag name="THINKCELLSHAPEDONOTDELETE" val="pwScyb7FKD0WeJadjWGmhow"/>
</p:tagLst>
</file>

<file path=ppt/tags/tag1218.xml><?xml version="1.0" encoding="utf-8"?>
<p:tagLst xmlns:p="http://schemas.openxmlformats.org/presentationml/2006/main">
  <p:tag name="THINKCELLSHAPEDONOTDELETE" val="pnubHG5VbjUeDi0AfmGI9DQ"/>
</p:tagLst>
</file>

<file path=ppt/tags/tag1219.xml><?xml version="1.0" encoding="utf-8"?>
<p:tagLst xmlns:p="http://schemas.openxmlformats.org/presentationml/2006/main">
  <p:tag name="THINKCELLSHAPEDONOTDELETE" val="pa1792ZXa50SknQjbTMDg8A"/>
</p:tagLst>
</file>

<file path=ppt/tags/tag1220.xml><?xml version="1.0" encoding="utf-8"?>
<p:tagLst xmlns:p="http://schemas.openxmlformats.org/presentationml/2006/main">
  <p:tag name="THINKCELLSHAPEDONOTDELETE" val="ptJyAAtHW60.x20vYbelMaQ"/>
</p:tagLst>
</file>

<file path=ppt/tags/tag1221.xml><?xml version="1.0" encoding="utf-8"?>
<p:tagLst xmlns:p="http://schemas.openxmlformats.org/presentationml/2006/main">
  <p:tag name="THINKCELLSHAPEDONOTDELETE" val="pw35fPR4o8UGiNxHEVpYd_w"/>
</p:tagLst>
</file>

<file path=ppt/tags/tag1222.xml><?xml version="1.0" encoding="utf-8"?>
<p:tagLst xmlns:p="http://schemas.openxmlformats.org/presentationml/2006/main">
  <p:tag name="THINKCELLSHAPEDONOTDELETE" val="ppF5jRxdFb06FAlNy2Yn8pQ"/>
</p:tagLst>
</file>

<file path=ppt/tags/tag1223.xml><?xml version="1.0" encoding="utf-8"?>
<p:tagLst xmlns:p="http://schemas.openxmlformats.org/presentationml/2006/main">
  <p:tag name="THINKCELLSHAPEDONOTDELETE" val="peicLoDOm3ku1ARLrntpbfw"/>
</p:tagLst>
</file>

<file path=ppt/tags/tag1224.xml><?xml version="1.0" encoding="utf-8"?>
<p:tagLst xmlns:p="http://schemas.openxmlformats.org/presentationml/2006/main">
  <p:tag name="THINKCELLSHAPEDONOTDELETE" val="pK9NneyOtRUmf._WixsB5PA"/>
</p:tagLst>
</file>

<file path=ppt/tags/tag1225.xml><?xml version="1.0" encoding="utf-8"?>
<p:tagLst xmlns:p="http://schemas.openxmlformats.org/presentationml/2006/main">
  <p:tag name="THINKCELLSHAPEDONOTDELETE" val="p.m0JY1RHOECq3uwQuvhL5A"/>
</p:tagLst>
</file>

<file path=ppt/tags/tag1226.xml><?xml version="1.0" encoding="utf-8"?>
<p:tagLst xmlns:p="http://schemas.openxmlformats.org/presentationml/2006/main">
  <p:tag name="THINKCELLSHAPEDONOTDELETE" val="pKtplzk8oCU24W86m54c7BQ"/>
</p:tagLst>
</file>

<file path=ppt/tags/tag1227.xml><?xml version="1.0" encoding="utf-8"?>
<p:tagLst xmlns:p="http://schemas.openxmlformats.org/presentationml/2006/main">
  <p:tag name="THINKCELLSHAPEDONOTDELETE" val="pdPx_z.qB.Eaa.kZi6t516A"/>
</p:tagLst>
</file>

<file path=ppt/tags/tag1228.xml><?xml version="1.0" encoding="utf-8"?>
<p:tagLst xmlns:p="http://schemas.openxmlformats.org/presentationml/2006/main">
  <p:tag name="THINKCELLSHAPEDONOTDELETE" val="pizIUyk4wa0KvNu9FOC1csw"/>
</p:tagLst>
</file>

<file path=ppt/tags/tag1229.xml><?xml version="1.0" encoding="utf-8"?>
<p:tagLst xmlns:p="http://schemas.openxmlformats.org/presentationml/2006/main">
  <p:tag name="THINKCELLSHAPEDONOTDELETE" val="peTP4.ajem0.5n3El66NtDA"/>
</p:tagLst>
</file>

<file path=ppt/tags/tag1230.xml><?xml version="1.0" encoding="utf-8"?>
<p:tagLst xmlns:p="http://schemas.openxmlformats.org/presentationml/2006/main">
  <p:tag name="THINKCELLSHAPEDONOTDELETE" val="pLCpnonZMmUKIM0TmNP3rdg"/>
</p:tagLst>
</file>

<file path=ppt/tags/tag1231.xml><?xml version="1.0" encoding="utf-8"?>
<p:tagLst xmlns:p="http://schemas.openxmlformats.org/presentationml/2006/main">
  <p:tag name="THINKCELLSHAPEDONOTDELETE" val="pedwMqpVwsEuNCKQfhI_3Pw"/>
</p:tagLst>
</file>

<file path=ppt/tags/tag1232.xml><?xml version="1.0" encoding="utf-8"?>
<p:tagLst xmlns:p="http://schemas.openxmlformats.org/presentationml/2006/main">
  <p:tag name="THINKCELLSHAPEDONOTDELETE" val="pYhYOuakuEkWJV.RE4z5F1g"/>
</p:tagLst>
</file>

<file path=ppt/tags/tag1233.xml><?xml version="1.0" encoding="utf-8"?>
<p:tagLst xmlns:p="http://schemas.openxmlformats.org/presentationml/2006/main">
  <p:tag name="THINKCELLSHAPEDONOTDELETE" val="pEa8yT2MxCUuiMKKNFem3_w"/>
</p:tagLst>
</file>

<file path=ppt/tags/tag1234.xml><?xml version="1.0" encoding="utf-8"?>
<p:tagLst xmlns:p="http://schemas.openxmlformats.org/presentationml/2006/main">
  <p:tag name="THINKCELLSHAPEDONOTDELETE" val="pLHNY.3BM.UuShY21f35fJQ"/>
</p:tagLst>
</file>

<file path=ppt/tags/tag1235.xml><?xml version="1.0" encoding="utf-8"?>
<p:tagLst xmlns:p="http://schemas.openxmlformats.org/presentationml/2006/main">
  <p:tag name="THINKCELLSHAPEDONOTDELETE" val="p3i_kKZsMl0C3FHcFdW53Ww"/>
</p:tagLst>
</file>

<file path=ppt/tags/tag1236.xml><?xml version="1.0" encoding="utf-8"?>
<p:tagLst xmlns:p="http://schemas.openxmlformats.org/presentationml/2006/main">
  <p:tag name="THINKCELLSHAPEDONOTDELETE" val="pnloKMqUi.02YSR.3T2v0ag"/>
</p:tagLst>
</file>

<file path=ppt/tags/tag1237.xml><?xml version="1.0" encoding="utf-8"?>
<p:tagLst xmlns:p="http://schemas.openxmlformats.org/presentationml/2006/main">
  <p:tag name="THINKCELLSHAPEDONOTDELETE" val="p3pWWoXknKEqsCJQYchZbMw"/>
</p:tagLst>
</file>

<file path=ppt/tags/tag1238.xml><?xml version="1.0" encoding="utf-8"?>
<p:tagLst xmlns:p="http://schemas.openxmlformats.org/presentationml/2006/main">
  <p:tag name="THINKCELLSHAPEDONOTDELETE" val="pQMr6AyExRkWWWYKGNQ516A"/>
</p:tagLst>
</file>

<file path=ppt/tags/tag1239.xml><?xml version="1.0" encoding="utf-8"?>
<p:tagLst xmlns:p="http://schemas.openxmlformats.org/presentationml/2006/main">
  <p:tag name="THINKCELLSHAPEDONOTDELETE" val="pjPZnZrLgdUuAS0ws68hTLQ"/>
</p:tagLst>
</file>

<file path=ppt/tags/tag1240.xml><?xml version="1.0" encoding="utf-8"?>
<p:tagLst xmlns:p="http://schemas.openxmlformats.org/presentationml/2006/main">
  <p:tag name="THINKCELLSHAPEDONOTDELETE" val="p0sPPN6PzDUit9S3O50iHgA"/>
</p:tagLst>
</file>

<file path=ppt/tags/tag1241.xml><?xml version="1.0" encoding="utf-8"?>
<p:tagLst xmlns:p="http://schemas.openxmlformats.org/presentationml/2006/main">
  <p:tag name="THINKCELLSHAPEDONOTDELETE" val="pzYv9K4ThrkKVRiETLwjm7g"/>
</p:tagLst>
</file>

<file path=ppt/tags/tag1242.xml><?xml version="1.0" encoding="utf-8"?>
<p:tagLst xmlns:p="http://schemas.openxmlformats.org/presentationml/2006/main">
  <p:tag name="THINKCELLSHAPEDONOTDELETE" val="p3.fZcHJBckumQEVTrR.ibw"/>
</p:tagLst>
</file>

<file path=ppt/tags/tag1243.xml><?xml version="1.0" encoding="utf-8"?>
<p:tagLst xmlns:p="http://schemas.openxmlformats.org/presentationml/2006/main">
  <p:tag name="THINKCELLSHAPEDONOTDELETE" val="pnJz7uRG4hUiaw0zD7PrbVQ"/>
</p:tagLst>
</file>

<file path=ppt/tags/tag1244.xml><?xml version="1.0" encoding="utf-8"?>
<p:tagLst xmlns:p="http://schemas.openxmlformats.org/presentationml/2006/main">
  <p:tag name="THINKCELLSHAPEDONOTDELETE" val="p1pDUdzxgjkCHRJIsCPrEfw"/>
</p:tagLst>
</file>

<file path=ppt/tags/tag1245.xml><?xml version="1.0" encoding="utf-8"?>
<p:tagLst xmlns:p="http://schemas.openxmlformats.org/presentationml/2006/main">
  <p:tag name="THINKCELLSHAPEDONOTDELETE" val="p1q7bD.4REUS7NGZbX6_PRA"/>
</p:tagLst>
</file>

<file path=ppt/tags/tag1246.xml><?xml version="1.0" encoding="utf-8"?>
<p:tagLst xmlns:p="http://schemas.openxmlformats.org/presentationml/2006/main">
  <p:tag name="THINKCELLSHAPEDONOTDELETE" val="pA5G1oyRTBkqFvhEj_c1NZg"/>
</p:tagLst>
</file>

<file path=ppt/tags/tag1247.xml><?xml version="1.0" encoding="utf-8"?>
<p:tagLst xmlns:p="http://schemas.openxmlformats.org/presentationml/2006/main">
  <p:tag name="THINKCELLSHAPEDONOTDELETE" val="pKUP9rbjpoUOvl1crn0eo_w"/>
</p:tagLst>
</file>

<file path=ppt/tags/tag1248.xml><?xml version="1.0" encoding="utf-8"?>
<p:tagLst xmlns:p="http://schemas.openxmlformats.org/presentationml/2006/main">
  <p:tag name="THINKCELLSHAPEDONOTDELETE" val="pw1LWUI3x.kuN_PSiKFDxYw"/>
</p:tagLst>
</file>

<file path=ppt/tags/tag1249.xml><?xml version="1.0" encoding="utf-8"?>
<p:tagLst xmlns:p="http://schemas.openxmlformats.org/presentationml/2006/main">
  <p:tag name="THINKCELLSHAPEDONOTDELETE" val="pCKSUvxNY40GzaU52F_noKg"/>
</p:tagLst>
</file>

<file path=ppt/tags/tag1250.xml><?xml version="1.0" encoding="utf-8"?>
<p:tagLst xmlns:p="http://schemas.openxmlformats.org/presentationml/2006/main">
  <p:tag name="THINKCELLSHAPEDONOTDELETE" val="pa9c.GUx2LkmaSvblQMzKIw"/>
</p:tagLst>
</file>

<file path=ppt/tags/tag1251.xml><?xml version="1.0" encoding="utf-8"?>
<p:tagLst xmlns:p="http://schemas.openxmlformats.org/presentationml/2006/main">
  <p:tag name="THINKCELLSHAPEDONOTDELETE" val="p27SdfGAhHUKl684y_SFMTA"/>
</p:tagLst>
</file>

<file path=ppt/tags/tag1252.xml><?xml version="1.0" encoding="utf-8"?>
<p:tagLst xmlns:p="http://schemas.openxmlformats.org/presentationml/2006/main">
  <p:tag name="THINKCELLSHAPEDONOTDELETE" val="pYg3opdE2OU6xyO4_z7M4Ng"/>
</p:tagLst>
</file>

<file path=ppt/tags/tag1253.xml><?xml version="1.0" encoding="utf-8"?>
<p:tagLst xmlns:p="http://schemas.openxmlformats.org/presentationml/2006/main">
  <p:tag name="THINKCELLSHAPEDONOTDELETE" val="pmdazXuhVIkagrI3B2WjFKg"/>
</p:tagLst>
</file>

<file path=ppt/tags/tag1254.xml><?xml version="1.0" encoding="utf-8"?>
<p:tagLst xmlns:p="http://schemas.openxmlformats.org/presentationml/2006/main">
  <p:tag name="THINKCELLSHAPEDONOTDELETE" val="psWRserNveU6BvFvzgMSM5A"/>
</p:tagLst>
</file>

<file path=ppt/tags/tag1255.xml><?xml version="1.0" encoding="utf-8"?>
<p:tagLst xmlns:p="http://schemas.openxmlformats.org/presentationml/2006/main">
  <p:tag name="THINKCELLSHAPEDONOTDELETE" val="p7iMbFhB8LUmGrPMGRBbxjQ"/>
</p:tagLst>
</file>

<file path=ppt/tags/tag1256.xml><?xml version="1.0" encoding="utf-8"?>
<p:tagLst xmlns:p="http://schemas.openxmlformats.org/presentationml/2006/main">
  <p:tag name="THINKCELLSHAPEDONOTDELETE" val="pxAMfQroLKUCMhdY5Ip7LhA"/>
</p:tagLst>
</file>

<file path=ppt/tags/tag1257.xml><?xml version="1.0" encoding="utf-8"?>
<p:tagLst xmlns:p="http://schemas.openxmlformats.org/presentationml/2006/main">
  <p:tag name="THINKCELLSHAPEDONOTDELETE" val="pWudE4_gqkkWkotK5yzCAzw"/>
</p:tagLst>
</file>

<file path=ppt/tags/tag1258.xml><?xml version="1.0" encoding="utf-8"?>
<p:tagLst xmlns:p="http://schemas.openxmlformats.org/presentationml/2006/main">
  <p:tag name="THINKCELLSHAPEDONOTDELETE" val="pu3dAx1GeKUW7BJ0z.300yg"/>
</p:tagLst>
</file>

<file path=ppt/tags/tag1259.xml><?xml version="1.0" encoding="utf-8"?>
<p:tagLst xmlns:p="http://schemas.openxmlformats.org/presentationml/2006/main">
  <p:tag name="THINKCELLSHAPEDONOTDELETE" val="pHCY6WlhXdUiTOAC_9jJcJw"/>
</p:tagLst>
</file>

<file path=ppt/tags/tag1260.xml><?xml version="1.0" encoding="utf-8"?>
<p:tagLst xmlns:p="http://schemas.openxmlformats.org/presentationml/2006/main">
  <p:tag name="THINKCELLSHAPEDONOTDELETE" val="pRnak4ZjNEUad6fPmzcU_7g"/>
</p:tagLst>
</file>

<file path=ppt/tags/tag1261.xml><?xml version="1.0" encoding="utf-8"?>
<p:tagLst xmlns:p="http://schemas.openxmlformats.org/presentationml/2006/main">
  <p:tag name="THINKCELLSHAPEDONOTDELETE" val="picD.rWP2okWJPj3uQzHXcg"/>
</p:tagLst>
</file>

<file path=ppt/tags/tag1262.xml><?xml version="1.0" encoding="utf-8"?>
<p:tagLst xmlns:p="http://schemas.openxmlformats.org/presentationml/2006/main">
  <p:tag name="THINKCELLSHAPEDONOTDELETE" val="p1vrQZ9zBNU67eviKvP7vCA"/>
</p:tagLst>
</file>

<file path=ppt/tags/tag1263.xml><?xml version="1.0" encoding="utf-8"?>
<p:tagLst xmlns:p="http://schemas.openxmlformats.org/presentationml/2006/main">
  <p:tag name="THINKCELLSHAPEDONOTDELETE" val="pxhEBwfeokEqVVFMxipdx.g"/>
</p:tagLst>
</file>

<file path=ppt/tags/tag1264.xml><?xml version="1.0" encoding="utf-8"?>
<p:tagLst xmlns:p="http://schemas.openxmlformats.org/presentationml/2006/main">
  <p:tag name="THINKCELLSHAPEDONOTDELETE" val="pRngTzcEcbUeepk_h0zu8Sg"/>
</p:tagLst>
</file>

<file path=ppt/tags/tag1265.xml><?xml version="1.0" encoding="utf-8"?>
<p:tagLst xmlns:p="http://schemas.openxmlformats.org/presentationml/2006/main">
  <p:tag name="THINKCELLSHAPEDONOTDELETE" val="pbCu.X3D5UkSu710MIuNMNA"/>
</p:tagLst>
</file>

<file path=ppt/tags/tag1266.xml><?xml version="1.0" encoding="utf-8"?>
<p:tagLst xmlns:p="http://schemas.openxmlformats.org/presentationml/2006/main">
  <p:tag name="THINKCELLSHAPEDONOTDELETE" val="p4Wy8V7fJQ0.h82mQginL1A"/>
</p:tagLst>
</file>

<file path=ppt/tags/tag1267.xml><?xml version="1.0" encoding="utf-8"?>
<p:tagLst xmlns:p="http://schemas.openxmlformats.org/presentationml/2006/main">
  <p:tag name="THINKCELLSHAPEDONOTDELETE" val="pxicPqpGAxkWdmQXVtGBCsQ"/>
</p:tagLst>
</file>

<file path=ppt/tags/tag1268.xml><?xml version="1.0" encoding="utf-8"?>
<p:tagLst xmlns:p="http://schemas.openxmlformats.org/presentationml/2006/main">
  <p:tag name="THINKCELLSHAPEDONOTDELETE" val="pq42NINOzpECcQl6kHaDDMg"/>
</p:tagLst>
</file>

<file path=ppt/tags/tag1269.xml><?xml version="1.0" encoding="utf-8"?>
<p:tagLst xmlns:p="http://schemas.openxmlformats.org/presentationml/2006/main">
  <p:tag name="THINKCELLSHAPEDONOTDELETE" val="p4XoXrrafL02eh9irk0w7Ow"/>
</p:tagLst>
</file>

<file path=ppt/tags/tag1270.xml><?xml version="1.0" encoding="utf-8"?>
<p:tagLst xmlns:p="http://schemas.openxmlformats.org/presentationml/2006/main">
  <p:tag name="THINKCELLSHAPEDONOTDELETE" val="p0yEINeL61EaaBopiQR28yw"/>
</p:tagLst>
</file>

<file path=ppt/tags/tag1271.xml><?xml version="1.0" encoding="utf-8"?>
<p:tagLst xmlns:p="http://schemas.openxmlformats.org/presentationml/2006/main">
  <p:tag name="THINKCELLSHAPEDONOTDELETE" val="p8UGJragnV0CEflBduE7qfg"/>
</p:tagLst>
</file>

<file path=ppt/tags/tag1272.xml><?xml version="1.0" encoding="utf-8"?>
<p:tagLst xmlns:p="http://schemas.openxmlformats.org/presentationml/2006/main">
  <p:tag name="THINKCELLSHAPEDONOTDELETE" val="pwrrUXz.19Ea7d2WkMYxiJw"/>
</p:tagLst>
</file>

<file path=ppt/tags/tag1273.xml><?xml version="1.0" encoding="utf-8"?>
<p:tagLst xmlns:p="http://schemas.openxmlformats.org/presentationml/2006/main">
  <p:tag name="THINKCELLSHAPEDONOTDELETE" val="pf_V10k.WzEKK8_8wNmDfew"/>
</p:tagLst>
</file>

<file path=ppt/tags/tag1274.xml><?xml version="1.0" encoding="utf-8"?>
<p:tagLst xmlns:p="http://schemas.openxmlformats.org/presentationml/2006/main">
  <p:tag name="THINKCELLSHAPEDONOTDELETE" val="pcSvCcPmAFUWHQ.avhDjvtg"/>
</p:tagLst>
</file>

<file path=ppt/tags/tag1275.xml><?xml version="1.0" encoding="utf-8"?>
<p:tagLst xmlns:p="http://schemas.openxmlformats.org/presentationml/2006/main">
  <p:tag name="THINKCELLSHAPEDONOTDELETE" val="pAE_Tq7Q96U.01.CrKGmraQ"/>
</p:tagLst>
</file>

<file path=ppt/tags/tag1276.xml><?xml version="1.0" encoding="utf-8"?>
<p:tagLst xmlns:p="http://schemas.openxmlformats.org/presentationml/2006/main">
  <p:tag name="THINKCELLSHAPEDONOTDELETE" val="p9KVZ4ZcM8kWNL9FVN87Fsw"/>
</p:tagLst>
</file>

<file path=ppt/tags/tag1277.xml><?xml version="1.0" encoding="utf-8"?>
<p:tagLst xmlns:p="http://schemas.openxmlformats.org/presentationml/2006/main">
  <p:tag name="THINKCELLSHAPEDONOTDELETE" val="pa3tbr9nLdESB8lA5Cefi0Q"/>
</p:tagLst>
</file>

<file path=ppt/tags/tag1278.xml><?xml version="1.0" encoding="utf-8"?>
<p:tagLst xmlns:p="http://schemas.openxmlformats.org/presentationml/2006/main">
  <p:tag name="THINKCELLSHAPEDONOTDELETE" val="pqqtg6Q0KtU26iG1sokrHuQ"/>
</p:tagLst>
</file>

<file path=ppt/tags/tag1279.xml><?xml version="1.0" encoding="utf-8"?>
<p:tagLst xmlns:p="http://schemas.openxmlformats.org/presentationml/2006/main">
  <p:tag name="THINKCELLSHAPEDONOTDELETE" val="pRtU6DOnuVEKyk_X95Afzfw"/>
</p:tagLst>
</file>

<file path=ppt/tags/tag1280.xml><?xml version="1.0" encoding="utf-8"?>
<p:tagLst xmlns:p="http://schemas.openxmlformats.org/presentationml/2006/main">
  <p:tag name="THINKCELLSHAPEDONOTDELETE" val="pWd.ka9eYXkmyjOjaHKilqw"/>
</p:tagLst>
</file>

<file path=ppt/tags/tag1281.xml><?xml version="1.0" encoding="utf-8"?>
<p:tagLst xmlns:p="http://schemas.openxmlformats.org/presentationml/2006/main">
  <p:tag name="THINKCELLSHAPEDONOTDELETE" val="pNbH_H843BEaceg25cDpPXQ"/>
</p:tagLst>
</file>

<file path=ppt/tags/tag1282.xml><?xml version="1.0" encoding="utf-8"?>
<p:tagLst xmlns:p="http://schemas.openxmlformats.org/presentationml/2006/main">
  <p:tag name="THINKCELLSHAPEDONOTDELETE" val="pv7Vrf097lkaLqMaQvCrQ4w"/>
</p:tagLst>
</file>

<file path=ppt/tags/tag1283.xml><?xml version="1.0" encoding="utf-8"?>
<p:tagLst xmlns:p="http://schemas.openxmlformats.org/presentationml/2006/main">
  <p:tag name="THINKCELLSHAPEDONOTDELETE" val="pFgaXuiuMqkiRoJE_nxa.cQ"/>
</p:tagLst>
</file>

<file path=ppt/tags/tag1284.xml><?xml version="1.0" encoding="utf-8"?>
<p:tagLst xmlns:p="http://schemas.openxmlformats.org/presentationml/2006/main">
  <p:tag name="THINKCELLSHAPEDONOTDELETE" val="pMdb2HmgkmkGqhMIe3fqZFw"/>
</p:tagLst>
</file>

<file path=ppt/tags/tag1285.xml><?xml version="1.0" encoding="utf-8"?>
<p:tagLst xmlns:p="http://schemas.openxmlformats.org/presentationml/2006/main">
  <p:tag name="THINKCELLSHAPEDONOTDELETE" val="pAroRAgubIE.INJWDHBbkzg"/>
</p:tagLst>
</file>

<file path=ppt/tags/tag1286.xml><?xml version="1.0" encoding="utf-8"?>
<p:tagLst xmlns:p="http://schemas.openxmlformats.org/presentationml/2006/main">
  <p:tag name="THINKCELLSHAPEDONOTDELETE" val="p0nkDpYrQhUy7aKeCopKjxg"/>
</p:tagLst>
</file>

<file path=ppt/tags/tag1287.xml><?xml version="1.0" encoding="utf-8"?>
<p:tagLst xmlns:p="http://schemas.openxmlformats.org/presentationml/2006/main">
  <p:tag name="THINKCELLSHAPEDONOTDELETE" val="pKs8Ra0NXOEG0XegZ5wLD_g"/>
</p:tagLst>
</file>

<file path=ppt/tags/tag1288.xml><?xml version="1.0" encoding="utf-8"?>
<p:tagLst xmlns:p="http://schemas.openxmlformats.org/presentationml/2006/main">
  <p:tag name="THINKCELLSHAPEDONOTDELETE" val="p9hTL.mmxuUurm6sHE8GwEw"/>
</p:tagLst>
</file>

<file path=ppt/tags/tag1289.xml><?xml version="1.0" encoding="utf-8"?>
<p:tagLst xmlns:p="http://schemas.openxmlformats.org/presentationml/2006/main">
  <p:tag name="THINKCELLSHAPEDONOTDELETE" val="pyKHCn0dkV0W2jljCj0gT0Q"/>
</p:tagLst>
</file>

<file path=ppt/tags/tag1290.xml><?xml version="1.0" encoding="utf-8"?>
<p:tagLst xmlns:p="http://schemas.openxmlformats.org/presentationml/2006/main">
  <p:tag name="THINKCELLSHAPEDONOTDELETE" val="puQOvwMbV0E.rWFG7HsPM5A"/>
</p:tagLst>
</file>

<file path=ppt/tags/tag1291.xml><?xml version="1.0" encoding="utf-8"?>
<p:tagLst xmlns:p="http://schemas.openxmlformats.org/presentationml/2006/main">
  <p:tag name="THINKCELLSHAPEDONOTDELETE" val="pFQVr55bop0KXYVIIo8a5Ng"/>
</p:tagLst>
</file>

<file path=ppt/tags/tag1292.xml><?xml version="1.0" encoding="utf-8"?>
<p:tagLst xmlns:p="http://schemas.openxmlformats.org/presentationml/2006/main">
  <p:tag name="THINKCELLSHAPEDONOTDELETE" val="p0akNP3ryuESgn_R3zvFo2Q"/>
</p:tagLst>
</file>

<file path=ppt/tags/tag1293.xml><?xml version="1.0" encoding="utf-8"?>
<p:tagLst xmlns:p="http://schemas.openxmlformats.org/presentationml/2006/main">
  <p:tag name="THINKCELLSHAPEDONOTDELETE" val="p4i8.yM6.yUO6r1cHKElL7Q"/>
</p:tagLst>
</file>

<file path=ppt/tags/tag1294.xml><?xml version="1.0" encoding="utf-8"?>
<p:tagLst xmlns:p="http://schemas.openxmlformats.org/presentationml/2006/main">
  <p:tag name="THINKCELLSHAPEDONOTDELETE" val="pr7S.VgKoCkq4IKx2WytrWQ"/>
</p:tagLst>
</file>

<file path=ppt/tags/tag1295.xml><?xml version="1.0" encoding="utf-8"?>
<p:tagLst xmlns:p="http://schemas.openxmlformats.org/presentationml/2006/main">
  <p:tag name="THINKCELLSHAPEDONOTDELETE" val="pXTEw0yWIhEavxNUV8CNogA"/>
</p:tagLst>
</file>

<file path=ppt/tags/tag1296.xml><?xml version="1.0" encoding="utf-8"?>
<p:tagLst xmlns:p="http://schemas.openxmlformats.org/presentationml/2006/main">
  <p:tag name="THINKCELLSHAPEDONOTDELETE" val="p6JnRUBnRK0ywAz4hYc3vpQ"/>
</p:tagLst>
</file>

<file path=ppt/tags/tag1297.xml><?xml version="1.0" encoding="utf-8"?>
<p:tagLst xmlns:p="http://schemas.openxmlformats.org/presentationml/2006/main">
  <p:tag name="THINKCELLSHAPEDONOTDELETE" val="pRuSRWAXxhkKFn35MrBFaqw"/>
</p:tagLst>
</file>

<file path=ppt/tags/tag1298.xml><?xml version="1.0" encoding="utf-8"?>
<p:tagLst xmlns:p="http://schemas.openxmlformats.org/presentationml/2006/main">
  <p:tag name="THINKCELLSHAPEDONOTDELETE" val="pgLIbDcspvUqCrUIuTqcK0A"/>
</p:tagLst>
</file>

<file path=ppt/tags/tag1299.xml><?xml version="1.0" encoding="utf-8"?>
<p:tagLst xmlns:p="http://schemas.openxmlformats.org/presentationml/2006/main">
  <p:tag name="THINKCELLSHAPEDONOTDELETE" val="pK7OZ0ZXKZUubGV0HYC.q4w"/>
</p:tagLst>
</file>

<file path=ppt/tags/tag1300.xml><?xml version="1.0" encoding="utf-8"?>
<p:tagLst xmlns:p="http://schemas.openxmlformats.org/presentationml/2006/main">
  <p:tag name="THINKCELLSHAPEDONOTDELETE" val="pPJtGOMfcQUqE53VftKfkUA"/>
</p:tagLst>
</file>

<file path=ppt/tags/tag1301.xml><?xml version="1.0" encoding="utf-8"?>
<p:tagLst xmlns:p="http://schemas.openxmlformats.org/presentationml/2006/main">
  <p:tag name="THINKCELLSHAPEDONOTDELETE" val="pMfi_ajDPfUyAzkou0dZPiw"/>
</p:tagLst>
</file>

<file path=ppt/tags/tag1302.xml><?xml version="1.0" encoding="utf-8"?>
<p:tagLst xmlns:p="http://schemas.openxmlformats.org/presentationml/2006/main">
  <p:tag name="THINKCELLSHAPEDONOTDELETE" val="ptY6spRE4eUy_06YGf95JrA"/>
</p:tagLst>
</file>

<file path=ppt/tags/tag1303.xml><?xml version="1.0" encoding="utf-8"?>
<p:tagLst xmlns:p="http://schemas.openxmlformats.org/presentationml/2006/main">
  <p:tag name="THINKCELLSHAPEDONOTDELETE" val="p7dDUHI3fRU._2vohypJH.w"/>
</p:tagLst>
</file>

<file path=ppt/tags/tag1304.xml><?xml version="1.0" encoding="utf-8"?>
<p:tagLst xmlns:p="http://schemas.openxmlformats.org/presentationml/2006/main">
  <p:tag name="THINKCELLSHAPEDONOTDELETE" val="pguyPfZk080ShjI02XxrF3w"/>
</p:tagLst>
</file>

<file path=ppt/tags/tag1305.xml><?xml version="1.0" encoding="utf-8"?>
<p:tagLst xmlns:p="http://schemas.openxmlformats.org/presentationml/2006/main">
  <p:tag name="THINKCELLSHAPEDONOTDELETE" val="psd5yROS.7USvvgCL6N5Kag"/>
</p:tagLst>
</file>

<file path=ppt/tags/tag1306.xml><?xml version="1.0" encoding="utf-8"?>
<p:tagLst xmlns:p="http://schemas.openxmlformats.org/presentationml/2006/main">
  <p:tag name="THINKCELLSHAPEDONOTDELETE" val="pODIYfM5KgkaqQn9muo.flQ"/>
</p:tagLst>
</file>

<file path=ppt/tags/tag1307.xml><?xml version="1.0" encoding="utf-8"?>
<p:tagLst xmlns:p="http://schemas.openxmlformats.org/presentationml/2006/main">
  <p:tag name="THINKCELLSHAPEDONOTDELETE" val="pLPHY1Tcj8EKon7YieIYJBg"/>
</p:tagLst>
</file>

<file path=ppt/tags/tag1308.xml><?xml version="1.0" encoding="utf-8"?>
<p:tagLst xmlns:p="http://schemas.openxmlformats.org/presentationml/2006/main">
  <p:tag name="THINKCELLSHAPEDONOTDELETE" val="pUpcmDWsFL0it5lzB8yqd5Q"/>
</p:tagLst>
</file>

<file path=ppt/tags/tag1309.xml><?xml version="1.0" encoding="utf-8"?>
<p:tagLst xmlns:p="http://schemas.openxmlformats.org/presentationml/2006/main">
  <p:tag name="THINKCELLSHAPEDONOTDELETE" val="pCniKaooSAkWPskGqwnNYRQ"/>
</p:tagLst>
</file>

<file path=ppt/tags/tag1310.xml><?xml version="1.0" encoding="utf-8"?>
<p:tagLst xmlns:p="http://schemas.openxmlformats.org/presentationml/2006/main">
  <p:tag name="THINKCELLSHAPEDONOTDELETE" val="prq97aByCykSCBmYGkcZVSQ"/>
</p:tagLst>
</file>

<file path=ppt/tags/tag1311.xml><?xml version="1.0" encoding="utf-8"?>
<p:tagLst xmlns:p="http://schemas.openxmlformats.org/presentationml/2006/main">
  <p:tag name="THINKCELLSHAPEDONOTDELETE" val="py4yfi2G8WEiPzCyoSxQa1g"/>
</p:tagLst>
</file>

<file path=ppt/tags/tag1312.xml><?xml version="1.0" encoding="utf-8"?>
<p:tagLst xmlns:p="http://schemas.openxmlformats.org/presentationml/2006/main">
  <p:tag name="THINKCELLSHAPEDONOTDELETE" val="pEyFTSRGMuUe_Qi1MhMCnuA"/>
</p:tagLst>
</file>

<file path=ppt/tags/tag1313.xml><?xml version="1.0" encoding="utf-8"?>
<p:tagLst xmlns:p="http://schemas.openxmlformats.org/presentationml/2006/main">
  <p:tag name="THINKCELLSHAPEDONOTDELETE" val="pAFxeIPEWRUO0ecrIgNajsg"/>
</p:tagLst>
</file>

<file path=ppt/tags/tag1314.xml><?xml version="1.0" encoding="utf-8"?>
<p:tagLst xmlns:p="http://schemas.openxmlformats.org/presentationml/2006/main">
  <p:tag name="THINKCELLSHAPEDONOTDELETE" val="pNC0oz8NIOUaHyyX4uS.EtA"/>
</p:tagLst>
</file>

<file path=ppt/tags/tag1315.xml><?xml version="1.0" encoding="utf-8"?>
<p:tagLst xmlns:p="http://schemas.openxmlformats.org/presentationml/2006/main">
  <p:tag name="THINKCELLSHAPEDONOTDELETE" val="ppMo1O0ITR0y0FEzc_WHQQw"/>
</p:tagLst>
</file>

<file path=ppt/tags/tag1316.xml><?xml version="1.0" encoding="utf-8"?>
<p:tagLst xmlns:p="http://schemas.openxmlformats.org/presentationml/2006/main">
  <p:tag name="THINKCELLSHAPEDONOTDELETE" val="pbOh_9.1D8k6sI2GF5ID.sw"/>
</p:tagLst>
</file>

<file path=ppt/tags/tag1317.xml><?xml version="1.0" encoding="utf-8"?>
<p:tagLst xmlns:p="http://schemas.openxmlformats.org/presentationml/2006/main">
  <p:tag name="THINKCELLSHAPEDONOTDELETE" val="ph_I7QqIVVUmInVJ.bnSu8Q"/>
</p:tagLst>
</file>

<file path=ppt/tags/tag1318.xml><?xml version="1.0" encoding="utf-8"?>
<p:tagLst xmlns:p="http://schemas.openxmlformats.org/presentationml/2006/main">
  <p:tag name="THINKCELLSHAPEDONOTDELETE" val="pMRPwipgWKki4EJlhjR7G3w"/>
</p:tagLst>
</file>

<file path=ppt/tags/tag1319.xml><?xml version="1.0" encoding="utf-8"?>
<p:tagLst xmlns:p="http://schemas.openxmlformats.org/presentationml/2006/main">
  <p:tag name="THINKCELLSHAPEDONOTDELETE" val="pl6iQBP_FEkyi1Ym.6i1NFw"/>
</p:tagLst>
</file>

<file path=ppt/tags/tag1320.xml><?xml version="1.0" encoding="utf-8"?>
<p:tagLst xmlns:p="http://schemas.openxmlformats.org/presentationml/2006/main">
  <p:tag name="THINKCELLSHAPEDONOTDELETE" val="p6vOmikkd_UqFOOsr4tUd4Q"/>
</p:tagLst>
</file>

<file path=ppt/tags/tag1321.xml><?xml version="1.0" encoding="utf-8"?>
<p:tagLst xmlns:p="http://schemas.openxmlformats.org/presentationml/2006/main">
  <p:tag name="THINKCELLSHAPEDONOTDELETE" val="pUE6k5O3LQ0SG_lJby7KkLA"/>
</p:tagLst>
</file>

<file path=ppt/tags/tag1322.xml><?xml version="1.0" encoding="utf-8"?>
<p:tagLst xmlns:p="http://schemas.openxmlformats.org/presentationml/2006/main">
  <p:tag name="THINKCELLSHAPEDONOTDELETE" val="pgEnj8HGZt0GqO8lza_pPJg"/>
</p:tagLst>
</file>

<file path=ppt/tags/tag1323.xml><?xml version="1.0" encoding="utf-8"?>
<p:tagLst xmlns:p="http://schemas.openxmlformats.org/presentationml/2006/main">
  <p:tag name="THINKCELLSHAPEDONOTDELETE" val="p9aQit4vStECkBPUoo6MhLw"/>
</p:tagLst>
</file>

<file path=ppt/tags/tag1324.xml><?xml version="1.0" encoding="utf-8"?>
<p:tagLst xmlns:p="http://schemas.openxmlformats.org/presentationml/2006/main">
  <p:tag name="THINKCELLSHAPEDONOTDELETE" val="pzONOxv2_NEaO3aAIFOFweA"/>
</p:tagLst>
</file>

<file path=ppt/tags/tag1325.xml><?xml version="1.0" encoding="utf-8"?>
<p:tagLst xmlns:p="http://schemas.openxmlformats.org/presentationml/2006/main">
  <p:tag name="THINKCELLSHAPEDONOTDELETE" val="pL8LBqK5J5kOkMiM.B3ySpg"/>
</p:tagLst>
</file>

<file path=ppt/tags/tag1326.xml><?xml version="1.0" encoding="utf-8"?>
<p:tagLst xmlns:p="http://schemas.openxmlformats.org/presentationml/2006/main">
  <p:tag name="THINKCELLSHAPEDONOTDELETE" val="pJEP8PAzv_EuygDRQ5hhAQQ"/>
</p:tagLst>
</file>

<file path=ppt/tags/tag1327.xml><?xml version="1.0" encoding="utf-8"?>
<p:tagLst xmlns:p="http://schemas.openxmlformats.org/presentationml/2006/main">
  <p:tag name="THINKCELLSHAPEDONOTDELETE" val="pE4ghth7kdECPRe2Yux_jag"/>
</p:tagLst>
</file>

<file path=ppt/tags/tag1328.xml><?xml version="1.0" encoding="utf-8"?>
<p:tagLst xmlns:p="http://schemas.openxmlformats.org/presentationml/2006/main">
  <p:tag name="THINKCELLSHAPEDONOTDELETE" val="pdARQHQbT1EeC6u0NRAMBAQ"/>
</p:tagLst>
</file>

<file path=ppt/tags/tag1329.xml><?xml version="1.0" encoding="utf-8"?>
<p:tagLst xmlns:p="http://schemas.openxmlformats.org/presentationml/2006/main">
  <p:tag name="THINKCELLSHAPEDONOTDELETE" val="pGrjKp4fXx0u1BwhBahar_Q"/>
</p:tagLst>
</file>

<file path=ppt/tags/tag1330.xml><?xml version="1.0" encoding="utf-8"?>
<p:tagLst xmlns:p="http://schemas.openxmlformats.org/presentationml/2006/main">
  <p:tag name="THINKCELLSHAPEDONOTDELETE" val="p1tMr1V.BH0uWFH9fEQTSGw"/>
</p:tagLst>
</file>

<file path=ppt/tags/tag1331.xml><?xml version="1.0" encoding="utf-8"?>
<p:tagLst xmlns:p="http://schemas.openxmlformats.org/presentationml/2006/main">
  <p:tag name="THINKCELLSHAPEDONOTDELETE" val="p017RFU4va0elp.aIkRi_Gg"/>
</p:tagLst>
</file>

<file path=ppt/tags/tag1332.xml><?xml version="1.0" encoding="utf-8"?>
<p:tagLst xmlns:p="http://schemas.openxmlformats.org/presentationml/2006/main">
  <p:tag name="THINKCELLSHAPEDONOTDELETE" val="pIqOVBtWPm027mqQ83baWIQ"/>
</p:tagLst>
</file>

<file path=ppt/tags/tag1333.xml><?xml version="1.0" encoding="utf-8"?>
<p:tagLst xmlns:p="http://schemas.openxmlformats.org/presentationml/2006/main">
  <p:tag name="THINKCELLSHAPEDONOTDELETE" val="pm3ydZRMSOEqqicQygaL8Kw"/>
</p:tagLst>
</file>

<file path=ppt/tags/tag1334.xml><?xml version="1.0" encoding="utf-8"?>
<p:tagLst xmlns:p="http://schemas.openxmlformats.org/presentationml/2006/main">
  <p:tag name="THINKCELLSHAPEDONOTDELETE" val="pQM16u6C0vU6Lox2GTP7h3Q"/>
</p:tagLst>
</file>

<file path=ppt/tags/tag1335.xml><?xml version="1.0" encoding="utf-8"?>
<p:tagLst xmlns:p="http://schemas.openxmlformats.org/presentationml/2006/main">
  <p:tag name="THINKCELLSHAPEDONOTDELETE" val="pV14_5GrTH0Ozi6RgQbEJWw"/>
</p:tagLst>
</file>

<file path=ppt/tags/tag1336.xml><?xml version="1.0" encoding="utf-8"?>
<p:tagLst xmlns:p="http://schemas.openxmlformats.org/presentationml/2006/main">
  <p:tag name="THINKCELLSHAPEDONOTDELETE" val="p.bPbq7BdwUeIFPOVwvfgyA"/>
</p:tagLst>
</file>

<file path=ppt/tags/tag1337.xml><?xml version="1.0" encoding="utf-8"?>
<p:tagLst xmlns:p="http://schemas.openxmlformats.org/presentationml/2006/main">
  <p:tag name="THINKCELLSHAPEDONOTDELETE" val="p3RhZ2gD8hk672eUHTxgkMA"/>
</p:tagLst>
</file>

<file path=ppt/tags/tag1338.xml><?xml version="1.0" encoding="utf-8"?>
<p:tagLst xmlns:p="http://schemas.openxmlformats.org/presentationml/2006/main">
  <p:tag name="THINKCELLSHAPEDONOTDELETE" val="p8I3iw2FKG0OjLAgydoYFSw"/>
</p:tagLst>
</file>

<file path=ppt/tags/tag1339.xml><?xml version="1.0" encoding="utf-8"?>
<p:tagLst xmlns:p="http://schemas.openxmlformats.org/presentationml/2006/main">
  <p:tag name="THINKCELLSHAPEDONOTDELETE" val="pD3gVAjE1w0yp_vKzvjeVwQ"/>
</p:tagLst>
</file>

<file path=ppt/tags/tag1340.xml><?xml version="1.0" encoding="utf-8"?>
<p:tagLst xmlns:p="http://schemas.openxmlformats.org/presentationml/2006/main">
  <p:tag name="THINKCELLSHAPEDONOTDELETE" val="pJsUx7jjuyk.5wFeA7MQUeg"/>
</p:tagLst>
</file>

<file path=ppt/tags/tag1341.xml><?xml version="1.0" encoding="utf-8"?>
<p:tagLst xmlns:p="http://schemas.openxmlformats.org/presentationml/2006/main">
  <p:tag name="THINKCELLSHAPEDONOTDELETE" val="pnP7MW05DQ0yKZB9yyOsASg"/>
</p:tagLst>
</file>

<file path=ppt/tags/tag1342.xml><?xml version="1.0" encoding="utf-8"?>
<p:tagLst xmlns:p="http://schemas.openxmlformats.org/presentationml/2006/main">
  <p:tag name="THINKCELLSHAPEDONOTDELETE" val="pxyygAI6_f0Ka72YsQfTZRQ"/>
</p:tagLst>
</file>

<file path=ppt/tags/tag1343.xml><?xml version="1.0" encoding="utf-8"?>
<p:tagLst xmlns:p="http://schemas.openxmlformats.org/presentationml/2006/main">
  <p:tag name="THINKCELLSHAPEDONOTDELETE" val="pqGWQk4sdFkWNZ.mx8HjhuQ"/>
</p:tagLst>
</file>

<file path=ppt/tags/tag1344.xml><?xml version="1.0" encoding="utf-8"?>
<p:tagLst xmlns:p="http://schemas.openxmlformats.org/presentationml/2006/main">
  <p:tag name="THINKCELLSHAPEDONOTDELETE" val="poP845Z6Qj0e4q8sRj6rVHw"/>
</p:tagLst>
</file>

<file path=ppt/tags/tag1345.xml><?xml version="1.0" encoding="utf-8"?>
<p:tagLst xmlns:p="http://schemas.openxmlformats.org/presentationml/2006/main">
  <p:tag name="THINKCELLSHAPEDONOTDELETE" val="p4ONmxmEdxUq3qa0s52fPgQ"/>
</p:tagLst>
</file>

<file path=ppt/tags/tag1346.xml><?xml version="1.0" encoding="utf-8"?>
<p:tagLst xmlns:p="http://schemas.openxmlformats.org/presentationml/2006/main">
  <p:tag name="THINKCELLSHAPEDONOTDELETE" val="pITQcO9wRo02IcWi0l62uQQ"/>
</p:tagLst>
</file>

<file path=ppt/tags/tag1347.xml><?xml version="1.0" encoding="utf-8"?>
<p:tagLst xmlns:p="http://schemas.openxmlformats.org/presentationml/2006/main">
  <p:tag name="THINKCELLSHAPEDONOTDELETE" val="pQ_cg5HB3t0u0Gl9cml1L.w"/>
</p:tagLst>
</file>

<file path=ppt/tags/tag1348.xml><?xml version="1.0" encoding="utf-8"?>
<p:tagLst xmlns:p="http://schemas.openxmlformats.org/presentationml/2006/main">
  <p:tag name="THINKCELLSHAPEDONOTDELETE" val="ppbyayomVa0G7aM4NgB_7Ig"/>
</p:tagLst>
</file>

<file path=ppt/tags/tag1349.xml><?xml version="1.0" encoding="utf-8"?>
<p:tagLst xmlns:p="http://schemas.openxmlformats.org/presentationml/2006/main">
  <p:tag name="THINKCELLSHAPEDONOTDELETE" val="p47cFOaza2UWmaDS01f9YbA"/>
</p:tagLst>
</file>

<file path=ppt/tags/tag1350.xml><?xml version="1.0" encoding="utf-8"?>
<p:tagLst xmlns:p="http://schemas.openxmlformats.org/presentationml/2006/main">
  <p:tag name="THINKCELLSHAPEDONOTDELETE" val="pl8WmLm36yUmwifvKJexbNw"/>
</p:tagLst>
</file>

<file path=ppt/tags/tag1351.xml><?xml version="1.0" encoding="utf-8"?>
<p:tagLst xmlns:p="http://schemas.openxmlformats.org/presentationml/2006/main">
  <p:tag name="THINKCELLSHAPEDONOTDELETE" val="pUvW7RciKAk2MMtB3PI1zaQ"/>
</p:tagLst>
</file>

<file path=ppt/tags/tag1352.xml><?xml version="1.0" encoding="utf-8"?>
<p:tagLst xmlns:p="http://schemas.openxmlformats.org/presentationml/2006/main">
  <p:tag name="THINKCELLSHAPEDONOTDELETE" val="pkvERYJ0NdUqtuvqSnWdm7g"/>
</p:tagLst>
</file>

<file path=ppt/tags/tag1353.xml><?xml version="1.0" encoding="utf-8"?>
<p:tagLst xmlns:p="http://schemas.openxmlformats.org/presentationml/2006/main">
  <p:tag name="THINKCELLSHAPEDONOTDELETE" val="pDjpvT33Y3Em8aoR88NkkqA"/>
</p:tagLst>
</file>

<file path=ppt/tags/tag1354.xml><?xml version="1.0" encoding="utf-8"?>
<p:tagLst xmlns:p="http://schemas.openxmlformats.org/presentationml/2006/main">
  <p:tag name="THINKCELLSHAPEDONOTDELETE" val="pyWtY3hIVWEK9yiNftrTaLw"/>
</p:tagLst>
</file>

<file path=ppt/tags/tag1355.xml><?xml version="1.0" encoding="utf-8"?>
<p:tagLst xmlns:p="http://schemas.openxmlformats.org/presentationml/2006/main">
  <p:tag name="THINKCELLSHAPEDONOTDELETE" val="p61449Gj4pkKKgklk44VGGg"/>
</p:tagLst>
</file>

<file path=ppt/tags/tag1356.xml><?xml version="1.0" encoding="utf-8"?>
<p:tagLst xmlns:p="http://schemas.openxmlformats.org/presentationml/2006/main">
  <p:tag name="THINKCELLSHAPEDONOTDELETE" val="pwAYmjn1UbUuLZCYw.3irhg"/>
</p:tagLst>
</file>

<file path=ppt/tags/tag1357.xml><?xml version="1.0" encoding="utf-8"?>
<p:tagLst xmlns:p="http://schemas.openxmlformats.org/presentationml/2006/main">
  <p:tag name="THINKCELLSHAPEDONOTDELETE" val="pCLQzKrkM60._ZvFXC5Puvw"/>
</p:tagLst>
</file>

<file path=ppt/tags/tag1358.xml><?xml version="1.0" encoding="utf-8"?>
<p:tagLst xmlns:p="http://schemas.openxmlformats.org/presentationml/2006/main">
  <p:tag name="THINKCELLSHAPEDONOTDELETE" val="phjwEA_uq2Eqz1imnDv4f4Q"/>
</p:tagLst>
</file>

<file path=ppt/tags/tag1359.xml><?xml version="1.0" encoding="utf-8"?>
<p:tagLst xmlns:p="http://schemas.openxmlformats.org/presentationml/2006/main">
  <p:tag name="THINKCELLSHAPEDONOTDELETE" val="pDdGnf3uJhEWQtQ36R3_mmg"/>
</p:tagLst>
</file>

<file path=ppt/tags/tag1360.xml><?xml version="1.0" encoding="utf-8"?>
<p:tagLst xmlns:p="http://schemas.openxmlformats.org/presentationml/2006/main">
  <p:tag name="THINKCELLSHAPEDONOTDELETE" val="po1TEBozzvE2iFK54FG4C6g"/>
</p:tagLst>
</file>

<file path=ppt/tags/tag1361.xml><?xml version="1.0" encoding="utf-8"?>
<p:tagLst xmlns:p="http://schemas.openxmlformats.org/presentationml/2006/main">
  <p:tag name="THINKCELLSHAPEDONOTDELETE" val="pb8S5rrq8RkKmWEw7fDOZOg"/>
</p:tagLst>
</file>

<file path=ppt/tags/tag1362.xml><?xml version="1.0" encoding="utf-8"?>
<p:tagLst xmlns:p="http://schemas.openxmlformats.org/presentationml/2006/main">
  <p:tag name="RESIZE" val="Yes"/>
  <p:tag name="THINKCELLSHAPEDONOTDELETE" val="pefhwxTIQFEqABo3W1vyA3w"/>
</p:tagLst>
</file>

<file path=ppt/tags/tag1363.xml><?xml version="1.0" encoding="utf-8"?>
<p:tagLst xmlns:p="http://schemas.openxmlformats.org/presentationml/2006/main">
  <p:tag name="THINKCELLSHAPEDONOTDELETE" val="pPnZ8I3PJgE6YiYn8rz_fgw"/>
</p:tagLst>
</file>

<file path=ppt/tags/tag1364.xml><?xml version="1.0" encoding="utf-8"?>
<p:tagLst xmlns:p="http://schemas.openxmlformats.org/presentationml/2006/main">
  <p:tag name="THINKCELLSHAPEDONOTDELETE" val="pDV4oV39B60O9OrucGucwqw"/>
</p:tagLst>
</file>

<file path=ppt/tags/tag1365.xml><?xml version="1.0" encoding="utf-8"?>
<p:tagLst xmlns:p="http://schemas.openxmlformats.org/presentationml/2006/main">
  <p:tag name="THINKCELLSHAPEDONOTDELETE" val="ppbyayomVa0G7aM4NgB_7Ig"/>
</p:tagLst>
</file>

<file path=ppt/tags/tag1366.xml><?xml version="1.0" encoding="utf-8"?>
<p:tagLst xmlns:p="http://schemas.openxmlformats.org/presentationml/2006/main">
  <p:tag name="THINKCELLSHAPEDONOTDELETE" val="ppbyayomVa0G7aM4NgB_7Ig"/>
</p:tagLst>
</file>

<file path=ppt/tags/tag1367.xml><?xml version="1.0" encoding="utf-8"?>
<p:tagLst xmlns:p="http://schemas.openxmlformats.org/presentationml/2006/main">
  <p:tag name="THINKCELLSHAPEDONOTDELETE" val="psd5yROS.7USvvgCL6N5Kag"/>
</p:tagLst>
</file>

<file path=ppt/tags/tag1368.xml><?xml version="1.0" encoding="utf-8"?>
<p:tagLst xmlns:p="http://schemas.openxmlformats.org/presentationml/2006/main">
  <p:tag name="THINKCELLSHAPEDONOTDELETE" val="thinkcellActiveDocDoNotDelete"/>
</p:tagLst>
</file>

<file path=ppt/tags/tag1369.xml><?xml version="1.0" encoding="utf-8"?>
<p:tagLst xmlns:p="http://schemas.openxmlformats.org/presentationml/2006/main">
  <p:tag name="THINKCELLSHAPEDONOTDELETE" val="pCgXBkQDrMkKwW0zJC.PXWw"/>
</p:tagLst>
</file>

<file path=ppt/tags/tag1370.xml><?xml version="1.0" encoding="utf-8"?>
<p:tagLst xmlns:p="http://schemas.openxmlformats.org/presentationml/2006/main">
  <p:tag name="THINKCELLSHAPEDONOTDELETE" val="pShvGO.P8a0essDN0MJT6tg"/>
</p:tagLst>
</file>

<file path=ppt/tags/tag1371.xml><?xml version="1.0" encoding="utf-8"?>
<p:tagLst xmlns:p="http://schemas.openxmlformats.org/presentationml/2006/main">
  <p:tag name="THINKCELLSHAPEDONOTDELETE" val="pKJGsBVLGAky60knTR0MgUA"/>
</p:tagLst>
</file>

<file path=ppt/tags/tag1372.xml><?xml version="1.0" encoding="utf-8"?>
<p:tagLst xmlns:p="http://schemas.openxmlformats.org/presentationml/2006/main">
  <p:tag name="THINKCELLSHAPEDONOTDELETE" val="punnB51nXWUKZ.0uuiIKF4Q"/>
</p:tagLst>
</file>

<file path=ppt/tags/tag1373.xml><?xml version="1.0" encoding="utf-8"?>
<p:tagLst xmlns:p="http://schemas.openxmlformats.org/presentationml/2006/main">
  <p:tag name="THINKCELLSHAPEDONOTDELETE" val="pBu20v.FwOkeJ4c5cAzavoQ"/>
</p:tagLst>
</file>

<file path=ppt/tags/tag1374.xml><?xml version="1.0" encoding="utf-8"?>
<p:tagLst xmlns:p="http://schemas.openxmlformats.org/presentationml/2006/main">
  <p:tag name="THINKCELLSHAPEDONOTDELETE" val="p1nn_V1grXECffyfmF31wCw"/>
</p:tagLst>
</file>

<file path=ppt/tags/tag1375.xml><?xml version="1.0" encoding="utf-8"?>
<p:tagLst xmlns:p="http://schemas.openxmlformats.org/presentationml/2006/main">
  <p:tag name="THINKCELLSHAPEDONOTDELETE" val="pvsNWVhBtMUmugJ2u83ew.w"/>
</p:tagLst>
</file>

<file path=ppt/tags/tag1376.xml><?xml version="1.0" encoding="utf-8"?>
<p:tagLst xmlns:p="http://schemas.openxmlformats.org/presentationml/2006/main">
  <p:tag name="THINKCELLSHAPEDONOTDELETE" val="pJewjSidNBE6gln53cNRcGw"/>
</p:tagLst>
</file>

<file path=ppt/tags/tag1377.xml><?xml version="1.0" encoding="utf-8"?>
<p:tagLst xmlns:p="http://schemas.openxmlformats.org/presentationml/2006/main">
  <p:tag name="THINKCELLSHAPEDONOTDELETE" val="pBhMj9BdlbUWlBm781a8VEw"/>
</p:tagLst>
</file>

<file path=ppt/tags/tag1378.xml><?xml version="1.0" encoding="utf-8"?>
<p:tagLst xmlns:p="http://schemas.openxmlformats.org/presentationml/2006/main">
  <p:tag name="THINKCELLSHAPEDONOTDELETE" val="pv.C8YcshdUaYvfgepVAIgA"/>
</p:tagLst>
</file>

<file path=ppt/tags/tag1379.xml><?xml version="1.0" encoding="utf-8"?>
<p:tagLst xmlns:p="http://schemas.openxmlformats.org/presentationml/2006/main">
  <p:tag name="THINKCELLSHAPEDONOTDELETE" val="pO1TzL.TvtEGhaOxoEOLtbA"/>
</p:tagLst>
</file>

<file path=ppt/tags/tag1380.xml><?xml version="1.0" encoding="utf-8"?>
<p:tagLst xmlns:p="http://schemas.openxmlformats.org/presentationml/2006/main">
  <p:tag name="THINKCELLSHAPEDONOTDELETE" val="prrl2LEFkJUyhAgcxkFqcgg"/>
</p:tagLst>
</file>

<file path=ppt/tags/tag1381.xml><?xml version="1.0" encoding="utf-8"?>
<p:tagLst xmlns:p="http://schemas.openxmlformats.org/presentationml/2006/main">
  <p:tag name="THINKCELLSHAPEDONOTDELETE" val="pUHnBaK27zU61cWjrCuNQng"/>
</p:tagLst>
</file>

<file path=ppt/tags/tag1382.xml><?xml version="1.0" encoding="utf-8"?>
<p:tagLst xmlns:p="http://schemas.openxmlformats.org/presentationml/2006/main">
  <p:tag name="THINKCELLSHAPEDONOTDELETE" val="pOV63mVRYOEWKVWxCp45jrQ"/>
</p:tagLst>
</file>

<file path=ppt/tags/tag1383.xml><?xml version="1.0" encoding="utf-8"?>
<p:tagLst xmlns:p="http://schemas.openxmlformats.org/presentationml/2006/main">
  <p:tag name="THINKCELLSHAPEDONOTDELETE" val="paHf6u_8GZkmAz_yrWN7YAw"/>
</p:tagLst>
</file>

<file path=ppt/tags/tag1384.xml><?xml version="1.0" encoding="utf-8"?>
<p:tagLst xmlns:p="http://schemas.openxmlformats.org/presentationml/2006/main">
  <p:tag name="THINKCELLSHAPEDONOTDELETE" val="pq6a1_z1v7EOoMk_ur7FQcA"/>
</p:tagLst>
</file>

<file path=ppt/tags/tag1385.xml><?xml version="1.0" encoding="utf-8"?>
<p:tagLst xmlns:p="http://schemas.openxmlformats.org/presentationml/2006/main">
  <p:tag name="THINKCELLSHAPEDONOTDELETE" val="p3rhI0RajsE6PoqIWjJ3GvQ"/>
</p:tagLst>
</file>

<file path=ppt/tags/tag1386.xml><?xml version="1.0" encoding="utf-8"?>
<p:tagLst xmlns:p="http://schemas.openxmlformats.org/presentationml/2006/main">
  <p:tag name="THINKCELLSHAPEDONOTDELETE" val="pu9JXADIjY0SZj4ht6c.5Og"/>
</p:tagLst>
</file>

<file path=ppt/tags/tag1387.xml><?xml version="1.0" encoding="utf-8"?>
<p:tagLst xmlns:p="http://schemas.openxmlformats.org/presentationml/2006/main">
  <p:tag name="THINKCELLSHAPEDONOTDELETE" val="pR_bNm0gB4UWyOpQCEHsQFA"/>
</p:tagLst>
</file>

<file path=ppt/tags/tag1388.xml><?xml version="1.0" encoding="utf-8"?>
<p:tagLst xmlns:p="http://schemas.openxmlformats.org/presentationml/2006/main">
  <p:tag name="THINKCELLSHAPEDONOTDELETE" val="pgnD4g0XW.Umd45CtcJNY8w"/>
</p:tagLst>
</file>

<file path=ppt/tags/tag1389.xml><?xml version="1.0" encoding="utf-8"?>
<p:tagLst xmlns:p="http://schemas.openxmlformats.org/presentationml/2006/main">
  <p:tag name="THINKCELLSHAPEDONOTDELETE" val="plAflz4xkrkisyDhHZrXinQ"/>
</p:tagLst>
</file>

<file path=ppt/tags/tag1390.xml><?xml version="1.0" encoding="utf-8"?>
<p:tagLst xmlns:p="http://schemas.openxmlformats.org/presentationml/2006/main">
  <p:tag name="THINKCELLSHAPEDONOTDELETE" val="plEtVwbcV7k2RzDuI08aX.Q"/>
</p:tagLst>
</file>

<file path=ppt/tags/tag1391.xml><?xml version="1.0" encoding="utf-8"?>
<p:tagLst xmlns:p="http://schemas.openxmlformats.org/presentationml/2006/main">
  <p:tag name="THINKCELLSHAPEDONOTDELETE" val="p6VpbbFAWAUCe8fJQMpJyuQ"/>
</p:tagLst>
</file>

<file path=ppt/tags/tag1392.xml><?xml version="1.0" encoding="utf-8"?>
<p:tagLst xmlns:p="http://schemas.openxmlformats.org/presentationml/2006/main">
  <p:tag name="THINKCELLSHAPEDONOTDELETE" val="pwzi70dJsD0Ohf4v_67iLNw"/>
</p:tagLst>
</file>

<file path=ppt/tags/tag1393.xml><?xml version="1.0" encoding="utf-8"?>
<p:tagLst xmlns:p="http://schemas.openxmlformats.org/presentationml/2006/main">
  <p:tag name="THINKCELLSHAPEDONOTDELETE" val="pQYEWtyHuOEaYMSEL1nz6sg"/>
</p:tagLst>
</file>

<file path=ppt/tags/tag1394.xml><?xml version="1.0" encoding="utf-8"?>
<p:tagLst xmlns:p="http://schemas.openxmlformats.org/presentationml/2006/main">
  <p:tag name="THINKCELLSHAPEDONOTDELETE" val="pakI0wXXU9EOAS_rC3ebNAw"/>
</p:tagLst>
</file>

<file path=ppt/tags/tag1395.xml><?xml version="1.0" encoding="utf-8"?>
<p:tagLst xmlns:p="http://schemas.openxmlformats.org/presentationml/2006/main">
  <p:tag name="THINKCELLSHAPEDONOTDELETE" val="puRkcNU1AgUSBPwCzF7E9WQ"/>
</p:tagLst>
</file>

<file path=ppt/tags/tag1396.xml><?xml version="1.0" encoding="utf-8"?>
<p:tagLst xmlns:p="http://schemas.openxmlformats.org/presentationml/2006/main">
  <p:tag name="THINKCELLSHAPEDONOTDELETE" val="p_2AXsFctnkeyI8F4eQy3lA"/>
</p:tagLst>
</file>

<file path=ppt/tags/tag1397.xml><?xml version="1.0" encoding="utf-8"?>
<p:tagLst xmlns:p="http://schemas.openxmlformats.org/presentationml/2006/main">
  <p:tag name="THINKCELLSHAPEDONOTDELETE" val="p5cUL4gSYTkSJ_Q.1SnYYNw"/>
</p:tagLst>
</file>

<file path=ppt/tags/tag1398.xml><?xml version="1.0" encoding="utf-8"?>
<p:tagLst xmlns:p="http://schemas.openxmlformats.org/presentationml/2006/main">
  <p:tag name="THINKCELLSHAPEDONOTDELETE" val="pwScyb7FKD0WeJadjWGmhow"/>
</p:tagLst>
</file>

<file path=ppt/tags/tag1399.xml><?xml version="1.0" encoding="utf-8"?>
<p:tagLst xmlns:p="http://schemas.openxmlformats.org/presentationml/2006/main">
  <p:tag name="THINKCELLSHAPEDONOTDELETE" val="pnubHG5VbjUeDi0AfmGI9DQ"/>
</p:tagLst>
</file>

<file path=ppt/tags/tag1400.xml><?xml version="1.0" encoding="utf-8"?>
<p:tagLst xmlns:p="http://schemas.openxmlformats.org/presentationml/2006/main">
  <p:tag name="THINKCELLSHAPEDONOTDELETE" val="pa1792ZXa50SknQjbTMDg8A"/>
</p:tagLst>
</file>

<file path=ppt/tags/tag1401.xml><?xml version="1.0" encoding="utf-8"?>
<p:tagLst xmlns:p="http://schemas.openxmlformats.org/presentationml/2006/main">
  <p:tag name="THINKCELLSHAPEDONOTDELETE" val="ptJyAAtHW60.x20vYbelMaQ"/>
</p:tagLst>
</file>

<file path=ppt/tags/tag1402.xml><?xml version="1.0" encoding="utf-8"?>
<p:tagLst xmlns:p="http://schemas.openxmlformats.org/presentationml/2006/main">
  <p:tag name="THINKCELLSHAPEDONOTDELETE" val="pw35fPR4o8UGiNxHEVpYd_w"/>
</p:tagLst>
</file>

<file path=ppt/tags/tag1403.xml><?xml version="1.0" encoding="utf-8"?>
<p:tagLst xmlns:p="http://schemas.openxmlformats.org/presentationml/2006/main">
  <p:tag name="THINKCELLSHAPEDONOTDELETE" val="ppF5jRxdFb06FAlNy2Yn8pQ"/>
</p:tagLst>
</file>

<file path=ppt/tags/tag1404.xml><?xml version="1.0" encoding="utf-8"?>
<p:tagLst xmlns:p="http://schemas.openxmlformats.org/presentationml/2006/main">
  <p:tag name="THINKCELLSHAPEDONOTDELETE" val="peicLoDOm3ku1ARLrntpbfw"/>
</p:tagLst>
</file>

<file path=ppt/tags/tag1405.xml><?xml version="1.0" encoding="utf-8"?>
<p:tagLst xmlns:p="http://schemas.openxmlformats.org/presentationml/2006/main">
  <p:tag name="THINKCELLSHAPEDONOTDELETE" val="pK9NneyOtRUmf._WixsB5PA"/>
</p:tagLst>
</file>

<file path=ppt/tags/tag1406.xml><?xml version="1.0" encoding="utf-8"?>
<p:tagLst xmlns:p="http://schemas.openxmlformats.org/presentationml/2006/main">
  <p:tag name="THINKCELLSHAPEDONOTDELETE" val="p.m0JY1RHOECq3uwQuvhL5A"/>
</p:tagLst>
</file>

<file path=ppt/tags/tag1407.xml><?xml version="1.0" encoding="utf-8"?>
<p:tagLst xmlns:p="http://schemas.openxmlformats.org/presentationml/2006/main">
  <p:tag name="THINKCELLSHAPEDONOTDELETE" val="pKtplzk8oCU24W86m54c7BQ"/>
</p:tagLst>
</file>

<file path=ppt/tags/tag1408.xml><?xml version="1.0" encoding="utf-8"?>
<p:tagLst xmlns:p="http://schemas.openxmlformats.org/presentationml/2006/main">
  <p:tag name="THINKCELLSHAPEDONOTDELETE" val="pdPx_z.qB.Eaa.kZi6t516A"/>
</p:tagLst>
</file>

<file path=ppt/tags/tag1409.xml><?xml version="1.0" encoding="utf-8"?>
<p:tagLst xmlns:p="http://schemas.openxmlformats.org/presentationml/2006/main">
  <p:tag name="THINKCELLSHAPEDONOTDELETE" val="pizIUyk4wa0KvNu9FOC1csw"/>
</p:tagLst>
</file>

<file path=ppt/tags/tag1410.xml><?xml version="1.0" encoding="utf-8"?>
<p:tagLst xmlns:p="http://schemas.openxmlformats.org/presentationml/2006/main">
  <p:tag name="THINKCELLSHAPEDONOTDELETE" val="peTP4.ajem0.5n3El66NtDA"/>
</p:tagLst>
</file>

<file path=ppt/tags/tag1411.xml><?xml version="1.0" encoding="utf-8"?>
<p:tagLst xmlns:p="http://schemas.openxmlformats.org/presentationml/2006/main">
  <p:tag name="THINKCELLSHAPEDONOTDELETE" val="pLCpnonZMmUKIM0TmNP3rdg"/>
</p:tagLst>
</file>

<file path=ppt/tags/tag1412.xml><?xml version="1.0" encoding="utf-8"?>
<p:tagLst xmlns:p="http://schemas.openxmlformats.org/presentationml/2006/main">
  <p:tag name="THINKCELLSHAPEDONOTDELETE" val="pedwMqpVwsEuNCKQfhI_3Pw"/>
</p:tagLst>
</file>

<file path=ppt/tags/tag1413.xml><?xml version="1.0" encoding="utf-8"?>
<p:tagLst xmlns:p="http://schemas.openxmlformats.org/presentationml/2006/main">
  <p:tag name="THINKCELLSHAPEDONOTDELETE" val="pYhYOuakuEkWJV.RE4z5F1g"/>
</p:tagLst>
</file>

<file path=ppt/tags/tag1414.xml><?xml version="1.0" encoding="utf-8"?>
<p:tagLst xmlns:p="http://schemas.openxmlformats.org/presentationml/2006/main">
  <p:tag name="THINKCELLSHAPEDONOTDELETE" val="pEa8yT2MxCUuiMKKNFem3_w"/>
</p:tagLst>
</file>

<file path=ppt/tags/tag1415.xml><?xml version="1.0" encoding="utf-8"?>
<p:tagLst xmlns:p="http://schemas.openxmlformats.org/presentationml/2006/main">
  <p:tag name="THINKCELLSHAPEDONOTDELETE" val="pLHNY.3BM.UuShY21f35fJQ"/>
</p:tagLst>
</file>

<file path=ppt/tags/tag1416.xml><?xml version="1.0" encoding="utf-8"?>
<p:tagLst xmlns:p="http://schemas.openxmlformats.org/presentationml/2006/main">
  <p:tag name="THINKCELLSHAPEDONOTDELETE" val="p3i_kKZsMl0C3FHcFdW53Ww"/>
</p:tagLst>
</file>

<file path=ppt/tags/tag1417.xml><?xml version="1.0" encoding="utf-8"?>
<p:tagLst xmlns:p="http://schemas.openxmlformats.org/presentationml/2006/main">
  <p:tag name="THINKCELLSHAPEDONOTDELETE" val="pnloKMqUi.02YSR.3T2v0ag"/>
</p:tagLst>
</file>

<file path=ppt/tags/tag1418.xml><?xml version="1.0" encoding="utf-8"?>
<p:tagLst xmlns:p="http://schemas.openxmlformats.org/presentationml/2006/main">
  <p:tag name="THINKCELLSHAPEDONOTDELETE" val="p3pWWoXknKEqsCJQYchZbMw"/>
</p:tagLst>
</file>

<file path=ppt/tags/tag1419.xml><?xml version="1.0" encoding="utf-8"?>
<p:tagLst xmlns:p="http://schemas.openxmlformats.org/presentationml/2006/main">
  <p:tag name="THINKCELLSHAPEDONOTDELETE" val="pQMr6AyExRkWWWYKGNQ516A"/>
</p:tagLst>
</file>

<file path=ppt/tags/tag1420.xml><?xml version="1.0" encoding="utf-8"?>
<p:tagLst xmlns:p="http://schemas.openxmlformats.org/presentationml/2006/main">
  <p:tag name="THINKCELLSHAPEDONOTDELETE" val="pjPZnZrLgdUuAS0ws68hTLQ"/>
</p:tagLst>
</file>

<file path=ppt/tags/tag1421.xml><?xml version="1.0" encoding="utf-8"?>
<p:tagLst xmlns:p="http://schemas.openxmlformats.org/presentationml/2006/main">
  <p:tag name="THINKCELLSHAPEDONOTDELETE" val="p0sPPN6PzDUit9S3O50iHgA"/>
</p:tagLst>
</file>

<file path=ppt/tags/tag1422.xml><?xml version="1.0" encoding="utf-8"?>
<p:tagLst xmlns:p="http://schemas.openxmlformats.org/presentationml/2006/main">
  <p:tag name="THINKCELLSHAPEDONOTDELETE" val="pzYv9K4ThrkKVRiETLwjm7g"/>
</p:tagLst>
</file>

<file path=ppt/tags/tag1423.xml><?xml version="1.0" encoding="utf-8"?>
<p:tagLst xmlns:p="http://schemas.openxmlformats.org/presentationml/2006/main">
  <p:tag name="THINKCELLSHAPEDONOTDELETE" val="p3.fZcHJBckumQEVTrR.ibw"/>
</p:tagLst>
</file>

<file path=ppt/tags/tag1424.xml><?xml version="1.0" encoding="utf-8"?>
<p:tagLst xmlns:p="http://schemas.openxmlformats.org/presentationml/2006/main">
  <p:tag name="THINKCELLSHAPEDONOTDELETE" val="pnJz7uRG4hUiaw0zD7PrbVQ"/>
</p:tagLst>
</file>

<file path=ppt/tags/tag1425.xml><?xml version="1.0" encoding="utf-8"?>
<p:tagLst xmlns:p="http://schemas.openxmlformats.org/presentationml/2006/main">
  <p:tag name="THINKCELLSHAPEDONOTDELETE" val="p1pDUdzxgjkCHRJIsCPrEfw"/>
</p:tagLst>
</file>

<file path=ppt/tags/tag1426.xml><?xml version="1.0" encoding="utf-8"?>
<p:tagLst xmlns:p="http://schemas.openxmlformats.org/presentationml/2006/main">
  <p:tag name="THINKCELLSHAPEDONOTDELETE" val="p1q7bD.4REUS7NGZbX6_PRA"/>
</p:tagLst>
</file>

<file path=ppt/tags/tag1427.xml><?xml version="1.0" encoding="utf-8"?>
<p:tagLst xmlns:p="http://schemas.openxmlformats.org/presentationml/2006/main">
  <p:tag name="THINKCELLSHAPEDONOTDELETE" val="pA5G1oyRTBkqFvhEj_c1NZg"/>
</p:tagLst>
</file>

<file path=ppt/tags/tag1428.xml><?xml version="1.0" encoding="utf-8"?>
<p:tagLst xmlns:p="http://schemas.openxmlformats.org/presentationml/2006/main">
  <p:tag name="THINKCELLSHAPEDONOTDELETE" val="pKUP9rbjpoUOvl1crn0eo_w"/>
</p:tagLst>
</file>

<file path=ppt/tags/tag1429.xml><?xml version="1.0" encoding="utf-8"?>
<p:tagLst xmlns:p="http://schemas.openxmlformats.org/presentationml/2006/main">
  <p:tag name="THINKCELLSHAPEDONOTDELETE" val="pw1LWUI3x.kuN_PSiKFDxYw"/>
</p:tagLst>
</file>

<file path=ppt/tags/tag1430.xml><?xml version="1.0" encoding="utf-8"?>
<p:tagLst xmlns:p="http://schemas.openxmlformats.org/presentationml/2006/main">
  <p:tag name="THINKCELLSHAPEDONOTDELETE" val="pCKSUvxNY40GzaU52F_noKg"/>
</p:tagLst>
</file>

<file path=ppt/tags/tag1431.xml><?xml version="1.0" encoding="utf-8"?>
<p:tagLst xmlns:p="http://schemas.openxmlformats.org/presentationml/2006/main">
  <p:tag name="THINKCELLSHAPEDONOTDELETE" val="pa9c.GUx2LkmaSvblQMzKIw"/>
</p:tagLst>
</file>

<file path=ppt/tags/tag1432.xml><?xml version="1.0" encoding="utf-8"?>
<p:tagLst xmlns:p="http://schemas.openxmlformats.org/presentationml/2006/main">
  <p:tag name="THINKCELLSHAPEDONOTDELETE" val="p27SdfGAhHUKl684y_SFMTA"/>
</p:tagLst>
</file>

<file path=ppt/tags/tag1433.xml><?xml version="1.0" encoding="utf-8"?>
<p:tagLst xmlns:p="http://schemas.openxmlformats.org/presentationml/2006/main">
  <p:tag name="THINKCELLSHAPEDONOTDELETE" val="pYg3opdE2OU6xyO4_z7M4Ng"/>
</p:tagLst>
</file>

<file path=ppt/tags/tag1434.xml><?xml version="1.0" encoding="utf-8"?>
<p:tagLst xmlns:p="http://schemas.openxmlformats.org/presentationml/2006/main">
  <p:tag name="THINKCELLSHAPEDONOTDELETE" val="pmdazXuhVIkagrI3B2WjFKg"/>
</p:tagLst>
</file>

<file path=ppt/tags/tag1435.xml><?xml version="1.0" encoding="utf-8"?>
<p:tagLst xmlns:p="http://schemas.openxmlformats.org/presentationml/2006/main">
  <p:tag name="THINKCELLSHAPEDONOTDELETE" val="psWRserNveU6BvFvzgMSM5A"/>
</p:tagLst>
</file>

<file path=ppt/tags/tag1436.xml><?xml version="1.0" encoding="utf-8"?>
<p:tagLst xmlns:p="http://schemas.openxmlformats.org/presentationml/2006/main">
  <p:tag name="THINKCELLSHAPEDONOTDELETE" val="p7iMbFhB8LUmGrPMGRBbxjQ"/>
</p:tagLst>
</file>

<file path=ppt/tags/tag1437.xml><?xml version="1.0" encoding="utf-8"?>
<p:tagLst xmlns:p="http://schemas.openxmlformats.org/presentationml/2006/main">
  <p:tag name="THINKCELLSHAPEDONOTDELETE" val="pxAMfQroLKUCMhdY5Ip7LhA"/>
</p:tagLst>
</file>

<file path=ppt/tags/tag1438.xml><?xml version="1.0" encoding="utf-8"?>
<p:tagLst xmlns:p="http://schemas.openxmlformats.org/presentationml/2006/main">
  <p:tag name="THINKCELLSHAPEDONOTDELETE" val="pWudE4_gqkkWkotK5yzCAzw"/>
</p:tagLst>
</file>

<file path=ppt/tags/tag1439.xml><?xml version="1.0" encoding="utf-8"?>
<p:tagLst xmlns:p="http://schemas.openxmlformats.org/presentationml/2006/main">
  <p:tag name="THINKCELLSHAPEDONOTDELETE" val="pu3dAx1GeKUW7BJ0z.300yg"/>
</p:tagLst>
</file>

<file path=ppt/tags/tag1440.xml><?xml version="1.0" encoding="utf-8"?>
<p:tagLst xmlns:p="http://schemas.openxmlformats.org/presentationml/2006/main">
  <p:tag name="THINKCELLSHAPEDONOTDELETE" val="pHCY6WlhXdUiTOAC_9jJcJw"/>
</p:tagLst>
</file>

<file path=ppt/tags/tag1441.xml><?xml version="1.0" encoding="utf-8"?>
<p:tagLst xmlns:p="http://schemas.openxmlformats.org/presentationml/2006/main">
  <p:tag name="THINKCELLSHAPEDONOTDELETE" val="pRnak4ZjNEUad6fPmzcU_7g"/>
</p:tagLst>
</file>

<file path=ppt/tags/tag1442.xml><?xml version="1.0" encoding="utf-8"?>
<p:tagLst xmlns:p="http://schemas.openxmlformats.org/presentationml/2006/main">
  <p:tag name="THINKCELLSHAPEDONOTDELETE" val="picD.rWP2okWJPj3uQzHXcg"/>
</p:tagLst>
</file>

<file path=ppt/tags/tag1443.xml><?xml version="1.0" encoding="utf-8"?>
<p:tagLst xmlns:p="http://schemas.openxmlformats.org/presentationml/2006/main">
  <p:tag name="THINKCELLSHAPEDONOTDELETE" val="p1vrQZ9zBNU67eviKvP7vCA"/>
</p:tagLst>
</file>

<file path=ppt/tags/tag1444.xml><?xml version="1.0" encoding="utf-8"?>
<p:tagLst xmlns:p="http://schemas.openxmlformats.org/presentationml/2006/main">
  <p:tag name="THINKCELLSHAPEDONOTDELETE" val="pxhEBwfeokEqVVFMxipdx.g"/>
</p:tagLst>
</file>

<file path=ppt/tags/tag1445.xml><?xml version="1.0" encoding="utf-8"?>
<p:tagLst xmlns:p="http://schemas.openxmlformats.org/presentationml/2006/main">
  <p:tag name="THINKCELLSHAPEDONOTDELETE" val="pRngTzcEcbUeepk_h0zu8Sg"/>
</p:tagLst>
</file>

<file path=ppt/tags/tag1446.xml><?xml version="1.0" encoding="utf-8"?>
<p:tagLst xmlns:p="http://schemas.openxmlformats.org/presentationml/2006/main">
  <p:tag name="THINKCELLSHAPEDONOTDELETE" val="pbCu.X3D5UkSu710MIuNMNA"/>
</p:tagLst>
</file>

<file path=ppt/tags/tag1447.xml><?xml version="1.0" encoding="utf-8"?>
<p:tagLst xmlns:p="http://schemas.openxmlformats.org/presentationml/2006/main">
  <p:tag name="THINKCELLSHAPEDONOTDELETE" val="p4Wy8V7fJQ0.h82mQginL1A"/>
</p:tagLst>
</file>

<file path=ppt/tags/tag1448.xml><?xml version="1.0" encoding="utf-8"?>
<p:tagLst xmlns:p="http://schemas.openxmlformats.org/presentationml/2006/main">
  <p:tag name="THINKCELLSHAPEDONOTDELETE" val="pxicPqpGAxkWdmQXVtGBCsQ"/>
</p:tagLst>
</file>

<file path=ppt/tags/tag1449.xml><?xml version="1.0" encoding="utf-8"?>
<p:tagLst xmlns:p="http://schemas.openxmlformats.org/presentationml/2006/main">
  <p:tag name="THINKCELLSHAPEDONOTDELETE" val="pq42NINOzpECcQl6kHaDDMg"/>
</p:tagLst>
</file>

<file path=ppt/tags/tag1450.xml><?xml version="1.0" encoding="utf-8"?>
<p:tagLst xmlns:p="http://schemas.openxmlformats.org/presentationml/2006/main">
  <p:tag name="THINKCELLSHAPEDONOTDELETE" val="p4XoXrrafL02eh9irk0w7Ow"/>
</p:tagLst>
</file>

<file path=ppt/tags/tag1451.xml><?xml version="1.0" encoding="utf-8"?>
<p:tagLst xmlns:p="http://schemas.openxmlformats.org/presentationml/2006/main">
  <p:tag name="THINKCELLSHAPEDONOTDELETE" val="p0yEINeL61EaaBopiQR28yw"/>
</p:tagLst>
</file>

<file path=ppt/tags/tag1452.xml><?xml version="1.0" encoding="utf-8"?>
<p:tagLst xmlns:p="http://schemas.openxmlformats.org/presentationml/2006/main">
  <p:tag name="THINKCELLSHAPEDONOTDELETE" val="p8UGJragnV0CEflBduE7qfg"/>
</p:tagLst>
</file>

<file path=ppt/tags/tag1453.xml><?xml version="1.0" encoding="utf-8"?>
<p:tagLst xmlns:p="http://schemas.openxmlformats.org/presentationml/2006/main">
  <p:tag name="THINKCELLSHAPEDONOTDELETE" val="pwrrUXz.19Ea7d2WkMYxiJw"/>
</p:tagLst>
</file>

<file path=ppt/tags/tag1454.xml><?xml version="1.0" encoding="utf-8"?>
<p:tagLst xmlns:p="http://schemas.openxmlformats.org/presentationml/2006/main">
  <p:tag name="THINKCELLSHAPEDONOTDELETE" val="pf_V10k.WzEKK8_8wNmDfew"/>
</p:tagLst>
</file>

<file path=ppt/tags/tag1455.xml><?xml version="1.0" encoding="utf-8"?>
<p:tagLst xmlns:p="http://schemas.openxmlformats.org/presentationml/2006/main">
  <p:tag name="THINKCELLSHAPEDONOTDELETE" val="pcSvCcPmAFUWHQ.avhDjvtg"/>
</p:tagLst>
</file>

<file path=ppt/tags/tag1456.xml><?xml version="1.0" encoding="utf-8"?>
<p:tagLst xmlns:p="http://schemas.openxmlformats.org/presentationml/2006/main">
  <p:tag name="THINKCELLSHAPEDONOTDELETE" val="pAE_Tq7Q96U.01.CrKGmraQ"/>
</p:tagLst>
</file>

<file path=ppt/tags/tag1457.xml><?xml version="1.0" encoding="utf-8"?>
<p:tagLst xmlns:p="http://schemas.openxmlformats.org/presentationml/2006/main">
  <p:tag name="THINKCELLSHAPEDONOTDELETE" val="p9KVZ4ZcM8kWNL9FVN87Fsw"/>
</p:tagLst>
</file>

<file path=ppt/tags/tag1458.xml><?xml version="1.0" encoding="utf-8"?>
<p:tagLst xmlns:p="http://schemas.openxmlformats.org/presentationml/2006/main">
  <p:tag name="THINKCELLSHAPEDONOTDELETE" val="pa3tbr9nLdESB8lA5Cefi0Q"/>
</p:tagLst>
</file>

<file path=ppt/tags/tag1459.xml><?xml version="1.0" encoding="utf-8"?>
<p:tagLst xmlns:p="http://schemas.openxmlformats.org/presentationml/2006/main">
  <p:tag name="THINKCELLSHAPEDONOTDELETE" val="pqqtg6Q0KtU26iG1sokrHuQ"/>
</p:tagLst>
</file>

<file path=ppt/tags/tag1460.xml><?xml version="1.0" encoding="utf-8"?>
<p:tagLst xmlns:p="http://schemas.openxmlformats.org/presentationml/2006/main">
  <p:tag name="THINKCELLSHAPEDONOTDELETE" val="pRtU6DOnuVEKyk_X95Afzfw"/>
</p:tagLst>
</file>

<file path=ppt/tags/tag1461.xml><?xml version="1.0" encoding="utf-8"?>
<p:tagLst xmlns:p="http://schemas.openxmlformats.org/presentationml/2006/main">
  <p:tag name="THINKCELLSHAPEDONOTDELETE" val="pWd.ka9eYXkmyjOjaHKilqw"/>
</p:tagLst>
</file>

<file path=ppt/tags/tag1462.xml><?xml version="1.0" encoding="utf-8"?>
<p:tagLst xmlns:p="http://schemas.openxmlformats.org/presentationml/2006/main">
  <p:tag name="THINKCELLSHAPEDONOTDELETE" val="pNbH_H843BEaceg25cDpPXQ"/>
</p:tagLst>
</file>

<file path=ppt/tags/tag1463.xml><?xml version="1.0" encoding="utf-8"?>
<p:tagLst xmlns:p="http://schemas.openxmlformats.org/presentationml/2006/main">
  <p:tag name="THINKCELLSHAPEDONOTDELETE" val="pv7Vrf097lkaLqMaQvCrQ4w"/>
</p:tagLst>
</file>

<file path=ppt/tags/tag1464.xml><?xml version="1.0" encoding="utf-8"?>
<p:tagLst xmlns:p="http://schemas.openxmlformats.org/presentationml/2006/main">
  <p:tag name="THINKCELLSHAPEDONOTDELETE" val="pFgaXuiuMqkiRoJE_nxa.cQ"/>
</p:tagLst>
</file>

<file path=ppt/tags/tag1465.xml><?xml version="1.0" encoding="utf-8"?>
<p:tagLst xmlns:p="http://schemas.openxmlformats.org/presentationml/2006/main">
  <p:tag name="THINKCELLSHAPEDONOTDELETE" val="pMdb2HmgkmkGqhMIe3fqZFw"/>
</p:tagLst>
</file>

<file path=ppt/tags/tag1466.xml><?xml version="1.0" encoding="utf-8"?>
<p:tagLst xmlns:p="http://schemas.openxmlformats.org/presentationml/2006/main">
  <p:tag name="THINKCELLSHAPEDONOTDELETE" val="pAroRAgubIE.INJWDHBbkzg"/>
</p:tagLst>
</file>

<file path=ppt/tags/tag1467.xml><?xml version="1.0" encoding="utf-8"?>
<p:tagLst xmlns:p="http://schemas.openxmlformats.org/presentationml/2006/main">
  <p:tag name="THINKCELLSHAPEDONOTDELETE" val="p0nkDpYrQhUy7aKeCopKjxg"/>
</p:tagLst>
</file>

<file path=ppt/tags/tag1468.xml><?xml version="1.0" encoding="utf-8"?>
<p:tagLst xmlns:p="http://schemas.openxmlformats.org/presentationml/2006/main">
  <p:tag name="THINKCELLSHAPEDONOTDELETE" val="pKs8Ra0NXOEG0XegZ5wLD_g"/>
</p:tagLst>
</file>

<file path=ppt/tags/tag1469.xml><?xml version="1.0" encoding="utf-8"?>
<p:tagLst xmlns:p="http://schemas.openxmlformats.org/presentationml/2006/main">
  <p:tag name="THINKCELLSHAPEDONOTDELETE" val="p9hTL.mmxuUurm6sHE8GwEw"/>
</p:tagLst>
</file>

<file path=ppt/tags/tag1470.xml><?xml version="1.0" encoding="utf-8"?>
<p:tagLst xmlns:p="http://schemas.openxmlformats.org/presentationml/2006/main">
  <p:tag name="THINKCELLSHAPEDONOTDELETE" val="pyKHCn0dkV0W2jljCj0gT0Q"/>
</p:tagLst>
</file>

<file path=ppt/tags/tag1471.xml><?xml version="1.0" encoding="utf-8"?>
<p:tagLst xmlns:p="http://schemas.openxmlformats.org/presentationml/2006/main">
  <p:tag name="THINKCELLSHAPEDONOTDELETE" val="puQOvwMbV0E.rWFG7HsPM5A"/>
</p:tagLst>
</file>

<file path=ppt/tags/tag1472.xml><?xml version="1.0" encoding="utf-8"?>
<p:tagLst xmlns:p="http://schemas.openxmlformats.org/presentationml/2006/main">
  <p:tag name="THINKCELLSHAPEDONOTDELETE" val="pFQVr55bop0KXYVIIo8a5Ng"/>
</p:tagLst>
</file>

<file path=ppt/tags/tag1473.xml><?xml version="1.0" encoding="utf-8"?>
<p:tagLst xmlns:p="http://schemas.openxmlformats.org/presentationml/2006/main">
  <p:tag name="THINKCELLSHAPEDONOTDELETE" val="p0akNP3ryuESgn_R3zvFo2Q"/>
</p:tagLst>
</file>

<file path=ppt/tags/tag1474.xml><?xml version="1.0" encoding="utf-8"?>
<p:tagLst xmlns:p="http://schemas.openxmlformats.org/presentationml/2006/main">
  <p:tag name="THINKCELLSHAPEDONOTDELETE" val="p4i8.yM6.yUO6r1cHKElL7Q"/>
</p:tagLst>
</file>

<file path=ppt/tags/tag1475.xml><?xml version="1.0" encoding="utf-8"?>
<p:tagLst xmlns:p="http://schemas.openxmlformats.org/presentationml/2006/main">
  <p:tag name="THINKCELLSHAPEDONOTDELETE" val="pr7S.VgKoCkq4IKx2WytrWQ"/>
</p:tagLst>
</file>

<file path=ppt/tags/tag1476.xml><?xml version="1.0" encoding="utf-8"?>
<p:tagLst xmlns:p="http://schemas.openxmlformats.org/presentationml/2006/main">
  <p:tag name="THINKCELLSHAPEDONOTDELETE" val="pXTEw0yWIhEavxNUV8CNogA"/>
</p:tagLst>
</file>

<file path=ppt/tags/tag1477.xml><?xml version="1.0" encoding="utf-8"?>
<p:tagLst xmlns:p="http://schemas.openxmlformats.org/presentationml/2006/main">
  <p:tag name="THINKCELLSHAPEDONOTDELETE" val="p6JnRUBnRK0ywAz4hYc3vpQ"/>
</p:tagLst>
</file>

<file path=ppt/tags/tag1478.xml><?xml version="1.0" encoding="utf-8"?>
<p:tagLst xmlns:p="http://schemas.openxmlformats.org/presentationml/2006/main">
  <p:tag name="THINKCELLSHAPEDONOTDELETE" val="pRuSRWAXxhkKFn35MrBFaqw"/>
</p:tagLst>
</file>

<file path=ppt/tags/tag1479.xml><?xml version="1.0" encoding="utf-8"?>
<p:tagLst xmlns:p="http://schemas.openxmlformats.org/presentationml/2006/main">
  <p:tag name="THINKCELLSHAPEDONOTDELETE" val="pgLIbDcspvUqCrUIuTqcK0A"/>
</p:tagLst>
</file>

<file path=ppt/tags/tag1480.xml><?xml version="1.0" encoding="utf-8"?>
<p:tagLst xmlns:p="http://schemas.openxmlformats.org/presentationml/2006/main">
  <p:tag name="THINKCELLSHAPEDONOTDELETE" val="pK7OZ0ZXKZUubGV0HYC.q4w"/>
</p:tagLst>
</file>

<file path=ppt/tags/tag1481.xml><?xml version="1.0" encoding="utf-8"?>
<p:tagLst xmlns:p="http://schemas.openxmlformats.org/presentationml/2006/main">
  <p:tag name="THINKCELLSHAPEDONOTDELETE" val="pPJtGOMfcQUqE53VftKfkUA"/>
</p:tagLst>
</file>

<file path=ppt/tags/tag1482.xml><?xml version="1.0" encoding="utf-8"?>
<p:tagLst xmlns:p="http://schemas.openxmlformats.org/presentationml/2006/main">
  <p:tag name="THINKCELLSHAPEDONOTDELETE" val="pMfi_ajDPfUyAzkou0dZPiw"/>
</p:tagLst>
</file>

<file path=ppt/tags/tag1483.xml><?xml version="1.0" encoding="utf-8"?>
<p:tagLst xmlns:p="http://schemas.openxmlformats.org/presentationml/2006/main">
  <p:tag name="THINKCELLSHAPEDONOTDELETE" val="ptY6spRE4eUy_06YGf95JrA"/>
</p:tagLst>
</file>

<file path=ppt/tags/tag1484.xml><?xml version="1.0" encoding="utf-8"?>
<p:tagLst xmlns:p="http://schemas.openxmlformats.org/presentationml/2006/main">
  <p:tag name="THINKCELLSHAPEDONOTDELETE" val="p7dDUHI3fRU._2vohypJH.w"/>
</p:tagLst>
</file>

<file path=ppt/tags/tag1485.xml><?xml version="1.0" encoding="utf-8"?>
<p:tagLst xmlns:p="http://schemas.openxmlformats.org/presentationml/2006/main">
  <p:tag name="THINKCELLSHAPEDONOTDELETE" val="pguyPfZk080ShjI02XxrF3w"/>
</p:tagLst>
</file>

<file path=ppt/tags/tag1486.xml><?xml version="1.0" encoding="utf-8"?>
<p:tagLst xmlns:p="http://schemas.openxmlformats.org/presentationml/2006/main">
  <p:tag name="THINKCELLSHAPEDONOTDELETE" val="psd5yROS.7USvvgCL6N5Kag"/>
</p:tagLst>
</file>

<file path=ppt/tags/tag1487.xml><?xml version="1.0" encoding="utf-8"?>
<p:tagLst xmlns:p="http://schemas.openxmlformats.org/presentationml/2006/main">
  <p:tag name="THINKCELLSHAPEDONOTDELETE" val="pODIYfM5KgkaqQn9muo.flQ"/>
</p:tagLst>
</file>

<file path=ppt/tags/tag1488.xml><?xml version="1.0" encoding="utf-8"?>
<p:tagLst xmlns:p="http://schemas.openxmlformats.org/presentationml/2006/main">
  <p:tag name="THINKCELLSHAPEDONOTDELETE" val="pLPHY1Tcj8EKon7YieIYJBg"/>
</p:tagLst>
</file>

<file path=ppt/tags/tag1489.xml><?xml version="1.0" encoding="utf-8"?>
<p:tagLst xmlns:p="http://schemas.openxmlformats.org/presentationml/2006/main">
  <p:tag name="THINKCELLSHAPEDONOTDELETE" val="pUpcmDWsFL0it5lzB8yqd5Q"/>
</p:tagLst>
</file>

<file path=ppt/tags/tag1490.xml><?xml version="1.0" encoding="utf-8"?>
<p:tagLst xmlns:p="http://schemas.openxmlformats.org/presentationml/2006/main">
  <p:tag name="THINKCELLSHAPEDONOTDELETE" val="pCniKaooSAkWPskGqwnNYRQ"/>
</p:tagLst>
</file>

<file path=ppt/tags/tag1491.xml><?xml version="1.0" encoding="utf-8"?>
<p:tagLst xmlns:p="http://schemas.openxmlformats.org/presentationml/2006/main">
  <p:tag name="THINKCELLSHAPEDONOTDELETE" val="prq97aByCykSCBmYGkcZVSQ"/>
</p:tagLst>
</file>

<file path=ppt/tags/tag1492.xml><?xml version="1.0" encoding="utf-8"?>
<p:tagLst xmlns:p="http://schemas.openxmlformats.org/presentationml/2006/main">
  <p:tag name="THINKCELLSHAPEDONOTDELETE" val="py4yfi2G8WEiPzCyoSxQa1g"/>
</p:tagLst>
</file>

<file path=ppt/tags/tag1493.xml><?xml version="1.0" encoding="utf-8"?>
<p:tagLst xmlns:p="http://schemas.openxmlformats.org/presentationml/2006/main">
  <p:tag name="THINKCELLSHAPEDONOTDELETE" val="pEyFTSRGMuUe_Qi1MhMCnuA"/>
</p:tagLst>
</file>

<file path=ppt/tags/tag1494.xml><?xml version="1.0" encoding="utf-8"?>
<p:tagLst xmlns:p="http://schemas.openxmlformats.org/presentationml/2006/main">
  <p:tag name="THINKCELLSHAPEDONOTDELETE" val="pAFxeIPEWRUO0ecrIgNajsg"/>
</p:tagLst>
</file>

<file path=ppt/tags/tag1495.xml><?xml version="1.0" encoding="utf-8"?>
<p:tagLst xmlns:p="http://schemas.openxmlformats.org/presentationml/2006/main">
  <p:tag name="THINKCELLSHAPEDONOTDELETE" val="pNC0oz8NIOUaHyyX4uS.EtA"/>
</p:tagLst>
</file>

<file path=ppt/tags/tag1496.xml><?xml version="1.0" encoding="utf-8"?>
<p:tagLst xmlns:p="http://schemas.openxmlformats.org/presentationml/2006/main">
  <p:tag name="THINKCELLSHAPEDONOTDELETE" val="ppMo1O0ITR0y0FEzc_WHQQw"/>
</p:tagLst>
</file>

<file path=ppt/tags/tag1497.xml><?xml version="1.0" encoding="utf-8"?>
<p:tagLst xmlns:p="http://schemas.openxmlformats.org/presentationml/2006/main">
  <p:tag name="THINKCELLSHAPEDONOTDELETE" val="pbOh_9.1D8k6sI2GF5ID.sw"/>
</p:tagLst>
</file>

<file path=ppt/tags/tag1498.xml><?xml version="1.0" encoding="utf-8"?>
<p:tagLst xmlns:p="http://schemas.openxmlformats.org/presentationml/2006/main">
  <p:tag name="THINKCELLSHAPEDONOTDELETE" val="ph_I7QqIVVUmInVJ.bnSu8Q"/>
</p:tagLst>
</file>

<file path=ppt/tags/tag1499.xml><?xml version="1.0" encoding="utf-8"?>
<p:tagLst xmlns:p="http://schemas.openxmlformats.org/presentationml/2006/main">
  <p:tag name="THINKCELLSHAPEDONOTDELETE" val="pMRPwipgWKki4EJlhjR7G3w"/>
</p:tagLst>
</file>

<file path=ppt/tags/tag1500.xml><?xml version="1.0" encoding="utf-8"?>
<p:tagLst xmlns:p="http://schemas.openxmlformats.org/presentationml/2006/main">
  <p:tag name="THINKCELLSHAPEDONOTDELETE" val="pl6iQBP_FEkyi1Ym.6i1NFw"/>
</p:tagLst>
</file>

<file path=ppt/tags/tag1501.xml><?xml version="1.0" encoding="utf-8"?>
<p:tagLst xmlns:p="http://schemas.openxmlformats.org/presentationml/2006/main">
  <p:tag name="THINKCELLSHAPEDONOTDELETE" val="p6vOmikkd_UqFOOsr4tUd4Q"/>
</p:tagLst>
</file>

<file path=ppt/tags/tag1502.xml><?xml version="1.0" encoding="utf-8"?>
<p:tagLst xmlns:p="http://schemas.openxmlformats.org/presentationml/2006/main">
  <p:tag name="THINKCELLSHAPEDONOTDELETE" val="pUE6k5O3LQ0SG_lJby7KkLA"/>
</p:tagLst>
</file>

<file path=ppt/tags/tag1503.xml><?xml version="1.0" encoding="utf-8"?>
<p:tagLst xmlns:p="http://schemas.openxmlformats.org/presentationml/2006/main">
  <p:tag name="THINKCELLSHAPEDONOTDELETE" val="pgEnj8HGZt0GqO8lza_pPJg"/>
</p:tagLst>
</file>

<file path=ppt/tags/tag1504.xml><?xml version="1.0" encoding="utf-8"?>
<p:tagLst xmlns:p="http://schemas.openxmlformats.org/presentationml/2006/main">
  <p:tag name="THINKCELLSHAPEDONOTDELETE" val="p9aQit4vStECkBPUoo6MhLw"/>
</p:tagLst>
</file>

<file path=ppt/tags/tag1505.xml><?xml version="1.0" encoding="utf-8"?>
<p:tagLst xmlns:p="http://schemas.openxmlformats.org/presentationml/2006/main">
  <p:tag name="THINKCELLSHAPEDONOTDELETE" val="pzONOxv2_NEaO3aAIFOFweA"/>
</p:tagLst>
</file>

<file path=ppt/tags/tag1506.xml><?xml version="1.0" encoding="utf-8"?>
<p:tagLst xmlns:p="http://schemas.openxmlformats.org/presentationml/2006/main">
  <p:tag name="THINKCELLSHAPEDONOTDELETE" val="pL8LBqK5J5kOkMiM.B3ySpg"/>
</p:tagLst>
</file>

<file path=ppt/tags/tag1507.xml><?xml version="1.0" encoding="utf-8"?>
<p:tagLst xmlns:p="http://schemas.openxmlformats.org/presentationml/2006/main">
  <p:tag name="THINKCELLSHAPEDONOTDELETE" val="pJEP8PAzv_EuygDRQ5hhAQQ"/>
</p:tagLst>
</file>

<file path=ppt/tags/tag1508.xml><?xml version="1.0" encoding="utf-8"?>
<p:tagLst xmlns:p="http://schemas.openxmlformats.org/presentationml/2006/main">
  <p:tag name="THINKCELLSHAPEDONOTDELETE" val="pE4ghth7kdECPRe2Yux_jag"/>
</p:tagLst>
</file>

<file path=ppt/tags/tag1509.xml><?xml version="1.0" encoding="utf-8"?>
<p:tagLst xmlns:p="http://schemas.openxmlformats.org/presentationml/2006/main">
  <p:tag name="THINKCELLSHAPEDONOTDELETE" val="pdARQHQbT1EeC6u0NRAMBAQ"/>
</p:tagLst>
</file>

<file path=ppt/tags/tag1510.xml><?xml version="1.0" encoding="utf-8"?>
<p:tagLst xmlns:p="http://schemas.openxmlformats.org/presentationml/2006/main">
  <p:tag name="THINKCELLSHAPEDONOTDELETE" val="pGrjKp4fXx0u1BwhBahar_Q"/>
</p:tagLst>
</file>

<file path=ppt/tags/tag1511.xml><?xml version="1.0" encoding="utf-8"?>
<p:tagLst xmlns:p="http://schemas.openxmlformats.org/presentationml/2006/main">
  <p:tag name="THINKCELLSHAPEDONOTDELETE" val="p1tMr1V.BH0uWFH9fEQTSGw"/>
</p:tagLst>
</file>

<file path=ppt/tags/tag1512.xml><?xml version="1.0" encoding="utf-8"?>
<p:tagLst xmlns:p="http://schemas.openxmlformats.org/presentationml/2006/main">
  <p:tag name="THINKCELLSHAPEDONOTDELETE" val="p017RFU4va0elp.aIkRi_Gg"/>
</p:tagLst>
</file>

<file path=ppt/tags/tag1513.xml><?xml version="1.0" encoding="utf-8"?>
<p:tagLst xmlns:p="http://schemas.openxmlformats.org/presentationml/2006/main">
  <p:tag name="THINKCELLSHAPEDONOTDELETE" val="pIqOVBtWPm027mqQ83baWIQ"/>
</p:tagLst>
</file>

<file path=ppt/tags/tag1514.xml><?xml version="1.0" encoding="utf-8"?>
<p:tagLst xmlns:p="http://schemas.openxmlformats.org/presentationml/2006/main">
  <p:tag name="THINKCELLSHAPEDONOTDELETE" val="pm3ydZRMSOEqqicQygaL8Kw"/>
</p:tagLst>
</file>

<file path=ppt/tags/tag1515.xml><?xml version="1.0" encoding="utf-8"?>
<p:tagLst xmlns:p="http://schemas.openxmlformats.org/presentationml/2006/main">
  <p:tag name="THINKCELLSHAPEDONOTDELETE" val="pQM16u6C0vU6Lox2GTP7h3Q"/>
</p:tagLst>
</file>

<file path=ppt/tags/tag1516.xml><?xml version="1.0" encoding="utf-8"?>
<p:tagLst xmlns:p="http://schemas.openxmlformats.org/presentationml/2006/main">
  <p:tag name="THINKCELLSHAPEDONOTDELETE" val="pV14_5GrTH0Ozi6RgQbEJWw"/>
</p:tagLst>
</file>

<file path=ppt/tags/tag1517.xml><?xml version="1.0" encoding="utf-8"?>
<p:tagLst xmlns:p="http://schemas.openxmlformats.org/presentationml/2006/main">
  <p:tag name="THINKCELLSHAPEDONOTDELETE" val="p.bPbq7BdwUeIFPOVwvfgyA"/>
</p:tagLst>
</file>

<file path=ppt/tags/tag1518.xml><?xml version="1.0" encoding="utf-8"?>
<p:tagLst xmlns:p="http://schemas.openxmlformats.org/presentationml/2006/main">
  <p:tag name="THINKCELLSHAPEDONOTDELETE" val="p3RhZ2gD8hk672eUHTxgkMA"/>
</p:tagLst>
</file>

<file path=ppt/tags/tag1519.xml><?xml version="1.0" encoding="utf-8"?>
<p:tagLst xmlns:p="http://schemas.openxmlformats.org/presentationml/2006/main">
  <p:tag name="THINKCELLSHAPEDONOTDELETE" val="p8I3iw2FKG0OjLAgydoYFSw"/>
</p:tagLst>
</file>

<file path=ppt/tags/tag1520.xml><?xml version="1.0" encoding="utf-8"?>
<p:tagLst xmlns:p="http://schemas.openxmlformats.org/presentationml/2006/main">
  <p:tag name="THINKCELLSHAPEDONOTDELETE" val="pD3gVAjE1w0yp_vKzvjeVwQ"/>
</p:tagLst>
</file>

<file path=ppt/tags/tag1521.xml><?xml version="1.0" encoding="utf-8"?>
<p:tagLst xmlns:p="http://schemas.openxmlformats.org/presentationml/2006/main">
  <p:tag name="THINKCELLSHAPEDONOTDELETE" val="pJsUx7jjuyk.5wFeA7MQUeg"/>
</p:tagLst>
</file>

<file path=ppt/tags/tag1522.xml><?xml version="1.0" encoding="utf-8"?>
<p:tagLst xmlns:p="http://schemas.openxmlformats.org/presentationml/2006/main">
  <p:tag name="THINKCELLSHAPEDONOTDELETE" val="pnP7MW05DQ0yKZB9yyOsASg"/>
</p:tagLst>
</file>

<file path=ppt/tags/tag1523.xml><?xml version="1.0" encoding="utf-8"?>
<p:tagLst xmlns:p="http://schemas.openxmlformats.org/presentationml/2006/main">
  <p:tag name="THINKCELLSHAPEDONOTDELETE" val="pxyygAI6_f0Ka72YsQfTZRQ"/>
</p:tagLst>
</file>

<file path=ppt/tags/tag1524.xml><?xml version="1.0" encoding="utf-8"?>
<p:tagLst xmlns:p="http://schemas.openxmlformats.org/presentationml/2006/main">
  <p:tag name="THINKCELLSHAPEDONOTDELETE" val="pqGWQk4sdFkWNZ.mx8HjhuQ"/>
</p:tagLst>
</file>

<file path=ppt/tags/tag1525.xml><?xml version="1.0" encoding="utf-8"?>
<p:tagLst xmlns:p="http://schemas.openxmlformats.org/presentationml/2006/main">
  <p:tag name="THINKCELLSHAPEDONOTDELETE" val="poP845Z6Qj0e4q8sRj6rVHw"/>
</p:tagLst>
</file>

<file path=ppt/tags/tag1526.xml><?xml version="1.0" encoding="utf-8"?>
<p:tagLst xmlns:p="http://schemas.openxmlformats.org/presentationml/2006/main">
  <p:tag name="THINKCELLSHAPEDONOTDELETE" val="p4ONmxmEdxUq3qa0s52fPgQ"/>
</p:tagLst>
</file>

<file path=ppt/tags/tag1527.xml><?xml version="1.0" encoding="utf-8"?>
<p:tagLst xmlns:p="http://schemas.openxmlformats.org/presentationml/2006/main">
  <p:tag name="THINKCELLSHAPEDONOTDELETE" val="pITQcO9wRo02IcWi0l62uQQ"/>
</p:tagLst>
</file>

<file path=ppt/tags/tag1528.xml><?xml version="1.0" encoding="utf-8"?>
<p:tagLst xmlns:p="http://schemas.openxmlformats.org/presentationml/2006/main">
  <p:tag name="THINKCELLSHAPEDONOTDELETE" val="pQ_cg5HB3t0u0Gl9cml1L.w"/>
</p:tagLst>
</file>

<file path=ppt/tags/tag1529.xml><?xml version="1.0" encoding="utf-8"?>
<p:tagLst xmlns:p="http://schemas.openxmlformats.org/presentationml/2006/main">
  <p:tag name="THINKCELLSHAPEDONOTDELETE" val="ppbyayomVa0G7aM4NgB_7Ig"/>
</p:tagLst>
</file>

<file path=ppt/tags/tag1530.xml><?xml version="1.0" encoding="utf-8"?>
<p:tagLst xmlns:p="http://schemas.openxmlformats.org/presentationml/2006/main">
  <p:tag name="THINKCELLSHAPEDONOTDELETE" val="p47cFOaza2UWmaDS01f9YbA"/>
</p:tagLst>
</file>

<file path=ppt/tags/tag1531.xml><?xml version="1.0" encoding="utf-8"?>
<p:tagLst xmlns:p="http://schemas.openxmlformats.org/presentationml/2006/main">
  <p:tag name="THINKCELLSHAPEDONOTDELETE" val="pl8WmLm36yUmwifvKJexbNw"/>
</p:tagLst>
</file>

<file path=ppt/tags/tag1532.xml><?xml version="1.0" encoding="utf-8"?>
<p:tagLst xmlns:p="http://schemas.openxmlformats.org/presentationml/2006/main">
  <p:tag name="THINKCELLSHAPEDONOTDELETE" val="pUvW7RciKAk2MMtB3PI1zaQ"/>
</p:tagLst>
</file>

<file path=ppt/tags/tag1533.xml><?xml version="1.0" encoding="utf-8"?>
<p:tagLst xmlns:p="http://schemas.openxmlformats.org/presentationml/2006/main">
  <p:tag name="THINKCELLSHAPEDONOTDELETE" val="pkvERYJ0NdUqtuvqSnWdm7g"/>
</p:tagLst>
</file>

<file path=ppt/tags/tag1534.xml><?xml version="1.0" encoding="utf-8"?>
<p:tagLst xmlns:p="http://schemas.openxmlformats.org/presentationml/2006/main">
  <p:tag name="THINKCELLSHAPEDONOTDELETE" val="pDjpvT33Y3Em8aoR88NkkqA"/>
</p:tagLst>
</file>

<file path=ppt/tags/tag1535.xml><?xml version="1.0" encoding="utf-8"?>
<p:tagLst xmlns:p="http://schemas.openxmlformats.org/presentationml/2006/main">
  <p:tag name="THINKCELLSHAPEDONOTDELETE" val="pyWtY3hIVWEK9yiNftrTaLw"/>
</p:tagLst>
</file>

<file path=ppt/tags/tag1536.xml><?xml version="1.0" encoding="utf-8"?>
<p:tagLst xmlns:p="http://schemas.openxmlformats.org/presentationml/2006/main">
  <p:tag name="THINKCELLSHAPEDONOTDELETE" val="p61449Gj4pkKKgklk44VGGg"/>
</p:tagLst>
</file>

<file path=ppt/tags/tag1537.xml><?xml version="1.0" encoding="utf-8"?>
<p:tagLst xmlns:p="http://schemas.openxmlformats.org/presentationml/2006/main">
  <p:tag name="THINKCELLSHAPEDONOTDELETE" val="pwAYmjn1UbUuLZCYw.3irhg"/>
</p:tagLst>
</file>

<file path=ppt/tags/tag1538.xml><?xml version="1.0" encoding="utf-8"?>
<p:tagLst xmlns:p="http://schemas.openxmlformats.org/presentationml/2006/main">
  <p:tag name="THINKCELLSHAPEDONOTDELETE" val="pCLQzKrkM60._ZvFXC5Puvw"/>
</p:tagLst>
</file>

<file path=ppt/tags/tag1539.xml><?xml version="1.0" encoding="utf-8"?>
<p:tagLst xmlns:p="http://schemas.openxmlformats.org/presentationml/2006/main">
  <p:tag name="THINKCELLSHAPEDONOTDELETE" val="phjwEA_uq2Eqz1imnDv4f4Q"/>
</p:tagLst>
</file>

<file path=ppt/tags/tag1540.xml><?xml version="1.0" encoding="utf-8"?>
<p:tagLst xmlns:p="http://schemas.openxmlformats.org/presentationml/2006/main">
  <p:tag name="THINKCELLSHAPEDONOTDELETE" val="pDdGnf3uJhEWQtQ36R3_mmg"/>
</p:tagLst>
</file>

<file path=ppt/tags/tag1541.xml><?xml version="1.0" encoding="utf-8"?>
<p:tagLst xmlns:p="http://schemas.openxmlformats.org/presentationml/2006/main">
  <p:tag name="THINKCELLSHAPEDONOTDELETE" val="po1TEBozzvE2iFK54FG4C6g"/>
</p:tagLst>
</file>

<file path=ppt/tags/tag1542.xml><?xml version="1.0" encoding="utf-8"?>
<p:tagLst xmlns:p="http://schemas.openxmlformats.org/presentationml/2006/main">
  <p:tag name="THINKCELLSHAPEDONOTDELETE" val="pb8S5rrq8RkKmWEw7fDOZOg"/>
</p:tagLst>
</file>

<file path=ppt/tags/tag1543.xml><?xml version="1.0" encoding="utf-8"?>
<p:tagLst xmlns:p="http://schemas.openxmlformats.org/presentationml/2006/main">
  <p:tag name="THINKCELLSHAPEDONOTDELETE" val="ppbyayomVa0G7aM4NgB_7Ig"/>
</p:tagLst>
</file>

<file path=ppt/tags/tag1544.xml><?xml version="1.0" encoding="utf-8"?>
<p:tagLst xmlns:p="http://schemas.openxmlformats.org/presentationml/2006/main">
  <p:tag name="THINKCELLSHAPEDONOTDELETE" val="ppbyayomVa0G7aM4NgB_7Ig"/>
</p:tagLst>
</file>

<file path=ppt/tags/tag1545.xml><?xml version="1.0" encoding="utf-8"?>
<p:tagLst xmlns:p="http://schemas.openxmlformats.org/presentationml/2006/main">
  <p:tag name="THINKCELLSHAPEDONOTDELETE" val="psd5yROS.7USvvgCL6N5Kag"/>
</p:tagLst>
</file>

<file path=ppt/tags/tag1546.xml><?xml version="1.0" encoding="utf-8"?>
<p:tagLst xmlns:p="http://schemas.openxmlformats.org/presentationml/2006/main">
  <p:tag name="THINKCELLSHAPEDONOTDELETE" val="pI2s44v6HE0eOxvS5_LFpdw"/>
</p:tagLst>
</file>

<file path=ppt/tags/tag1547.xml><?xml version="1.0" encoding="utf-8"?>
<p:tagLst xmlns:p="http://schemas.openxmlformats.org/presentationml/2006/main">
  <p:tag name="RESIZE" val="Yes"/>
  <p:tag name="THINKCELLSHAPEDONOTDELETE" val="pvBsghUHj2UuJOc6Cz2xswA"/>
</p:tagLst>
</file>

<file path=ppt/tags/tag1548.xml><?xml version="1.0" encoding="utf-8"?>
<p:tagLst xmlns:p="http://schemas.openxmlformats.org/presentationml/2006/main">
  <p:tag name="THINKCELLSHAPEDONOTDELETE" val="pPnZ8I3PJgE6YiYn8rz_fgw"/>
</p:tagLst>
</file>

<file path=ppt/tags/tag1549.xml><?xml version="1.0" encoding="utf-8"?>
<p:tagLst xmlns:p="http://schemas.openxmlformats.org/presentationml/2006/main">
  <p:tag name="THINKCELLSHAPEDONOTDELETE" val="pDV4oV39B60O9OrucGucwqw"/>
</p:tagLst>
</file>

<file path=ppt/tags/tag1550.xml><?xml version="1.0" encoding="utf-8"?>
<p:tagLst xmlns:p="http://schemas.openxmlformats.org/presentationml/2006/main">
  <p:tag name="THINKCELLSHAPEDONOTDELETE" val="puj8uPEp.ckSai3_5m0XCag"/>
</p:tagLst>
</file>

<file path=ppt/tags/tag1551.xml><?xml version="1.0" encoding="utf-8"?>
<p:tagLst xmlns:p="http://schemas.openxmlformats.org/presentationml/2006/main">
  <p:tag name="THINKCELLSHAPEDONOTDELETE" val="poEBntLH3z0CNRcS7zw6GFw"/>
</p:tagLst>
</file>

<file path=ppt/tags/tag1552.xml><?xml version="1.0" encoding="utf-8"?>
<p:tagLst xmlns:p="http://schemas.openxmlformats.org/presentationml/2006/main">
  <p:tag name="THINKCELLSHAPEDONOTDELETE" val="piZY7NCkufEK6WUlH2QV5Wg"/>
</p:tagLst>
</file>

<file path=ppt/tags/tag1553.xml><?xml version="1.0" encoding="utf-8"?>
<p:tagLst xmlns:p="http://schemas.openxmlformats.org/presentationml/2006/main">
  <p:tag name="THINKCELLSHAPEDONOTDELETE" val="pOZYm3vt99UuozksyBSl0fQ"/>
</p:tagLst>
</file>

<file path=ppt/tags/tag1554.xml><?xml version="1.0" encoding="utf-8"?>
<p:tagLst xmlns:p="http://schemas.openxmlformats.org/presentationml/2006/main">
  <p:tag name="THINKCELLSHAPEDONOTDELETE" val="pzVil3PCNo0y6IjGGsZoVNg"/>
</p:tagLst>
</file>

<file path=ppt/tags/tag1555.xml><?xml version="1.0" encoding="utf-8"?>
<p:tagLst xmlns:p="http://schemas.openxmlformats.org/presentationml/2006/main">
  <p:tag name="THINKCELLSHAPEDONOTDELETE" val="p0WX7mC6a9kGqhVPZHAGmJw"/>
</p:tagLst>
</file>

<file path=ppt/tags/tag1556.xml><?xml version="1.0" encoding="utf-8"?>
<p:tagLst xmlns:p="http://schemas.openxmlformats.org/presentationml/2006/main">
  <p:tag name="THINKCELLSHAPEDONOTDELETE" val="phoeuMB_3BU.tyUcvd5Q9Mg"/>
</p:tagLst>
</file>

<file path=ppt/tags/tag1557.xml><?xml version="1.0" encoding="utf-8"?>
<p:tagLst xmlns:p="http://schemas.openxmlformats.org/presentationml/2006/main">
  <p:tag name="THINKCELLSHAPEDONOTDELETE" val="pVkCvw5tZckm.NHnTMJlMAg"/>
</p:tagLst>
</file>

<file path=ppt/tags/tag1558.xml><?xml version="1.0" encoding="utf-8"?>
<p:tagLst xmlns:p="http://schemas.openxmlformats.org/presentationml/2006/main">
  <p:tag name="THINKCELLSHAPEDONOTDELETE" val="pP4FYP1yVX0ulh0SbkCu3OA"/>
</p:tagLst>
</file>

<file path=ppt/tags/tag1559.xml><?xml version="1.0" encoding="utf-8"?>
<p:tagLst xmlns:p="http://schemas.openxmlformats.org/presentationml/2006/main">
  <p:tag name="THINKCELLSHAPEDONOTDELETE" val="pPo91CBSEUUSJRX79R1s5hg"/>
</p:tagLst>
</file>

<file path=ppt/tags/tag1560.xml><?xml version="1.0" encoding="utf-8"?>
<p:tagLst xmlns:p="http://schemas.openxmlformats.org/presentationml/2006/main">
  <p:tag name="THINKCELLSHAPEDONOTDELETE" val="pvvypHO7lIUmC0zEhRbsKoA"/>
</p:tagLst>
</file>

<file path=ppt/tags/tag1561.xml><?xml version="1.0" encoding="utf-8"?>
<p:tagLst xmlns:p="http://schemas.openxmlformats.org/presentationml/2006/main">
  <p:tag name="THINKCELLSHAPEDONOTDELETE" val="pkKOI6yd0F0KwPqRa920hkg"/>
</p:tagLst>
</file>

<file path=ppt/tags/tag1562.xml><?xml version="1.0" encoding="utf-8"?>
<p:tagLst xmlns:p="http://schemas.openxmlformats.org/presentationml/2006/main">
  <p:tag name="THINKCELLSHAPEDONOTDELETE" val="pi.dqtWp91ESvVk_lJQ.uqA"/>
</p:tagLst>
</file>

<file path=ppt/tags/tag1563.xml><?xml version="1.0" encoding="utf-8"?>
<p:tagLst xmlns:p="http://schemas.openxmlformats.org/presentationml/2006/main">
  <p:tag name="THINKCELLSHAPEDONOTDELETE" val="pzFaV1SqVoEmn9IORNY9eGA"/>
</p:tagLst>
</file>

<file path=ppt/tags/tag1564.xml><?xml version="1.0" encoding="utf-8"?>
<p:tagLst xmlns:p="http://schemas.openxmlformats.org/presentationml/2006/main">
  <p:tag name="THINKCELLSHAPEDONOTDELETE" val="pMD1OfaDTDUGylA3ZTYDuAw"/>
</p:tagLst>
</file>

<file path=ppt/tags/tag1565.xml><?xml version="1.0" encoding="utf-8"?>
<p:tagLst xmlns:p="http://schemas.openxmlformats.org/presentationml/2006/main">
  <p:tag name="THINKCELLSHAPEDONOTDELETE" val="p4EhqAKCn_U2VzWsj.jT2HA"/>
</p:tagLst>
</file>

<file path=ppt/tags/tag1566.xml><?xml version="1.0" encoding="utf-8"?>
<p:tagLst xmlns:p="http://schemas.openxmlformats.org/presentationml/2006/main">
  <p:tag name="THINKCELLSHAPEDONOTDELETE" val="pfIO8qsHh9EGkGOCMEjs_yw"/>
</p:tagLst>
</file>

<file path=ppt/tags/tag1567.xml><?xml version="1.0" encoding="utf-8"?>
<p:tagLst xmlns:p="http://schemas.openxmlformats.org/presentationml/2006/main">
  <p:tag name="THINKCELLSHAPEDONOTDELETE" val="pdZFavQmXKkayT7c.fAtwng"/>
</p:tagLst>
</file>

<file path=ppt/tags/tag1568.xml><?xml version="1.0" encoding="utf-8"?>
<p:tagLst xmlns:p="http://schemas.openxmlformats.org/presentationml/2006/main">
  <p:tag name="THINKCELLSHAPEDONOTDELETE" val="pjfGgL6NPPk.rNhVJCpulWg"/>
</p:tagLst>
</file>

<file path=ppt/tags/tag1569.xml><?xml version="1.0" encoding="utf-8"?>
<p:tagLst xmlns:p="http://schemas.openxmlformats.org/presentationml/2006/main">
  <p:tag name="THINKCELLSHAPEDONOTDELETE" val="pZOthtDsg.UeKDQyln2MVaA"/>
</p:tagLst>
</file>

<file path=ppt/tags/tag1570.xml><?xml version="1.0" encoding="utf-8"?>
<p:tagLst xmlns:p="http://schemas.openxmlformats.org/presentationml/2006/main">
  <p:tag name="THINKCELLSHAPEDONOTDELETE" val="pSYIbLH_qtEmO0Ie_sInnLA"/>
</p:tagLst>
</file>

<file path=ppt/tags/tag1571.xml><?xml version="1.0" encoding="utf-8"?>
<p:tagLst xmlns:p="http://schemas.openxmlformats.org/presentationml/2006/main">
  <p:tag name="THINKCELLSHAPEDONOTDELETE" val="pRuOZhFM_QEesEVUXgFSmcQ"/>
</p:tagLst>
</file>

<file path=ppt/tags/tag1572.xml><?xml version="1.0" encoding="utf-8"?>
<p:tagLst xmlns:p="http://schemas.openxmlformats.org/presentationml/2006/main">
  <p:tag name="THINKCELLSHAPEDONOTDELETE" val="p_Kruy1AAZk23ZcSdKr.iyw"/>
</p:tagLst>
</file>

<file path=ppt/tags/tag1573.xml><?xml version="1.0" encoding="utf-8"?>
<p:tagLst xmlns:p="http://schemas.openxmlformats.org/presentationml/2006/main">
  <p:tag name="THINKCELLSHAPEDONOTDELETE" val="pjpFWZ6g_wUSEQTuHCai7Jw"/>
</p:tagLst>
</file>

<file path=ppt/tags/tag1574.xml><?xml version="1.0" encoding="utf-8"?>
<p:tagLst xmlns:p="http://schemas.openxmlformats.org/presentationml/2006/main">
  <p:tag name="THINKCELLSHAPEDONOTDELETE" val="pSCDfy8oluk23ttgKBIewDw"/>
</p:tagLst>
</file>

<file path=ppt/tags/tag1575.xml><?xml version="1.0" encoding="utf-8"?>
<p:tagLst xmlns:p="http://schemas.openxmlformats.org/presentationml/2006/main">
  <p:tag name="THINKCELLSHAPEDONOTDELETE" val="pFGiBn4WIdkiEVYYXk9l1tA"/>
</p:tagLst>
</file>

<file path=ppt/tags/tag1576.xml><?xml version="1.0" encoding="utf-8"?>
<p:tagLst xmlns:p="http://schemas.openxmlformats.org/presentationml/2006/main">
  <p:tag name="THINKCELLSHAPEDONOTDELETE" val="pj65ausoX9ECtHNCLnU5EIw"/>
</p:tagLst>
</file>

<file path=ppt/tags/tag1577.xml><?xml version="1.0" encoding="utf-8"?>
<p:tagLst xmlns:p="http://schemas.openxmlformats.org/presentationml/2006/main">
  <p:tag name="THINKCELLSHAPEDONOTDELETE" val="pzPsV_Q.COE6gtxwFplk89w"/>
</p:tagLst>
</file>

<file path=ppt/tags/tag1578.xml><?xml version="1.0" encoding="utf-8"?>
<p:tagLst xmlns:p="http://schemas.openxmlformats.org/presentationml/2006/main">
  <p:tag name="THINKCELLSHAPEDONOTDELETE" val="thinkcellActiveDocDoNotDelete"/>
</p:tagLst>
</file>

<file path=ppt/tags/tag1579.xml><?xml version="1.0" encoding="utf-8"?>
<p:tagLst xmlns:p="http://schemas.openxmlformats.org/presentationml/2006/main">
  <p:tag name="THINKCELLSHAPEDONOTDELETE" val="pCgXBkQDrMkKwW0zJC.PXWw"/>
</p:tagLst>
</file>

<file path=ppt/tags/tag1580.xml><?xml version="1.0" encoding="utf-8"?>
<p:tagLst xmlns:p="http://schemas.openxmlformats.org/presentationml/2006/main">
  <p:tag name="THINKCELLSHAPEDONOTDELETE" val="pShvGO.P8a0essDN0MJT6tg"/>
</p:tagLst>
</file>

<file path=ppt/tags/tag1581.xml><?xml version="1.0" encoding="utf-8"?>
<p:tagLst xmlns:p="http://schemas.openxmlformats.org/presentationml/2006/main">
  <p:tag name="THINKCELLSHAPEDONOTDELETE" val="pKJGsBVLGAky60knTR0MgUA"/>
</p:tagLst>
</file>

<file path=ppt/tags/tag1582.xml><?xml version="1.0" encoding="utf-8"?>
<p:tagLst xmlns:p="http://schemas.openxmlformats.org/presentationml/2006/main">
  <p:tag name="THINKCELLSHAPEDONOTDELETE" val="punnB51nXWUKZ.0uuiIKF4Q"/>
</p:tagLst>
</file>

<file path=ppt/tags/tag1583.xml><?xml version="1.0" encoding="utf-8"?>
<p:tagLst xmlns:p="http://schemas.openxmlformats.org/presentationml/2006/main">
  <p:tag name="THINKCELLSHAPEDONOTDELETE" val="pBu20v.FwOkeJ4c5cAzavoQ"/>
</p:tagLst>
</file>

<file path=ppt/tags/tag1584.xml><?xml version="1.0" encoding="utf-8"?>
<p:tagLst xmlns:p="http://schemas.openxmlformats.org/presentationml/2006/main">
  <p:tag name="THINKCELLSHAPEDONOTDELETE" val="p1nn_V1grXECffyfmF31wCw"/>
</p:tagLst>
</file>

<file path=ppt/tags/tag1585.xml><?xml version="1.0" encoding="utf-8"?>
<p:tagLst xmlns:p="http://schemas.openxmlformats.org/presentationml/2006/main">
  <p:tag name="THINKCELLSHAPEDONOTDELETE" val="pvsNWVhBtMUmugJ2u83ew.w"/>
</p:tagLst>
</file>

<file path=ppt/tags/tag1586.xml><?xml version="1.0" encoding="utf-8"?>
<p:tagLst xmlns:p="http://schemas.openxmlformats.org/presentationml/2006/main">
  <p:tag name="THINKCELLSHAPEDONOTDELETE" val="pJewjSidNBE6gln53cNRcGw"/>
</p:tagLst>
</file>

<file path=ppt/tags/tag1587.xml><?xml version="1.0" encoding="utf-8"?>
<p:tagLst xmlns:p="http://schemas.openxmlformats.org/presentationml/2006/main">
  <p:tag name="THINKCELLSHAPEDONOTDELETE" val="pBhMj9BdlbUWlBm781a8VEw"/>
</p:tagLst>
</file>

<file path=ppt/tags/tag1588.xml><?xml version="1.0" encoding="utf-8"?>
<p:tagLst xmlns:p="http://schemas.openxmlformats.org/presentationml/2006/main">
  <p:tag name="THINKCELLSHAPEDONOTDELETE" val="pv.C8YcshdUaYvfgepVAIgA"/>
</p:tagLst>
</file>

<file path=ppt/tags/tag1589.xml><?xml version="1.0" encoding="utf-8"?>
<p:tagLst xmlns:p="http://schemas.openxmlformats.org/presentationml/2006/main">
  <p:tag name="THINKCELLSHAPEDONOTDELETE" val="pO1TzL.TvtEGhaOxoEOLtbA"/>
</p:tagLst>
</file>

<file path=ppt/tags/tag1590.xml><?xml version="1.0" encoding="utf-8"?>
<p:tagLst xmlns:p="http://schemas.openxmlformats.org/presentationml/2006/main">
  <p:tag name="THINKCELLSHAPEDONOTDELETE" val="prrl2LEFkJUyhAgcxkFqcgg"/>
</p:tagLst>
</file>

<file path=ppt/tags/tag1591.xml><?xml version="1.0" encoding="utf-8"?>
<p:tagLst xmlns:p="http://schemas.openxmlformats.org/presentationml/2006/main">
  <p:tag name="THINKCELLSHAPEDONOTDELETE" val="pUHnBaK27zU61cWjrCuNQng"/>
</p:tagLst>
</file>

<file path=ppt/tags/tag1592.xml><?xml version="1.0" encoding="utf-8"?>
<p:tagLst xmlns:p="http://schemas.openxmlformats.org/presentationml/2006/main">
  <p:tag name="THINKCELLSHAPEDONOTDELETE" val="pOV63mVRYOEWKVWxCp45jrQ"/>
</p:tagLst>
</file>

<file path=ppt/tags/tag1593.xml><?xml version="1.0" encoding="utf-8"?>
<p:tagLst xmlns:p="http://schemas.openxmlformats.org/presentationml/2006/main">
  <p:tag name="THINKCELLSHAPEDONOTDELETE" val="paHf6u_8GZkmAz_yrWN7YAw"/>
</p:tagLst>
</file>

<file path=ppt/tags/tag1594.xml><?xml version="1.0" encoding="utf-8"?>
<p:tagLst xmlns:p="http://schemas.openxmlformats.org/presentationml/2006/main">
  <p:tag name="THINKCELLSHAPEDONOTDELETE" val="pq6a1_z1v7EOoMk_ur7FQcA"/>
</p:tagLst>
</file>

<file path=ppt/tags/tag1595.xml><?xml version="1.0" encoding="utf-8"?>
<p:tagLst xmlns:p="http://schemas.openxmlformats.org/presentationml/2006/main">
  <p:tag name="THINKCELLSHAPEDONOTDELETE" val="p3rhI0RajsE6PoqIWjJ3GvQ"/>
</p:tagLst>
</file>

<file path=ppt/tags/tag1596.xml><?xml version="1.0" encoding="utf-8"?>
<p:tagLst xmlns:p="http://schemas.openxmlformats.org/presentationml/2006/main">
  <p:tag name="THINKCELLSHAPEDONOTDELETE" val="pu9JXADIjY0SZj4ht6c.5Og"/>
</p:tagLst>
</file>

<file path=ppt/tags/tag1597.xml><?xml version="1.0" encoding="utf-8"?>
<p:tagLst xmlns:p="http://schemas.openxmlformats.org/presentationml/2006/main">
  <p:tag name="THINKCELLSHAPEDONOTDELETE" val="pR_bNm0gB4UWyOpQCEHsQFA"/>
</p:tagLst>
</file>

<file path=ppt/tags/tag1598.xml><?xml version="1.0" encoding="utf-8"?>
<p:tagLst xmlns:p="http://schemas.openxmlformats.org/presentationml/2006/main">
  <p:tag name="THINKCELLSHAPEDONOTDELETE" val="pgnD4g0XW.Umd45CtcJNY8w"/>
</p:tagLst>
</file>

<file path=ppt/tags/tag1599.xml><?xml version="1.0" encoding="utf-8"?>
<p:tagLst xmlns:p="http://schemas.openxmlformats.org/presentationml/2006/main">
  <p:tag name="THINKCELLSHAPEDONOTDELETE" val="plAflz4xkrkisyDhHZrXinQ"/>
</p:tagLst>
</file>

<file path=ppt/tags/tag1600.xml><?xml version="1.0" encoding="utf-8"?>
<p:tagLst xmlns:p="http://schemas.openxmlformats.org/presentationml/2006/main">
  <p:tag name="THINKCELLSHAPEDONOTDELETE" val="plEtVwbcV7k2RzDuI08aX.Q"/>
</p:tagLst>
</file>

<file path=ppt/tags/tag1601.xml><?xml version="1.0" encoding="utf-8"?>
<p:tagLst xmlns:p="http://schemas.openxmlformats.org/presentationml/2006/main">
  <p:tag name="THINKCELLSHAPEDONOTDELETE" val="p6VpbbFAWAUCe8fJQMpJyuQ"/>
</p:tagLst>
</file>

<file path=ppt/tags/tag1602.xml><?xml version="1.0" encoding="utf-8"?>
<p:tagLst xmlns:p="http://schemas.openxmlformats.org/presentationml/2006/main">
  <p:tag name="THINKCELLSHAPEDONOTDELETE" val="pwzi70dJsD0Ohf4v_67iLNw"/>
</p:tagLst>
</file>

<file path=ppt/tags/tag1603.xml><?xml version="1.0" encoding="utf-8"?>
<p:tagLst xmlns:p="http://schemas.openxmlformats.org/presentationml/2006/main">
  <p:tag name="THINKCELLSHAPEDONOTDELETE" val="pQYEWtyHuOEaYMSEL1nz6sg"/>
</p:tagLst>
</file>

<file path=ppt/tags/tag1604.xml><?xml version="1.0" encoding="utf-8"?>
<p:tagLst xmlns:p="http://schemas.openxmlformats.org/presentationml/2006/main">
  <p:tag name="THINKCELLSHAPEDONOTDELETE" val="pakI0wXXU9EOAS_rC3ebNAw"/>
</p:tagLst>
</file>

<file path=ppt/tags/tag1605.xml><?xml version="1.0" encoding="utf-8"?>
<p:tagLst xmlns:p="http://schemas.openxmlformats.org/presentationml/2006/main">
  <p:tag name="THINKCELLSHAPEDONOTDELETE" val="puRkcNU1AgUSBPwCzF7E9WQ"/>
</p:tagLst>
</file>

<file path=ppt/tags/tag1606.xml><?xml version="1.0" encoding="utf-8"?>
<p:tagLst xmlns:p="http://schemas.openxmlformats.org/presentationml/2006/main">
  <p:tag name="THINKCELLSHAPEDONOTDELETE" val="p_2AXsFctnkeyI8F4eQy3lA"/>
</p:tagLst>
</file>

<file path=ppt/tags/tag1607.xml><?xml version="1.0" encoding="utf-8"?>
<p:tagLst xmlns:p="http://schemas.openxmlformats.org/presentationml/2006/main">
  <p:tag name="THINKCELLSHAPEDONOTDELETE" val="p5cUL4gSYTkSJ_Q.1SnYYNw"/>
</p:tagLst>
</file>

<file path=ppt/tags/tag1608.xml><?xml version="1.0" encoding="utf-8"?>
<p:tagLst xmlns:p="http://schemas.openxmlformats.org/presentationml/2006/main">
  <p:tag name="THINKCELLSHAPEDONOTDELETE" val="pwScyb7FKD0WeJadjWGmhow"/>
</p:tagLst>
</file>

<file path=ppt/tags/tag1609.xml><?xml version="1.0" encoding="utf-8"?>
<p:tagLst xmlns:p="http://schemas.openxmlformats.org/presentationml/2006/main">
  <p:tag name="THINKCELLSHAPEDONOTDELETE" val="pnubHG5VbjUeDi0AfmGI9DQ"/>
</p:tagLst>
</file>

<file path=ppt/tags/tag1610.xml><?xml version="1.0" encoding="utf-8"?>
<p:tagLst xmlns:p="http://schemas.openxmlformats.org/presentationml/2006/main">
  <p:tag name="THINKCELLSHAPEDONOTDELETE" val="pa1792ZXa50SknQjbTMDg8A"/>
</p:tagLst>
</file>

<file path=ppt/tags/tag1611.xml><?xml version="1.0" encoding="utf-8"?>
<p:tagLst xmlns:p="http://schemas.openxmlformats.org/presentationml/2006/main">
  <p:tag name="THINKCELLSHAPEDONOTDELETE" val="ptJyAAtHW60.x20vYbelMaQ"/>
</p:tagLst>
</file>

<file path=ppt/tags/tag1612.xml><?xml version="1.0" encoding="utf-8"?>
<p:tagLst xmlns:p="http://schemas.openxmlformats.org/presentationml/2006/main">
  <p:tag name="THINKCELLSHAPEDONOTDELETE" val="pw35fPR4o8UGiNxHEVpYd_w"/>
</p:tagLst>
</file>

<file path=ppt/tags/tag1613.xml><?xml version="1.0" encoding="utf-8"?>
<p:tagLst xmlns:p="http://schemas.openxmlformats.org/presentationml/2006/main">
  <p:tag name="THINKCELLSHAPEDONOTDELETE" val="ppF5jRxdFb06FAlNy2Yn8pQ"/>
</p:tagLst>
</file>

<file path=ppt/tags/tag1614.xml><?xml version="1.0" encoding="utf-8"?>
<p:tagLst xmlns:p="http://schemas.openxmlformats.org/presentationml/2006/main">
  <p:tag name="THINKCELLSHAPEDONOTDELETE" val="peicLoDOm3ku1ARLrntpbfw"/>
</p:tagLst>
</file>

<file path=ppt/tags/tag1615.xml><?xml version="1.0" encoding="utf-8"?>
<p:tagLst xmlns:p="http://schemas.openxmlformats.org/presentationml/2006/main">
  <p:tag name="THINKCELLSHAPEDONOTDELETE" val="pK9NneyOtRUmf._WixsB5PA"/>
</p:tagLst>
</file>

<file path=ppt/tags/tag1616.xml><?xml version="1.0" encoding="utf-8"?>
<p:tagLst xmlns:p="http://schemas.openxmlformats.org/presentationml/2006/main">
  <p:tag name="THINKCELLSHAPEDONOTDELETE" val="p.m0JY1RHOECq3uwQuvhL5A"/>
</p:tagLst>
</file>

<file path=ppt/tags/tag1617.xml><?xml version="1.0" encoding="utf-8"?>
<p:tagLst xmlns:p="http://schemas.openxmlformats.org/presentationml/2006/main">
  <p:tag name="THINKCELLSHAPEDONOTDELETE" val="pKtplzk8oCU24W86m54c7BQ"/>
</p:tagLst>
</file>

<file path=ppt/tags/tag1618.xml><?xml version="1.0" encoding="utf-8"?>
<p:tagLst xmlns:p="http://schemas.openxmlformats.org/presentationml/2006/main">
  <p:tag name="THINKCELLSHAPEDONOTDELETE" val="pdPx_z.qB.Eaa.kZi6t516A"/>
</p:tagLst>
</file>

<file path=ppt/tags/tag1619.xml><?xml version="1.0" encoding="utf-8"?>
<p:tagLst xmlns:p="http://schemas.openxmlformats.org/presentationml/2006/main">
  <p:tag name="THINKCELLSHAPEDONOTDELETE" val="pizIUyk4wa0KvNu9FOC1csw"/>
</p:tagLst>
</file>

<file path=ppt/tags/tag1620.xml><?xml version="1.0" encoding="utf-8"?>
<p:tagLst xmlns:p="http://schemas.openxmlformats.org/presentationml/2006/main">
  <p:tag name="THINKCELLSHAPEDONOTDELETE" val="peTP4.ajem0.5n3El66NtDA"/>
</p:tagLst>
</file>

<file path=ppt/tags/tag1621.xml><?xml version="1.0" encoding="utf-8"?>
<p:tagLst xmlns:p="http://schemas.openxmlformats.org/presentationml/2006/main">
  <p:tag name="THINKCELLSHAPEDONOTDELETE" val="pLCpnonZMmUKIM0TmNP3rdg"/>
</p:tagLst>
</file>

<file path=ppt/tags/tag1622.xml><?xml version="1.0" encoding="utf-8"?>
<p:tagLst xmlns:p="http://schemas.openxmlformats.org/presentationml/2006/main">
  <p:tag name="THINKCELLSHAPEDONOTDELETE" val="pedwMqpVwsEuNCKQfhI_3Pw"/>
</p:tagLst>
</file>

<file path=ppt/tags/tag1623.xml><?xml version="1.0" encoding="utf-8"?>
<p:tagLst xmlns:p="http://schemas.openxmlformats.org/presentationml/2006/main">
  <p:tag name="THINKCELLSHAPEDONOTDELETE" val="pYhYOuakuEkWJV.RE4z5F1g"/>
</p:tagLst>
</file>

<file path=ppt/tags/tag1624.xml><?xml version="1.0" encoding="utf-8"?>
<p:tagLst xmlns:p="http://schemas.openxmlformats.org/presentationml/2006/main">
  <p:tag name="THINKCELLSHAPEDONOTDELETE" val="pEa8yT2MxCUuiMKKNFem3_w"/>
</p:tagLst>
</file>

<file path=ppt/tags/tag1625.xml><?xml version="1.0" encoding="utf-8"?>
<p:tagLst xmlns:p="http://schemas.openxmlformats.org/presentationml/2006/main">
  <p:tag name="THINKCELLSHAPEDONOTDELETE" val="pLHNY.3BM.UuShY21f35fJQ"/>
</p:tagLst>
</file>

<file path=ppt/tags/tag1626.xml><?xml version="1.0" encoding="utf-8"?>
<p:tagLst xmlns:p="http://schemas.openxmlformats.org/presentationml/2006/main">
  <p:tag name="THINKCELLSHAPEDONOTDELETE" val="p3i_kKZsMl0C3FHcFdW53Ww"/>
</p:tagLst>
</file>

<file path=ppt/tags/tag1627.xml><?xml version="1.0" encoding="utf-8"?>
<p:tagLst xmlns:p="http://schemas.openxmlformats.org/presentationml/2006/main">
  <p:tag name="THINKCELLSHAPEDONOTDELETE" val="pnloKMqUi.02YSR.3T2v0ag"/>
</p:tagLst>
</file>

<file path=ppt/tags/tag1628.xml><?xml version="1.0" encoding="utf-8"?>
<p:tagLst xmlns:p="http://schemas.openxmlformats.org/presentationml/2006/main">
  <p:tag name="THINKCELLSHAPEDONOTDELETE" val="p3pWWoXknKEqsCJQYchZbMw"/>
</p:tagLst>
</file>

<file path=ppt/tags/tag1629.xml><?xml version="1.0" encoding="utf-8"?>
<p:tagLst xmlns:p="http://schemas.openxmlformats.org/presentationml/2006/main">
  <p:tag name="THINKCELLSHAPEDONOTDELETE" val="pQMr6AyExRkWWWYKGNQ516A"/>
</p:tagLst>
</file>

<file path=ppt/tags/tag1630.xml><?xml version="1.0" encoding="utf-8"?>
<p:tagLst xmlns:p="http://schemas.openxmlformats.org/presentationml/2006/main">
  <p:tag name="THINKCELLSHAPEDONOTDELETE" val="pjPZnZrLgdUuAS0ws68hTLQ"/>
</p:tagLst>
</file>

<file path=ppt/tags/tag1631.xml><?xml version="1.0" encoding="utf-8"?>
<p:tagLst xmlns:p="http://schemas.openxmlformats.org/presentationml/2006/main">
  <p:tag name="THINKCELLSHAPEDONOTDELETE" val="p0sPPN6PzDUit9S3O50iHgA"/>
</p:tagLst>
</file>

<file path=ppt/tags/tag1632.xml><?xml version="1.0" encoding="utf-8"?>
<p:tagLst xmlns:p="http://schemas.openxmlformats.org/presentationml/2006/main">
  <p:tag name="THINKCELLSHAPEDONOTDELETE" val="pzYv9K4ThrkKVRiETLwjm7g"/>
</p:tagLst>
</file>

<file path=ppt/tags/tag1633.xml><?xml version="1.0" encoding="utf-8"?>
<p:tagLst xmlns:p="http://schemas.openxmlformats.org/presentationml/2006/main">
  <p:tag name="THINKCELLSHAPEDONOTDELETE" val="p3.fZcHJBckumQEVTrR.ibw"/>
</p:tagLst>
</file>

<file path=ppt/tags/tag1634.xml><?xml version="1.0" encoding="utf-8"?>
<p:tagLst xmlns:p="http://schemas.openxmlformats.org/presentationml/2006/main">
  <p:tag name="THINKCELLSHAPEDONOTDELETE" val="pnJz7uRG4hUiaw0zD7PrbVQ"/>
</p:tagLst>
</file>

<file path=ppt/tags/tag1635.xml><?xml version="1.0" encoding="utf-8"?>
<p:tagLst xmlns:p="http://schemas.openxmlformats.org/presentationml/2006/main">
  <p:tag name="THINKCELLSHAPEDONOTDELETE" val="p1pDUdzxgjkCHRJIsCPrEfw"/>
</p:tagLst>
</file>

<file path=ppt/tags/tag1636.xml><?xml version="1.0" encoding="utf-8"?>
<p:tagLst xmlns:p="http://schemas.openxmlformats.org/presentationml/2006/main">
  <p:tag name="THINKCELLSHAPEDONOTDELETE" val="p1q7bD.4REUS7NGZbX6_PRA"/>
</p:tagLst>
</file>

<file path=ppt/tags/tag1637.xml><?xml version="1.0" encoding="utf-8"?>
<p:tagLst xmlns:p="http://schemas.openxmlformats.org/presentationml/2006/main">
  <p:tag name="THINKCELLSHAPEDONOTDELETE" val="pA5G1oyRTBkqFvhEj_c1NZg"/>
</p:tagLst>
</file>

<file path=ppt/tags/tag1638.xml><?xml version="1.0" encoding="utf-8"?>
<p:tagLst xmlns:p="http://schemas.openxmlformats.org/presentationml/2006/main">
  <p:tag name="THINKCELLSHAPEDONOTDELETE" val="pKUP9rbjpoUOvl1crn0eo_w"/>
</p:tagLst>
</file>

<file path=ppt/tags/tag1639.xml><?xml version="1.0" encoding="utf-8"?>
<p:tagLst xmlns:p="http://schemas.openxmlformats.org/presentationml/2006/main">
  <p:tag name="THINKCELLSHAPEDONOTDELETE" val="pw1LWUI3x.kuN_PSiKFDxYw"/>
</p:tagLst>
</file>

<file path=ppt/tags/tag1640.xml><?xml version="1.0" encoding="utf-8"?>
<p:tagLst xmlns:p="http://schemas.openxmlformats.org/presentationml/2006/main">
  <p:tag name="THINKCELLSHAPEDONOTDELETE" val="pCKSUvxNY40GzaU52F_noKg"/>
</p:tagLst>
</file>

<file path=ppt/tags/tag1641.xml><?xml version="1.0" encoding="utf-8"?>
<p:tagLst xmlns:p="http://schemas.openxmlformats.org/presentationml/2006/main">
  <p:tag name="THINKCELLSHAPEDONOTDELETE" val="pa9c.GUx2LkmaSvblQMzKIw"/>
</p:tagLst>
</file>

<file path=ppt/tags/tag1642.xml><?xml version="1.0" encoding="utf-8"?>
<p:tagLst xmlns:p="http://schemas.openxmlformats.org/presentationml/2006/main">
  <p:tag name="THINKCELLSHAPEDONOTDELETE" val="p27SdfGAhHUKl684y_SFMTA"/>
</p:tagLst>
</file>

<file path=ppt/tags/tag1643.xml><?xml version="1.0" encoding="utf-8"?>
<p:tagLst xmlns:p="http://schemas.openxmlformats.org/presentationml/2006/main">
  <p:tag name="THINKCELLSHAPEDONOTDELETE" val="pYg3opdE2OU6xyO4_z7M4Ng"/>
</p:tagLst>
</file>

<file path=ppt/tags/tag1644.xml><?xml version="1.0" encoding="utf-8"?>
<p:tagLst xmlns:p="http://schemas.openxmlformats.org/presentationml/2006/main">
  <p:tag name="THINKCELLSHAPEDONOTDELETE" val="pmdazXuhVIkagrI3B2WjFKg"/>
</p:tagLst>
</file>

<file path=ppt/tags/tag1645.xml><?xml version="1.0" encoding="utf-8"?>
<p:tagLst xmlns:p="http://schemas.openxmlformats.org/presentationml/2006/main">
  <p:tag name="THINKCELLSHAPEDONOTDELETE" val="psWRserNveU6BvFvzgMSM5A"/>
</p:tagLst>
</file>

<file path=ppt/tags/tag1646.xml><?xml version="1.0" encoding="utf-8"?>
<p:tagLst xmlns:p="http://schemas.openxmlformats.org/presentationml/2006/main">
  <p:tag name="THINKCELLSHAPEDONOTDELETE" val="p7iMbFhB8LUmGrPMGRBbxjQ"/>
</p:tagLst>
</file>

<file path=ppt/tags/tag1647.xml><?xml version="1.0" encoding="utf-8"?>
<p:tagLst xmlns:p="http://schemas.openxmlformats.org/presentationml/2006/main">
  <p:tag name="THINKCELLSHAPEDONOTDELETE" val="pxAMfQroLKUCMhdY5Ip7LhA"/>
</p:tagLst>
</file>

<file path=ppt/tags/tag1648.xml><?xml version="1.0" encoding="utf-8"?>
<p:tagLst xmlns:p="http://schemas.openxmlformats.org/presentationml/2006/main">
  <p:tag name="THINKCELLSHAPEDONOTDELETE" val="pWudE4_gqkkWkotK5yzCAzw"/>
</p:tagLst>
</file>

<file path=ppt/tags/tag1649.xml><?xml version="1.0" encoding="utf-8"?>
<p:tagLst xmlns:p="http://schemas.openxmlformats.org/presentationml/2006/main">
  <p:tag name="THINKCELLSHAPEDONOTDELETE" val="pu3dAx1GeKUW7BJ0z.300yg"/>
</p:tagLst>
</file>

<file path=ppt/tags/tag1650.xml><?xml version="1.0" encoding="utf-8"?>
<p:tagLst xmlns:p="http://schemas.openxmlformats.org/presentationml/2006/main">
  <p:tag name="THINKCELLSHAPEDONOTDELETE" val="pHCY6WlhXdUiTOAC_9jJcJw"/>
</p:tagLst>
</file>

<file path=ppt/tags/tag1651.xml><?xml version="1.0" encoding="utf-8"?>
<p:tagLst xmlns:p="http://schemas.openxmlformats.org/presentationml/2006/main">
  <p:tag name="THINKCELLSHAPEDONOTDELETE" val="pRnak4ZjNEUad6fPmzcU_7g"/>
</p:tagLst>
</file>

<file path=ppt/tags/tag1652.xml><?xml version="1.0" encoding="utf-8"?>
<p:tagLst xmlns:p="http://schemas.openxmlformats.org/presentationml/2006/main">
  <p:tag name="THINKCELLSHAPEDONOTDELETE" val="picD.rWP2okWJPj3uQzHXcg"/>
</p:tagLst>
</file>

<file path=ppt/tags/tag1653.xml><?xml version="1.0" encoding="utf-8"?>
<p:tagLst xmlns:p="http://schemas.openxmlformats.org/presentationml/2006/main">
  <p:tag name="THINKCELLSHAPEDONOTDELETE" val="p1vrQZ9zBNU67eviKvP7vCA"/>
</p:tagLst>
</file>

<file path=ppt/tags/tag1654.xml><?xml version="1.0" encoding="utf-8"?>
<p:tagLst xmlns:p="http://schemas.openxmlformats.org/presentationml/2006/main">
  <p:tag name="THINKCELLSHAPEDONOTDELETE" val="pxhEBwfeokEqVVFMxipdx.g"/>
</p:tagLst>
</file>

<file path=ppt/tags/tag1655.xml><?xml version="1.0" encoding="utf-8"?>
<p:tagLst xmlns:p="http://schemas.openxmlformats.org/presentationml/2006/main">
  <p:tag name="THINKCELLSHAPEDONOTDELETE" val="pRngTzcEcbUeepk_h0zu8Sg"/>
</p:tagLst>
</file>

<file path=ppt/tags/tag1656.xml><?xml version="1.0" encoding="utf-8"?>
<p:tagLst xmlns:p="http://schemas.openxmlformats.org/presentationml/2006/main">
  <p:tag name="THINKCELLSHAPEDONOTDELETE" val="pbCu.X3D5UkSu710MIuNMNA"/>
</p:tagLst>
</file>

<file path=ppt/tags/tag1657.xml><?xml version="1.0" encoding="utf-8"?>
<p:tagLst xmlns:p="http://schemas.openxmlformats.org/presentationml/2006/main">
  <p:tag name="THINKCELLSHAPEDONOTDELETE" val="p4Wy8V7fJQ0.h82mQginL1A"/>
</p:tagLst>
</file>

<file path=ppt/tags/tag1658.xml><?xml version="1.0" encoding="utf-8"?>
<p:tagLst xmlns:p="http://schemas.openxmlformats.org/presentationml/2006/main">
  <p:tag name="THINKCELLSHAPEDONOTDELETE" val="pxicPqpGAxkWdmQXVtGBCsQ"/>
</p:tagLst>
</file>

<file path=ppt/tags/tag1659.xml><?xml version="1.0" encoding="utf-8"?>
<p:tagLst xmlns:p="http://schemas.openxmlformats.org/presentationml/2006/main">
  <p:tag name="THINKCELLSHAPEDONOTDELETE" val="pq42NINOzpECcQl6kHaDDMg"/>
</p:tagLst>
</file>

<file path=ppt/tags/tag1660.xml><?xml version="1.0" encoding="utf-8"?>
<p:tagLst xmlns:p="http://schemas.openxmlformats.org/presentationml/2006/main">
  <p:tag name="THINKCELLSHAPEDONOTDELETE" val="p4XoXrrafL02eh9irk0w7Ow"/>
</p:tagLst>
</file>

<file path=ppt/tags/tag1661.xml><?xml version="1.0" encoding="utf-8"?>
<p:tagLst xmlns:p="http://schemas.openxmlformats.org/presentationml/2006/main">
  <p:tag name="THINKCELLSHAPEDONOTDELETE" val="p0yEINeL61EaaBopiQR28yw"/>
</p:tagLst>
</file>

<file path=ppt/tags/tag1662.xml><?xml version="1.0" encoding="utf-8"?>
<p:tagLst xmlns:p="http://schemas.openxmlformats.org/presentationml/2006/main">
  <p:tag name="THINKCELLSHAPEDONOTDELETE" val="p8UGJragnV0CEflBduE7qfg"/>
</p:tagLst>
</file>

<file path=ppt/tags/tag1663.xml><?xml version="1.0" encoding="utf-8"?>
<p:tagLst xmlns:p="http://schemas.openxmlformats.org/presentationml/2006/main">
  <p:tag name="THINKCELLSHAPEDONOTDELETE" val="pwrrUXz.19Ea7d2WkMYxiJw"/>
</p:tagLst>
</file>

<file path=ppt/tags/tag1664.xml><?xml version="1.0" encoding="utf-8"?>
<p:tagLst xmlns:p="http://schemas.openxmlformats.org/presentationml/2006/main">
  <p:tag name="THINKCELLSHAPEDONOTDELETE" val="pf_V10k.WzEKK8_8wNmDfew"/>
</p:tagLst>
</file>

<file path=ppt/tags/tag1665.xml><?xml version="1.0" encoding="utf-8"?>
<p:tagLst xmlns:p="http://schemas.openxmlformats.org/presentationml/2006/main">
  <p:tag name="THINKCELLSHAPEDONOTDELETE" val="pcSvCcPmAFUWHQ.avhDjvtg"/>
</p:tagLst>
</file>

<file path=ppt/tags/tag1666.xml><?xml version="1.0" encoding="utf-8"?>
<p:tagLst xmlns:p="http://schemas.openxmlformats.org/presentationml/2006/main">
  <p:tag name="THINKCELLSHAPEDONOTDELETE" val="pAE_Tq7Q96U.01.CrKGmraQ"/>
</p:tagLst>
</file>

<file path=ppt/tags/tag1667.xml><?xml version="1.0" encoding="utf-8"?>
<p:tagLst xmlns:p="http://schemas.openxmlformats.org/presentationml/2006/main">
  <p:tag name="THINKCELLSHAPEDONOTDELETE" val="p9KVZ4ZcM8kWNL9FVN87Fsw"/>
</p:tagLst>
</file>

<file path=ppt/tags/tag1668.xml><?xml version="1.0" encoding="utf-8"?>
<p:tagLst xmlns:p="http://schemas.openxmlformats.org/presentationml/2006/main">
  <p:tag name="THINKCELLSHAPEDONOTDELETE" val="pa3tbr9nLdESB8lA5Cefi0Q"/>
</p:tagLst>
</file>

<file path=ppt/tags/tag1669.xml><?xml version="1.0" encoding="utf-8"?>
<p:tagLst xmlns:p="http://schemas.openxmlformats.org/presentationml/2006/main">
  <p:tag name="THINKCELLSHAPEDONOTDELETE" val="pqqtg6Q0KtU26iG1sokrHuQ"/>
</p:tagLst>
</file>

<file path=ppt/tags/tag1670.xml><?xml version="1.0" encoding="utf-8"?>
<p:tagLst xmlns:p="http://schemas.openxmlformats.org/presentationml/2006/main">
  <p:tag name="THINKCELLSHAPEDONOTDELETE" val="pRtU6DOnuVEKyk_X95Afzfw"/>
</p:tagLst>
</file>

<file path=ppt/tags/tag1671.xml><?xml version="1.0" encoding="utf-8"?>
<p:tagLst xmlns:p="http://schemas.openxmlformats.org/presentationml/2006/main">
  <p:tag name="THINKCELLSHAPEDONOTDELETE" val="pWd.ka9eYXkmyjOjaHKilqw"/>
</p:tagLst>
</file>

<file path=ppt/tags/tag1672.xml><?xml version="1.0" encoding="utf-8"?>
<p:tagLst xmlns:p="http://schemas.openxmlformats.org/presentationml/2006/main">
  <p:tag name="THINKCELLSHAPEDONOTDELETE" val="pNbH_H843BEaceg25cDpPXQ"/>
</p:tagLst>
</file>

<file path=ppt/tags/tag1673.xml><?xml version="1.0" encoding="utf-8"?>
<p:tagLst xmlns:p="http://schemas.openxmlformats.org/presentationml/2006/main">
  <p:tag name="THINKCELLSHAPEDONOTDELETE" val="pv7Vrf097lkaLqMaQvCrQ4w"/>
</p:tagLst>
</file>

<file path=ppt/tags/tag1674.xml><?xml version="1.0" encoding="utf-8"?>
<p:tagLst xmlns:p="http://schemas.openxmlformats.org/presentationml/2006/main">
  <p:tag name="THINKCELLSHAPEDONOTDELETE" val="pFgaXuiuMqkiRoJE_nxa.cQ"/>
</p:tagLst>
</file>

<file path=ppt/tags/tag1675.xml><?xml version="1.0" encoding="utf-8"?>
<p:tagLst xmlns:p="http://schemas.openxmlformats.org/presentationml/2006/main">
  <p:tag name="THINKCELLSHAPEDONOTDELETE" val="pMdb2HmgkmkGqhMIe3fqZFw"/>
</p:tagLst>
</file>

<file path=ppt/tags/tag1676.xml><?xml version="1.0" encoding="utf-8"?>
<p:tagLst xmlns:p="http://schemas.openxmlformats.org/presentationml/2006/main">
  <p:tag name="THINKCELLSHAPEDONOTDELETE" val="pAroRAgubIE.INJWDHBbkzg"/>
</p:tagLst>
</file>

<file path=ppt/tags/tag1677.xml><?xml version="1.0" encoding="utf-8"?>
<p:tagLst xmlns:p="http://schemas.openxmlformats.org/presentationml/2006/main">
  <p:tag name="THINKCELLSHAPEDONOTDELETE" val="p0nkDpYrQhUy7aKeCopKjxg"/>
</p:tagLst>
</file>

<file path=ppt/tags/tag1678.xml><?xml version="1.0" encoding="utf-8"?>
<p:tagLst xmlns:p="http://schemas.openxmlformats.org/presentationml/2006/main">
  <p:tag name="THINKCELLSHAPEDONOTDELETE" val="pKs8Ra0NXOEG0XegZ5wLD_g"/>
</p:tagLst>
</file>

<file path=ppt/tags/tag1679.xml><?xml version="1.0" encoding="utf-8"?>
<p:tagLst xmlns:p="http://schemas.openxmlformats.org/presentationml/2006/main">
  <p:tag name="THINKCELLSHAPEDONOTDELETE" val="p9hTL.mmxuUurm6sHE8GwEw"/>
</p:tagLst>
</file>

<file path=ppt/tags/tag1680.xml><?xml version="1.0" encoding="utf-8"?>
<p:tagLst xmlns:p="http://schemas.openxmlformats.org/presentationml/2006/main">
  <p:tag name="THINKCELLSHAPEDONOTDELETE" val="pyKHCn0dkV0W2jljCj0gT0Q"/>
</p:tagLst>
</file>

<file path=ppt/tags/tag1681.xml><?xml version="1.0" encoding="utf-8"?>
<p:tagLst xmlns:p="http://schemas.openxmlformats.org/presentationml/2006/main">
  <p:tag name="THINKCELLSHAPEDONOTDELETE" val="puQOvwMbV0E.rWFG7HsPM5A"/>
</p:tagLst>
</file>

<file path=ppt/tags/tag1682.xml><?xml version="1.0" encoding="utf-8"?>
<p:tagLst xmlns:p="http://schemas.openxmlformats.org/presentationml/2006/main">
  <p:tag name="THINKCELLSHAPEDONOTDELETE" val="pFQVr55bop0KXYVIIo8a5Ng"/>
</p:tagLst>
</file>

<file path=ppt/tags/tag1683.xml><?xml version="1.0" encoding="utf-8"?>
<p:tagLst xmlns:p="http://schemas.openxmlformats.org/presentationml/2006/main">
  <p:tag name="THINKCELLSHAPEDONOTDELETE" val="p0akNP3ryuESgn_R3zvFo2Q"/>
</p:tagLst>
</file>

<file path=ppt/tags/tag1684.xml><?xml version="1.0" encoding="utf-8"?>
<p:tagLst xmlns:p="http://schemas.openxmlformats.org/presentationml/2006/main">
  <p:tag name="THINKCELLSHAPEDONOTDELETE" val="p4i8.yM6.yUO6r1cHKElL7Q"/>
</p:tagLst>
</file>

<file path=ppt/tags/tag1685.xml><?xml version="1.0" encoding="utf-8"?>
<p:tagLst xmlns:p="http://schemas.openxmlformats.org/presentationml/2006/main">
  <p:tag name="THINKCELLSHAPEDONOTDELETE" val="pr7S.VgKoCkq4IKx2WytrWQ"/>
</p:tagLst>
</file>

<file path=ppt/tags/tag1686.xml><?xml version="1.0" encoding="utf-8"?>
<p:tagLst xmlns:p="http://schemas.openxmlformats.org/presentationml/2006/main">
  <p:tag name="THINKCELLSHAPEDONOTDELETE" val="pXTEw0yWIhEavxNUV8CNogA"/>
</p:tagLst>
</file>

<file path=ppt/tags/tag1687.xml><?xml version="1.0" encoding="utf-8"?>
<p:tagLst xmlns:p="http://schemas.openxmlformats.org/presentationml/2006/main">
  <p:tag name="THINKCELLSHAPEDONOTDELETE" val="p6JnRUBnRK0ywAz4hYc3vpQ"/>
</p:tagLst>
</file>

<file path=ppt/tags/tag1688.xml><?xml version="1.0" encoding="utf-8"?>
<p:tagLst xmlns:p="http://schemas.openxmlformats.org/presentationml/2006/main">
  <p:tag name="THINKCELLSHAPEDONOTDELETE" val="pRuSRWAXxhkKFn35MrBFaqw"/>
</p:tagLst>
</file>

<file path=ppt/tags/tag1689.xml><?xml version="1.0" encoding="utf-8"?>
<p:tagLst xmlns:p="http://schemas.openxmlformats.org/presentationml/2006/main">
  <p:tag name="THINKCELLSHAPEDONOTDELETE" val="pgLIbDcspvUqCrUIuTqcK0A"/>
</p:tagLst>
</file>

<file path=ppt/tags/tag1690.xml><?xml version="1.0" encoding="utf-8"?>
<p:tagLst xmlns:p="http://schemas.openxmlformats.org/presentationml/2006/main">
  <p:tag name="THINKCELLSHAPEDONOTDELETE" val="pK7OZ0ZXKZUubGV0HYC.q4w"/>
</p:tagLst>
</file>

<file path=ppt/tags/tag1691.xml><?xml version="1.0" encoding="utf-8"?>
<p:tagLst xmlns:p="http://schemas.openxmlformats.org/presentationml/2006/main">
  <p:tag name="THINKCELLSHAPEDONOTDELETE" val="pPJtGOMfcQUqE53VftKfkUA"/>
</p:tagLst>
</file>

<file path=ppt/tags/tag1692.xml><?xml version="1.0" encoding="utf-8"?>
<p:tagLst xmlns:p="http://schemas.openxmlformats.org/presentationml/2006/main">
  <p:tag name="THINKCELLSHAPEDONOTDELETE" val="pMfi_ajDPfUyAzkou0dZPiw"/>
</p:tagLst>
</file>

<file path=ppt/tags/tag1693.xml><?xml version="1.0" encoding="utf-8"?>
<p:tagLst xmlns:p="http://schemas.openxmlformats.org/presentationml/2006/main">
  <p:tag name="THINKCELLSHAPEDONOTDELETE" val="ptY6spRE4eUy_06YGf95JrA"/>
</p:tagLst>
</file>

<file path=ppt/tags/tag1694.xml><?xml version="1.0" encoding="utf-8"?>
<p:tagLst xmlns:p="http://schemas.openxmlformats.org/presentationml/2006/main">
  <p:tag name="THINKCELLSHAPEDONOTDELETE" val="p7dDUHI3fRU._2vohypJH.w"/>
</p:tagLst>
</file>

<file path=ppt/tags/tag1695.xml><?xml version="1.0" encoding="utf-8"?>
<p:tagLst xmlns:p="http://schemas.openxmlformats.org/presentationml/2006/main">
  <p:tag name="THINKCELLSHAPEDONOTDELETE" val="pguyPfZk080ShjI02XxrF3w"/>
</p:tagLst>
</file>

<file path=ppt/tags/tag1696.xml><?xml version="1.0" encoding="utf-8"?>
<p:tagLst xmlns:p="http://schemas.openxmlformats.org/presentationml/2006/main">
  <p:tag name="THINKCELLSHAPEDONOTDELETE" val="psd5yROS.7USvvgCL6N5Kag"/>
</p:tagLst>
</file>

<file path=ppt/tags/tag1697.xml><?xml version="1.0" encoding="utf-8"?>
<p:tagLst xmlns:p="http://schemas.openxmlformats.org/presentationml/2006/main">
  <p:tag name="THINKCELLSHAPEDONOTDELETE" val="pODIYfM5KgkaqQn9muo.flQ"/>
</p:tagLst>
</file>

<file path=ppt/tags/tag1698.xml><?xml version="1.0" encoding="utf-8"?>
<p:tagLst xmlns:p="http://schemas.openxmlformats.org/presentationml/2006/main">
  <p:tag name="THINKCELLSHAPEDONOTDELETE" val="pLPHY1Tcj8EKon7YieIYJBg"/>
</p:tagLst>
</file>

<file path=ppt/tags/tag1699.xml><?xml version="1.0" encoding="utf-8"?>
<p:tagLst xmlns:p="http://schemas.openxmlformats.org/presentationml/2006/main">
  <p:tag name="THINKCELLSHAPEDONOTDELETE" val="pUpcmDWsFL0it5lzB8yqd5Q"/>
</p:tagLst>
</file>

<file path=ppt/tags/tag1700.xml><?xml version="1.0" encoding="utf-8"?>
<p:tagLst xmlns:p="http://schemas.openxmlformats.org/presentationml/2006/main">
  <p:tag name="THINKCELLSHAPEDONOTDELETE" val="pCniKaooSAkWPskGqwnNYRQ"/>
</p:tagLst>
</file>

<file path=ppt/tags/tag1701.xml><?xml version="1.0" encoding="utf-8"?>
<p:tagLst xmlns:p="http://schemas.openxmlformats.org/presentationml/2006/main">
  <p:tag name="THINKCELLSHAPEDONOTDELETE" val="prq97aByCykSCBmYGkcZVSQ"/>
</p:tagLst>
</file>

<file path=ppt/tags/tag1702.xml><?xml version="1.0" encoding="utf-8"?>
<p:tagLst xmlns:p="http://schemas.openxmlformats.org/presentationml/2006/main">
  <p:tag name="THINKCELLSHAPEDONOTDELETE" val="py4yfi2G8WEiPzCyoSxQa1g"/>
</p:tagLst>
</file>

<file path=ppt/tags/tag1703.xml><?xml version="1.0" encoding="utf-8"?>
<p:tagLst xmlns:p="http://schemas.openxmlformats.org/presentationml/2006/main">
  <p:tag name="THINKCELLSHAPEDONOTDELETE" val="pEyFTSRGMuUe_Qi1MhMCnuA"/>
</p:tagLst>
</file>

<file path=ppt/tags/tag1704.xml><?xml version="1.0" encoding="utf-8"?>
<p:tagLst xmlns:p="http://schemas.openxmlformats.org/presentationml/2006/main">
  <p:tag name="THINKCELLSHAPEDONOTDELETE" val="pAFxeIPEWRUO0ecrIgNajsg"/>
</p:tagLst>
</file>

<file path=ppt/tags/tag1705.xml><?xml version="1.0" encoding="utf-8"?>
<p:tagLst xmlns:p="http://schemas.openxmlformats.org/presentationml/2006/main">
  <p:tag name="THINKCELLSHAPEDONOTDELETE" val="pNC0oz8NIOUaHyyX4uS.EtA"/>
</p:tagLst>
</file>

<file path=ppt/tags/tag1706.xml><?xml version="1.0" encoding="utf-8"?>
<p:tagLst xmlns:p="http://schemas.openxmlformats.org/presentationml/2006/main">
  <p:tag name="THINKCELLSHAPEDONOTDELETE" val="ppMo1O0ITR0y0FEzc_WHQQw"/>
</p:tagLst>
</file>

<file path=ppt/tags/tag1707.xml><?xml version="1.0" encoding="utf-8"?>
<p:tagLst xmlns:p="http://schemas.openxmlformats.org/presentationml/2006/main">
  <p:tag name="THINKCELLSHAPEDONOTDELETE" val="pbOh_9.1D8k6sI2GF5ID.sw"/>
</p:tagLst>
</file>

<file path=ppt/tags/tag1708.xml><?xml version="1.0" encoding="utf-8"?>
<p:tagLst xmlns:p="http://schemas.openxmlformats.org/presentationml/2006/main">
  <p:tag name="THINKCELLSHAPEDONOTDELETE" val="ph_I7QqIVVUmInVJ.bnSu8Q"/>
</p:tagLst>
</file>

<file path=ppt/tags/tag1709.xml><?xml version="1.0" encoding="utf-8"?>
<p:tagLst xmlns:p="http://schemas.openxmlformats.org/presentationml/2006/main">
  <p:tag name="THINKCELLSHAPEDONOTDELETE" val="pMRPwipgWKki4EJlhjR7G3w"/>
</p:tagLst>
</file>

<file path=ppt/tags/tag1710.xml><?xml version="1.0" encoding="utf-8"?>
<p:tagLst xmlns:p="http://schemas.openxmlformats.org/presentationml/2006/main">
  <p:tag name="THINKCELLSHAPEDONOTDELETE" val="pl6iQBP_FEkyi1Ym.6i1NFw"/>
</p:tagLst>
</file>

<file path=ppt/tags/tag1711.xml><?xml version="1.0" encoding="utf-8"?>
<p:tagLst xmlns:p="http://schemas.openxmlformats.org/presentationml/2006/main">
  <p:tag name="THINKCELLSHAPEDONOTDELETE" val="p6vOmikkd_UqFOOsr4tUd4Q"/>
</p:tagLst>
</file>

<file path=ppt/tags/tag1712.xml><?xml version="1.0" encoding="utf-8"?>
<p:tagLst xmlns:p="http://schemas.openxmlformats.org/presentationml/2006/main">
  <p:tag name="THINKCELLSHAPEDONOTDELETE" val="pUE6k5O3LQ0SG_lJby7KkLA"/>
</p:tagLst>
</file>

<file path=ppt/tags/tag1713.xml><?xml version="1.0" encoding="utf-8"?>
<p:tagLst xmlns:p="http://schemas.openxmlformats.org/presentationml/2006/main">
  <p:tag name="THINKCELLSHAPEDONOTDELETE" val="pgEnj8HGZt0GqO8lza_pPJg"/>
</p:tagLst>
</file>

<file path=ppt/tags/tag1714.xml><?xml version="1.0" encoding="utf-8"?>
<p:tagLst xmlns:p="http://schemas.openxmlformats.org/presentationml/2006/main">
  <p:tag name="THINKCELLSHAPEDONOTDELETE" val="p9aQit4vStECkBPUoo6MhLw"/>
</p:tagLst>
</file>

<file path=ppt/tags/tag1715.xml><?xml version="1.0" encoding="utf-8"?>
<p:tagLst xmlns:p="http://schemas.openxmlformats.org/presentationml/2006/main">
  <p:tag name="THINKCELLSHAPEDONOTDELETE" val="pzONOxv2_NEaO3aAIFOFweA"/>
</p:tagLst>
</file>

<file path=ppt/tags/tag1716.xml><?xml version="1.0" encoding="utf-8"?>
<p:tagLst xmlns:p="http://schemas.openxmlformats.org/presentationml/2006/main">
  <p:tag name="THINKCELLSHAPEDONOTDELETE" val="pL8LBqK5J5kOkMiM.B3ySpg"/>
</p:tagLst>
</file>

<file path=ppt/tags/tag1717.xml><?xml version="1.0" encoding="utf-8"?>
<p:tagLst xmlns:p="http://schemas.openxmlformats.org/presentationml/2006/main">
  <p:tag name="THINKCELLSHAPEDONOTDELETE" val="pJEP8PAzv_EuygDRQ5hhAQQ"/>
</p:tagLst>
</file>

<file path=ppt/tags/tag1718.xml><?xml version="1.0" encoding="utf-8"?>
<p:tagLst xmlns:p="http://schemas.openxmlformats.org/presentationml/2006/main">
  <p:tag name="THINKCELLSHAPEDONOTDELETE" val="pE4ghth7kdECPRe2Yux_jag"/>
</p:tagLst>
</file>

<file path=ppt/tags/tag1719.xml><?xml version="1.0" encoding="utf-8"?>
<p:tagLst xmlns:p="http://schemas.openxmlformats.org/presentationml/2006/main">
  <p:tag name="THINKCELLSHAPEDONOTDELETE" val="pdARQHQbT1EeC6u0NRAMBAQ"/>
</p:tagLst>
</file>

<file path=ppt/tags/tag1720.xml><?xml version="1.0" encoding="utf-8"?>
<p:tagLst xmlns:p="http://schemas.openxmlformats.org/presentationml/2006/main">
  <p:tag name="THINKCELLSHAPEDONOTDELETE" val="pGrjKp4fXx0u1BwhBahar_Q"/>
</p:tagLst>
</file>

<file path=ppt/tags/tag1721.xml><?xml version="1.0" encoding="utf-8"?>
<p:tagLst xmlns:p="http://schemas.openxmlformats.org/presentationml/2006/main">
  <p:tag name="THINKCELLSHAPEDONOTDELETE" val="p1tMr1V.BH0uWFH9fEQTSGw"/>
</p:tagLst>
</file>

<file path=ppt/tags/tag1722.xml><?xml version="1.0" encoding="utf-8"?>
<p:tagLst xmlns:p="http://schemas.openxmlformats.org/presentationml/2006/main">
  <p:tag name="THINKCELLSHAPEDONOTDELETE" val="p017RFU4va0elp.aIkRi_Gg"/>
</p:tagLst>
</file>

<file path=ppt/tags/tag1723.xml><?xml version="1.0" encoding="utf-8"?>
<p:tagLst xmlns:p="http://schemas.openxmlformats.org/presentationml/2006/main">
  <p:tag name="THINKCELLSHAPEDONOTDELETE" val="pIqOVBtWPm027mqQ83baWIQ"/>
</p:tagLst>
</file>

<file path=ppt/tags/tag1724.xml><?xml version="1.0" encoding="utf-8"?>
<p:tagLst xmlns:p="http://schemas.openxmlformats.org/presentationml/2006/main">
  <p:tag name="THINKCELLSHAPEDONOTDELETE" val="pm3ydZRMSOEqqicQygaL8Kw"/>
</p:tagLst>
</file>

<file path=ppt/tags/tag1725.xml><?xml version="1.0" encoding="utf-8"?>
<p:tagLst xmlns:p="http://schemas.openxmlformats.org/presentationml/2006/main">
  <p:tag name="THINKCELLSHAPEDONOTDELETE" val="pQM16u6C0vU6Lox2GTP7h3Q"/>
</p:tagLst>
</file>

<file path=ppt/tags/tag1726.xml><?xml version="1.0" encoding="utf-8"?>
<p:tagLst xmlns:p="http://schemas.openxmlformats.org/presentationml/2006/main">
  <p:tag name="THINKCELLSHAPEDONOTDELETE" val="pV14_5GrTH0Ozi6RgQbEJWw"/>
</p:tagLst>
</file>

<file path=ppt/tags/tag1727.xml><?xml version="1.0" encoding="utf-8"?>
<p:tagLst xmlns:p="http://schemas.openxmlformats.org/presentationml/2006/main">
  <p:tag name="THINKCELLSHAPEDONOTDELETE" val="p.bPbq7BdwUeIFPOVwvfgyA"/>
</p:tagLst>
</file>

<file path=ppt/tags/tag1728.xml><?xml version="1.0" encoding="utf-8"?>
<p:tagLst xmlns:p="http://schemas.openxmlformats.org/presentationml/2006/main">
  <p:tag name="THINKCELLSHAPEDONOTDELETE" val="p3RhZ2gD8hk672eUHTxgkMA"/>
</p:tagLst>
</file>

<file path=ppt/tags/tag1729.xml><?xml version="1.0" encoding="utf-8"?>
<p:tagLst xmlns:p="http://schemas.openxmlformats.org/presentationml/2006/main">
  <p:tag name="THINKCELLSHAPEDONOTDELETE" val="p8I3iw2FKG0OjLAgydoYFSw"/>
</p:tagLst>
</file>

<file path=ppt/tags/tag1730.xml><?xml version="1.0" encoding="utf-8"?>
<p:tagLst xmlns:p="http://schemas.openxmlformats.org/presentationml/2006/main">
  <p:tag name="THINKCELLSHAPEDONOTDELETE" val="pD3gVAjE1w0yp_vKzvjeVwQ"/>
</p:tagLst>
</file>

<file path=ppt/tags/tag1731.xml><?xml version="1.0" encoding="utf-8"?>
<p:tagLst xmlns:p="http://schemas.openxmlformats.org/presentationml/2006/main">
  <p:tag name="THINKCELLSHAPEDONOTDELETE" val="pJsUx7jjuyk.5wFeA7MQUeg"/>
</p:tagLst>
</file>

<file path=ppt/tags/tag1732.xml><?xml version="1.0" encoding="utf-8"?>
<p:tagLst xmlns:p="http://schemas.openxmlformats.org/presentationml/2006/main">
  <p:tag name="THINKCELLSHAPEDONOTDELETE" val="pnP7MW05DQ0yKZB9yyOsASg"/>
</p:tagLst>
</file>

<file path=ppt/tags/tag1733.xml><?xml version="1.0" encoding="utf-8"?>
<p:tagLst xmlns:p="http://schemas.openxmlformats.org/presentationml/2006/main">
  <p:tag name="THINKCELLSHAPEDONOTDELETE" val="pxyygAI6_f0Ka72YsQfTZRQ"/>
</p:tagLst>
</file>

<file path=ppt/tags/tag1734.xml><?xml version="1.0" encoding="utf-8"?>
<p:tagLst xmlns:p="http://schemas.openxmlformats.org/presentationml/2006/main">
  <p:tag name="THINKCELLSHAPEDONOTDELETE" val="pqGWQk4sdFkWNZ.mx8HjhuQ"/>
</p:tagLst>
</file>

<file path=ppt/tags/tag1735.xml><?xml version="1.0" encoding="utf-8"?>
<p:tagLst xmlns:p="http://schemas.openxmlformats.org/presentationml/2006/main">
  <p:tag name="THINKCELLSHAPEDONOTDELETE" val="poP845Z6Qj0e4q8sRj6rVHw"/>
</p:tagLst>
</file>

<file path=ppt/tags/tag1736.xml><?xml version="1.0" encoding="utf-8"?>
<p:tagLst xmlns:p="http://schemas.openxmlformats.org/presentationml/2006/main">
  <p:tag name="THINKCELLSHAPEDONOTDELETE" val="p4ONmxmEdxUq3qa0s52fPgQ"/>
</p:tagLst>
</file>

<file path=ppt/tags/tag1737.xml><?xml version="1.0" encoding="utf-8"?>
<p:tagLst xmlns:p="http://schemas.openxmlformats.org/presentationml/2006/main">
  <p:tag name="THINKCELLSHAPEDONOTDELETE" val="pITQcO9wRo02IcWi0l62uQQ"/>
</p:tagLst>
</file>

<file path=ppt/tags/tag1738.xml><?xml version="1.0" encoding="utf-8"?>
<p:tagLst xmlns:p="http://schemas.openxmlformats.org/presentationml/2006/main">
  <p:tag name="THINKCELLSHAPEDONOTDELETE" val="pQ_cg5HB3t0u0Gl9cml1L.w"/>
</p:tagLst>
</file>

<file path=ppt/tags/tag1739.xml><?xml version="1.0" encoding="utf-8"?>
<p:tagLst xmlns:p="http://schemas.openxmlformats.org/presentationml/2006/main">
  <p:tag name="THINKCELLSHAPEDONOTDELETE" val="ppbyayomVa0G7aM4NgB_7Ig"/>
</p:tagLst>
</file>

<file path=ppt/tags/tag1740.xml><?xml version="1.0" encoding="utf-8"?>
<p:tagLst xmlns:p="http://schemas.openxmlformats.org/presentationml/2006/main">
  <p:tag name="THINKCELLSHAPEDONOTDELETE" val="p47cFOaza2UWmaDS01f9YbA"/>
</p:tagLst>
</file>

<file path=ppt/tags/tag1741.xml><?xml version="1.0" encoding="utf-8"?>
<p:tagLst xmlns:p="http://schemas.openxmlformats.org/presentationml/2006/main">
  <p:tag name="THINKCELLSHAPEDONOTDELETE" val="pl8WmLm36yUmwifvKJexbNw"/>
</p:tagLst>
</file>

<file path=ppt/tags/tag1742.xml><?xml version="1.0" encoding="utf-8"?>
<p:tagLst xmlns:p="http://schemas.openxmlformats.org/presentationml/2006/main">
  <p:tag name="THINKCELLSHAPEDONOTDELETE" val="pUvW7RciKAk2MMtB3PI1zaQ"/>
</p:tagLst>
</file>

<file path=ppt/tags/tag1743.xml><?xml version="1.0" encoding="utf-8"?>
<p:tagLst xmlns:p="http://schemas.openxmlformats.org/presentationml/2006/main">
  <p:tag name="THINKCELLSHAPEDONOTDELETE" val="pkvERYJ0NdUqtuvqSnWdm7g"/>
</p:tagLst>
</file>

<file path=ppt/tags/tag1744.xml><?xml version="1.0" encoding="utf-8"?>
<p:tagLst xmlns:p="http://schemas.openxmlformats.org/presentationml/2006/main">
  <p:tag name="THINKCELLSHAPEDONOTDELETE" val="pDjpvT33Y3Em8aoR88NkkqA"/>
</p:tagLst>
</file>

<file path=ppt/tags/tag1745.xml><?xml version="1.0" encoding="utf-8"?>
<p:tagLst xmlns:p="http://schemas.openxmlformats.org/presentationml/2006/main">
  <p:tag name="THINKCELLSHAPEDONOTDELETE" val="pyWtY3hIVWEK9yiNftrTaLw"/>
</p:tagLst>
</file>

<file path=ppt/tags/tag1746.xml><?xml version="1.0" encoding="utf-8"?>
<p:tagLst xmlns:p="http://schemas.openxmlformats.org/presentationml/2006/main">
  <p:tag name="THINKCELLSHAPEDONOTDELETE" val="p61449Gj4pkKKgklk44VGGg"/>
</p:tagLst>
</file>

<file path=ppt/tags/tag1747.xml><?xml version="1.0" encoding="utf-8"?>
<p:tagLst xmlns:p="http://schemas.openxmlformats.org/presentationml/2006/main">
  <p:tag name="THINKCELLSHAPEDONOTDELETE" val="pwAYmjn1UbUuLZCYw.3irhg"/>
</p:tagLst>
</file>

<file path=ppt/tags/tag1748.xml><?xml version="1.0" encoding="utf-8"?>
<p:tagLst xmlns:p="http://schemas.openxmlformats.org/presentationml/2006/main">
  <p:tag name="THINKCELLSHAPEDONOTDELETE" val="pCLQzKrkM60._ZvFXC5Puvw"/>
</p:tagLst>
</file>

<file path=ppt/tags/tag1749.xml><?xml version="1.0" encoding="utf-8"?>
<p:tagLst xmlns:p="http://schemas.openxmlformats.org/presentationml/2006/main">
  <p:tag name="THINKCELLSHAPEDONOTDELETE" val="phjwEA_uq2Eqz1imnDv4f4Q"/>
</p:tagLst>
</file>

<file path=ppt/tags/tag1750.xml><?xml version="1.0" encoding="utf-8"?>
<p:tagLst xmlns:p="http://schemas.openxmlformats.org/presentationml/2006/main">
  <p:tag name="THINKCELLSHAPEDONOTDELETE" val="pDdGnf3uJhEWQtQ36R3_mmg"/>
</p:tagLst>
</file>

<file path=ppt/tags/tag1751.xml><?xml version="1.0" encoding="utf-8"?>
<p:tagLst xmlns:p="http://schemas.openxmlformats.org/presentationml/2006/main">
  <p:tag name="THINKCELLSHAPEDONOTDELETE" val="po1TEBozzvE2iFK54FG4C6g"/>
</p:tagLst>
</file>

<file path=ppt/tags/tag1752.xml><?xml version="1.0" encoding="utf-8"?>
<p:tagLst xmlns:p="http://schemas.openxmlformats.org/presentationml/2006/main">
  <p:tag name="THINKCELLSHAPEDONOTDELETE" val="pb8S5rrq8RkKmWEw7fDOZOg"/>
</p:tagLst>
</file>

<file path=ppt/tags/tag1753.xml><?xml version="1.0" encoding="utf-8"?>
<p:tagLst xmlns:p="http://schemas.openxmlformats.org/presentationml/2006/main">
  <p:tag name="THINKCELLSHAPEDONOTDELETE" val="ppbyayomVa0G7aM4NgB_7Ig"/>
</p:tagLst>
</file>

<file path=ppt/tags/tag1754.xml><?xml version="1.0" encoding="utf-8"?>
<p:tagLst xmlns:p="http://schemas.openxmlformats.org/presentationml/2006/main">
  <p:tag name="THINKCELLSHAPEDONOTDELETE" val="ppbyayomVa0G7aM4NgB_7Ig"/>
</p:tagLst>
</file>

<file path=ppt/tags/tag1755.xml><?xml version="1.0" encoding="utf-8"?>
<p:tagLst xmlns:p="http://schemas.openxmlformats.org/presentationml/2006/main">
  <p:tag name="THINKCELLSHAPEDONOTDELETE" val="psd5yROS.7USvvgCL6N5Kag"/>
</p:tagLst>
</file>

<file path=ppt/tags/tag1756.xml><?xml version="1.0" encoding="utf-8"?>
<p:tagLst xmlns:p="http://schemas.openxmlformats.org/presentationml/2006/main">
  <p:tag name="THINKCELLSHAPEDONOTDELETE" val="pI2s44v6HE0eOxvS5_LFpdw"/>
</p:tagLst>
</file>

<file path=ppt/tags/tag1757.xml><?xml version="1.0" encoding="utf-8"?>
<p:tagLst xmlns:p="http://schemas.openxmlformats.org/presentationml/2006/main">
  <p:tag name="RESIZE" val="Yes"/>
  <p:tag name="THINKCELLSHAPEDONOTDELETE" val="plCnPkLyXTEagTH_qmXL8OQ"/>
</p:tagLst>
</file>

<file path=ppt/tags/tag1758.xml><?xml version="1.0" encoding="utf-8"?>
<p:tagLst xmlns:p="http://schemas.openxmlformats.org/presentationml/2006/main">
  <p:tag name="THINKCELLSHAPEDONOTDELETE" val="pPnZ8I3PJgE6YiYn8rz_fgw"/>
</p:tagLst>
</file>

<file path=ppt/tags/tag1759.xml><?xml version="1.0" encoding="utf-8"?>
<p:tagLst xmlns:p="http://schemas.openxmlformats.org/presentationml/2006/main">
  <p:tag name="THINKCELLSHAPEDONOTDELETE" val="pDV4oV39B60O9OrucGucwqw"/>
</p:tagLst>
</file>

<file path=ppt/tags/tag1760.xml><?xml version="1.0" encoding="utf-8"?>
<p:tagLst xmlns:p="http://schemas.openxmlformats.org/presentationml/2006/main">
  <p:tag name="THINKCELLSHAPEDONOTDELETE" val="pcAW.mx_aMke5umdsXwIqPA"/>
</p:tagLst>
</file>

<file path=ppt/tags/tag1761.xml><?xml version="1.0" encoding="utf-8"?>
<p:tagLst xmlns:p="http://schemas.openxmlformats.org/presentationml/2006/main">
  <p:tag name="THINKCELLSHAPEDONOTDELETE" val="pRngTzcEcbUeepk_h0zu8Sg"/>
</p:tagLst>
</file>

<file path=ppt/tags/tag1762.xml><?xml version="1.0" encoding="utf-8"?>
<p:tagLst xmlns:p="http://schemas.openxmlformats.org/presentationml/2006/main">
  <p:tag name="THINKCELLSHAPEDONOTDELETE" val="p4Wy8V7fJQ0.h82mQginL1A"/>
</p:tagLst>
</file>

<file path=ppt/tags/tag1763.xml><?xml version="1.0" encoding="utf-8"?>
<p:tagLst xmlns:p="http://schemas.openxmlformats.org/presentationml/2006/main">
  <p:tag name="THINKCELLSHAPEDONOTDELETE" val="p0yEINeL61EaaBopiQR28yw"/>
</p:tagLst>
</file>

<file path=ppt/tags/tag1764.xml><?xml version="1.0" encoding="utf-8"?>
<p:tagLst xmlns:p="http://schemas.openxmlformats.org/presentationml/2006/main">
  <p:tag name="THINKCELLSHAPEDONOTDELETE" val="pwrrUXz.19Ea7d2WkMYxiJw"/>
</p:tagLst>
</file>

<file path=ppt/tags/tag1765.xml><?xml version="1.0" encoding="utf-8"?>
<p:tagLst xmlns:p="http://schemas.openxmlformats.org/presentationml/2006/main">
  <p:tag name="THINKCELLSHAPEDONOTDELETE" val="p9KVZ4ZcM8kWNL9FVN87Fsw"/>
</p:tagLst>
</file>

<file path=ppt/tags/tag1766.xml><?xml version="1.0" encoding="utf-8"?>
<p:tagLst xmlns:p="http://schemas.openxmlformats.org/presentationml/2006/main">
  <p:tag name="THINKCELLSHAPEDONOTDELETE" val="pa3tbr9nLdESB8lA5Cefi0Q"/>
</p:tagLst>
</file>

<file path=ppt/tags/tag1767.xml><?xml version="1.0" encoding="utf-8"?>
<p:tagLst xmlns:p="http://schemas.openxmlformats.org/presentationml/2006/main">
  <p:tag name="THINKCELLSHAPEDONOTDELETE" val="pqqtg6Q0KtU26iG1sokrHuQ"/>
</p:tagLst>
</file>

<file path=ppt/tags/tag1768.xml><?xml version="1.0" encoding="utf-8"?>
<p:tagLst xmlns:p="http://schemas.openxmlformats.org/presentationml/2006/main">
  <p:tag name="THINKCELLSHAPEDONOTDELETE" val="pRtU6DOnuVEKyk_X95Afzfw"/>
</p:tagLst>
</file>

<file path=ppt/tags/tag1769.xml><?xml version="1.0" encoding="utf-8"?>
<p:tagLst xmlns:p="http://schemas.openxmlformats.org/presentationml/2006/main">
  <p:tag name="THINKCELLSHAPEDONOTDELETE" val="pWd.ka9eYXkmyjOjaHKilqw"/>
</p:tagLst>
</file>

<file path=ppt/tags/tag1770.xml><?xml version="1.0" encoding="utf-8"?>
<p:tagLst xmlns:p="http://schemas.openxmlformats.org/presentationml/2006/main">
  <p:tag name="THINKCELLSHAPEDONOTDELETE" val="pNbH_H843BEaceg25cDpPXQ"/>
</p:tagLst>
</file>

<file path=ppt/tags/tag1771.xml><?xml version="1.0" encoding="utf-8"?>
<p:tagLst xmlns:p="http://schemas.openxmlformats.org/presentationml/2006/main">
  <p:tag name="THINKCELLSHAPEDONOTDELETE" val="pv7Vrf097lkaLqMaQvCrQ4w"/>
</p:tagLst>
</file>

<file path=ppt/tags/tag1772.xml><?xml version="1.0" encoding="utf-8"?>
<p:tagLst xmlns:p="http://schemas.openxmlformats.org/presentationml/2006/main">
  <p:tag name="THINKCELLSHAPEDONOTDELETE" val="pFgaXuiuMqkiRoJE_nxa.cQ"/>
</p:tagLst>
</file>

<file path=ppt/tags/tag1773.xml><?xml version="1.0" encoding="utf-8"?>
<p:tagLst xmlns:p="http://schemas.openxmlformats.org/presentationml/2006/main">
  <p:tag name="THINKCELLSHAPEDONOTDELETE" val="pMdb2HmgkmkGqhMIe3fqZFw"/>
</p:tagLst>
</file>

<file path=ppt/tags/tag1774.xml><?xml version="1.0" encoding="utf-8"?>
<p:tagLst xmlns:p="http://schemas.openxmlformats.org/presentationml/2006/main">
  <p:tag name="THINKCELLSHAPEDONOTDELETE" val="pAroRAgubIE.INJWDHBbkzg"/>
</p:tagLst>
</file>

<file path=ppt/tags/tag1775.xml><?xml version="1.0" encoding="utf-8"?>
<p:tagLst xmlns:p="http://schemas.openxmlformats.org/presentationml/2006/main">
  <p:tag name="THINKCELLSHAPEDONOTDELETE" val="p0nkDpYrQhUy7aKeCopKjxg"/>
</p:tagLst>
</file>

<file path=ppt/tags/tag1776.xml><?xml version="1.0" encoding="utf-8"?>
<p:tagLst xmlns:p="http://schemas.openxmlformats.org/presentationml/2006/main">
  <p:tag name="THINKCELLSHAPEDONOTDELETE" val="pKs8Ra0NXOEG0XegZ5wLD_g"/>
</p:tagLst>
</file>

<file path=ppt/tags/tag1777.xml><?xml version="1.0" encoding="utf-8"?>
<p:tagLst xmlns:p="http://schemas.openxmlformats.org/presentationml/2006/main">
  <p:tag name="THINKCELLSHAPEDONOTDELETE" val="p9hTL.mmxuUurm6sHE8GwEw"/>
</p:tagLst>
</file>

<file path=ppt/tags/tag1778.xml><?xml version="1.0" encoding="utf-8"?>
<p:tagLst xmlns:p="http://schemas.openxmlformats.org/presentationml/2006/main">
  <p:tag name="THINKCELLSHAPEDONOTDELETE" val="pyKHCn0dkV0W2jljCj0gT0Q"/>
</p:tagLst>
</file>

<file path=ppt/tags/tag1779.xml><?xml version="1.0" encoding="utf-8"?>
<p:tagLst xmlns:p="http://schemas.openxmlformats.org/presentationml/2006/main">
  <p:tag name="THINKCELLSHAPEDONOTDELETE" val="pFQVr55bop0KXYVIIo8a5Ng"/>
</p:tagLst>
</file>

<file path=ppt/tags/tag1780.xml><?xml version="1.0" encoding="utf-8"?>
<p:tagLst xmlns:p="http://schemas.openxmlformats.org/presentationml/2006/main">
  <p:tag name="THINKCELLSHAPEDONOTDELETE" val="p0akNP3ryuESgn_R3zvFo2Q"/>
</p:tagLst>
</file>

<file path=ppt/tags/tag1781.xml><?xml version="1.0" encoding="utf-8"?>
<p:tagLst xmlns:p="http://schemas.openxmlformats.org/presentationml/2006/main">
  <p:tag name="THINKCELLSHAPEDONOTDELETE" val="p4i8.yM6.yUO6r1cHKElL7Q"/>
</p:tagLst>
</file>

<file path=ppt/tags/tag1782.xml><?xml version="1.0" encoding="utf-8"?>
<p:tagLst xmlns:p="http://schemas.openxmlformats.org/presentationml/2006/main">
  <p:tag name="THINKCELLSHAPEDONOTDELETE" val="pr7S.VgKoCkq4IKx2WytrWQ"/>
</p:tagLst>
</file>

<file path=ppt/tags/tag1783.xml><?xml version="1.0" encoding="utf-8"?>
<p:tagLst xmlns:p="http://schemas.openxmlformats.org/presentationml/2006/main">
  <p:tag name="THINKCELLSHAPEDONOTDELETE" val="pXTEw0yWIhEavxNUV8CNogA"/>
</p:tagLst>
</file>

<file path=ppt/tags/tag1784.xml><?xml version="1.0" encoding="utf-8"?>
<p:tagLst xmlns:p="http://schemas.openxmlformats.org/presentationml/2006/main">
  <p:tag name="THINKCELLSHAPEDONOTDELETE" val="p6JnRUBnRK0ywAz4hYc3vpQ"/>
</p:tagLst>
</file>

<file path=ppt/tags/tag1785.xml><?xml version="1.0" encoding="utf-8"?>
<p:tagLst xmlns:p="http://schemas.openxmlformats.org/presentationml/2006/main">
  <p:tag name="THINKCELLSHAPEDONOTDELETE" val="pRuSRWAXxhkKFn35MrBFaqw"/>
</p:tagLst>
</file>

<file path=ppt/tags/tag1786.xml><?xml version="1.0" encoding="utf-8"?>
<p:tagLst xmlns:p="http://schemas.openxmlformats.org/presentationml/2006/main">
  <p:tag name="THINKCELLSHAPEDONOTDELETE" val="pgLIbDcspvUqCrUIuTqcK0A"/>
</p:tagLst>
</file>

<file path=ppt/tags/tag1787.xml><?xml version="1.0" encoding="utf-8"?>
<p:tagLst xmlns:p="http://schemas.openxmlformats.org/presentationml/2006/main">
  <p:tag name="THINKCELLSHAPEDONOTDELETE" val="pUE6k5O3LQ0SG_lJby7KkLA"/>
</p:tagLst>
</file>

<file path=ppt/tags/tag1788.xml><?xml version="1.0" encoding="utf-8"?>
<p:tagLst xmlns:p="http://schemas.openxmlformats.org/presentationml/2006/main">
  <p:tag name="THINKCELLSHAPEDONOTDELETE" val="p9aQit4vStECkBPUoo6MhLw"/>
</p:tagLst>
</file>

<file path=ppt/tags/tag1789.xml><?xml version="1.0" encoding="utf-8"?>
<p:tagLst xmlns:p="http://schemas.openxmlformats.org/presentationml/2006/main">
  <p:tag name="THINKCELLSHAPEDONOTDELETE" val="pdARQHQbT1EeC6u0NRAMBAQ"/>
</p:tagLst>
</file>

<file path=ppt/tags/tag1790.xml><?xml version="1.0" encoding="utf-8"?>
<p:tagLst xmlns:p="http://schemas.openxmlformats.org/presentationml/2006/main">
  <p:tag name="THINKCELLSHAPEDONOTDELETE" val="pGrjKp4fXx0u1BwhBahar_Q"/>
</p:tagLst>
</file>

<file path=ppt/tags/tag1791.xml><?xml version="1.0" encoding="utf-8"?>
<p:tagLst xmlns:p="http://schemas.openxmlformats.org/presentationml/2006/main">
  <p:tag name="THINKCELLSHAPEDONOTDELETE" val="p1tMr1V.BH0uWFH9fEQTSGw"/>
</p:tagLst>
</file>

<file path=ppt/tags/tag1792.xml><?xml version="1.0" encoding="utf-8"?>
<p:tagLst xmlns:p="http://schemas.openxmlformats.org/presentationml/2006/main">
  <p:tag name="THINKCELLSHAPEDONOTDELETE" val="p017RFU4va0elp.aIkRi_Gg"/>
</p:tagLst>
</file>

<file path=ppt/tags/tag1793.xml><?xml version="1.0" encoding="utf-8"?>
<p:tagLst xmlns:p="http://schemas.openxmlformats.org/presentationml/2006/main">
  <p:tag name="THINKCELLSHAPEDONOTDELETE" val="p47cFOaza2UWmaDS01f9YbA"/>
</p:tagLst>
</file>

<file path=ppt/tags/tag1794.xml><?xml version="1.0" encoding="utf-8"?>
<p:tagLst xmlns:p="http://schemas.openxmlformats.org/presentationml/2006/main">
  <p:tag name="THINKCELLSHAPEDONOTDELETE" val="pl8WmLm36yUmwifvKJexbNw"/>
</p:tagLst>
</file>

<file path=ppt/tags/tag1795.xml><?xml version="1.0" encoding="utf-8"?>
<p:tagLst xmlns:p="http://schemas.openxmlformats.org/presentationml/2006/main">
  <p:tag name="THINKCELLSHAPEDONOTDELETE" val="pUvW7RciKAk2MMtB3PI1zaQ"/>
</p:tagLst>
</file>

<file path=ppt/tags/tag1796.xml><?xml version="1.0" encoding="utf-8"?>
<p:tagLst xmlns:p="http://schemas.openxmlformats.org/presentationml/2006/main">
  <p:tag name="THINKCELLSHAPEDONOTDELETE" val="pkvERYJ0NdUqtuvqSnWdm7g"/>
</p:tagLst>
</file>

<file path=ppt/tags/tag1797.xml><?xml version="1.0" encoding="utf-8"?>
<p:tagLst xmlns:p="http://schemas.openxmlformats.org/presentationml/2006/main">
  <p:tag name="THINKCELLSHAPEDONOTDELETE" val="pDjpvT33Y3Em8aoR88NkkqA"/>
</p:tagLst>
</file>

<file path=ppt/tags/tag1798.xml><?xml version="1.0" encoding="utf-8"?>
<p:tagLst xmlns:p="http://schemas.openxmlformats.org/presentationml/2006/main">
  <p:tag name="THINKCELLSHAPEDONOTDELETE" val="pyWtY3hIVWEK9yiNftrTaLw"/>
</p:tagLst>
</file>

<file path=ppt/tags/tag1799.xml><?xml version="1.0" encoding="utf-8"?>
<p:tagLst xmlns:p="http://schemas.openxmlformats.org/presentationml/2006/main">
  <p:tag name="THINKCELLSHAPEDONOTDELETE" val="p61449Gj4pkKKgklk44VGGg"/>
</p:tagLst>
</file>

<file path=ppt/tags/tag1800.xml><?xml version="1.0" encoding="utf-8"?>
<p:tagLst xmlns:p="http://schemas.openxmlformats.org/presentationml/2006/main">
  <p:tag name="THINKCELLSHAPEDONOTDELETE" val="pwAYmjn1UbUuLZCYw.3irhg"/>
</p:tagLst>
</file>

<file path=ppt/tags/tag1801.xml><?xml version="1.0" encoding="utf-8"?>
<p:tagLst xmlns:p="http://schemas.openxmlformats.org/presentationml/2006/main">
  <p:tag name="THINKCELLSHAPEDONOTDELETE" val="pCLQzKrkM60._ZvFXC5Puvw"/>
</p:tagLst>
</file>

<file path=ppt/tags/tag1802.xml><?xml version="1.0" encoding="utf-8"?>
<p:tagLst xmlns:p="http://schemas.openxmlformats.org/presentationml/2006/main">
  <p:tag name="THINKCELLSHAPEDONOTDELETE" val="pjgRE1AxhBkqenoW4eFq0xA"/>
</p:tagLst>
</file>

<file path=ppt/tags/tag1803.xml><?xml version="1.0" encoding="utf-8"?>
<p:tagLst xmlns:p="http://schemas.openxmlformats.org/presentationml/2006/main">
  <p:tag name="THINKCELLSHAPEDONOTDELETE" val="pCBBve4C870u2_3yE8sD8_g"/>
</p:tagLst>
</file>

<file path=ppt/tags/tag1804.xml><?xml version="1.0" encoding="utf-8"?>
<p:tagLst xmlns:p="http://schemas.openxmlformats.org/presentationml/2006/main">
  <p:tag name="THINKCELLSHAPEDONOTDELETE" val="piJi4ogu4uUmUk7uiWpVcMQ"/>
</p:tagLst>
</file>

<file path=ppt/tags/tag1805.xml><?xml version="1.0" encoding="utf-8"?>
<p:tagLst xmlns:p="http://schemas.openxmlformats.org/presentationml/2006/main">
  <p:tag name="THINKCELLSHAPEDONOTDELETE" val="thinkcellActiveDocDoNotDelete"/>
</p:tagLst>
</file>

<file path=ppt/tags/tag1806.xml><?xml version="1.0" encoding="utf-8"?>
<p:tagLst xmlns:p="http://schemas.openxmlformats.org/presentationml/2006/main">
  <p:tag name="THINKCELLSHAPEDONOTDELETE" val="pCgXBkQDrMkKwW0zJC.PXWw"/>
</p:tagLst>
</file>

<file path=ppt/tags/tag1807.xml><?xml version="1.0" encoding="utf-8"?>
<p:tagLst xmlns:p="http://schemas.openxmlformats.org/presentationml/2006/main">
  <p:tag name="THINKCELLSHAPEDONOTDELETE" val="pShvGO.P8a0essDN0MJT6tg"/>
</p:tagLst>
</file>

<file path=ppt/tags/tag1808.xml><?xml version="1.0" encoding="utf-8"?>
<p:tagLst xmlns:p="http://schemas.openxmlformats.org/presentationml/2006/main">
  <p:tag name="THINKCELLSHAPEDONOTDELETE" val="pKJGsBVLGAky60knTR0MgUA"/>
</p:tagLst>
</file>

<file path=ppt/tags/tag1809.xml><?xml version="1.0" encoding="utf-8"?>
<p:tagLst xmlns:p="http://schemas.openxmlformats.org/presentationml/2006/main">
  <p:tag name="THINKCELLSHAPEDONOTDELETE" val="punnB51nXWUKZ.0uuiIKF4Q"/>
</p:tagLst>
</file>

<file path=ppt/tags/tag1810.xml><?xml version="1.0" encoding="utf-8"?>
<p:tagLst xmlns:p="http://schemas.openxmlformats.org/presentationml/2006/main">
  <p:tag name="THINKCELLSHAPEDONOTDELETE" val="pBu20v.FwOkeJ4c5cAzavoQ"/>
</p:tagLst>
</file>

<file path=ppt/tags/tag1811.xml><?xml version="1.0" encoding="utf-8"?>
<p:tagLst xmlns:p="http://schemas.openxmlformats.org/presentationml/2006/main">
  <p:tag name="THINKCELLSHAPEDONOTDELETE" val="p1nn_V1grXECffyfmF31wCw"/>
</p:tagLst>
</file>

<file path=ppt/tags/tag1812.xml><?xml version="1.0" encoding="utf-8"?>
<p:tagLst xmlns:p="http://schemas.openxmlformats.org/presentationml/2006/main">
  <p:tag name="THINKCELLSHAPEDONOTDELETE" val="pvsNWVhBtMUmugJ2u83ew.w"/>
</p:tagLst>
</file>

<file path=ppt/tags/tag1813.xml><?xml version="1.0" encoding="utf-8"?>
<p:tagLst xmlns:p="http://schemas.openxmlformats.org/presentationml/2006/main">
  <p:tag name="THINKCELLSHAPEDONOTDELETE" val="pJewjSidNBE6gln53cNRcGw"/>
</p:tagLst>
</file>

<file path=ppt/tags/tag1814.xml><?xml version="1.0" encoding="utf-8"?>
<p:tagLst xmlns:p="http://schemas.openxmlformats.org/presentationml/2006/main">
  <p:tag name="THINKCELLSHAPEDONOTDELETE" val="pBhMj9BdlbUWlBm781a8VEw"/>
</p:tagLst>
</file>

<file path=ppt/tags/tag1815.xml><?xml version="1.0" encoding="utf-8"?>
<p:tagLst xmlns:p="http://schemas.openxmlformats.org/presentationml/2006/main">
  <p:tag name="THINKCELLSHAPEDONOTDELETE" val="pv.C8YcshdUaYvfgepVAIgA"/>
</p:tagLst>
</file>

<file path=ppt/tags/tag1816.xml><?xml version="1.0" encoding="utf-8"?>
<p:tagLst xmlns:p="http://schemas.openxmlformats.org/presentationml/2006/main">
  <p:tag name="THINKCELLSHAPEDONOTDELETE" val="pO1TzL.TvtEGhaOxoEOLtbA"/>
</p:tagLst>
</file>

<file path=ppt/tags/tag1817.xml><?xml version="1.0" encoding="utf-8"?>
<p:tagLst xmlns:p="http://schemas.openxmlformats.org/presentationml/2006/main">
  <p:tag name="THINKCELLSHAPEDONOTDELETE" val="prrl2LEFkJUyhAgcxkFqcgg"/>
</p:tagLst>
</file>

<file path=ppt/tags/tag1818.xml><?xml version="1.0" encoding="utf-8"?>
<p:tagLst xmlns:p="http://schemas.openxmlformats.org/presentationml/2006/main">
  <p:tag name="THINKCELLSHAPEDONOTDELETE" val="pUHnBaK27zU61cWjrCuNQng"/>
</p:tagLst>
</file>

<file path=ppt/tags/tag1819.xml><?xml version="1.0" encoding="utf-8"?>
<p:tagLst xmlns:p="http://schemas.openxmlformats.org/presentationml/2006/main">
  <p:tag name="THINKCELLSHAPEDONOTDELETE" val="pOV63mVRYOEWKVWxCp45jrQ"/>
</p:tagLst>
</file>

<file path=ppt/tags/tag1820.xml><?xml version="1.0" encoding="utf-8"?>
<p:tagLst xmlns:p="http://schemas.openxmlformats.org/presentationml/2006/main">
  <p:tag name="THINKCELLSHAPEDONOTDELETE" val="paHf6u_8GZkmAz_yrWN7YAw"/>
</p:tagLst>
</file>

<file path=ppt/tags/tag1821.xml><?xml version="1.0" encoding="utf-8"?>
<p:tagLst xmlns:p="http://schemas.openxmlformats.org/presentationml/2006/main">
  <p:tag name="THINKCELLSHAPEDONOTDELETE" val="pq6a1_z1v7EOoMk_ur7FQcA"/>
</p:tagLst>
</file>

<file path=ppt/tags/tag1822.xml><?xml version="1.0" encoding="utf-8"?>
<p:tagLst xmlns:p="http://schemas.openxmlformats.org/presentationml/2006/main">
  <p:tag name="THINKCELLSHAPEDONOTDELETE" val="p3rhI0RajsE6PoqIWjJ3GvQ"/>
</p:tagLst>
</file>

<file path=ppt/tags/tag1823.xml><?xml version="1.0" encoding="utf-8"?>
<p:tagLst xmlns:p="http://schemas.openxmlformats.org/presentationml/2006/main">
  <p:tag name="THINKCELLSHAPEDONOTDELETE" val="pu9JXADIjY0SZj4ht6c.5Og"/>
</p:tagLst>
</file>

<file path=ppt/tags/tag1824.xml><?xml version="1.0" encoding="utf-8"?>
<p:tagLst xmlns:p="http://schemas.openxmlformats.org/presentationml/2006/main">
  <p:tag name="THINKCELLSHAPEDONOTDELETE" val="pR_bNm0gB4UWyOpQCEHsQFA"/>
</p:tagLst>
</file>

<file path=ppt/tags/tag1825.xml><?xml version="1.0" encoding="utf-8"?>
<p:tagLst xmlns:p="http://schemas.openxmlformats.org/presentationml/2006/main">
  <p:tag name="THINKCELLSHAPEDONOTDELETE" val="pgnD4g0XW.Umd45CtcJNY8w"/>
</p:tagLst>
</file>

<file path=ppt/tags/tag1826.xml><?xml version="1.0" encoding="utf-8"?>
<p:tagLst xmlns:p="http://schemas.openxmlformats.org/presentationml/2006/main">
  <p:tag name="THINKCELLSHAPEDONOTDELETE" val="plAflz4xkrkisyDhHZrXinQ"/>
</p:tagLst>
</file>

<file path=ppt/tags/tag1827.xml><?xml version="1.0" encoding="utf-8"?>
<p:tagLst xmlns:p="http://schemas.openxmlformats.org/presentationml/2006/main">
  <p:tag name="THINKCELLSHAPEDONOTDELETE" val="plEtVwbcV7k2RzDuI08aX.Q"/>
</p:tagLst>
</file>

<file path=ppt/tags/tag1828.xml><?xml version="1.0" encoding="utf-8"?>
<p:tagLst xmlns:p="http://schemas.openxmlformats.org/presentationml/2006/main">
  <p:tag name="THINKCELLSHAPEDONOTDELETE" val="p6VpbbFAWAUCe8fJQMpJyuQ"/>
</p:tagLst>
</file>

<file path=ppt/tags/tag1829.xml><?xml version="1.0" encoding="utf-8"?>
<p:tagLst xmlns:p="http://schemas.openxmlformats.org/presentationml/2006/main">
  <p:tag name="THINKCELLSHAPEDONOTDELETE" val="pwzi70dJsD0Ohf4v_67iLNw"/>
</p:tagLst>
</file>

<file path=ppt/tags/tag1830.xml><?xml version="1.0" encoding="utf-8"?>
<p:tagLst xmlns:p="http://schemas.openxmlformats.org/presentationml/2006/main">
  <p:tag name="THINKCELLSHAPEDONOTDELETE" val="pQYEWtyHuOEaYMSEL1nz6sg"/>
</p:tagLst>
</file>

<file path=ppt/tags/tag1831.xml><?xml version="1.0" encoding="utf-8"?>
<p:tagLst xmlns:p="http://schemas.openxmlformats.org/presentationml/2006/main">
  <p:tag name="THINKCELLSHAPEDONOTDELETE" val="pakI0wXXU9EOAS_rC3ebNAw"/>
</p:tagLst>
</file>

<file path=ppt/tags/tag1832.xml><?xml version="1.0" encoding="utf-8"?>
<p:tagLst xmlns:p="http://schemas.openxmlformats.org/presentationml/2006/main">
  <p:tag name="THINKCELLSHAPEDONOTDELETE" val="puRkcNU1AgUSBPwCzF7E9WQ"/>
</p:tagLst>
</file>

<file path=ppt/tags/tag1833.xml><?xml version="1.0" encoding="utf-8"?>
<p:tagLst xmlns:p="http://schemas.openxmlformats.org/presentationml/2006/main">
  <p:tag name="THINKCELLSHAPEDONOTDELETE" val="p_2AXsFctnkeyI8F4eQy3lA"/>
</p:tagLst>
</file>

<file path=ppt/tags/tag1834.xml><?xml version="1.0" encoding="utf-8"?>
<p:tagLst xmlns:p="http://schemas.openxmlformats.org/presentationml/2006/main">
  <p:tag name="THINKCELLSHAPEDONOTDELETE" val="p5cUL4gSYTkSJ_Q.1SnYYNw"/>
</p:tagLst>
</file>

<file path=ppt/tags/tag1835.xml><?xml version="1.0" encoding="utf-8"?>
<p:tagLst xmlns:p="http://schemas.openxmlformats.org/presentationml/2006/main">
  <p:tag name="THINKCELLSHAPEDONOTDELETE" val="pwScyb7FKD0WeJadjWGmhow"/>
</p:tagLst>
</file>

<file path=ppt/tags/tag1836.xml><?xml version="1.0" encoding="utf-8"?>
<p:tagLst xmlns:p="http://schemas.openxmlformats.org/presentationml/2006/main">
  <p:tag name="THINKCELLSHAPEDONOTDELETE" val="pnubHG5VbjUeDi0AfmGI9DQ"/>
</p:tagLst>
</file>

<file path=ppt/tags/tag1837.xml><?xml version="1.0" encoding="utf-8"?>
<p:tagLst xmlns:p="http://schemas.openxmlformats.org/presentationml/2006/main">
  <p:tag name="THINKCELLSHAPEDONOTDELETE" val="pa1792ZXa50SknQjbTMDg8A"/>
</p:tagLst>
</file>

<file path=ppt/tags/tag1838.xml><?xml version="1.0" encoding="utf-8"?>
<p:tagLst xmlns:p="http://schemas.openxmlformats.org/presentationml/2006/main">
  <p:tag name="THINKCELLSHAPEDONOTDELETE" val="ptJyAAtHW60.x20vYbelMaQ"/>
</p:tagLst>
</file>

<file path=ppt/tags/tag1839.xml><?xml version="1.0" encoding="utf-8"?>
<p:tagLst xmlns:p="http://schemas.openxmlformats.org/presentationml/2006/main">
  <p:tag name="THINKCELLSHAPEDONOTDELETE" val="pw35fPR4o8UGiNxHEVpYd_w"/>
</p:tagLst>
</file>

<file path=ppt/tags/tag1840.xml><?xml version="1.0" encoding="utf-8"?>
<p:tagLst xmlns:p="http://schemas.openxmlformats.org/presentationml/2006/main">
  <p:tag name="THINKCELLSHAPEDONOTDELETE" val="ppF5jRxdFb06FAlNy2Yn8pQ"/>
</p:tagLst>
</file>

<file path=ppt/tags/tag1841.xml><?xml version="1.0" encoding="utf-8"?>
<p:tagLst xmlns:p="http://schemas.openxmlformats.org/presentationml/2006/main">
  <p:tag name="THINKCELLSHAPEDONOTDELETE" val="peicLoDOm3ku1ARLrntpbfw"/>
</p:tagLst>
</file>

<file path=ppt/tags/tag1842.xml><?xml version="1.0" encoding="utf-8"?>
<p:tagLst xmlns:p="http://schemas.openxmlformats.org/presentationml/2006/main">
  <p:tag name="THINKCELLSHAPEDONOTDELETE" val="pK9NneyOtRUmf._WixsB5PA"/>
</p:tagLst>
</file>

<file path=ppt/tags/tag1843.xml><?xml version="1.0" encoding="utf-8"?>
<p:tagLst xmlns:p="http://schemas.openxmlformats.org/presentationml/2006/main">
  <p:tag name="THINKCELLSHAPEDONOTDELETE" val="p.m0JY1RHOECq3uwQuvhL5A"/>
</p:tagLst>
</file>

<file path=ppt/tags/tag1844.xml><?xml version="1.0" encoding="utf-8"?>
<p:tagLst xmlns:p="http://schemas.openxmlformats.org/presentationml/2006/main">
  <p:tag name="THINKCELLSHAPEDONOTDELETE" val="pKtplzk8oCU24W86m54c7BQ"/>
</p:tagLst>
</file>

<file path=ppt/tags/tag1845.xml><?xml version="1.0" encoding="utf-8"?>
<p:tagLst xmlns:p="http://schemas.openxmlformats.org/presentationml/2006/main">
  <p:tag name="THINKCELLSHAPEDONOTDELETE" val="pdPx_z.qB.Eaa.kZi6t516A"/>
</p:tagLst>
</file>

<file path=ppt/tags/tag1846.xml><?xml version="1.0" encoding="utf-8"?>
<p:tagLst xmlns:p="http://schemas.openxmlformats.org/presentationml/2006/main">
  <p:tag name="THINKCELLSHAPEDONOTDELETE" val="pizIUyk4wa0KvNu9FOC1csw"/>
</p:tagLst>
</file>

<file path=ppt/tags/tag1847.xml><?xml version="1.0" encoding="utf-8"?>
<p:tagLst xmlns:p="http://schemas.openxmlformats.org/presentationml/2006/main">
  <p:tag name="THINKCELLSHAPEDONOTDELETE" val="peTP4.ajem0.5n3El66NtDA"/>
</p:tagLst>
</file>

<file path=ppt/tags/tag1848.xml><?xml version="1.0" encoding="utf-8"?>
<p:tagLst xmlns:p="http://schemas.openxmlformats.org/presentationml/2006/main">
  <p:tag name="THINKCELLSHAPEDONOTDELETE" val="pLCpnonZMmUKIM0TmNP3rdg"/>
</p:tagLst>
</file>

<file path=ppt/tags/tag1849.xml><?xml version="1.0" encoding="utf-8"?>
<p:tagLst xmlns:p="http://schemas.openxmlformats.org/presentationml/2006/main">
  <p:tag name="THINKCELLSHAPEDONOTDELETE" val="pedwMqpVwsEuNCKQfhI_3Pw"/>
</p:tagLst>
</file>

<file path=ppt/tags/tag1850.xml><?xml version="1.0" encoding="utf-8"?>
<p:tagLst xmlns:p="http://schemas.openxmlformats.org/presentationml/2006/main">
  <p:tag name="THINKCELLSHAPEDONOTDELETE" val="pYhYOuakuEkWJV.RE4z5F1g"/>
</p:tagLst>
</file>

<file path=ppt/tags/tag1851.xml><?xml version="1.0" encoding="utf-8"?>
<p:tagLst xmlns:p="http://schemas.openxmlformats.org/presentationml/2006/main">
  <p:tag name="THINKCELLSHAPEDONOTDELETE" val="pEa8yT2MxCUuiMKKNFem3_w"/>
</p:tagLst>
</file>

<file path=ppt/tags/tag1852.xml><?xml version="1.0" encoding="utf-8"?>
<p:tagLst xmlns:p="http://schemas.openxmlformats.org/presentationml/2006/main">
  <p:tag name="THINKCELLSHAPEDONOTDELETE" val="pLHNY.3BM.UuShY21f35fJQ"/>
</p:tagLst>
</file>

<file path=ppt/tags/tag1853.xml><?xml version="1.0" encoding="utf-8"?>
<p:tagLst xmlns:p="http://schemas.openxmlformats.org/presentationml/2006/main">
  <p:tag name="THINKCELLSHAPEDONOTDELETE" val="p3i_kKZsMl0C3FHcFdW53Ww"/>
</p:tagLst>
</file>

<file path=ppt/tags/tag1854.xml><?xml version="1.0" encoding="utf-8"?>
<p:tagLst xmlns:p="http://schemas.openxmlformats.org/presentationml/2006/main">
  <p:tag name="THINKCELLSHAPEDONOTDELETE" val="pnloKMqUi.02YSR.3T2v0ag"/>
</p:tagLst>
</file>

<file path=ppt/tags/tag1855.xml><?xml version="1.0" encoding="utf-8"?>
<p:tagLst xmlns:p="http://schemas.openxmlformats.org/presentationml/2006/main">
  <p:tag name="THINKCELLSHAPEDONOTDELETE" val="p3pWWoXknKEqsCJQYchZbMw"/>
</p:tagLst>
</file>

<file path=ppt/tags/tag1856.xml><?xml version="1.0" encoding="utf-8"?>
<p:tagLst xmlns:p="http://schemas.openxmlformats.org/presentationml/2006/main">
  <p:tag name="THINKCELLSHAPEDONOTDELETE" val="pQMr6AyExRkWWWYKGNQ516A"/>
</p:tagLst>
</file>

<file path=ppt/tags/tag1857.xml><?xml version="1.0" encoding="utf-8"?>
<p:tagLst xmlns:p="http://schemas.openxmlformats.org/presentationml/2006/main">
  <p:tag name="THINKCELLSHAPEDONOTDELETE" val="pjPZnZrLgdUuAS0ws68hTLQ"/>
</p:tagLst>
</file>

<file path=ppt/tags/tag1858.xml><?xml version="1.0" encoding="utf-8"?>
<p:tagLst xmlns:p="http://schemas.openxmlformats.org/presentationml/2006/main">
  <p:tag name="THINKCELLSHAPEDONOTDELETE" val="p0sPPN6PzDUit9S3O50iHgA"/>
</p:tagLst>
</file>

<file path=ppt/tags/tag1859.xml><?xml version="1.0" encoding="utf-8"?>
<p:tagLst xmlns:p="http://schemas.openxmlformats.org/presentationml/2006/main">
  <p:tag name="THINKCELLSHAPEDONOTDELETE" val="pzYv9K4ThrkKVRiETLwjm7g"/>
</p:tagLst>
</file>

<file path=ppt/tags/tag1860.xml><?xml version="1.0" encoding="utf-8"?>
<p:tagLst xmlns:p="http://schemas.openxmlformats.org/presentationml/2006/main">
  <p:tag name="THINKCELLSHAPEDONOTDELETE" val="p3.fZcHJBckumQEVTrR.ibw"/>
</p:tagLst>
</file>

<file path=ppt/tags/tag1861.xml><?xml version="1.0" encoding="utf-8"?>
<p:tagLst xmlns:p="http://schemas.openxmlformats.org/presentationml/2006/main">
  <p:tag name="THINKCELLSHAPEDONOTDELETE" val="pnJz7uRG4hUiaw0zD7PrbVQ"/>
</p:tagLst>
</file>

<file path=ppt/tags/tag1862.xml><?xml version="1.0" encoding="utf-8"?>
<p:tagLst xmlns:p="http://schemas.openxmlformats.org/presentationml/2006/main">
  <p:tag name="THINKCELLSHAPEDONOTDELETE" val="p1pDUdzxgjkCHRJIsCPrEfw"/>
</p:tagLst>
</file>

<file path=ppt/tags/tag1863.xml><?xml version="1.0" encoding="utf-8"?>
<p:tagLst xmlns:p="http://schemas.openxmlformats.org/presentationml/2006/main">
  <p:tag name="THINKCELLSHAPEDONOTDELETE" val="p1q7bD.4REUS7NGZbX6_PRA"/>
</p:tagLst>
</file>

<file path=ppt/tags/tag1864.xml><?xml version="1.0" encoding="utf-8"?>
<p:tagLst xmlns:p="http://schemas.openxmlformats.org/presentationml/2006/main">
  <p:tag name="THINKCELLSHAPEDONOTDELETE" val="pA5G1oyRTBkqFvhEj_c1NZg"/>
</p:tagLst>
</file>

<file path=ppt/tags/tag1865.xml><?xml version="1.0" encoding="utf-8"?>
<p:tagLst xmlns:p="http://schemas.openxmlformats.org/presentationml/2006/main">
  <p:tag name="THINKCELLSHAPEDONOTDELETE" val="pKUP9rbjpoUOvl1crn0eo_w"/>
</p:tagLst>
</file>

<file path=ppt/tags/tag1866.xml><?xml version="1.0" encoding="utf-8"?>
<p:tagLst xmlns:p="http://schemas.openxmlformats.org/presentationml/2006/main">
  <p:tag name="THINKCELLSHAPEDONOTDELETE" val="pw1LWUI3x.kuN_PSiKFDxYw"/>
</p:tagLst>
</file>

<file path=ppt/tags/tag1867.xml><?xml version="1.0" encoding="utf-8"?>
<p:tagLst xmlns:p="http://schemas.openxmlformats.org/presentationml/2006/main">
  <p:tag name="THINKCELLSHAPEDONOTDELETE" val="pCKSUvxNY40GzaU52F_noKg"/>
</p:tagLst>
</file>

<file path=ppt/tags/tag1868.xml><?xml version="1.0" encoding="utf-8"?>
<p:tagLst xmlns:p="http://schemas.openxmlformats.org/presentationml/2006/main">
  <p:tag name="THINKCELLSHAPEDONOTDELETE" val="pa9c.GUx2LkmaSvblQMzKIw"/>
</p:tagLst>
</file>

<file path=ppt/tags/tag1869.xml><?xml version="1.0" encoding="utf-8"?>
<p:tagLst xmlns:p="http://schemas.openxmlformats.org/presentationml/2006/main">
  <p:tag name="THINKCELLSHAPEDONOTDELETE" val="p27SdfGAhHUKl684y_SFMTA"/>
</p:tagLst>
</file>

<file path=ppt/tags/tag1870.xml><?xml version="1.0" encoding="utf-8"?>
<p:tagLst xmlns:p="http://schemas.openxmlformats.org/presentationml/2006/main">
  <p:tag name="THINKCELLSHAPEDONOTDELETE" val="pYg3opdE2OU6xyO4_z7M4Ng"/>
</p:tagLst>
</file>

<file path=ppt/tags/tag1871.xml><?xml version="1.0" encoding="utf-8"?>
<p:tagLst xmlns:p="http://schemas.openxmlformats.org/presentationml/2006/main">
  <p:tag name="THINKCELLSHAPEDONOTDELETE" val="pmdazXuhVIkagrI3B2WjFKg"/>
</p:tagLst>
</file>

<file path=ppt/tags/tag1872.xml><?xml version="1.0" encoding="utf-8"?>
<p:tagLst xmlns:p="http://schemas.openxmlformats.org/presentationml/2006/main">
  <p:tag name="THINKCELLSHAPEDONOTDELETE" val="psWRserNveU6BvFvzgMSM5A"/>
</p:tagLst>
</file>

<file path=ppt/tags/tag1873.xml><?xml version="1.0" encoding="utf-8"?>
<p:tagLst xmlns:p="http://schemas.openxmlformats.org/presentationml/2006/main">
  <p:tag name="THINKCELLSHAPEDONOTDELETE" val="p7iMbFhB8LUmGrPMGRBbxjQ"/>
</p:tagLst>
</file>

<file path=ppt/tags/tag1874.xml><?xml version="1.0" encoding="utf-8"?>
<p:tagLst xmlns:p="http://schemas.openxmlformats.org/presentationml/2006/main">
  <p:tag name="THINKCELLSHAPEDONOTDELETE" val="pxAMfQroLKUCMhdY5Ip7LhA"/>
</p:tagLst>
</file>

<file path=ppt/tags/tag1875.xml><?xml version="1.0" encoding="utf-8"?>
<p:tagLst xmlns:p="http://schemas.openxmlformats.org/presentationml/2006/main">
  <p:tag name="THINKCELLSHAPEDONOTDELETE" val="pWudE4_gqkkWkotK5yzCAzw"/>
</p:tagLst>
</file>

<file path=ppt/tags/tag1876.xml><?xml version="1.0" encoding="utf-8"?>
<p:tagLst xmlns:p="http://schemas.openxmlformats.org/presentationml/2006/main">
  <p:tag name="THINKCELLSHAPEDONOTDELETE" val="pu3dAx1GeKUW7BJ0z.300yg"/>
</p:tagLst>
</file>

<file path=ppt/tags/tag1877.xml><?xml version="1.0" encoding="utf-8"?>
<p:tagLst xmlns:p="http://schemas.openxmlformats.org/presentationml/2006/main">
  <p:tag name="THINKCELLSHAPEDONOTDELETE" val="pHCY6WlhXdUiTOAC_9jJcJw"/>
</p:tagLst>
</file>

<file path=ppt/tags/tag1878.xml><?xml version="1.0" encoding="utf-8"?>
<p:tagLst xmlns:p="http://schemas.openxmlformats.org/presentationml/2006/main">
  <p:tag name="THINKCELLSHAPEDONOTDELETE" val="pRnak4ZjNEUad6fPmzcU_7g"/>
</p:tagLst>
</file>

<file path=ppt/tags/tag1879.xml><?xml version="1.0" encoding="utf-8"?>
<p:tagLst xmlns:p="http://schemas.openxmlformats.org/presentationml/2006/main">
  <p:tag name="THINKCELLSHAPEDONOTDELETE" val="picD.rWP2okWJPj3uQzHXcg"/>
</p:tagLst>
</file>

<file path=ppt/tags/tag1880.xml><?xml version="1.0" encoding="utf-8"?>
<p:tagLst xmlns:p="http://schemas.openxmlformats.org/presentationml/2006/main">
  <p:tag name="THINKCELLSHAPEDONOTDELETE" val="p1vrQZ9zBNU67eviKvP7vCA"/>
</p:tagLst>
</file>

<file path=ppt/tags/tag1881.xml><?xml version="1.0" encoding="utf-8"?>
<p:tagLst xmlns:p="http://schemas.openxmlformats.org/presentationml/2006/main">
  <p:tag name="THINKCELLSHAPEDONOTDELETE" val="pxhEBwfeokEqVVFMxipdx.g"/>
</p:tagLst>
</file>

<file path=ppt/tags/tag1882.xml><?xml version="1.0" encoding="utf-8"?>
<p:tagLst xmlns:p="http://schemas.openxmlformats.org/presentationml/2006/main">
  <p:tag name="THINKCELLSHAPEDONOTDELETE" val="pRngTzcEcbUeepk_h0zu8Sg"/>
</p:tagLst>
</file>

<file path=ppt/tags/tag1883.xml><?xml version="1.0" encoding="utf-8"?>
<p:tagLst xmlns:p="http://schemas.openxmlformats.org/presentationml/2006/main">
  <p:tag name="THINKCELLSHAPEDONOTDELETE" val="pbCu.X3D5UkSu710MIuNMNA"/>
</p:tagLst>
</file>

<file path=ppt/tags/tag1884.xml><?xml version="1.0" encoding="utf-8"?>
<p:tagLst xmlns:p="http://schemas.openxmlformats.org/presentationml/2006/main">
  <p:tag name="THINKCELLSHAPEDONOTDELETE" val="p4Wy8V7fJQ0.h82mQginL1A"/>
</p:tagLst>
</file>

<file path=ppt/tags/tag1885.xml><?xml version="1.0" encoding="utf-8"?>
<p:tagLst xmlns:p="http://schemas.openxmlformats.org/presentationml/2006/main">
  <p:tag name="THINKCELLSHAPEDONOTDELETE" val="pxicPqpGAxkWdmQXVtGBCsQ"/>
</p:tagLst>
</file>

<file path=ppt/tags/tag1886.xml><?xml version="1.0" encoding="utf-8"?>
<p:tagLst xmlns:p="http://schemas.openxmlformats.org/presentationml/2006/main">
  <p:tag name="THINKCELLSHAPEDONOTDELETE" val="pq42NINOzpECcQl6kHaDDMg"/>
</p:tagLst>
</file>

<file path=ppt/tags/tag1887.xml><?xml version="1.0" encoding="utf-8"?>
<p:tagLst xmlns:p="http://schemas.openxmlformats.org/presentationml/2006/main">
  <p:tag name="THINKCELLSHAPEDONOTDELETE" val="p4XoXrrafL02eh9irk0w7Ow"/>
</p:tagLst>
</file>

<file path=ppt/tags/tag1888.xml><?xml version="1.0" encoding="utf-8"?>
<p:tagLst xmlns:p="http://schemas.openxmlformats.org/presentationml/2006/main">
  <p:tag name="THINKCELLSHAPEDONOTDELETE" val="p0yEINeL61EaaBopiQR28yw"/>
</p:tagLst>
</file>

<file path=ppt/tags/tag1889.xml><?xml version="1.0" encoding="utf-8"?>
<p:tagLst xmlns:p="http://schemas.openxmlformats.org/presentationml/2006/main">
  <p:tag name="THINKCELLSHAPEDONOTDELETE" val="p8UGJragnV0CEflBduE7qfg"/>
</p:tagLst>
</file>

<file path=ppt/tags/tag1890.xml><?xml version="1.0" encoding="utf-8"?>
<p:tagLst xmlns:p="http://schemas.openxmlformats.org/presentationml/2006/main">
  <p:tag name="THINKCELLSHAPEDONOTDELETE" val="pwrrUXz.19Ea7d2WkMYxiJw"/>
</p:tagLst>
</file>

<file path=ppt/tags/tag1891.xml><?xml version="1.0" encoding="utf-8"?>
<p:tagLst xmlns:p="http://schemas.openxmlformats.org/presentationml/2006/main">
  <p:tag name="THINKCELLSHAPEDONOTDELETE" val="pf_V10k.WzEKK8_8wNmDfew"/>
</p:tagLst>
</file>

<file path=ppt/tags/tag1892.xml><?xml version="1.0" encoding="utf-8"?>
<p:tagLst xmlns:p="http://schemas.openxmlformats.org/presentationml/2006/main">
  <p:tag name="THINKCELLSHAPEDONOTDELETE" val="pcSvCcPmAFUWHQ.avhDjvtg"/>
</p:tagLst>
</file>

<file path=ppt/tags/tag1893.xml><?xml version="1.0" encoding="utf-8"?>
<p:tagLst xmlns:p="http://schemas.openxmlformats.org/presentationml/2006/main">
  <p:tag name="THINKCELLSHAPEDONOTDELETE" val="pAE_Tq7Q96U.01.CrKGmraQ"/>
</p:tagLst>
</file>

<file path=ppt/tags/tag1894.xml><?xml version="1.0" encoding="utf-8"?>
<p:tagLst xmlns:p="http://schemas.openxmlformats.org/presentationml/2006/main">
  <p:tag name="THINKCELLSHAPEDONOTDELETE" val="p9KVZ4ZcM8kWNL9FVN87Fsw"/>
</p:tagLst>
</file>

<file path=ppt/tags/tag1895.xml><?xml version="1.0" encoding="utf-8"?>
<p:tagLst xmlns:p="http://schemas.openxmlformats.org/presentationml/2006/main">
  <p:tag name="THINKCELLSHAPEDONOTDELETE" val="pa3tbr9nLdESB8lA5Cefi0Q"/>
</p:tagLst>
</file>

<file path=ppt/tags/tag1896.xml><?xml version="1.0" encoding="utf-8"?>
<p:tagLst xmlns:p="http://schemas.openxmlformats.org/presentationml/2006/main">
  <p:tag name="THINKCELLSHAPEDONOTDELETE" val="pqqtg6Q0KtU26iG1sokrHuQ"/>
</p:tagLst>
</file>

<file path=ppt/tags/tag1897.xml><?xml version="1.0" encoding="utf-8"?>
<p:tagLst xmlns:p="http://schemas.openxmlformats.org/presentationml/2006/main">
  <p:tag name="THINKCELLSHAPEDONOTDELETE" val="pRtU6DOnuVEKyk_X95Afzfw"/>
</p:tagLst>
</file>

<file path=ppt/tags/tag1898.xml><?xml version="1.0" encoding="utf-8"?>
<p:tagLst xmlns:p="http://schemas.openxmlformats.org/presentationml/2006/main">
  <p:tag name="THINKCELLSHAPEDONOTDELETE" val="pWd.ka9eYXkmyjOjaHKilqw"/>
</p:tagLst>
</file>

<file path=ppt/tags/tag1899.xml><?xml version="1.0" encoding="utf-8"?>
<p:tagLst xmlns:p="http://schemas.openxmlformats.org/presentationml/2006/main">
  <p:tag name="THINKCELLSHAPEDONOTDELETE" val="pNbH_H843BEaceg25cDpPXQ"/>
</p:tagLst>
</file>

<file path=ppt/tags/tag1900.xml><?xml version="1.0" encoding="utf-8"?>
<p:tagLst xmlns:p="http://schemas.openxmlformats.org/presentationml/2006/main">
  <p:tag name="THINKCELLSHAPEDONOTDELETE" val="pv7Vrf097lkaLqMaQvCrQ4w"/>
</p:tagLst>
</file>

<file path=ppt/tags/tag1901.xml><?xml version="1.0" encoding="utf-8"?>
<p:tagLst xmlns:p="http://schemas.openxmlformats.org/presentationml/2006/main">
  <p:tag name="THINKCELLSHAPEDONOTDELETE" val="pFgaXuiuMqkiRoJE_nxa.cQ"/>
</p:tagLst>
</file>

<file path=ppt/tags/tag1902.xml><?xml version="1.0" encoding="utf-8"?>
<p:tagLst xmlns:p="http://schemas.openxmlformats.org/presentationml/2006/main">
  <p:tag name="THINKCELLSHAPEDONOTDELETE" val="pMdb2HmgkmkGqhMIe3fqZFw"/>
</p:tagLst>
</file>

<file path=ppt/tags/tag1903.xml><?xml version="1.0" encoding="utf-8"?>
<p:tagLst xmlns:p="http://schemas.openxmlformats.org/presentationml/2006/main">
  <p:tag name="THINKCELLSHAPEDONOTDELETE" val="pAroRAgubIE.INJWDHBbkzg"/>
</p:tagLst>
</file>

<file path=ppt/tags/tag1904.xml><?xml version="1.0" encoding="utf-8"?>
<p:tagLst xmlns:p="http://schemas.openxmlformats.org/presentationml/2006/main">
  <p:tag name="THINKCELLSHAPEDONOTDELETE" val="p0nkDpYrQhUy7aKeCopKjxg"/>
</p:tagLst>
</file>

<file path=ppt/tags/tag1905.xml><?xml version="1.0" encoding="utf-8"?>
<p:tagLst xmlns:p="http://schemas.openxmlformats.org/presentationml/2006/main">
  <p:tag name="THINKCELLSHAPEDONOTDELETE" val="pKs8Ra0NXOEG0XegZ5wLD_g"/>
</p:tagLst>
</file>

<file path=ppt/tags/tag1906.xml><?xml version="1.0" encoding="utf-8"?>
<p:tagLst xmlns:p="http://schemas.openxmlformats.org/presentationml/2006/main">
  <p:tag name="THINKCELLSHAPEDONOTDELETE" val="p9hTL.mmxuUurm6sHE8GwEw"/>
</p:tagLst>
</file>

<file path=ppt/tags/tag1907.xml><?xml version="1.0" encoding="utf-8"?>
<p:tagLst xmlns:p="http://schemas.openxmlformats.org/presentationml/2006/main">
  <p:tag name="THINKCELLSHAPEDONOTDELETE" val="pyKHCn0dkV0W2jljCj0gT0Q"/>
</p:tagLst>
</file>

<file path=ppt/tags/tag1908.xml><?xml version="1.0" encoding="utf-8"?>
<p:tagLst xmlns:p="http://schemas.openxmlformats.org/presentationml/2006/main">
  <p:tag name="THINKCELLSHAPEDONOTDELETE" val="puQOvwMbV0E.rWFG7HsPM5A"/>
</p:tagLst>
</file>

<file path=ppt/tags/tag1909.xml><?xml version="1.0" encoding="utf-8"?>
<p:tagLst xmlns:p="http://schemas.openxmlformats.org/presentationml/2006/main">
  <p:tag name="THINKCELLSHAPEDONOTDELETE" val="pFQVr55bop0KXYVIIo8a5Ng"/>
</p:tagLst>
</file>

<file path=ppt/tags/tag1910.xml><?xml version="1.0" encoding="utf-8"?>
<p:tagLst xmlns:p="http://schemas.openxmlformats.org/presentationml/2006/main">
  <p:tag name="THINKCELLSHAPEDONOTDELETE" val="p0akNP3ryuESgn_R3zvFo2Q"/>
</p:tagLst>
</file>

<file path=ppt/tags/tag1911.xml><?xml version="1.0" encoding="utf-8"?>
<p:tagLst xmlns:p="http://schemas.openxmlformats.org/presentationml/2006/main">
  <p:tag name="THINKCELLSHAPEDONOTDELETE" val="p4i8.yM6.yUO6r1cHKElL7Q"/>
</p:tagLst>
</file>

<file path=ppt/tags/tag1912.xml><?xml version="1.0" encoding="utf-8"?>
<p:tagLst xmlns:p="http://schemas.openxmlformats.org/presentationml/2006/main">
  <p:tag name="THINKCELLSHAPEDONOTDELETE" val="pr7S.VgKoCkq4IKx2WytrWQ"/>
</p:tagLst>
</file>

<file path=ppt/tags/tag1913.xml><?xml version="1.0" encoding="utf-8"?>
<p:tagLst xmlns:p="http://schemas.openxmlformats.org/presentationml/2006/main">
  <p:tag name="THINKCELLSHAPEDONOTDELETE" val="pXTEw0yWIhEavxNUV8CNogA"/>
</p:tagLst>
</file>

<file path=ppt/tags/tag1914.xml><?xml version="1.0" encoding="utf-8"?>
<p:tagLst xmlns:p="http://schemas.openxmlformats.org/presentationml/2006/main">
  <p:tag name="THINKCELLSHAPEDONOTDELETE" val="p6JnRUBnRK0ywAz4hYc3vpQ"/>
</p:tagLst>
</file>

<file path=ppt/tags/tag1915.xml><?xml version="1.0" encoding="utf-8"?>
<p:tagLst xmlns:p="http://schemas.openxmlformats.org/presentationml/2006/main">
  <p:tag name="THINKCELLSHAPEDONOTDELETE" val="pRuSRWAXxhkKFn35MrBFaqw"/>
</p:tagLst>
</file>

<file path=ppt/tags/tag1916.xml><?xml version="1.0" encoding="utf-8"?>
<p:tagLst xmlns:p="http://schemas.openxmlformats.org/presentationml/2006/main">
  <p:tag name="THINKCELLSHAPEDONOTDELETE" val="pgLIbDcspvUqCrUIuTqcK0A"/>
</p:tagLst>
</file>

<file path=ppt/tags/tag1917.xml><?xml version="1.0" encoding="utf-8"?>
<p:tagLst xmlns:p="http://schemas.openxmlformats.org/presentationml/2006/main">
  <p:tag name="THINKCELLSHAPEDONOTDELETE" val="pK7OZ0ZXKZUubGV0HYC.q4w"/>
</p:tagLst>
</file>

<file path=ppt/tags/tag1918.xml><?xml version="1.0" encoding="utf-8"?>
<p:tagLst xmlns:p="http://schemas.openxmlformats.org/presentationml/2006/main">
  <p:tag name="THINKCELLSHAPEDONOTDELETE" val="pPJtGOMfcQUqE53VftKfkUA"/>
</p:tagLst>
</file>

<file path=ppt/tags/tag1919.xml><?xml version="1.0" encoding="utf-8"?>
<p:tagLst xmlns:p="http://schemas.openxmlformats.org/presentationml/2006/main">
  <p:tag name="THINKCELLSHAPEDONOTDELETE" val="pMfi_ajDPfUyAzkou0dZPiw"/>
</p:tagLst>
</file>

<file path=ppt/tags/tag1920.xml><?xml version="1.0" encoding="utf-8"?>
<p:tagLst xmlns:p="http://schemas.openxmlformats.org/presentationml/2006/main">
  <p:tag name="THINKCELLSHAPEDONOTDELETE" val="ptY6spRE4eUy_06YGf95JrA"/>
</p:tagLst>
</file>

<file path=ppt/tags/tag1921.xml><?xml version="1.0" encoding="utf-8"?>
<p:tagLst xmlns:p="http://schemas.openxmlformats.org/presentationml/2006/main">
  <p:tag name="THINKCELLSHAPEDONOTDELETE" val="p7dDUHI3fRU._2vohypJH.w"/>
</p:tagLst>
</file>

<file path=ppt/tags/tag1922.xml><?xml version="1.0" encoding="utf-8"?>
<p:tagLst xmlns:p="http://schemas.openxmlformats.org/presentationml/2006/main">
  <p:tag name="THINKCELLSHAPEDONOTDELETE" val="pguyPfZk080ShjI02XxrF3w"/>
</p:tagLst>
</file>

<file path=ppt/tags/tag1923.xml><?xml version="1.0" encoding="utf-8"?>
<p:tagLst xmlns:p="http://schemas.openxmlformats.org/presentationml/2006/main">
  <p:tag name="THINKCELLSHAPEDONOTDELETE" val="psd5yROS.7USvvgCL6N5Kag"/>
</p:tagLst>
</file>

<file path=ppt/tags/tag1924.xml><?xml version="1.0" encoding="utf-8"?>
<p:tagLst xmlns:p="http://schemas.openxmlformats.org/presentationml/2006/main">
  <p:tag name="THINKCELLSHAPEDONOTDELETE" val="pODIYfM5KgkaqQn9muo.flQ"/>
</p:tagLst>
</file>

<file path=ppt/tags/tag1925.xml><?xml version="1.0" encoding="utf-8"?>
<p:tagLst xmlns:p="http://schemas.openxmlformats.org/presentationml/2006/main">
  <p:tag name="THINKCELLSHAPEDONOTDELETE" val="pLPHY1Tcj8EKon7YieIYJBg"/>
</p:tagLst>
</file>

<file path=ppt/tags/tag1926.xml><?xml version="1.0" encoding="utf-8"?>
<p:tagLst xmlns:p="http://schemas.openxmlformats.org/presentationml/2006/main">
  <p:tag name="THINKCELLSHAPEDONOTDELETE" val="pUpcmDWsFL0it5lzB8yqd5Q"/>
</p:tagLst>
</file>

<file path=ppt/tags/tag1927.xml><?xml version="1.0" encoding="utf-8"?>
<p:tagLst xmlns:p="http://schemas.openxmlformats.org/presentationml/2006/main">
  <p:tag name="THINKCELLSHAPEDONOTDELETE" val="pCniKaooSAkWPskGqwnNYRQ"/>
</p:tagLst>
</file>

<file path=ppt/tags/tag1928.xml><?xml version="1.0" encoding="utf-8"?>
<p:tagLst xmlns:p="http://schemas.openxmlformats.org/presentationml/2006/main">
  <p:tag name="THINKCELLSHAPEDONOTDELETE" val="prq97aByCykSCBmYGkcZVSQ"/>
</p:tagLst>
</file>

<file path=ppt/tags/tag1929.xml><?xml version="1.0" encoding="utf-8"?>
<p:tagLst xmlns:p="http://schemas.openxmlformats.org/presentationml/2006/main">
  <p:tag name="THINKCELLSHAPEDONOTDELETE" val="py4yfi2G8WEiPzCyoSxQa1g"/>
</p:tagLst>
</file>

<file path=ppt/tags/tag1930.xml><?xml version="1.0" encoding="utf-8"?>
<p:tagLst xmlns:p="http://schemas.openxmlformats.org/presentationml/2006/main">
  <p:tag name="THINKCELLSHAPEDONOTDELETE" val="pEyFTSRGMuUe_Qi1MhMCnuA"/>
</p:tagLst>
</file>

<file path=ppt/tags/tag1931.xml><?xml version="1.0" encoding="utf-8"?>
<p:tagLst xmlns:p="http://schemas.openxmlformats.org/presentationml/2006/main">
  <p:tag name="THINKCELLSHAPEDONOTDELETE" val="pAFxeIPEWRUO0ecrIgNajsg"/>
</p:tagLst>
</file>

<file path=ppt/tags/tag1932.xml><?xml version="1.0" encoding="utf-8"?>
<p:tagLst xmlns:p="http://schemas.openxmlformats.org/presentationml/2006/main">
  <p:tag name="THINKCELLSHAPEDONOTDELETE" val="pNC0oz8NIOUaHyyX4uS.EtA"/>
</p:tagLst>
</file>

<file path=ppt/tags/tag1933.xml><?xml version="1.0" encoding="utf-8"?>
<p:tagLst xmlns:p="http://schemas.openxmlformats.org/presentationml/2006/main">
  <p:tag name="THINKCELLSHAPEDONOTDELETE" val="ppMo1O0ITR0y0FEzc_WHQQw"/>
</p:tagLst>
</file>

<file path=ppt/tags/tag1934.xml><?xml version="1.0" encoding="utf-8"?>
<p:tagLst xmlns:p="http://schemas.openxmlformats.org/presentationml/2006/main">
  <p:tag name="THINKCELLSHAPEDONOTDELETE" val="pbOh_9.1D8k6sI2GF5ID.sw"/>
</p:tagLst>
</file>

<file path=ppt/tags/tag1935.xml><?xml version="1.0" encoding="utf-8"?>
<p:tagLst xmlns:p="http://schemas.openxmlformats.org/presentationml/2006/main">
  <p:tag name="THINKCELLSHAPEDONOTDELETE" val="ph_I7QqIVVUmInVJ.bnSu8Q"/>
</p:tagLst>
</file>

<file path=ppt/tags/tag1936.xml><?xml version="1.0" encoding="utf-8"?>
<p:tagLst xmlns:p="http://schemas.openxmlformats.org/presentationml/2006/main">
  <p:tag name="THINKCELLSHAPEDONOTDELETE" val="pMRPwipgWKki4EJlhjR7G3w"/>
</p:tagLst>
</file>

<file path=ppt/tags/tag1937.xml><?xml version="1.0" encoding="utf-8"?>
<p:tagLst xmlns:p="http://schemas.openxmlformats.org/presentationml/2006/main">
  <p:tag name="THINKCELLSHAPEDONOTDELETE" val="pl6iQBP_FEkyi1Ym.6i1NFw"/>
</p:tagLst>
</file>

<file path=ppt/tags/tag1938.xml><?xml version="1.0" encoding="utf-8"?>
<p:tagLst xmlns:p="http://schemas.openxmlformats.org/presentationml/2006/main">
  <p:tag name="THINKCELLSHAPEDONOTDELETE" val="p6vOmikkd_UqFOOsr4tUd4Q"/>
</p:tagLst>
</file>

<file path=ppt/tags/tag1939.xml><?xml version="1.0" encoding="utf-8"?>
<p:tagLst xmlns:p="http://schemas.openxmlformats.org/presentationml/2006/main">
  <p:tag name="THINKCELLSHAPEDONOTDELETE" val="pUE6k5O3LQ0SG_lJby7KkLA"/>
</p:tagLst>
</file>

<file path=ppt/tags/tag1940.xml><?xml version="1.0" encoding="utf-8"?>
<p:tagLst xmlns:p="http://schemas.openxmlformats.org/presentationml/2006/main">
  <p:tag name="THINKCELLSHAPEDONOTDELETE" val="pgEnj8HGZt0GqO8lza_pPJg"/>
</p:tagLst>
</file>

<file path=ppt/tags/tag1941.xml><?xml version="1.0" encoding="utf-8"?>
<p:tagLst xmlns:p="http://schemas.openxmlformats.org/presentationml/2006/main">
  <p:tag name="THINKCELLSHAPEDONOTDELETE" val="p9aQit4vStECkBPUoo6MhLw"/>
</p:tagLst>
</file>

<file path=ppt/tags/tag1942.xml><?xml version="1.0" encoding="utf-8"?>
<p:tagLst xmlns:p="http://schemas.openxmlformats.org/presentationml/2006/main">
  <p:tag name="THINKCELLSHAPEDONOTDELETE" val="pzONOxv2_NEaO3aAIFOFweA"/>
</p:tagLst>
</file>

<file path=ppt/tags/tag1943.xml><?xml version="1.0" encoding="utf-8"?>
<p:tagLst xmlns:p="http://schemas.openxmlformats.org/presentationml/2006/main">
  <p:tag name="THINKCELLSHAPEDONOTDELETE" val="pL8LBqK5J5kOkMiM.B3ySpg"/>
</p:tagLst>
</file>

<file path=ppt/tags/tag1944.xml><?xml version="1.0" encoding="utf-8"?>
<p:tagLst xmlns:p="http://schemas.openxmlformats.org/presentationml/2006/main">
  <p:tag name="THINKCELLSHAPEDONOTDELETE" val="pJEP8PAzv_EuygDRQ5hhAQQ"/>
</p:tagLst>
</file>

<file path=ppt/tags/tag1945.xml><?xml version="1.0" encoding="utf-8"?>
<p:tagLst xmlns:p="http://schemas.openxmlformats.org/presentationml/2006/main">
  <p:tag name="THINKCELLSHAPEDONOTDELETE" val="pE4ghth7kdECPRe2Yux_jag"/>
</p:tagLst>
</file>

<file path=ppt/tags/tag1946.xml><?xml version="1.0" encoding="utf-8"?>
<p:tagLst xmlns:p="http://schemas.openxmlformats.org/presentationml/2006/main">
  <p:tag name="THINKCELLSHAPEDONOTDELETE" val="pdARQHQbT1EeC6u0NRAMBAQ"/>
</p:tagLst>
</file>

<file path=ppt/tags/tag1947.xml><?xml version="1.0" encoding="utf-8"?>
<p:tagLst xmlns:p="http://schemas.openxmlformats.org/presentationml/2006/main">
  <p:tag name="THINKCELLSHAPEDONOTDELETE" val="pGrjKp4fXx0u1BwhBahar_Q"/>
</p:tagLst>
</file>

<file path=ppt/tags/tag1948.xml><?xml version="1.0" encoding="utf-8"?>
<p:tagLst xmlns:p="http://schemas.openxmlformats.org/presentationml/2006/main">
  <p:tag name="THINKCELLSHAPEDONOTDELETE" val="p1tMr1V.BH0uWFH9fEQTSGw"/>
</p:tagLst>
</file>

<file path=ppt/tags/tag1949.xml><?xml version="1.0" encoding="utf-8"?>
<p:tagLst xmlns:p="http://schemas.openxmlformats.org/presentationml/2006/main">
  <p:tag name="THINKCELLSHAPEDONOTDELETE" val="p017RFU4va0elp.aIkRi_Gg"/>
</p:tagLst>
</file>

<file path=ppt/tags/tag1950.xml><?xml version="1.0" encoding="utf-8"?>
<p:tagLst xmlns:p="http://schemas.openxmlformats.org/presentationml/2006/main">
  <p:tag name="THINKCELLSHAPEDONOTDELETE" val="pIqOVBtWPm027mqQ83baWIQ"/>
</p:tagLst>
</file>

<file path=ppt/tags/tag1951.xml><?xml version="1.0" encoding="utf-8"?>
<p:tagLst xmlns:p="http://schemas.openxmlformats.org/presentationml/2006/main">
  <p:tag name="THINKCELLSHAPEDONOTDELETE" val="pm3ydZRMSOEqqicQygaL8Kw"/>
</p:tagLst>
</file>

<file path=ppt/tags/tag1952.xml><?xml version="1.0" encoding="utf-8"?>
<p:tagLst xmlns:p="http://schemas.openxmlformats.org/presentationml/2006/main">
  <p:tag name="THINKCELLSHAPEDONOTDELETE" val="pQM16u6C0vU6Lox2GTP7h3Q"/>
</p:tagLst>
</file>

<file path=ppt/tags/tag1953.xml><?xml version="1.0" encoding="utf-8"?>
<p:tagLst xmlns:p="http://schemas.openxmlformats.org/presentationml/2006/main">
  <p:tag name="THINKCELLSHAPEDONOTDELETE" val="pV14_5GrTH0Ozi6RgQbEJWw"/>
</p:tagLst>
</file>

<file path=ppt/tags/tag1954.xml><?xml version="1.0" encoding="utf-8"?>
<p:tagLst xmlns:p="http://schemas.openxmlformats.org/presentationml/2006/main">
  <p:tag name="THINKCELLSHAPEDONOTDELETE" val="p.bPbq7BdwUeIFPOVwvfgyA"/>
</p:tagLst>
</file>

<file path=ppt/tags/tag1955.xml><?xml version="1.0" encoding="utf-8"?>
<p:tagLst xmlns:p="http://schemas.openxmlformats.org/presentationml/2006/main">
  <p:tag name="THINKCELLSHAPEDONOTDELETE" val="p3RhZ2gD8hk672eUHTxgkMA"/>
</p:tagLst>
</file>

<file path=ppt/tags/tag1956.xml><?xml version="1.0" encoding="utf-8"?>
<p:tagLst xmlns:p="http://schemas.openxmlformats.org/presentationml/2006/main">
  <p:tag name="THINKCELLSHAPEDONOTDELETE" val="p8I3iw2FKG0OjLAgydoYFSw"/>
</p:tagLst>
</file>

<file path=ppt/tags/tag1957.xml><?xml version="1.0" encoding="utf-8"?>
<p:tagLst xmlns:p="http://schemas.openxmlformats.org/presentationml/2006/main">
  <p:tag name="THINKCELLSHAPEDONOTDELETE" val="pD3gVAjE1w0yp_vKzvjeVwQ"/>
</p:tagLst>
</file>

<file path=ppt/tags/tag1958.xml><?xml version="1.0" encoding="utf-8"?>
<p:tagLst xmlns:p="http://schemas.openxmlformats.org/presentationml/2006/main">
  <p:tag name="THINKCELLSHAPEDONOTDELETE" val="pJsUx7jjuyk.5wFeA7MQUeg"/>
</p:tagLst>
</file>

<file path=ppt/tags/tag1959.xml><?xml version="1.0" encoding="utf-8"?>
<p:tagLst xmlns:p="http://schemas.openxmlformats.org/presentationml/2006/main">
  <p:tag name="THINKCELLSHAPEDONOTDELETE" val="pnP7MW05DQ0yKZB9yyOsASg"/>
</p:tagLst>
</file>

<file path=ppt/tags/tag1960.xml><?xml version="1.0" encoding="utf-8"?>
<p:tagLst xmlns:p="http://schemas.openxmlformats.org/presentationml/2006/main">
  <p:tag name="THINKCELLSHAPEDONOTDELETE" val="pxyygAI6_f0Ka72YsQfTZRQ"/>
</p:tagLst>
</file>

<file path=ppt/tags/tag1961.xml><?xml version="1.0" encoding="utf-8"?>
<p:tagLst xmlns:p="http://schemas.openxmlformats.org/presentationml/2006/main">
  <p:tag name="THINKCELLSHAPEDONOTDELETE" val="pqGWQk4sdFkWNZ.mx8HjhuQ"/>
</p:tagLst>
</file>

<file path=ppt/tags/tag1962.xml><?xml version="1.0" encoding="utf-8"?>
<p:tagLst xmlns:p="http://schemas.openxmlformats.org/presentationml/2006/main">
  <p:tag name="THINKCELLSHAPEDONOTDELETE" val="poP845Z6Qj0e4q8sRj6rVHw"/>
</p:tagLst>
</file>

<file path=ppt/tags/tag1963.xml><?xml version="1.0" encoding="utf-8"?>
<p:tagLst xmlns:p="http://schemas.openxmlformats.org/presentationml/2006/main">
  <p:tag name="THINKCELLSHAPEDONOTDELETE" val="p4ONmxmEdxUq3qa0s52fPgQ"/>
</p:tagLst>
</file>

<file path=ppt/tags/tag1964.xml><?xml version="1.0" encoding="utf-8"?>
<p:tagLst xmlns:p="http://schemas.openxmlformats.org/presentationml/2006/main">
  <p:tag name="THINKCELLSHAPEDONOTDELETE" val="pITQcO9wRo02IcWi0l62uQQ"/>
</p:tagLst>
</file>

<file path=ppt/tags/tag1965.xml><?xml version="1.0" encoding="utf-8"?>
<p:tagLst xmlns:p="http://schemas.openxmlformats.org/presentationml/2006/main">
  <p:tag name="THINKCELLSHAPEDONOTDELETE" val="pQ_cg5HB3t0u0Gl9cml1L.w"/>
</p:tagLst>
</file>

<file path=ppt/tags/tag1966.xml><?xml version="1.0" encoding="utf-8"?>
<p:tagLst xmlns:p="http://schemas.openxmlformats.org/presentationml/2006/main">
  <p:tag name="THINKCELLSHAPEDONOTDELETE" val="ppbyayomVa0G7aM4NgB_7Ig"/>
</p:tagLst>
</file>

<file path=ppt/tags/tag1967.xml><?xml version="1.0" encoding="utf-8"?>
<p:tagLst xmlns:p="http://schemas.openxmlformats.org/presentationml/2006/main">
  <p:tag name="THINKCELLSHAPEDONOTDELETE" val="p47cFOaza2UWmaDS01f9YbA"/>
</p:tagLst>
</file>

<file path=ppt/tags/tag1968.xml><?xml version="1.0" encoding="utf-8"?>
<p:tagLst xmlns:p="http://schemas.openxmlformats.org/presentationml/2006/main">
  <p:tag name="THINKCELLSHAPEDONOTDELETE" val="pl8WmLm36yUmwifvKJexbNw"/>
</p:tagLst>
</file>

<file path=ppt/tags/tag1969.xml><?xml version="1.0" encoding="utf-8"?>
<p:tagLst xmlns:p="http://schemas.openxmlformats.org/presentationml/2006/main">
  <p:tag name="THINKCELLSHAPEDONOTDELETE" val="pUvW7RciKAk2MMtB3PI1zaQ"/>
</p:tagLst>
</file>

<file path=ppt/tags/tag1970.xml><?xml version="1.0" encoding="utf-8"?>
<p:tagLst xmlns:p="http://schemas.openxmlformats.org/presentationml/2006/main">
  <p:tag name="THINKCELLSHAPEDONOTDELETE" val="pkvERYJ0NdUqtuvqSnWdm7g"/>
</p:tagLst>
</file>

<file path=ppt/tags/tag1971.xml><?xml version="1.0" encoding="utf-8"?>
<p:tagLst xmlns:p="http://schemas.openxmlformats.org/presentationml/2006/main">
  <p:tag name="THINKCELLSHAPEDONOTDELETE" val="pDjpvT33Y3Em8aoR88NkkqA"/>
</p:tagLst>
</file>

<file path=ppt/tags/tag1972.xml><?xml version="1.0" encoding="utf-8"?>
<p:tagLst xmlns:p="http://schemas.openxmlformats.org/presentationml/2006/main">
  <p:tag name="THINKCELLSHAPEDONOTDELETE" val="pyWtY3hIVWEK9yiNftrTaLw"/>
</p:tagLst>
</file>

<file path=ppt/tags/tag1973.xml><?xml version="1.0" encoding="utf-8"?>
<p:tagLst xmlns:p="http://schemas.openxmlformats.org/presentationml/2006/main">
  <p:tag name="THINKCELLSHAPEDONOTDELETE" val="p61449Gj4pkKKgklk44VGGg"/>
</p:tagLst>
</file>

<file path=ppt/tags/tag1974.xml><?xml version="1.0" encoding="utf-8"?>
<p:tagLst xmlns:p="http://schemas.openxmlformats.org/presentationml/2006/main">
  <p:tag name="THINKCELLSHAPEDONOTDELETE" val="pwAYmjn1UbUuLZCYw.3irhg"/>
</p:tagLst>
</file>

<file path=ppt/tags/tag1975.xml><?xml version="1.0" encoding="utf-8"?>
<p:tagLst xmlns:p="http://schemas.openxmlformats.org/presentationml/2006/main">
  <p:tag name="THINKCELLSHAPEDONOTDELETE" val="pCLQzKrkM60._ZvFXC5Puvw"/>
</p:tagLst>
</file>

<file path=ppt/tags/tag1976.xml><?xml version="1.0" encoding="utf-8"?>
<p:tagLst xmlns:p="http://schemas.openxmlformats.org/presentationml/2006/main">
  <p:tag name="THINKCELLSHAPEDONOTDELETE" val="phjwEA_uq2Eqz1imnDv4f4Q"/>
</p:tagLst>
</file>

<file path=ppt/tags/tag1977.xml><?xml version="1.0" encoding="utf-8"?>
<p:tagLst xmlns:p="http://schemas.openxmlformats.org/presentationml/2006/main">
  <p:tag name="THINKCELLSHAPEDONOTDELETE" val="pDdGnf3uJhEWQtQ36R3_mmg"/>
</p:tagLst>
</file>

<file path=ppt/tags/tag1978.xml><?xml version="1.0" encoding="utf-8"?>
<p:tagLst xmlns:p="http://schemas.openxmlformats.org/presentationml/2006/main">
  <p:tag name="THINKCELLSHAPEDONOTDELETE" val="po1TEBozzvE2iFK54FG4C6g"/>
</p:tagLst>
</file>

<file path=ppt/tags/tag1979.xml><?xml version="1.0" encoding="utf-8"?>
<p:tagLst xmlns:p="http://schemas.openxmlformats.org/presentationml/2006/main">
  <p:tag name="THINKCELLSHAPEDONOTDELETE" val="pb8S5rrq8RkKmWEw7fDOZOg"/>
</p:tagLst>
</file>

<file path=ppt/tags/tag1980.xml><?xml version="1.0" encoding="utf-8"?>
<p:tagLst xmlns:p="http://schemas.openxmlformats.org/presentationml/2006/main">
  <p:tag name="THINKCELLSHAPEDONOTDELETE" val="ppbyayomVa0G7aM4NgB_7Ig"/>
</p:tagLst>
</file>

<file path=ppt/tags/tag1981.xml><?xml version="1.0" encoding="utf-8"?>
<p:tagLst xmlns:p="http://schemas.openxmlformats.org/presentationml/2006/main">
  <p:tag name="THINKCELLSHAPEDONOTDELETE" val="ppbyayomVa0G7aM4NgB_7Ig"/>
</p:tagLst>
</file>

<file path=ppt/tags/tag1982.xml><?xml version="1.0" encoding="utf-8"?>
<p:tagLst xmlns:p="http://schemas.openxmlformats.org/presentationml/2006/main">
  <p:tag name="THINKCELLSHAPEDONOTDELETE" val="psd5yROS.7USvvgCL6N5Kag"/>
</p:tagLst>
</file>

<file path=ppt/tags/tag1983.xml><?xml version="1.0" encoding="utf-8"?>
<p:tagLst xmlns:p="http://schemas.openxmlformats.org/presentationml/2006/main">
  <p:tag name="THINKCELLSHAPEDONOTDELETE" val="pI2s44v6HE0eOxvS5_LFpdw"/>
</p:tagLst>
</file>

<file path=ppt/tags/tag1984.xml><?xml version="1.0" encoding="utf-8"?>
<p:tagLst xmlns:p="http://schemas.openxmlformats.org/presentationml/2006/main">
  <p:tag name="THINKCELLSHAPEDONOTDELETE" val="pMdb2HmgkmkGqhMIe3fqZFw"/>
</p:tagLst>
</file>

<file path=ppt/tags/tag1985.xml><?xml version="1.0" encoding="utf-8"?>
<p:tagLst xmlns:p="http://schemas.openxmlformats.org/presentationml/2006/main">
  <p:tag name="THINKCELLSHAPEDONOTDELETE" val="p4i8.yM6.yUO6r1cHKElL7Q"/>
</p:tagLst>
</file>

<file path=ppt/tags/tag1986.xml><?xml version="1.0" encoding="utf-8"?>
<p:tagLst xmlns:p="http://schemas.openxmlformats.org/presentationml/2006/main">
  <p:tag name="THINKCELLSHAPEDONOTDELETE" val="pr7S.VgKoCkq4IKx2WytrWQ"/>
</p:tagLst>
</file>

<file path=ppt/tags/tag1987.xml><?xml version="1.0" encoding="utf-8"?>
<p:tagLst xmlns:p="http://schemas.openxmlformats.org/presentationml/2006/main">
  <p:tag name="THINKCELLSHAPEDONOTDELETE" val="pXTEw0yWIhEavxNUV8CNogA"/>
</p:tagLst>
</file>

<file path=ppt/tags/tag1988.xml><?xml version="1.0" encoding="utf-8"?>
<p:tagLst xmlns:p="http://schemas.openxmlformats.org/presentationml/2006/main">
  <p:tag name="THINKCELLSHAPEDONOTDELETE" val="pVGkCscVlHECiSs4qwcmgTg"/>
</p:tagLst>
</file>

<file path=ppt/tags/tag1989.xml><?xml version="1.0" encoding="utf-8"?>
<p:tagLst xmlns:p="http://schemas.openxmlformats.org/presentationml/2006/main">
  <p:tag name="RESIZE" val="Yes"/>
  <p:tag name="THINKCELLSHAPEDONOTDELETE" val="pCKHHCekZ_0uIVec1A7c6uw"/>
</p:tagLst>
</file>

<file path=ppt/tags/tag1990.xml><?xml version="1.0" encoding="utf-8"?>
<p:tagLst xmlns:p="http://schemas.openxmlformats.org/presentationml/2006/main">
  <p:tag name="THINKCELLSHAPEDONOTDELETE" val="pPnZ8I3PJgE6YiYn8rz_fgw"/>
</p:tagLst>
</file>

<file path=ppt/tags/tag1991.xml><?xml version="1.0" encoding="utf-8"?>
<p:tagLst xmlns:p="http://schemas.openxmlformats.org/presentationml/2006/main">
  <p:tag name="THINKCELLSHAPEDONOTDELETE" val="pDV4oV39B60O9OrucGucwqw"/>
</p:tagLst>
</file>

<file path=ppt/tags/tag1992.xml><?xml version="1.0" encoding="utf-8"?>
<p:tagLst xmlns:p="http://schemas.openxmlformats.org/presentationml/2006/main">
  <p:tag name="THINKCELLSHAPEDONOTDELETE" val="thinkcellActiveDocDoNotDelete"/>
</p:tagLst>
</file>

<file path=ppt/tags/tag1993.xml><?xml version="1.0" encoding="utf-8"?>
<p:tagLst xmlns:p="http://schemas.openxmlformats.org/presentationml/2006/main">
  <p:tag name="THINKCELLSHAPEDONOTDELETE" val="pCgXBkQDrMkKwW0zJC.PXWw"/>
</p:tagLst>
</file>

<file path=ppt/tags/tag1994.xml><?xml version="1.0" encoding="utf-8"?>
<p:tagLst xmlns:p="http://schemas.openxmlformats.org/presentationml/2006/main">
  <p:tag name="THINKCELLSHAPEDONOTDELETE" val="pShvGO.P8a0essDN0MJT6tg"/>
</p:tagLst>
</file>

<file path=ppt/tags/tag1995.xml><?xml version="1.0" encoding="utf-8"?>
<p:tagLst xmlns:p="http://schemas.openxmlformats.org/presentationml/2006/main">
  <p:tag name="THINKCELLSHAPEDONOTDELETE" val="pKJGsBVLGAky60knTR0MgUA"/>
</p:tagLst>
</file>

<file path=ppt/tags/tag1996.xml><?xml version="1.0" encoding="utf-8"?>
<p:tagLst xmlns:p="http://schemas.openxmlformats.org/presentationml/2006/main">
  <p:tag name="THINKCELLSHAPEDONOTDELETE" val="punnB51nXWUKZ.0uuiIKF4Q"/>
</p:tagLst>
</file>

<file path=ppt/tags/tag1997.xml><?xml version="1.0" encoding="utf-8"?>
<p:tagLst xmlns:p="http://schemas.openxmlformats.org/presentationml/2006/main">
  <p:tag name="THINKCELLSHAPEDONOTDELETE" val="pBu20v.FwOkeJ4c5cAzavoQ"/>
</p:tagLst>
</file>

<file path=ppt/tags/tag1998.xml><?xml version="1.0" encoding="utf-8"?>
<p:tagLst xmlns:p="http://schemas.openxmlformats.org/presentationml/2006/main">
  <p:tag name="THINKCELLSHAPEDONOTDELETE" val="p1nn_V1grXECffyfmF31wCw"/>
</p:tagLst>
</file>

<file path=ppt/tags/tag1999.xml><?xml version="1.0" encoding="utf-8"?>
<p:tagLst xmlns:p="http://schemas.openxmlformats.org/presentationml/2006/main">
  <p:tag name="THINKCELLSHAPEDONOTDELETE" val="pvsNWVhBtMUmugJ2u83ew.w"/>
</p:tagLst>
</file>

<file path=ppt/tags/tag2000.xml><?xml version="1.0" encoding="utf-8"?>
<p:tagLst xmlns:p="http://schemas.openxmlformats.org/presentationml/2006/main">
  <p:tag name="THINKCELLSHAPEDONOTDELETE" val="pJewjSidNBE6gln53cNRcGw"/>
</p:tagLst>
</file>

<file path=ppt/tags/tag2001.xml><?xml version="1.0" encoding="utf-8"?>
<p:tagLst xmlns:p="http://schemas.openxmlformats.org/presentationml/2006/main">
  <p:tag name="THINKCELLSHAPEDONOTDELETE" val="pBhMj9BdlbUWlBm781a8VEw"/>
</p:tagLst>
</file>

<file path=ppt/tags/tag2002.xml><?xml version="1.0" encoding="utf-8"?>
<p:tagLst xmlns:p="http://schemas.openxmlformats.org/presentationml/2006/main">
  <p:tag name="THINKCELLSHAPEDONOTDELETE" val="pv.C8YcshdUaYvfgepVAIgA"/>
</p:tagLst>
</file>

<file path=ppt/tags/tag2003.xml><?xml version="1.0" encoding="utf-8"?>
<p:tagLst xmlns:p="http://schemas.openxmlformats.org/presentationml/2006/main">
  <p:tag name="THINKCELLSHAPEDONOTDELETE" val="pO1TzL.TvtEGhaOxoEOLtbA"/>
</p:tagLst>
</file>

<file path=ppt/tags/tag2004.xml><?xml version="1.0" encoding="utf-8"?>
<p:tagLst xmlns:p="http://schemas.openxmlformats.org/presentationml/2006/main">
  <p:tag name="THINKCELLSHAPEDONOTDELETE" val="prrl2LEFkJUyhAgcxkFqcgg"/>
</p:tagLst>
</file>

<file path=ppt/tags/tag2005.xml><?xml version="1.0" encoding="utf-8"?>
<p:tagLst xmlns:p="http://schemas.openxmlformats.org/presentationml/2006/main">
  <p:tag name="THINKCELLSHAPEDONOTDELETE" val="pUHnBaK27zU61cWjrCuNQng"/>
</p:tagLst>
</file>

<file path=ppt/tags/tag2006.xml><?xml version="1.0" encoding="utf-8"?>
<p:tagLst xmlns:p="http://schemas.openxmlformats.org/presentationml/2006/main">
  <p:tag name="THINKCELLSHAPEDONOTDELETE" val="pOV63mVRYOEWKVWxCp45jrQ"/>
</p:tagLst>
</file>

<file path=ppt/tags/tag2007.xml><?xml version="1.0" encoding="utf-8"?>
<p:tagLst xmlns:p="http://schemas.openxmlformats.org/presentationml/2006/main">
  <p:tag name="THINKCELLSHAPEDONOTDELETE" val="paHf6u_8GZkmAz_yrWN7YAw"/>
</p:tagLst>
</file>

<file path=ppt/tags/tag2008.xml><?xml version="1.0" encoding="utf-8"?>
<p:tagLst xmlns:p="http://schemas.openxmlformats.org/presentationml/2006/main">
  <p:tag name="THINKCELLSHAPEDONOTDELETE" val="pq6a1_z1v7EOoMk_ur7FQcA"/>
</p:tagLst>
</file>

<file path=ppt/tags/tag2009.xml><?xml version="1.0" encoding="utf-8"?>
<p:tagLst xmlns:p="http://schemas.openxmlformats.org/presentationml/2006/main">
  <p:tag name="THINKCELLSHAPEDONOTDELETE" val="p3rhI0RajsE6PoqIWjJ3GvQ"/>
</p:tagLst>
</file>

<file path=ppt/tags/tag2010.xml><?xml version="1.0" encoding="utf-8"?>
<p:tagLst xmlns:p="http://schemas.openxmlformats.org/presentationml/2006/main">
  <p:tag name="THINKCELLSHAPEDONOTDELETE" val="pu9JXADIjY0SZj4ht6c.5Og"/>
</p:tagLst>
</file>

<file path=ppt/tags/tag2011.xml><?xml version="1.0" encoding="utf-8"?>
<p:tagLst xmlns:p="http://schemas.openxmlformats.org/presentationml/2006/main">
  <p:tag name="THINKCELLSHAPEDONOTDELETE" val="pR_bNm0gB4UWyOpQCEHsQFA"/>
</p:tagLst>
</file>

<file path=ppt/tags/tag2012.xml><?xml version="1.0" encoding="utf-8"?>
<p:tagLst xmlns:p="http://schemas.openxmlformats.org/presentationml/2006/main">
  <p:tag name="THINKCELLSHAPEDONOTDELETE" val="pgnD4g0XW.Umd45CtcJNY8w"/>
</p:tagLst>
</file>

<file path=ppt/tags/tag2013.xml><?xml version="1.0" encoding="utf-8"?>
<p:tagLst xmlns:p="http://schemas.openxmlformats.org/presentationml/2006/main">
  <p:tag name="THINKCELLSHAPEDONOTDELETE" val="plAflz4xkrkisyDhHZrXinQ"/>
</p:tagLst>
</file>

<file path=ppt/tags/tag2014.xml><?xml version="1.0" encoding="utf-8"?>
<p:tagLst xmlns:p="http://schemas.openxmlformats.org/presentationml/2006/main">
  <p:tag name="THINKCELLSHAPEDONOTDELETE" val="plEtVwbcV7k2RzDuI08aX.Q"/>
</p:tagLst>
</file>

<file path=ppt/tags/tag2015.xml><?xml version="1.0" encoding="utf-8"?>
<p:tagLst xmlns:p="http://schemas.openxmlformats.org/presentationml/2006/main">
  <p:tag name="THINKCELLSHAPEDONOTDELETE" val="p6VpbbFAWAUCe8fJQMpJyuQ"/>
</p:tagLst>
</file>

<file path=ppt/tags/tag2016.xml><?xml version="1.0" encoding="utf-8"?>
<p:tagLst xmlns:p="http://schemas.openxmlformats.org/presentationml/2006/main">
  <p:tag name="THINKCELLSHAPEDONOTDELETE" val="pwzi70dJsD0Ohf4v_67iLNw"/>
</p:tagLst>
</file>

<file path=ppt/tags/tag2017.xml><?xml version="1.0" encoding="utf-8"?>
<p:tagLst xmlns:p="http://schemas.openxmlformats.org/presentationml/2006/main">
  <p:tag name="THINKCELLSHAPEDONOTDELETE" val="pQYEWtyHuOEaYMSEL1nz6sg"/>
</p:tagLst>
</file>

<file path=ppt/tags/tag2018.xml><?xml version="1.0" encoding="utf-8"?>
<p:tagLst xmlns:p="http://schemas.openxmlformats.org/presentationml/2006/main">
  <p:tag name="THINKCELLSHAPEDONOTDELETE" val="pakI0wXXU9EOAS_rC3ebNAw"/>
</p:tagLst>
</file>

<file path=ppt/tags/tag2019.xml><?xml version="1.0" encoding="utf-8"?>
<p:tagLst xmlns:p="http://schemas.openxmlformats.org/presentationml/2006/main">
  <p:tag name="THINKCELLSHAPEDONOTDELETE" val="puRkcNU1AgUSBPwCzF7E9WQ"/>
</p:tagLst>
</file>

<file path=ppt/tags/tag2020.xml><?xml version="1.0" encoding="utf-8"?>
<p:tagLst xmlns:p="http://schemas.openxmlformats.org/presentationml/2006/main">
  <p:tag name="THINKCELLSHAPEDONOTDELETE" val="p_2AXsFctnkeyI8F4eQy3lA"/>
</p:tagLst>
</file>

<file path=ppt/tags/tag2021.xml><?xml version="1.0" encoding="utf-8"?>
<p:tagLst xmlns:p="http://schemas.openxmlformats.org/presentationml/2006/main">
  <p:tag name="THINKCELLSHAPEDONOTDELETE" val="p5cUL4gSYTkSJ_Q.1SnYYNw"/>
</p:tagLst>
</file>

<file path=ppt/tags/tag2022.xml><?xml version="1.0" encoding="utf-8"?>
<p:tagLst xmlns:p="http://schemas.openxmlformats.org/presentationml/2006/main">
  <p:tag name="THINKCELLSHAPEDONOTDELETE" val="pwScyb7FKD0WeJadjWGmhow"/>
</p:tagLst>
</file>

<file path=ppt/tags/tag2023.xml><?xml version="1.0" encoding="utf-8"?>
<p:tagLst xmlns:p="http://schemas.openxmlformats.org/presentationml/2006/main">
  <p:tag name="THINKCELLSHAPEDONOTDELETE" val="pnubHG5VbjUeDi0AfmGI9DQ"/>
</p:tagLst>
</file>

<file path=ppt/tags/tag2024.xml><?xml version="1.0" encoding="utf-8"?>
<p:tagLst xmlns:p="http://schemas.openxmlformats.org/presentationml/2006/main">
  <p:tag name="THINKCELLSHAPEDONOTDELETE" val="pa1792ZXa50SknQjbTMDg8A"/>
</p:tagLst>
</file>

<file path=ppt/tags/tag2025.xml><?xml version="1.0" encoding="utf-8"?>
<p:tagLst xmlns:p="http://schemas.openxmlformats.org/presentationml/2006/main">
  <p:tag name="THINKCELLSHAPEDONOTDELETE" val="ptJyAAtHW60.x20vYbelMaQ"/>
</p:tagLst>
</file>

<file path=ppt/tags/tag2026.xml><?xml version="1.0" encoding="utf-8"?>
<p:tagLst xmlns:p="http://schemas.openxmlformats.org/presentationml/2006/main">
  <p:tag name="THINKCELLSHAPEDONOTDELETE" val="pw35fPR4o8UGiNxHEVpYd_w"/>
</p:tagLst>
</file>

<file path=ppt/tags/tag2027.xml><?xml version="1.0" encoding="utf-8"?>
<p:tagLst xmlns:p="http://schemas.openxmlformats.org/presentationml/2006/main">
  <p:tag name="THINKCELLSHAPEDONOTDELETE" val="ppF5jRxdFb06FAlNy2Yn8pQ"/>
</p:tagLst>
</file>

<file path=ppt/tags/tag2028.xml><?xml version="1.0" encoding="utf-8"?>
<p:tagLst xmlns:p="http://schemas.openxmlformats.org/presentationml/2006/main">
  <p:tag name="THINKCELLSHAPEDONOTDELETE" val="peicLoDOm3ku1ARLrntpbfw"/>
</p:tagLst>
</file>

<file path=ppt/tags/tag2029.xml><?xml version="1.0" encoding="utf-8"?>
<p:tagLst xmlns:p="http://schemas.openxmlformats.org/presentationml/2006/main">
  <p:tag name="THINKCELLSHAPEDONOTDELETE" val="pK9NneyOtRUmf._WixsB5PA"/>
</p:tagLst>
</file>

<file path=ppt/tags/tag2030.xml><?xml version="1.0" encoding="utf-8"?>
<p:tagLst xmlns:p="http://schemas.openxmlformats.org/presentationml/2006/main">
  <p:tag name="THINKCELLSHAPEDONOTDELETE" val="p.m0JY1RHOECq3uwQuvhL5A"/>
</p:tagLst>
</file>

<file path=ppt/tags/tag2031.xml><?xml version="1.0" encoding="utf-8"?>
<p:tagLst xmlns:p="http://schemas.openxmlformats.org/presentationml/2006/main">
  <p:tag name="THINKCELLSHAPEDONOTDELETE" val="pKtplzk8oCU24W86m54c7BQ"/>
</p:tagLst>
</file>

<file path=ppt/tags/tag2032.xml><?xml version="1.0" encoding="utf-8"?>
<p:tagLst xmlns:p="http://schemas.openxmlformats.org/presentationml/2006/main">
  <p:tag name="THINKCELLSHAPEDONOTDELETE" val="pdPx_z.qB.Eaa.kZi6t516A"/>
</p:tagLst>
</file>

<file path=ppt/tags/tag2033.xml><?xml version="1.0" encoding="utf-8"?>
<p:tagLst xmlns:p="http://schemas.openxmlformats.org/presentationml/2006/main">
  <p:tag name="THINKCELLSHAPEDONOTDELETE" val="pizIUyk4wa0KvNu9FOC1csw"/>
</p:tagLst>
</file>

<file path=ppt/tags/tag2034.xml><?xml version="1.0" encoding="utf-8"?>
<p:tagLst xmlns:p="http://schemas.openxmlformats.org/presentationml/2006/main">
  <p:tag name="THINKCELLSHAPEDONOTDELETE" val="peTP4.ajem0.5n3El66NtDA"/>
</p:tagLst>
</file>

<file path=ppt/tags/tag2035.xml><?xml version="1.0" encoding="utf-8"?>
<p:tagLst xmlns:p="http://schemas.openxmlformats.org/presentationml/2006/main">
  <p:tag name="THINKCELLSHAPEDONOTDELETE" val="pLCpnonZMmUKIM0TmNP3rdg"/>
</p:tagLst>
</file>

<file path=ppt/tags/tag2036.xml><?xml version="1.0" encoding="utf-8"?>
<p:tagLst xmlns:p="http://schemas.openxmlformats.org/presentationml/2006/main">
  <p:tag name="THINKCELLSHAPEDONOTDELETE" val="pedwMqpVwsEuNCKQfhI_3Pw"/>
</p:tagLst>
</file>

<file path=ppt/tags/tag2037.xml><?xml version="1.0" encoding="utf-8"?>
<p:tagLst xmlns:p="http://schemas.openxmlformats.org/presentationml/2006/main">
  <p:tag name="THINKCELLSHAPEDONOTDELETE" val="pYhYOuakuEkWJV.RE4z5F1g"/>
</p:tagLst>
</file>

<file path=ppt/tags/tag2038.xml><?xml version="1.0" encoding="utf-8"?>
<p:tagLst xmlns:p="http://schemas.openxmlformats.org/presentationml/2006/main">
  <p:tag name="THINKCELLSHAPEDONOTDELETE" val="pEa8yT2MxCUuiMKKNFem3_w"/>
</p:tagLst>
</file>

<file path=ppt/tags/tag2039.xml><?xml version="1.0" encoding="utf-8"?>
<p:tagLst xmlns:p="http://schemas.openxmlformats.org/presentationml/2006/main">
  <p:tag name="THINKCELLSHAPEDONOTDELETE" val="pLHNY.3BM.UuShY21f35fJQ"/>
</p:tagLst>
</file>

<file path=ppt/tags/tag2040.xml><?xml version="1.0" encoding="utf-8"?>
<p:tagLst xmlns:p="http://schemas.openxmlformats.org/presentationml/2006/main">
  <p:tag name="THINKCELLSHAPEDONOTDELETE" val="p3i_kKZsMl0C3FHcFdW53Ww"/>
</p:tagLst>
</file>

<file path=ppt/tags/tag2041.xml><?xml version="1.0" encoding="utf-8"?>
<p:tagLst xmlns:p="http://schemas.openxmlformats.org/presentationml/2006/main">
  <p:tag name="THINKCELLSHAPEDONOTDELETE" val="pnloKMqUi.02YSR.3T2v0ag"/>
</p:tagLst>
</file>

<file path=ppt/tags/tag2042.xml><?xml version="1.0" encoding="utf-8"?>
<p:tagLst xmlns:p="http://schemas.openxmlformats.org/presentationml/2006/main">
  <p:tag name="THINKCELLSHAPEDONOTDELETE" val="p3pWWoXknKEqsCJQYchZbMw"/>
</p:tagLst>
</file>

<file path=ppt/tags/tag2043.xml><?xml version="1.0" encoding="utf-8"?>
<p:tagLst xmlns:p="http://schemas.openxmlformats.org/presentationml/2006/main">
  <p:tag name="THINKCELLSHAPEDONOTDELETE" val="pQMr6AyExRkWWWYKGNQ516A"/>
</p:tagLst>
</file>

<file path=ppt/tags/tag2044.xml><?xml version="1.0" encoding="utf-8"?>
<p:tagLst xmlns:p="http://schemas.openxmlformats.org/presentationml/2006/main">
  <p:tag name="THINKCELLSHAPEDONOTDELETE" val="pjPZnZrLgdUuAS0ws68hTLQ"/>
</p:tagLst>
</file>

<file path=ppt/tags/tag2045.xml><?xml version="1.0" encoding="utf-8"?>
<p:tagLst xmlns:p="http://schemas.openxmlformats.org/presentationml/2006/main">
  <p:tag name="THINKCELLSHAPEDONOTDELETE" val="p0sPPN6PzDUit9S3O50iHgA"/>
</p:tagLst>
</file>

<file path=ppt/tags/tag2046.xml><?xml version="1.0" encoding="utf-8"?>
<p:tagLst xmlns:p="http://schemas.openxmlformats.org/presentationml/2006/main">
  <p:tag name="THINKCELLSHAPEDONOTDELETE" val="pzYv9K4ThrkKVRiETLwjm7g"/>
</p:tagLst>
</file>

<file path=ppt/tags/tag2047.xml><?xml version="1.0" encoding="utf-8"?>
<p:tagLst xmlns:p="http://schemas.openxmlformats.org/presentationml/2006/main">
  <p:tag name="THINKCELLSHAPEDONOTDELETE" val="p3.fZcHJBckumQEVTrR.ibw"/>
</p:tagLst>
</file>

<file path=ppt/tags/tag2048.xml><?xml version="1.0" encoding="utf-8"?>
<p:tagLst xmlns:p="http://schemas.openxmlformats.org/presentationml/2006/main">
  <p:tag name="THINKCELLSHAPEDONOTDELETE" val="pnJz7uRG4hUiaw0zD7PrbVQ"/>
</p:tagLst>
</file>

<file path=ppt/tags/tag2049.xml><?xml version="1.0" encoding="utf-8"?>
<p:tagLst xmlns:p="http://schemas.openxmlformats.org/presentationml/2006/main">
  <p:tag name="THINKCELLSHAPEDONOTDELETE" val="p1pDUdzxgjkCHRJIsCPrEfw"/>
</p:tagLst>
</file>

<file path=ppt/tags/tag2050.xml><?xml version="1.0" encoding="utf-8"?>
<p:tagLst xmlns:p="http://schemas.openxmlformats.org/presentationml/2006/main">
  <p:tag name="THINKCELLSHAPEDONOTDELETE" val="p1q7bD.4REUS7NGZbX6_PRA"/>
</p:tagLst>
</file>

<file path=ppt/tags/tag2051.xml><?xml version="1.0" encoding="utf-8"?>
<p:tagLst xmlns:p="http://schemas.openxmlformats.org/presentationml/2006/main">
  <p:tag name="THINKCELLSHAPEDONOTDELETE" val="pA5G1oyRTBkqFvhEj_c1NZg"/>
</p:tagLst>
</file>

<file path=ppt/tags/tag2052.xml><?xml version="1.0" encoding="utf-8"?>
<p:tagLst xmlns:p="http://schemas.openxmlformats.org/presentationml/2006/main">
  <p:tag name="THINKCELLSHAPEDONOTDELETE" val="pKUP9rbjpoUOvl1crn0eo_w"/>
</p:tagLst>
</file>

<file path=ppt/tags/tag2053.xml><?xml version="1.0" encoding="utf-8"?>
<p:tagLst xmlns:p="http://schemas.openxmlformats.org/presentationml/2006/main">
  <p:tag name="THINKCELLSHAPEDONOTDELETE" val="pw1LWUI3x.kuN_PSiKFDxYw"/>
</p:tagLst>
</file>

<file path=ppt/tags/tag2054.xml><?xml version="1.0" encoding="utf-8"?>
<p:tagLst xmlns:p="http://schemas.openxmlformats.org/presentationml/2006/main">
  <p:tag name="THINKCELLSHAPEDONOTDELETE" val="pCKSUvxNY40GzaU52F_noKg"/>
</p:tagLst>
</file>

<file path=ppt/tags/tag2055.xml><?xml version="1.0" encoding="utf-8"?>
<p:tagLst xmlns:p="http://schemas.openxmlformats.org/presentationml/2006/main">
  <p:tag name="THINKCELLSHAPEDONOTDELETE" val="pa9c.GUx2LkmaSvblQMzKIw"/>
</p:tagLst>
</file>

<file path=ppt/tags/tag2056.xml><?xml version="1.0" encoding="utf-8"?>
<p:tagLst xmlns:p="http://schemas.openxmlformats.org/presentationml/2006/main">
  <p:tag name="THINKCELLSHAPEDONOTDELETE" val="p27SdfGAhHUKl684y_SFMTA"/>
</p:tagLst>
</file>

<file path=ppt/tags/tag2057.xml><?xml version="1.0" encoding="utf-8"?>
<p:tagLst xmlns:p="http://schemas.openxmlformats.org/presentationml/2006/main">
  <p:tag name="THINKCELLSHAPEDONOTDELETE" val="pYg3opdE2OU6xyO4_z7M4Ng"/>
</p:tagLst>
</file>

<file path=ppt/tags/tag2058.xml><?xml version="1.0" encoding="utf-8"?>
<p:tagLst xmlns:p="http://schemas.openxmlformats.org/presentationml/2006/main">
  <p:tag name="THINKCELLSHAPEDONOTDELETE" val="pmdazXuhVIkagrI3B2WjFKg"/>
</p:tagLst>
</file>

<file path=ppt/tags/tag2059.xml><?xml version="1.0" encoding="utf-8"?>
<p:tagLst xmlns:p="http://schemas.openxmlformats.org/presentationml/2006/main">
  <p:tag name="THINKCELLSHAPEDONOTDELETE" val="psWRserNveU6BvFvzgMSM5A"/>
</p:tagLst>
</file>

<file path=ppt/tags/tag2060.xml><?xml version="1.0" encoding="utf-8"?>
<p:tagLst xmlns:p="http://schemas.openxmlformats.org/presentationml/2006/main">
  <p:tag name="THINKCELLSHAPEDONOTDELETE" val="p7iMbFhB8LUmGrPMGRBbxjQ"/>
</p:tagLst>
</file>

<file path=ppt/tags/tag2061.xml><?xml version="1.0" encoding="utf-8"?>
<p:tagLst xmlns:p="http://schemas.openxmlformats.org/presentationml/2006/main">
  <p:tag name="THINKCELLSHAPEDONOTDELETE" val="pxAMfQroLKUCMhdY5Ip7LhA"/>
</p:tagLst>
</file>

<file path=ppt/tags/tag2062.xml><?xml version="1.0" encoding="utf-8"?>
<p:tagLst xmlns:p="http://schemas.openxmlformats.org/presentationml/2006/main">
  <p:tag name="THINKCELLSHAPEDONOTDELETE" val="pWudE4_gqkkWkotK5yzCAzw"/>
</p:tagLst>
</file>

<file path=ppt/tags/tag2063.xml><?xml version="1.0" encoding="utf-8"?>
<p:tagLst xmlns:p="http://schemas.openxmlformats.org/presentationml/2006/main">
  <p:tag name="THINKCELLSHAPEDONOTDELETE" val="pu3dAx1GeKUW7BJ0z.300yg"/>
</p:tagLst>
</file>

<file path=ppt/tags/tag2064.xml><?xml version="1.0" encoding="utf-8"?>
<p:tagLst xmlns:p="http://schemas.openxmlformats.org/presentationml/2006/main">
  <p:tag name="THINKCELLSHAPEDONOTDELETE" val="pHCY6WlhXdUiTOAC_9jJcJw"/>
</p:tagLst>
</file>

<file path=ppt/tags/tag2065.xml><?xml version="1.0" encoding="utf-8"?>
<p:tagLst xmlns:p="http://schemas.openxmlformats.org/presentationml/2006/main">
  <p:tag name="THINKCELLSHAPEDONOTDELETE" val="pRnak4ZjNEUad6fPmzcU_7g"/>
</p:tagLst>
</file>

<file path=ppt/tags/tag2066.xml><?xml version="1.0" encoding="utf-8"?>
<p:tagLst xmlns:p="http://schemas.openxmlformats.org/presentationml/2006/main">
  <p:tag name="THINKCELLSHAPEDONOTDELETE" val="picD.rWP2okWJPj3uQzHXcg"/>
</p:tagLst>
</file>

<file path=ppt/tags/tag2067.xml><?xml version="1.0" encoding="utf-8"?>
<p:tagLst xmlns:p="http://schemas.openxmlformats.org/presentationml/2006/main">
  <p:tag name="THINKCELLSHAPEDONOTDELETE" val="p1vrQZ9zBNU67eviKvP7vCA"/>
</p:tagLst>
</file>

<file path=ppt/tags/tag2068.xml><?xml version="1.0" encoding="utf-8"?>
<p:tagLst xmlns:p="http://schemas.openxmlformats.org/presentationml/2006/main">
  <p:tag name="THINKCELLSHAPEDONOTDELETE" val="pxhEBwfeokEqVVFMxipdx.g"/>
</p:tagLst>
</file>

<file path=ppt/tags/tag2069.xml><?xml version="1.0" encoding="utf-8"?>
<p:tagLst xmlns:p="http://schemas.openxmlformats.org/presentationml/2006/main">
  <p:tag name="THINKCELLSHAPEDONOTDELETE" val="pRngTzcEcbUeepk_h0zu8Sg"/>
</p:tagLst>
</file>

<file path=ppt/tags/tag2070.xml><?xml version="1.0" encoding="utf-8"?>
<p:tagLst xmlns:p="http://schemas.openxmlformats.org/presentationml/2006/main">
  <p:tag name="THINKCELLSHAPEDONOTDELETE" val="pbCu.X3D5UkSu710MIuNMNA"/>
</p:tagLst>
</file>

<file path=ppt/tags/tag2071.xml><?xml version="1.0" encoding="utf-8"?>
<p:tagLst xmlns:p="http://schemas.openxmlformats.org/presentationml/2006/main">
  <p:tag name="THINKCELLSHAPEDONOTDELETE" val="p4Wy8V7fJQ0.h82mQginL1A"/>
</p:tagLst>
</file>

<file path=ppt/tags/tag2072.xml><?xml version="1.0" encoding="utf-8"?>
<p:tagLst xmlns:p="http://schemas.openxmlformats.org/presentationml/2006/main">
  <p:tag name="THINKCELLSHAPEDONOTDELETE" val="pxicPqpGAxkWdmQXVtGBCsQ"/>
</p:tagLst>
</file>

<file path=ppt/tags/tag2073.xml><?xml version="1.0" encoding="utf-8"?>
<p:tagLst xmlns:p="http://schemas.openxmlformats.org/presentationml/2006/main">
  <p:tag name="THINKCELLSHAPEDONOTDELETE" val="pq42NINOzpECcQl6kHaDDMg"/>
</p:tagLst>
</file>

<file path=ppt/tags/tag2074.xml><?xml version="1.0" encoding="utf-8"?>
<p:tagLst xmlns:p="http://schemas.openxmlformats.org/presentationml/2006/main">
  <p:tag name="THINKCELLSHAPEDONOTDELETE" val="p4XoXrrafL02eh9irk0w7Ow"/>
</p:tagLst>
</file>

<file path=ppt/tags/tag2075.xml><?xml version="1.0" encoding="utf-8"?>
<p:tagLst xmlns:p="http://schemas.openxmlformats.org/presentationml/2006/main">
  <p:tag name="THINKCELLSHAPEDONOTDELETE" val="p0yEINeL61EaaBopiQR28yw"/>
</p:tagLst>
</file>

<file path=ppt/tags/tag2076.xml><?xml version="1.0" encoding="utf-8"?>
<p:tagLst xmlns:p="http://schemas.openxmlformats.org/presentationml/2006/main">
  <p:tag name="THINKCELLSHAPEDONOTDELETE" val="p8UGJragnV0CEflBduE7qfg"/>
</p:tagLst>
</file>

<file path=ppt/tags/tag2077.xml><?xml version="1.0" encoding="utf-8"?>
<p:tagLst xmlns:p="http://schemas.openxmlformats.org/presentationml/2006/main">
  <p:tag name="THINKCELLSHAPEDONOTDELETE" val="pwrrUXz.19Ea7d2WkMYxiJw"/>
</p:tagLst>
</file>

<file path=ppt/tags/tag2078.xml><?xml version="1.0" encoding="utf-8"?>
<p:tagLst xmlns:p="http://schemas.openxmlformats.org/presentationml/2006/main">
  <p:tag name="THINKCELLSHAPEDONOTDELETE" val="pf_V10k.WzEKK8_8wNmDfew"/>
</p:tagLst>
</file>

<file path=ppt/tags/tag2079.xml><?xml version="1.0" encoding="utf-8"?>
<p:tagLst xmlns:p="http://schemas.openxmlformats.org/presentationml/2006/main">
  <p:tag name="THINKCELLSHAPEDONOTDELETE" val="pcSvCcPmAFUWHQ.avhDjvtg"/>
</p:tagLst>
</file>

<file path=ppt/tags/tag2080.xml><?xml version="1.0" encoding="utf-8"?>
<p:tagLst xmlns:p="http://schemas.openxmlformats.org/presentationml/2006/main">
  <p:tag name="THINKCELLSHAPEDONOTDELETE" val="pAE_Tq7Q96U.01.CrKGmraQ"/>
</p:tagLst>
</file>

<file path=ppt/tags/tag2081.xml><?xml version="1.0" encoding="utf-8"?>
<p:tagLst xmlns:p="http://schemas.openxmlformats.org/presentationml/2006/main">
  <p:tag name="THINKCELLSHAPEDONOTDELETE" val="p9KVZ4ZcM8kWNL9FVN87Fsw"/>
</p:tagLst>
</file>

<file path=ppt/tags/tag2082.xml><?xml version="1.0" encoding="utf-8"?>
<p:tagLst xmlns:p="http://schemas.openxmlformats.org/presentationml/2006/main">
  <p:tag name="THINKCELLSHAPEDONOTDELETE" val="pa3tbr9nLdESB8lA5Cefi0Q"/>
</p:tagLst>
</file>

<file path=ppt/tags/tag2083.xml><?xml version="1.0" encoding="utf-8"?>
<p:tagLst xmlns:p="http://schemas.openxmlformats.org/presentationml/2006/main">
  <p:tag name="THINKCELLSHAPEDONOTDELETE" val="pqqtg6Q0KtU26iG1sokrHuQ"/>
</p:tagLst>
</file>

<file path=ppt/tags/tag2084.xml><?xml version="1.0" encoding="utf-8"?>
<p:tagLst xmlns:p="http://schemas.openxmlformats.org/presentationml/2006/main">
  <p:tag name="THINKCELLSHAPEDONOTDELETE" val="pRtU6DOnuVEKyk_X95Afzfw"/>
</p:tagLst>
</file>

<file path=ppt/tags/tag2085.xml><?xml version="1.0" encoding="utf-8"?>
<p:tagLst xmlns:p="http://schemas.openxmlformats.org/presentationml/2006/main">
  <p:tag name="THINKCELLSHAPEDONOTDELETE" val="pWd.ka9eYXkmyjOjaHKilqw"/>
</p:tagLst>
</file>

<file path=ppt/tags/tag2086.xml><?xml version="1.0" encoding="utf-8"?>
<p:tagLst xmlns:p="http://schemas.openxmlformats.org/presentationml/2006/main">
  <p:tag name="THINKCELLSHAPEDONOTDELETE" val="pNbH_H843BEaceg25cDpPXQ"/>
</p:tagLst>
</file>

<file path=ppt/tags/tag2087.xml><?xml version="1.0" encoding="utf-8"?>
<p:tagLst xmlns:p="http://schemas.openxmlformats.org/presentationml/2006/main">
  <p:tag name="THINKCELLSHAPEDONOTDELETE" val="pv7Vrf097lkaLqMaQvCrQ4w"/>
</p:tagLst>
</file>

<file path=ppt/tags/tag2088.xml><?xml version="1.0" encoding="utf-8"?>
<p:tagLst xmlns:p="http://schemas.openxmlformats.org/presentationml/2006/main">
  <p:tag name="THINKCELLSHAPEDONOTDELETE" val="pFgaXuiuMqkiRoJE_nxa.cQ"/>
</p:tagLst>
</file>

<file path=ppt/tags/tag2089.xml><?xml version="1.0" encoding="utf-8"?>
<p:tagLst xmlns:p="http://schemas.openxmlformats.org/presentationml/2006/main">
  <p:tag name="THINKCELLSHAPEDONOTDELETE" val="pMdb2HmgkmkGqhMIe3fqZFw"/>
</p:tagLst>
</file>

<file path=ppt/tags/tag2090.xml><?xml version="1.0" encoding="utf-8"?>
<p:tagLst xmlns:p="http://schemas.openxmlformats.org/presentationml/2006/main">
  <p:tag name="THINKCELLSHAPEDONOTDELETE" val="pAroRAgubIE.INJWDHBbkzg"/>
</p:tagLst>
</file>

<file path=ppt/tags/tag2091.xml><?xml version="1.0" encoding="utf-8"?>
<p:tagLst xmlns:p="http://schemas.openxmlformats.org/presentationml/2006/main">
  <p:tag name="THINKCELLSHAPEDONOTDELETE" val="p0nkDpYrQhUy7aKeCopKjxg"/>
</p:tagLst>
</file>

<file path=ppt/tags/tag2092.xml><?xml version="1.0" encoding="utf-8"?>
<p:tagLst xmlns:p="http://schemas.openxmlformats.org/presentationml/2006/main">
  <p:tag name="THINKCELLSHAPEDONOTDELETE" val="pKs8Ra0NXOEG0XegZ5wLD_g"/>
</p:tagLst>
</file>

<file path=ppt/tags/tag2093.xml><?xml version="1.0" encoding="utf-8"?>
<p:tagLst xmlns:p="http://schemas.openxmlformats.org/presentationml/2006/main">
  <p:tag name="THINKCELLSHAPEDONOTDELETE" val="p9hTL.mmxuUurm6sHE8GwEw"/>
</p:tagLst>
</file>

<file path=ppt/tags/tag2094.xml><?xml version="1.0" encoding="utf-8"?>
<p:tagLst xmlns:p="http://schemas.openxmlformats.org/presentationml/2006/main">
  <p:tag name="THINKCELLSHAPEDONOTDELETE" val="pyKHCn0dkV0W2jljCj0gT0Q"/>
</p:tagLst>
</file>

<file path=ppt/tags/tag2095.xml><?xml version="1.0" encoding="utf-8"?>
<p:tagLst xmlns:p="http://schemas.openxmlformats.org/presentationml/2006/main">
  <p:tag name="THINKCELLSHAPEDONOTDELETE" val="puQOvwMbV0E.rWFG7HsPM5A"/>
</p:tagLst>
</file>

<file path=ppt/tags/tag2096.xml><?xml version="1.0" encoding="utf-8"?>
<p:tagLst xmlns:p="http://schemas.openxmlformats.org/presentationml/2006/main">
  <p:tag name="THINKCELLSHAPEDONOTDELETE" val="pFQVr55bop0KXYVIIo8a5Ng"/>
</p:tagLst>
</file>

<file path=ppt/tags/tag2097.xml><?xml version="1.0" encoding="utf-8"?>
<p:tagLst xmlns:p="http://schemas.openxmlformats.org/presentationml/2006/main">
  <p:tag name="THINKCELLSHAPEDONOTDELETE" val="p0akNP3ryuESgn_R3zvFo2Q"/>
</p:tagLst>
</file>

<file path=ppt/tags/tag2098.xml><?xml version="1.0" encoding="utf-8"?>
<p:tagLst xmlns:p="http://schemas.openxmlformats.org/presentationml/2006/main">
  <p:tag name="THINKCELLSHAPEDONOTDELETE" val="p4i8.yM6.yUO6r1cHKElL7Q"/>
</p:tagLst>
</file>

<file path=ppt/tags/tag2099.xml><?xml version="1.0" encoding="utf-8"?>
<p:tagLst xmlns:p="http://schemas.openxmlformats.org/presentationml/2006/main">
  <p:tag name="THINKCELLSHAPEDONOTDELETE" val="pr7S.VgKoCkq4IKx2WytrWQ"/>
</p:tagLst>
</file>

<file path=ppt/tags/tag2100.xml><?xml version="1.0" encoding="utf-8"?>
<p:tagLst xmlns:p="http://schemas.openxmlformats.org/presentationml/2006/main">
  <p:tag name="THINKCELLSHAPEDONOTDELETE" val="pXTEw0yWIhEavxNUV8CNogA"/>
</p:tagLst>
</file>

<file path=ppt/tags/tag2101.xml><?xml version="1.0" encoding="utf-8"?>
<p:tagLst xmlns:p="http://schemas.openxmlformats.org/presentationml/2006/main">
  <p:tag name="THINKCELLSHAPEDONOTDELETE" val="p6JnRUBnRK0ywAz4hYc3vpQ"/>
</p:tagLst>
</file>

<file path=ppt/tags/tag2102.xml><?xml version="1.0" encoding="utf-8"?>
<p:tagLst xmlns:p="http://schemas.openxmlformats.org/presentationml/2006/main">
  <p:tag name="THINKCELLSHAPEDONOTDELETE" val="pRuSRWAXxhkKFn35MrBFaqw"/>
</p:tagLst>
</file>

<file path=ppt/tags/tag2103.xml><?xml version="1.0" encoding="utf-8"?>
<p:tagLst xmlns:p="http://schemas.openxmlformats.org/presentationml/2006/main">
  <p:tag name="THINKCELLSHAPEDONOTDELETE" val="pgLIbDcspvUqCrUIuTqcK0A"/>
</p:tagLst>
</file>

<file path=ppt/tags/tag2104.xml><?xml version="1.0" encoding="utf-8"?>
<p:tagLst xmlns:p="http://schemas.openxmlformats.org/presentationml/2006/main">
  <p:tag name="THINKCELLSHAPEDONOTDELETE" val="pK7OZ0ZXKZUubGV0HYC.q4w"/>
</p:tagLst>
</file>

<file path=ppt/tags/tag2105.xml><?xml version="1.0" encoding="utf-8"?>
<p:tagLst xmlns:p="http://schemas.openxmlformats.org/presentationml/2006/main">
  <p:tag name="THINKCELLSHAPEDONOTDELETE" val="pPJtGOMfcQUqE53VftKfkUA"/>
</p:tagLst>
</file>

<file path=ppt/tags/tag2106.xml><?xml version="1.0" encoding="utf-8"?>
<p:tagLst xmlns:p="http://schemas.openxmlformats.org/presentationml/2006/main">
  <p:tag name="THINKCELLSHAPEDONOTDELETE" val="pMfi_ajDPfUyAzkou0dZPiw"/>
</p:tagLst>
</file>

<file path=ppt/tags/tag2107.xml><?xml version="1.0" encoding="utf-8"?>
<p:tagLst xmlns:p="http://schemas.openxmlformats.org/presentationml/2006/main">
  <p:tag name="THINKCELLSHAPEDONOTDELETE" val="ptY6spRE4eUy_06YGf95JrA"/>
</p:tagLst>
</file>

<file path=ppt/tags/tag2108.xml><?xml version="1.0" encoding="utf-8"?>
<p:tagLst xmlns:p="http://schemas.openxmlformats.org/presentationml/2006/main">
  <p:tag name="THINKCELLSHAPEDONOTDELETE" val="p7dDUHI3fRU._2vohypJH.w"/>
</p:tagLst>
</file>

<file path=ppt/tags/tag2109.xml><?xml version="1.0" encoding="utf-8"?>
<p:tagLst xmlns:p="http://schemas.openxmlformats.org/presentationml/2006/main">
  <p:tag name="THINKCELLSHAPEDONOTDELETE" val="pguyPfZk080ShjI02XxrF3w"/>
</p:tagLst>
</file>

<file path=ppt/tags/tag2110.xml><?xml version="1.0" encoding="utf-8"?>
<p:tagLst xmlns:p="http://schemas.openxmlformats.org/presentationml/2006/main">
  <p:tag name="THINKCELLSHAPEDONOTDELETE" val="psd5yROS.7USvvgCL6N5Kag"/>
</p:tagLst>
</file>

<file path=ppt/tags/tag2111.xml><?xml version="1.0" encoding="utf-8"?>
<p:tagLst xmlns:p="http://schemas.openxmlformats.org/presentationml/2006/main">
  <p:tag name="THINKCELLSHAPEDONOTDELETE" val="pODIYfM5KgkaqQn9muo.flQ"/>
</p:tagLst>
</file>

<file path=ppt/tags/tag2112.xml><?xml version="1.0" encoding="utf-8"?>
<p:tagLst xmlns:p="http://schemas.openxmlformats.org/presentationml/2006/main">
  <p:tag name="THINKCELLSHAPEDONOTDELETE" val="pLPHY1Tcj8EKon7YieIYJBg"/>
</p:tagLst>
</file>

<file path=ppt/tags/tag2113.xml><?xml version="1.0" encoding="utf-8"?>
<p:tagLst xmlns:p="http://schemas.openxmlformats.org/presentationml/2006/main">
  <p:tag name="THINKCELLSHAPEDONOTDELETE" val="pUpcmDWsFL0it5lzB8yqd5Q"/>
</p:tagLst>
</file>

<file path=ppt/tags/tag2114.xml><?xml version="1.0" encoding="utf-8"?>
<p:tagLst xmlns:p="http://schemas.openxmlformats.org/presentationml/2006/main">
  <p:tag name="THINKCELLSHAPEDONOTDELETE" val="pCniKaooSAkWPskGqwnNYRQ"/>
</p:tagLst>
</file>

<file path=ppt/tags/tag2115.xml><?xml version="1.0" encoding="utf-8"?>
<p:tagLst xmlns:p="http://schemas.openxmlformats.org/presentationml/2006/main">
  <p:tag name="THINKCELLSHAPEDONOTDELETE" val="prq97aByCykSCBmYGkcZVSQ"/>
</p:tagLst>
</file>

<file path=ppt/tags/tag2116.xml><?xml version="1.0" encoding="utf-8"?>
<p:tagLst xmlns:p="http://schemas.openxmlformats.org/presentationml/2006/main">
  <p:tag name="THINKCELLSHAPEDONOTDELETE" val="py4yfi2G8WEiPzCyoSxQa1g"/>
</p:tagLst>
</file>

<file path=ppt/tags/tag2117.xml><?xml version="1.0" encoding="utf-8"?>
<p:tagLst xmlns:p="http://schemas.openxmlformats.org/presentationml/2006/main">
  <p:tag name="THINKCELLSHAPEDONOTDELETE" val="pEyFTSRGMuUe_Qi1MhMCnuA"/>
</p:tagLst>
</file>

<file path=ppt/tags/tag2118.xml><?xml version="1.0" encoding="utf-8"?>
<p:tagLst xmlns:p="http://schemas.openxmlformats.org/presentationml/2006/main">
  <p:tag name="THINKCELLSHAPEDONOTDELETE" val="pAFxeIPEWRUO0ecrIgNajsg"/>
</p:tagLst>
</file>

<file path=ppt/tags/tag2119.xml><?xml version="1.0" encoding="utf-8"?>
<p:tagLst xmlns:p="http://schemas.openxmlformats.org/presentationml/2006/main">
  <p:tag name="THINKCELLSHAPEDONOTDELETE" val="pNC0oz8NIOUaHyyX4uS.EtA"/>
</p:tagLst>
</file>

<file path=ppt/tags/tag2120.xml><?xml version="1.0" encoding="utf-8"?>
<p:tagLst xmlns:p="http://schemas.openxmlformats.org/presentationml/2006/main">
  <p:tag name="THINKCELLSHAPEDONOTDELETE" val="ppMo1O0ITR0y0FEzc_WHQQw"/>
</p:tagLst>
</file>

<file path=ppt/tags/tag2121.xml><?xml version="1.0" encoding="utf-8"?>
<p:tagLst xmlns:p="http://schemas.openxmlformats.org/presentationml/2006/main">
  <p:tag name="THINKCELLSHAPEDONOTDELETE" val="pbOh_9.1D8k6sI2GF5ID.sw"/>
</p:tagLst>
</file>

<file path=ppt/tags/tag2122.xml><?xml version="1.0" encoding="utf-8"?>
<p:tagLst xmlns:p="http://schemas.openxmlformats.org/presentationml/2006/main">
  <p:tag name="THINKCELLSHAPEDONOTDELETE" val="ph_I7QqIVVUmInVJ.bnSu8Q"/>
</p:tagLst>
</file>

<file path=ppt/tags/tag2123.xml><?xml version="1.0" encoding="utf-8"?>
<p:tagLst xmlns:p="http://schemas.openxmlformats.org/presentationml/2006/main">
  <p:tag name="THINKCELLSHAPEDONOTDELETE" val="pMRPwipgWKki4EJlhjR7G3w"/>
</p:tagLst>
</file>

<file path=ppt/tags/tag2124.xml><?xml version="1.0" encoding="utf-8"?>
<p:tagLst xmlns:p="http://schemas.openxmlformats.org/presentationml/2006/main">
  <p:tag name="THINKCELLSHAPEDONOTDELETE" val="pl6iQBP_FEkyi1Ym.6i1NFw"/>
</p:tagLst>
</file>

<file path=ppt/tags/tag2125.xml><?xml version="1.0" encoding="utf-8"?>
<p:tagLst xmlns:p="http://schemas.openxmlformats.org/presentationml/2006/main">
  <p:tag name="THINKCELLSHAPEDONOTDELETE" val="p6vOmikkd_UqFOOsr4tUd4Q"/>
</p:tagLst>
</file>

<file path=ppt/tags/tag2126.xml><?xml version="1.0" encoding="utf-8"?>
<p:tagLst xmlns:p="http://schemas.openxmlformats.org/presentationml/2006/main">
  <p:tag name="THINKCELLSHAPEDONOTDELETE" val="pUE6k5O3LQ0SG_lJby7KkLA"/>
</p:tagLst>
</file>

<file path=ppt/tags/tag2127.xml><?xml version="1.0" encoding="utf-8"?>
<p:tagLst xmlns:p="http://schemas.openxmlformats.org/presentationml/2006/main">
  <p:tag name="THINKCELLSHAPEDONOTDELETE" val="pgEnj8HGZt0GqO8lza_pPJg"/>
</p:tagLst>
</file>

<file path=ppt/tags/tag2128.xml><?xml version="1.0" encoding="utf-8"?>
<p:tagLst xmlns:p="http://schemas.openxmlformats.org/presentationml/2006/main">
  <p:tag name="THINKCELLSHAPEDONOTDELETE" val="p9aQit4vStECkBPUoo6MhLw"/>
</p:tagLst>
</file>

<file path=ppt/tags/tag2129.xml><?xml version="1.0" encoding="utf-8"?>
<p:tagLst xmlns:p="http://schemas.openxmlformats.org/presentationml/2006/main">
  <p:tag name="THINKCELLSHAPEDONOTDELETE" val="pzONOxv2_NEaO3aAIFOFweA"/>
</p:tagLst>
</file>

<file path=ppt/tags/tag2130.xml><?xml version="1.0" encoding="utf-8"?>
<p:tagLst xmlns:p="http://schemas.openxmlformats.org/presentationml/2006/main">
  <p:tag name="THINKCELLSHAPEDONOTDELETE" val="pL8LBqK5J5kOkMiM.B3ySpg"/>
</p:tagLst>
</file>

<file path=ppt/tags/tag2131.xml><?xml version="1.0" encoding="utf-8"?>
<p:tagLst xmlns:p="http://schemas.openxmlformats.org/presentationml/2006/main">
  <p:tag name="THINKCELLSHAPEDONOTDELETE" val="pJEP8PAzv_EuygDRQ5hhAQQ"/>
</p:tagLst>
</file>

<file path=ppt/tags/tag2132.xml><?xml version="1.0" encoding="utf-8"?>
<p:tagLst xmlns:p="http://schemas.openxmlformats.org/presentationml/2006/main">
  <p:tag name="THINKCELLSHAPEDONOTDELETE" val="pE4ghth7kdECPRe2Yux_jag"/>
</p:tagLst>
</file>

<file path=ppt/tags/tag2133.xml><?xml version="1.0" encoding="utf-8"?>
<p:tagLst xmlns:p="http://schemas.openxmlformats.org/presentationml/2006/main">
  <p:tag name="THINKCELLSHAPEDONOTDELETE" val="pdARQHQbT1EeC6u0NRAMBAQ"/>
</p:tagLst>
</file>

<file path=ppt/tags/tag2134.xml><?xml version="1.0" encoding="utf-8"?>
<p:tagLst xmlns:p="http://schemas.openxmlformats.org/presentationml/2006/main">
  <p:tag name="THINKCELLSHAPEDONOTDELETE" val="pGrjKp4fXx0u1BwhBahar_Q"/>
</p:tagLst>
</file>

<file path=ppt/tags/tag2135.xml><?xml version="1.0" encoding="utf-8"?>
<p:tagLst xmlns:p="http://schemas.openxmlformats.org/presentationml/2006/main">
  <p:tag name="THINKCELLSHAPEDONOTDELETE" val="p1tMr1V.BH0uWFH9fEQTSGw"/>
</p:tagLst>
</file>

<file path=ppt/tags/tag2136.xml><?xml version="1.0" encoding="utf-8"?>
<p:tagLst xmlns:p="http://schemas.openxmlformats.org/presentationml/2006/main">
  <p:tag name="THINKCELLSHAPEDONOTDELETE" val="p017RFU4va0elp.aIkRi_Gg"/>
</p:tagLst>
</file>

<file path=ppt/tags/tag2137.xml><?xml version="1.0" encoding="utf-8"?>
<p:tagLst xmlns:p="http://schemas.openxmlformats.org/presentationml/2006/main">
  <p:tag name="THINKCELLSHAPEDONOTDELETE" val="pIqOVBtWPm027mqQ83baWIQ"/>
</p:tagLst>
</file>

<file path=ppt/tags/tag2138.xml><?xml version="1.0" encoding="utf-8"?>
<p:tagLst xmlns:p="http://schemas.openxmlformats.org/presentationml/2006/main">
  <p:tag name="THINKCELLSHAPEDONOTDELETE" val="pm3ydZRMSOEqqicQygaL8Kw"/>
</p:tagLst>
</file>

<file path=ppt/tags/tag2139.xml><?xml version="1.0" encoding="utf-8"?>
<p:tagLst xmlns:p="http://schemas.openxmlformats.org/presentationml/2006/main">
  <p:tag name="THINKCELLSHAPEDONOTDELETE" val="pQM16u6C0vU6Lox2GTP7h3Q"/>
</p:tagLst>
</file>

<file path=ppt/tags/tag2140.xml><?xml version="1.0" encoding="utf-8"?>
<p:tagLst xmlns:p="http://schemas.openxmlformats.org/presentationml/2006/main">
  <p:tag name="THINKCELLSHAPEDONOTDELETE" val="pV14_5GrTH0Ozi6RgQbEJWw"/>
</p:tagLst>
</file>

<file path=ppt/tags/tag2141.xml><?xml version="1.0" encoding="utf-8"?>
<p:tagLst xmlns:p="http://schemas.openxmlformats.org/presentationml/2006/main">
  <p:tag name="THINKCELLSHAPEDONOTDELETE" val="p.bPbq7BdwUeIFPOVwvfgyA"/>
</p:tagLst>
</file>

<file path=ppt/tags/tag2142.xml><?xml version="1.0" encoding="utf-8"?>
<p:tagLst xmlns:p="http://schemas.openxmlformats.org/presentationml/2006/main">
  <p:tag name="THINKCELLSHAPEDONOTDELETE" val="p3RhZ2gD8hk672eUHTxgkMA"/>
</p:tagLst>
</file>

<file path=ppt/tags/tag2143.xml><?xml version="1.0" encoding="utf-8"?>
<p:tagLst xmlns:p="http://schemas.openxmlformats.org/presentationml/2006/main">
  <p:tag name="THINKCELLSHAPEDONOTDELETE" val="p8I3iw2FKG0OjLAgydoYFSw"/>
</p:tagLst>
</file>

<file path=ppt/tags/tag2144.xml><?xml version="1.0" encoding="utf-8"?>
<p:tagLst xmlns:p="http://schemas.openxmlformats.org/presentationml/2006/main">
  <p:tag name="THINKCELLSHAPEDONOTDELETE" val="pD3gVAjE1w0yp_vKzvjeVwQ"/>
</p:tagLst>
</file>

<file path=ppt/tags/tag2145.xml><?xml version="1.0" encoding="utf-8"?>
<p:tagLst xmlns:p="http://schemas.openxmlformats.org/presentationml/2006/main">
  <p:tag name="THINKCELLSHAPEDONOTDELETE" val="pJsUx7jjuyk.5wFeA7MQUeg"/>
</p:tagLst>
</file>

<file path=ppt/tags/tag2146.xml><?xml version="1.0" encoding="utf-8"?>
<p:tagLst xmlns:p="http://schemas.openxmlformats.org/presentationml/2006/main">
  <p:tag name="THINKCELLSHAPEDONOTDELETE" val="pnP7MW05DQ0yKZB9yyOsASg"/>
</p:tagLst>
</file>

<file path=ppt/tags/tag2147.xml><?xml version="1.0" encoding="utf-8"?>
<p:tagLst xmlns:p="http://schemas.openxmlformats.org/presentationml/2006/main">
  <p:tag name="THINKCELLSHAPEDONOTDELETE" val="pxyygAI6_f0Ka72YsQfTZRQ"/>
</p:tagLst>
</file>

<file path=ppt/tags/tag2148.xml><?xml version="1.0" encoding="utf-8"?>
<p:tagLst xmlns:p="http://schemas.openxmlformats.org/presentationml/2006/main">
  <p:tag name="THINKCELLSHAPEDONOTDELETE" val="pqGWQk4sdFkWNZ.mx8HjhuQ"/>
</p:tagLst>
</file>

<file path=ppt/tags/tag2149.xml><?xml version="1.0" encoding="utf-8"?>
<p:tagLst xmlns:p="http://schemas.openxmlformats.org/presentationml/2006/main">
  <p:tag name="THINKCELLSHAPEDONOTDELETE" val="poP845Z6Qj0e4q8sRj6rVHw"/>
</p:tagLst>
</file>

<file path=ppt/tags/tag2150.xml><?xml version="1.0" encoding="utf-8"?>
<p:tagLst xmlns:p="http://schemas.openxmlformats.org/presentationml/2006/main">
  <p:tag name="THINKCELLSHAPEDONOTDELETE" val="p4ONmxmEdxUq3qa0s52fPgQ"/>
</p:tagLst>
</file>

<file path=ppt/tags/tag2151.xml><?xml version="1.0" encoding="utf-8"?>
<p:tagLst xmlns:p="http://schemas.openxmlformats.org/presentationml/2006/main">
  <p:tag name="THINKCELLSHAPEDONOTDELETE" val="pITQcO9wRo02IcWi0l62uQQ"/>
</p:tagLst>
</file>

<file path=ppt/tags/tag2152.xml><?xml version="1.0" encoding="utf-8"?>
<p:tagLst xmlns:p="http://schemas.openxmlformats.org/presentationml/2006/main">
  <p:tag name="THINKCELLSHAPEDONOTDELETE" val="pQ_cg5HB3t0u0Gl9cml1L.w"/>
</p:tagLst>
</file>

<file path=ppt/tags/tag2153.xml><?xml version="1.0" encoding="utf-8"?>
<p:tagLst xmlns:p="http://schemas.openxmlformats.org/presentationml/2006/main">
  <p:tag name="THINKCELLSHAPEDONOTDELETE" val="ppbyayomVa0G7aM4NgB_7Ig"/>
</p:tagLst>
</file>

<file path=ppt/tags/tag2154.xml><?xml version="1.0" encoding="utf-8"?>
<p:tagLst xmlns:p="http://schemas.openxmlformats.org/presentationml/2006/main">
  <p:tag name="THINKCELLSHAPEDONOTDELETE" val="p47cFOaza2UWmaDS01f9YbA"/>
</p:tagLst>
</file>

<file path=ppt/tags/tag2155.xml><?xml version="1.0" encoding="utf-8"?>
<p:tagLst xmlns:p="http://schemas.openxmlformats.org/presentationml/2006/main">
  <p:tag name="THINKCELLSHAPEDONOTDELETE" val="pl8WmLm36yUmwifvKJexbNw"/>
</p:tagLst>
</file>

<file path=ppt/tags/tag2156.xml><?xml version="1.0" encoding="utf-8"?>
<p:tagLst xmlns:p="http://schemas.openxmlformats.org/presentationml/2006/main">
  <p:tag name="THINKCELLSHAPEDONOTDELETE" val="pUvW7RciKAk2MMtB3PI1zaQ"/>
</p:tagLst>
</file>

<file path=ppt/tags/tag2157.xml><?xml version="1.0" encoding="utf-8"?>
<p:tagLst xmlns:p="http://schemas.openxmlformats.org/presentationml/2006/main">
  <p:tag name="THINKCELLSHAPEDONOTDELETE" val="pkvERYJ0NdUqtuvqSnWdm7g"/>
</p:tagLst>
</file>

<file path=ppt/tags/tag2158.xml><?xml version="1.0" encoding="utf-8"?>
<p:tagLst xmlns:p="http://schemas.openxmlformats.org/presentationml/2006/main">
  <p:tag name="THINKCELLSHAPEDONOTDELETE" val="pDjpvT33Y3Em8aoR88NkkqA"/>
</p:tagLst>
</file>

<file path=ppt/tags/tag2159.xml><?xml version="1.0" encoding="utf-8"?>
<p:tagLst xmlns:p="http://schemas.openxmlformats.org/presentationml/2006/main">
  <p:tag name="THINKCELLSHAPEDONOTDELETE" val="pyWtY3hIVWEK9yiNftrTaLw"/>
</p:tagLst>
</file>

<file path=ppt/tags/tag2160.xml><?xml version="1.0" encoding="utf-8"?>
<p:tagLst xmlns:p="http://schemas.openxmlformats.org/presentationml/2006/main">
  <p:tag name="THINKCELLSHAPEDONOTDELETE" val="p61449Gj4pkKKgklk44VGGg"/>
</p:tagLst>
</file>

<file path=ppt/tags/tag2161.xml><?xml version="1.0" encoding="utf-8"?>
<p:tagLst xmlns:p="http://schemas.openxmlformats.org/presentationml/2006/main">
  <p:tag name="THINKCELLSHAPEDONOTDELETE" val="pwAYmjn1UbUuLZCYw.3irhg"/>
</p:tagLst>
</file>

<file path=ppt/tags/tag2162.xml><?xml version="1.0" encoding="utf-8"?>
<p:tagLst xmlns:p="http://schemas.openxmlformats.org/presentationml/2006/main">
  <p:tag name="THINKCELLSHAPEDONOTDELETE" val="pCLQzKrkM60._ZvFXC5Puvw"/>
</p:tagLst>
</file>

<file path=ppt/tags/tag2163.xml><?xml version="1.0" encoding="utf-8"?>
<p:tagLst xmlns:p="http://schemas.openxmlformats.org/presentationml/2006/main">
  <p:tag name="THINKCELLSHAPEDONOTDELETE" val="phjwEA_uq2Eqz1imnDv4f4Q"/>
</p:tagLst>
</file>

<file path=ppt/tags/tag2164.xml><?xml version="1.0" encoding="utf-8"?>
<p:tagLst xmlns:p="http://schemas.openxmlformats.org/presentationml/2006/main">
  <p:tag name="THINKCELLSHAPEDONOTDELETE" val="pDdGnf3uJhEWQtQ36R3_mmg"/>
</p:tagLst>
</file>

<file path=ppt/tags/tag2165.xml><?xml version="1.0" encoding="utf-8"?>
<p:tagLst xmlns:p="http://schemas.openxmlformats.org/presentationml/2006/main">
  <p:tag name="THINKCELLSHAPEDONOTDELETE" val="po1TEBozzvE2iFK54FG4C6g"/>
</p:tagLst>
</file>

<file path=ppt/tags/tag2166.xml><?xml version="1.0" encoding="utf-8"?>
<p:tagLst xmlns:p="http://schemas.openxmlformats.org/presentationml/2006/main">
  <p:tag name="THINKCELLSHAPEDONOTDELETE" val="pb8S5rrq8RkKmWEw7fDOZOg"/>
</p:tagLst>
</file>

<file path=ppt/tags/tag2167.xml><?xml version="1.0" encoding="utf-8"?>
<p:tagLst xmlns:p="http://schemas.openxmlformats.org/presentationml/2006/main">
  <p:tag name="THINKCELLSHAPEDONOTDELETE" val="ppbyayomVa0G7aM4NgB_7Ig"/>
</p:tagLst>
</file>

<file path=ppt/tags/tag2168.xml><?xml version="1.0" encoding="utf-8"?>
<p:tagLst xmlns:p="http://schemas.openxmlformats.org/presentationml/2006/main">
  <p:tag name="THINKCELLSHAPEDONOTDELETE" val="ppbyayomVa0G7aM4NgB_7Ig"/>
</p:tagLst>
</file>

<file path=ppt/tags/tag2169.xml><?xml version="1.0" encoding="utf-8"?>
<p:tagLst xmlns:p="http://schemas.openxmlformats.org/presentationml/2006/main">
  <p:tag name="THINKCELLSHAPEDONOTDELETE" val="psd5yROS.7USvvgCL6N5Kag"/>
</p:tagLst>
</file>

<file path=ppt/tags/tag2170.xml><?xml version="1.0" encoding="utf-8"?>
<p:tagLst xmlns:p="http://schemas.openxmlformats.org/presentationml/2006/main">
  <p:tag name="THINKCELLSHAPEDONOTDELETE" val="pI2s44v6HE0eOxvS5_LFpdw"/>
</p:tagLst>
</file>

<file path=ppt/tags/tag2171.xml><?xml version="1.0" encoding="utf-8"?>
<p:tagLst xmlns:p="http://schemas.openxmlformats.org/presentationml/2006/main">
  <p:tag name="THINKCELLSHAPEDONOTDELETE" val="pdARQHQbT1EeC6u0NRAMBAQ"/>
</p:tagLst>
</file>

<file path=ppt/tags/tag2172.xml><?xml version="1.0" encoding="utf-8"?>
<p:tagLst xmlns:p="http://schemas.openxmlformats.org/presentationml/2006/main">
  <p:tag name="THINKCELLSHAPEDONOTDELETE" val="pGrjKp4fXx0u1BwhBahar_Q"/>
</p:tagLst>
</file>

<file path=ppt/tags/tag2173.xml><?xml version="1.0" encoding="utf-8"?>
<p:tagLst xmlns:p="http://schemas.openxmlformats.org/presentationml/2006/main">
  <p:tag name="THINKCELLSHAPEDONOTDELETE" val="p1tMr1V.BH0uWFH9fEQTSGw"/>
</p:tagLst>
</file>

<file path=ppt/tags/tag2174.xml><?xml version="1.0" encoding="utf-8"?>
<p:tagLst xmlns:p="http://schemas.openxmlformats.org/presentationml/2006/main">
  <p:tag name="THINKCELLSHAPEDONOTDELETE" val="p017RFU4va0elp.aIkRi_Gg"/>
</p:tagLst>
</file>

<file path=ppt/tags/tag2175.xml><?xml version="1.0" encoding="utf-8"?>
<p:tagLst xmlns:p="http://schemas.openxmlformats.org/presentationml/2006/main">
  <p:tag name="THINKCELLSHAPEDONOTDELETE" val="p47cFOaza2UWmaDS01f9YbA"/>
</p:tagLst>
</file>

<file path=ppt/tags/tag2176.xml><?xml version="1.0" encoding="utf-8"?>
<p:tagLst xmlns:p="http://schemas.openxmlformats.org/presentationml/2006/main">
  <p:tag name="THINKCELLSHAPEDONOTDELETE" val="pl8WmLm36yUmwifvKJexbNw"/>
</p:tagLst>
</file>

<file path=ppt/tags/tag2177.xml><?xml version="1.0" encoding="utf-8"?>
<p:tagLst xmlns:p="http://schemas.openxmlformats.org/presentationml/2006/main">
  <p:tag name="THINKCELLSHAPEDONOTDELETE" val="pUvW7RciKAk2MMtB3PI1zaQ"/>
</p:tagLst>
</file>

<file path=ppt/tags/tag2178.xml><?xml version="1.0" encoding="utf-8"?>
<p:tagLst xmlns:p="http://schemas.openxmlformats.org/presentationml/2006/main">
  <p:tag name="THINKCELLSHAPEDONOTDELETE" val="pkvERYJ0NdUqtuvqSnWdm7g"/>
</p:tagLst>
</file>

<file path=ppt/tags/tag2179.xml><?xml version="1.0" encoding="utf-8"?>
<p:tagLst xmlns:p="http://schemas.openxmlformats.org/presentationml/2006/main">
  <p:tag name="THINKCELLSHAPEDONOTDELETE" val="pDjpvT33Y3Em8aoR88NkkqA"/>
</p:tagLst>
</file>

<file path=ppt/tags/tag2180.xml><?xml version="1.0" encoding="utf-8"?>
<p:tagLst xmlns:p="http://schemas.openxmlformats.org/presentationml/2006/main">
  <p:tag name="THINKCELLSHAPEDONOTDELETE" val="pyWtY3hIVWEK9yiNftrTaLw"/>
</p:tagLst>
</file>

<file path=ppt/tags/tag2181.xml><?xml version="1.0" encoding="utf-8"?>
<p:tagLst xmlns:p="http://schemas.openxmlformats.org/presentationml/2006/main">
  <p:tag name="THINKCELLSHAPEDONOTDELETE" val="p61449Gj4pkKKgklk44VGGg"/>
</p:tagLst>
</file>

<file path=ppt/tags/tag2182.xml><?xml version="1.0" encoding="utf-8"?>
<p:tagLst xmlns:p="http://schemas.openxmlformats.org/presentationml/2006/main">
  <p:tag name="THINKCELLSHAPEDONOTDELETE" val="pwAYmjn1UbUuLZCYw.3irhg"/>
</p:tagLst>
</file>

<file path=ppt/tags/tag2183.xml><?xml version="1.0" encoding="utf-8"?>
<p:tagLst xmlns:p="http://schemas.openxmlformats.org/presentationml/2006/main">
  <p:tag name="THINKCELLSHAPEDONOTDELETE" val="pCLQzKrkM60._ZvFXC5Puvw"/>
</p:tagLst>
</file>

<file path=ppt/tags/tag2184.xml><?xml version="1.0" encoding="utf-8"?>
<p:tagLst xmlns:p="http://schemas.openxmlformats.org/presentationml/2006/main">
  <p:tag name="THINKCELLSHAPEDONOTDELETE" val="pVGkCscVlHECiSs4qwcmgTg"/>
</p:tagLst>
</file>

<file path=ppt/tags/tag2185.xml><?xml version="1.0" encoding="utf-8"?>
<p:tagLst xmlns:p="http://schemas.openxmlformats.org/presentationml/2006/main">
  <p:tag name="RESIZE" val="Yes"/>
  <p:tag name="THINKCELLSHAPEDONOTDELETE" val="pfqianmYMSkC_MvkIdJdlWQ"/>
</p:tagLst>
</file>

<file path=ppt/tags/tag2186.xml><?xml version="1.0" encoding="utf-8"?>
<p:tagLst xmlns:p="http://schemas.openxmlformats.org/presentationml/2006/main">
  <p:tag name="THINKCELLSHAPEDONOTDELETE" val="pPnZ8I3PJgE6YiYn8rz_fgw"/>
</p:tagLst>
</file>

<file path=ppt/tags/tag2187.xml><?xml version="1.0" encoding="utf-8"?>
<p:tagLst xmlns:p="http://schemas.openxmlformats.org/presentationml/2006/main">
  <p:tag name="THINKCELLSHAPEDONOTDELETE" val="pDV4oV39B60O9OrucGucwqw"/>
</p:tagLst>
</file>

<file path=ppt/tags/tag2188.xml><?xml version="1.0" encoding="utf-8"?>
<p:tagLst xmlns:p="http://schemas.openxmlformats.org/presentationml/2006/main">
  <p:tag name="THINKCELLSHAPEDONOTDELETE" val="thinkcellActiveDocDoNotDelete"/>
</p:tagLst>
</file>

<file path=ppt/tags/tag2189.xml><?xml version="1.0" encoding="utf-8"?>
<p:tagLst xmlns:p="http://schemas.openxmlformats.org/presentationml/2006/main">
  <p:tag name="THINKCELLSHAPEDONOTDELETE" val="pCgXBkQDrMkKwW0zJC.PXWw"/>
</p:tagLst>
</file>

<file path=ppt/tags/tag2190.xml><?xml version="1.0" encoding="utf-8"?>
<p:tagLst xmlns:p="http://schemas.openxmlformats.org/presentationml/2006/main">
  <p:tag name="THINKCELLSHAPEDONOTDELETE" val="pShvGO.P8a0essDN0MJT6tg"/>
</p:tagLst>
</file>

<file path=ppt/tags/tag2191.xml><?xml version="1.0" encoding="utf-8"?>
<p:tagLst xmlns:p="http://schemas.openxmlformats.org/presentationml/2006/main">
  <p:tag name="THINKCELLSHAPEDONOTDELETE" val="pKJGsBVLGAky60knTR0MgUA"/>
</p:tagLst>
</file>

<file path=ppt/tags/tag2192.xml><?xml version="1.0" encoding="utf-8"?>
<p:tagLst xmlns:p="http://schemas.openxmlformats.org/presentationml/2006/main">
  <p:tag name="THINKCELLSHAPEDONOTDELETE" val="punnB51nXWUKZ.0uuiIKF4Q"/>
</p:tagLst>
</file>

<file path=ppt/tags/tag2193.xml><?xml version="1.0" encoding="utf-8"?>
<p:tagLst xmlns:p="http://schemas.openxmlformats.org/presentationml/2006/main">
  <p:tag name="THINKCELLSHAPEDONOTDELETE" val="pBu20v.FwOkeJ4c5cAzavoQ"/>
</p:tagLst>
</file>

<file path=ppt/tags/tag2194.xml><?xml version="1.0" encoding="utf-8"?>
<p:tagLst xmlns:p="http://schemas.openxmlformats.org/presentationml/2006/main">
  <p:tag name="THINKCELLSHAPEDONOTDELETE" val="p1nn_V1grXECffyfmF31wCw"/>
</p:tagLst>
</file>

<file path=ppt/tags/tag2195.xml><?xml version="1.0" encoding="utf-8"?>
<p:tagLst xmlns:p="http://schemas.openxmlformats.org/presentationml/2006/main">
  <p:tag name="THINKCELLSHAPEDONOTDELETE" val="pvsNWVhBtMUmugJ2u83ew.w"/>
</p:tagLst>
</file>

<file path=ppt/tags/tag2196.xml><?xml version="1.0" encoding="utf-8"?>
<p:tagLst xmlns:p="http://schemas.openxmlformats.org/presentationml/2006/main">
  <p:tag name="THINKCELLSHAPEDONOTDELETE" val="pJewjSidNBE6gln53cNRcGw"/>
</p:tagLst>
</file>

<file path=ppt/tags/tag2197.xml><?xml version="1.0" encoding="utf-8"?>
<p:tagLst xmlns:p="http://schemas.openxmlformats.org/presentationml/2006/main">
  <p:tag name="THINKCELLSHAPEDONOTDELETE" val="pBhMj9BdlbUWlBm781a8VEw"/>
</p:tagLst>
</file>

<file path=ppt/tags/tag2198.xml><?xml version="1.0" encoding="utf-8"?>
<p:tagLst xmlns:p="http://schemas.openxmlformats.org/presentationml/2006/main">
  <p:tag name="THINKCELLSHAPEDONOTDELETE" val="pv.C8YcshdUaYvfgepVAIgA"/>
</p:tagLst>
</file>

<file path=ppt/tags/tag2199.xml><?xml version="1.0" encoding="utf-8"?>
<p:tagLst xmlns:p="http://schemas.openxmlformats.org/presentationml/2006/main">
  <p:tag name="THINKCELLSHAPEDONOTDELETE" val="pO1TzL.TvtEGhaOxoEOLtbA"/>
</p:tagLst>
</file>

<file path=ppt/tags/tag2200.xml><?xml version="1.0" encoding="utf-8"?>
<p:tagLst xmlns:p="http://schemas.openxmlformats.org/presentationml/2006/main">
  <p:tag name="THINKCELLSHAPEDONOTDELETE" val="prrl2LEFkJUyhAgcxkFqcgg"/>
</p:tagLst>
</file>

<file path=ppt/tags/tag2201.xml><?xml version="1.0" encoding="utf-8"?>
<p:tagLst xmlns:p="http://schemas.openxmlformats.org/presentationml/2006/main">
  <p:tag name="THINKCELLSHAPEDONOTDELETE" val="pUHnBaK27zU61cWjrCuNQng"/>
</p:tagLst>
</file>

<file path=ppt/tags/tag2202.xml><?xml version="1.0" encoding="utf-8"?>
<p:tagLst xmlns:p="http://schemas.openxmlformats.org/presentationml/2006/main">
  <p:tag name="THINKCELLSHAPEDONOTDELETE" val="pOV63mVRYOEWKVWxCp45jrQ"/>
</p:tagLst>
</file>

<file path=ppt/tags/tag2203.xml><?xml version="1.0" encoding="utf-8"?>
<p:tagLst xmlns:p="http://schemas.openxmlformats.org/presentationml/2006/main">
  <p:tag name="THINKCELLSHAPEDONOTDELETE" val="paHf6u_8GZkmAz_yrWN7YAw"/>
</p:tagLst>
</file>

<file path=ppt/tags/tag2204.xml><?xml version="1.0" encoding="utf-8"?>
<p:tagLst xmlns:p="http://schemas.openxmlformats.org/presentationml/2006/main">
  <p:tag name="THINKCELLSHAPEDONOTDELETE" val="pq6a1_z1v7EOoMk_ur7FQcA"/>
</p:tagLst>
</file>

<file path=ppt/tags/tag2205.xml><?xml version="1.0" encoding="utf-8"?>
<p:tagLst xmlns:p="http://schemas.openxmlformats.org/presentationml/2006/main">
  <p:tag name="THINKCELLSHAPEDONOTDELETE" val="p3rhI0RajsE6PoqIWjJ3GvQ"/>
</p:tagLst>
</file>

<file path=ppt/tags/tag2206.xml><?xml version="1.0" encoding="utf-8"?>
<p:tagLst xmlns:p="http://schemas.openxmlformats.org/presentationml/2006/main">
  <p:tag name="THINKCELLSHAPEDONOTDELETE" val="pu9JXADIjY0SZj4ht6c.5Og"/>
</p:tagLst>
</file>

<file path=ppt/tags/tag2207.xml><?xml version="1.0" encoding="utf-8"?>
<p:tagLst xmlns:p="http://schemas.openxmlformats.org/presentationml/2006/main">
  <p:tag name="THINKCELLSHAPEDONOTDELETE" val="pR_bNm0gB4UWyOpQCEHsQFA"/>
</p:tagLst>
</file>

<file path=ppt/tags/tag2208.xml><?xml version="1.0" encoding="utf-8"?>
<p:tagLst xmlns:p="http://schemas.openxmlformats.org/presentationml/2006/main">
  <p:tag name="THINKCELLSHAPEDONOTDELETE" val="pgnD4g0XW.Umd45CtcJNY8w"/>
</p:tagLst>
</file>

<file path=ppt/tags/tag2209.xml><?xml version="1.0" encoding="utf-8"?>
<p:tagLst xmlns:p="http://schemas.openxmlformats.org/presentationml/2006/main">
  <p:tag name="THINKCELLSHAPEDONOTDELETE" val="plAflz4xkrkisyDhHZrXinQ"/>
</p:tagLst>
</file>

<file path=ppt/tags/tag2210.xml><?xml version="1.0" encoding="utf-8"?>
<p:tagLst xmlns:p="http://schemas.openxmlformats.org/presentationml/2006/main">
  <p:tag name="THINKCELLSHAPEDONOTDELETE" val="plEtVwbcV7k2RzDuI08aX.Q"/>
</p:tagLst>
</file>

<file path=ppt/tags/tag2211.xml><?xml version="1.0" encoding="utf-8"?>
<p:tagLst xmlns:p="http://schemas.openxmlformats.org/presentationml/2006/main">
  <p:tag name="THINKCELLSHAPEDONOTDELETE" val="p6VpbbFAWAUCe8fJQMpJyuQ"/>
</p:tagLst>
</file>

<file path=ppt/tags/tag2212.xml><?xml version="1.0" encoding="utf-8"?>
<p:tagLst xmlns:p="http://schemas.openxmlformats.org/presentationml/2006/main">
  <p:tag name="THINKCELLSHAPEDONOTDELETE" val="pwzi70dJsD0Ohf4v_67iLNw"/>
</p:tagLst>
</file>

<file path=ppt/tags/tag2213.xml><?xml version="1.0" encoding="utf-8"?>
<p:tagLst xmlns:p="http://schemas.openxmlformats.org/presentationml/2006/main">
  <p:tag name="THINKCELLSHAPEDONOTDELETE" val="pQYEWtyHuOEaYMSEL1nz6sg"/>
</p:tagLst>
</file>

<file path=ppt/tags/tag2214.xml><?xml version="1.0" encoding="utf-8"?>
<p:tagLst xmlns:p="http://schemas.openxmlformats.org/presentationml/2006/main">
  <p:tag name="THINKCELLSHAPEDONOTDELETE" val="pakI0wXXU9EOAS_rC3ebNAw"/>
</p:tagLst>
</file>

<file path=ppt/tags/tag2215.xml><?xml version="1.0" encoding="utf-8"?>
<p:tagLst xmlns:p="http://schemas.openxmlformats.org/presentationml/2006/main">
  <p:tag name="THINKCELLSHAPEDONOTDELETE" val="puRkcNU1AgUSBPwCzF7E9WQ"/>
</p:tagLst>
</file>

<file path=ppt/tags/tag2216.xml><?xml version="1.0" encoding="utf-8"?>
<p:tagLst xmlns:p="http://schemas.openxmlformats.org/presentationml/2006/main">
  <p:tag name="THINKCELLSHAPEDONOTDELETE" val="p_2AXsFctnkeyI8F4eQy3lA"/>
</p:tagLst>
</file>

<file path=ppt/tags/tag2217.xml><?xml version="1.0" encoding="utf-8"?>
<p:tagLst xmlns:p="http://schemas.openxmlformats.org/presentationml/2006/main">
  <p:tag name="THINKCELLSHAPEDONOTDELETE" val="p5cUL4gSYTkSJ_Q.1SnYYNw"/>
</p:tagLst>
</file>

<file path=ppt/tags/tag2218.xml><?xml version="1.0" encoding="utf-8"?>
<p:tagLst xmlns:p="http://schemas.openxmlformats.org/presentationml/2006/main">
  <p:tag name="THINKCELLSHAPEDONOTDELETE" val="pwScyb7FKD0WeJadjWGmhow"/>
</p:tagLst>
</file>

<file path=ppt/tags/tag2219.xml><?xml version="1.0" encoding="utf-8"?>
<p:tagLst xmlns:p="http://schemas.openxmlformats.org/presentationml/2006/main">
  <p:tag name="THINKCELLSHAPEDONOTDELETE" val="pnubHG5VbjUeDi0AfmGI9DQ"/>
</p:tagLst>
</file>

<file path=ppt/tags/tag2220.xml><?xml version="1.0" encoding="utf-8"?>
<p:tagLst xmlns:p="http://schemas.openxmlformats.org/presentationml/2006/main">
  <p:tag name="THINKCELLSHAPEDONOTDELETE" val="pa1792ZXa50SknQjbTMDg8A"/>
</p:tagLst>
</file>

<file path=ppt/tags/tag2221.xml><?xml version="1.0" encoding="utf-8"?>
<p:tagLst xmlns:p="http://schemas.openxmlformats.org/presentationml/2006/main">
  <p:tag name="THINKCELLSHAPEDONOTDELETE" val="ptJyAAtHW60.x20vYbelMaQ"/>
</p:tagLst>
</file>

<file path=ppt/tags/tag2222.xml><?xml version="1.0" encoding="utf-8"?>
<p:tagLst xmlns:p="http://schemas.openxmlformats.org/presentationml/2006/main">
  <p:tag name="THINKCELLSHAPEDONOTDELETE" val="pw35fPR4o8UGiNxHEVpYd_w"/>
</p:tagLst>
</file>

<file path=ppt/tags/tag2223.xml><?xml version="1.0" encoding="utf-8"?>
<p:tagLst xmlns:p="http://schemas.openxmlformats.org/presentationml/2006/main">
  <p:tag name="THINKCELLSHAPEDONOTDELETE" val="ppF5jRxdFb06FAlNy2Yn8pQ"/>
</p:tagLst>
</file>

<file path=ppt/tags/tag2224.xml><?xml version="1.0" encoding="utf-8"?>
<p:tagLst xmlns:p="http://schemas.openxmlformats.org/presentationml/2006/main">
  <p:tag name="THINKCELLSHAPEDONOTDELETE" val="peicLoDOm3ku1ARLrntpbfw"/>
</p:tagLst>
</file>

<file path=ppt/tags/tag2225.xml><?xml version="1.0" encoding="utf-8"?>
<p:tagLst xmlns:p="http://schemas.openxmlformats.org/presentationml/2006/main">
  <p:tag name="THINKCELLSHAPEDONOTDELETE" val="pK9NneyOtRUmf._WixsB5PA"/>
</p:tagLst>
</file>

<file path=ppt/tags/tag2226.xml><?xml version="1.0" encoding="utf-8"?>
<p:tagLst xmlns:p="http://schemas.openxmlformats.org/presentationml/2006/main">
  <p:tag name="THINKCELLSHAPEDONOTDELETE" val="p.m0JY1RHOECq3uwQuvhL5A"/>
</p:tagLst>
</file>

<file path=ppt/tags/tag2227.xml><?xml version="1.0" encoding="utf-8"?>
<p:tagLst xmlns:p="http://schemas.openxmlformats.org/presentationml/2006/main">
  <p:tag name="THINKCELLSHAPEDONOTDELETE" val="pKtplzk8oCU24W86m54c7BQ"/>
</p:tagLst>
</file>

<file path=ppt/tags/tag2228.xml><?xml version="1.0" encoding="utf-8"?>
<p:tagLst xmlns:p="http://schemas.openxmlformats.org/presentationml/2006/main">
  <p:tag name="THINKCELLSHAPEDONOTDELETE" val="pdPx_z.qB.Eaa.kZi6t516A"/>
</p:tagLst>
</file>

<file path=ppt/tags/tag2229.xml><?xml version="1.0" encoding="utf-8"?>
<p:tagLst xmlns:p="http://schemas.openxmlformats.org/presentationml/2006/main">
  <p:tag name="THINKCELLSHAPEDONOTDELETE" val="pizIUyk4wa0KvNu9FOC1csw"/>
</p:tagLst>
</file>

<file path=ppt/tags/tag2230.xml><?xml version="1.0" encoding="utf-8"?>
<p:tagLst xmlns:p="http://schemas.openxmlformats.org/presentationml/2006/main">
  <p:tag name="THINKCELLSHAPEDONOTDELETE" val="peTP4.ajem0.5n3El66NtDA"/>
</p:tagLst>
</file>

<file path=ppt/tags/tag2231.xml><?xml version="1.0" encoding="utf-8"?>
<p:tagLst xmlns:p="http://schemas.openxmlformats.org/presentationml/2006/main">
  <p:tag name="THINKCELLSHAPEDONOTDELETE" val="pLCpnonZMmUKIM0TmNP3rdg"/>
</p:tagLst>
</file>

<file path=ppt/tags/tag2232.xml><?xml version="1.0" encoding="utf-8"?>
<p:tagLst xmlns:p="http://schemas.openxmlformats.org/presentationml/2006/main">
  <p:tag name="THINKCELLSHAPEDONOTDELETE" val="pedwMqpVwsEuNCKQfhI_3Pw"/>
</p:tagLst>
</file>

<file path=ppt/tags/tag2233.xml><?xml version="1.0" encoding="utf-8"?>
<p:tagLst xmlns:p="http://schemas.openxmlformats.org/presentationml/2006/main">
  <p:tag name="THINKCELLSHAPEDONOTDELETE" val="pYhYOuakuEkWJV.RE4z5F1g"/>
</p:tagLst>
</file>

<file path=ppt/tags/tag2234.xml><?xml version="1.0" encoding="utf-8"?>
<p:tagLst xmlns:p="http://schemas.openxmlformats.org/presentationml/2006/main">
  <p:tag name="THINKCELLSHAPEDONOTDELETE" val="pEa8yT2MxCUuiMKKNFem3_w"/>
</p:tagLst>
</file>

<file path=ppt/tags/tag2235.xml><?xml version="1.0" encoding="utf-8"?>
<p:tagLst xmlns:p="http://schemas.openxmlformats.org/presentationml/2006/main">
  <p:tag name="THINKCELLSHAPEDONOTDELETE" val="pLHNY.3BM.UuShY21f35fJQ"/>
</p:tagLst>
</file>

<file path=ppt/tags/tag2236.xml><?xml version="1.0" encoding="utf-8"?>
<p:tagLst xmlns:p="http://schemas.openxmlformats.org/presentationml/2006/main">
  <p:tag name="THINKCELLSHAPEDONOTDELETE" val="p3i_kKZsMl0C3FHcFdW53Ww"/>
</p:tagLst>
</file>

<file path=ppt/tags/tag2237.xml><?xml version="1.0" encoding="utf-8"?>
<p:tagLst xmlns:p="http://schemas.openxmlformats.org/presentationml/2006/main">
  <p:tag name="THINKCELLSHAPEDONOTDELETE" val="pnloKMqUi.02YSR.3T2v0ag"/>
</p:tagLst>
</file>

<file path=ppt/tags/tag2238.xml><?xml version="1.0" encoding="utf-8"?>
<p:tagLst xmlns:p="http://schemas.openxmlformats.org/presentationml/2006/main">
  <p:tag name="THINKCELLSHAPEDONOTDELETE" val="p3pWWoXknKEqsCJQYchZbMw"/>
</p:tagLst>
</file>

<file path=ppt/tags/tag2239.xml><?xml version="1.0" encoding="utf-8"?>
<p:tagLst xmlns:p="http://schemas.openxmlformats.org/presentationml/2006/main">
  <p:tag name="THINKCELLSHAPEDONOTDELETE" val="pQMr6AyExRkWWWYKGNQ516A"/>
</p:tagLst>
</file>

<file path=ppt/tags/tag2240.xml><?xml version="1.0" encoding="utf-8"?>
<p:tagLst xmlns:p="http://schemas.openxmlformats.org/presentationml/2006/main">
  <p:tag name="THINKCELLSHAPEDONOTDELETE" val="pjPZnZrLgdUuAS0ws68hTLQ"/>
</p:tagLst>
</file>

<file path=ppt/tags/tag2241.xml><?xml version="1.0" encoding="utf-8"?>
<p:tagLst xmlns:p="http://schemas.openxmlformats.org/presentationml/2006/main">
  <p:tag name="THINKCELLSHAPEDONOTDELETE" val="p0sPPN6PzDUit9S3O50iHgA"/>
</p:tagLst>
</file>

<file path=ppt/tags/tag2242.xml><?xml version="1.0" encoding="utf-8"?>
<p:tagLst xmlns:p="http://schemas.openxmlformats.org/presentationml/2006/main">
  <p:tag name="THINKCELLSHAPEDONOTDELETE" val="pzYv9K4ThrkKVRiETLwjm7g"/>
</p:tagLst>
</file>

<file path=ppt/tags/tag2243.xml><?xml version="1.0" encoding="utf-8"?>
<p:tagLst xmlns:p="http://schemas.openxmlformats.org/presentationml/2006/main">
  <p:tag name="THINKCELLSHAPEDONOTDELETE" val="p3.fZcHJBckumQEVTrR.ibw"/>
</p:tagLst>
</file>

<file path=ppt/tags/tag2244.xml><?xml version="1.0" encoding="utf-8"?>
<p:tagLst xmlns:p="http://schemas.openxmlformats.org/presentationml/2006/main">
  <p:tag name="THINKCELLSHAPEDONOTDELETE" val="pnJz7uRG4hUiaw0zD7PrbVQ"/>
</p:tagLst>
</file>

<file path=ppt/tags/tag2245.xml><?xml version="1.0" encoding="utf-8"?>
<p:tagLst xmlns:p="http://schemas.openxmlformats.org/presentationml/2006/main">
  <p:tag name="THINKCELLSHAPEDONOTDELETE" val="p1pDUdzxgjkCHRJIsCPrEfw"/>
</p:tagLst>
</file>

<file path=ppt/tags/tag2246.xml><?xml version="1.0" encoding="utf-8"?>
<p:tagLst xmlns:p="http://schemas.openxmlformats.org/presentationml/2006/main">
  <p:tag name="THINKCELLSHAPEDONOTDELETE" val="p1q7bD.4REUS7NGZbX6_PRA"/>
</p:tagLst>
</file>

<file path=ppt/tags/tag2247.xml><?xml version="1.0" encoding="utf-8"?>
<p:tagLst xmlns:p="http://schemas.openxmlformats.org/presentationml/2006/main">
  <p:tag name="THINKCELLSHAPEDONOTDELETE" val="pA5G1oyRTBkqFvhEj_c1NZg"/>
</p:tagLst>
</file>

<file path=ppt/tags/tag2248.xml><?xml version="1.0" encoding="utf-8"?>
<p:tagLst xmlns:p="http://schemas.openxmlformats.org/presentationml/2006/main">
  <p:tag name="THINKCELLSHAPEDONOTDELETE" val="pKUP9rbjpoUOvl1crn0eo_w"/>
</p:tagLst>
</file>

<file path=ppt/tags/tag2249.xml><?xml version="1.0" encoding="utf-8"?>
<p:tagLst xmlns:p="http://schemas.openxmlformats.org/presentationml/2006/main">
  <p:tag name="THINKCELLSHAPEDONOTDELETE" val="pw1LWUI3x.kuN_PSiKFDxYw"/>
</p:tagLst>
</file>

<file path=ppt/tags/tag2250.xml><?xml version="1.0" encoding="utf-8"?>
<p:tagLst xmlns:p="http://schemas.openxmlformats.org/presentationml/2006/main">
  <p:tag name="THINKCELLSHAPEDONOTDELETE" val="pCKSUvxNY40GzaU52F_noKg"/>
</p:tagLst>
</file>

<file path=ppt/tags/tag2251.xml><?xml version="1.0" encoding="utf-8"?>
<p:tagLst xmlns:p="http://schemas.openxmlformats.org/presentationml/2006/main">
  <p:tag name="THINKCELLSHAPEDONOTDELETE" val="pa9c.GUx2LkmaSvblQMzKIw"/>
</p:tagLst>
</file>

<file path=ppt/tags/tag2252.xml><?xml version="1.0" encoding="utf-8"?>
<p:tagLst xmlns:p="http://schemas.openxmlformats.org/presentationml/2006/main">
  <p:tag name="THINKCELLSHAPEDONOTDELETE" val="p27SdfGAhHUKl684y_SFMTA"/>
</p:tagLst>
</file>

<file path=ppt/tags/tag2253.xml><?xml version="1.0" encoding="utf-8"?>
<p:tagLst xmlns:p="http://schemas.openxmlformats.org/presentationml/2006/main">
  <p:tag name="THINKCELLSHAPEDONOTDELETE" val="pYg3opdE2OU6xyO4_z7M4Ng"/>
</p:tagLst>
</file>

<file path=ppt/tags/tag2254.xml><?xml version="1.0" encoding="utf-8"?>
<p:tagLst xmlns:p="http://schemas.openxmlformats.org/presentationml/2006/main">
  <p:tag name="THINKCELLSHAPEDONOTDELETE" val="pmdazXuhVIkagrI3B2WjFKg"/>
</p:tagLst>
</file>

<file path=ppt/tags/tag2255.xml><?xml version="1.0" encoding="utf-8"?>
<p:tagLst xmlns:p="http://schemas.openxmlformats.org/presentationml/2006/main">
  <p:tag name="THINKCELLSHAPEDONOTDELETE" val="psWRserNveU6BvFvzgMSM5A"/>
</p:tagLst>
</file>

<file path=ppt/tags/tag2256.xml><?xml version="1.0" encoding="utf-8"?>
<p:tagLst xmlns:p="http://schemas.openxmlformats.org/presentationml/2006/main">
  <p:tag name="THINKCELLSHAPEDONOTDELETE" val="p7iMbFhB8LUmGrPMGRBbxjQ"/>
</p:tagLst>
</file>

<file path=ppt/tags/tag2257.xml><?xml version="1.0" encoding="utf-8"?>
<p:tagLst xmlns:p="http://schemas.openxmlformats.org/presentationml/2006/main">
  <p:tag name="THINKCELLSHAPEDONOTDELETE" val="pxAMfQroLKUCMhdY5Ip7LhA"/>
</p:tagLst>
</file>

<file path=ppt/tags/tag2258.xml><?xml version="1.0" encoding="utf-8"?>
<p:tagLst xmlns:p="http://schemas.openxmlformats.org/presentationml/2006/main">
  <p:tag name="THINKCELLSHAPEDONOTDELETE" val="pWudE4_gqkkWkotK5yzCAzw"/>
</p:tagLst>
</file>

<file path=ppt/tags/tag2259.xml><?xml version="1.0" encoding="utf-8"?>
<p:tagLst xmlns:p="http://schemas.openxmlformats.org/presentationml/2006/main">
  <p:tag name="THINKCELLSHAPEDONOTDELETE" val="pu3dAx1GeKUW7BJ0z.300yg"/>
</p:tagLst>
</file>

<file path=ppt/tags/tag2260.xml><?xml version="1.0" encoding="utf-8"?>
<p:tagLst xmlns:p="http://schemas.openxmlformats.org/presentationml/2006/main">
  <p:tag name="THINKCELLSHAPEDONOTDELETE" val="pHCY6WlhXdUiTOAC_9jJcJw"/>
</p:tagLst>
</file>

<file path=ppt/tags/tag2261.xml><?xml version="1.0" encoding="utf-8"?>
<p:tagLst xmlns:p="http://schemas.openxmlformats.org/presentationml/2006/main">
  <p:tag name="THINKCELLSHAPEDONOTDELETE" val="pRnak4ZjNEUad6fPmzcU_7g"/>
</p:tagLst>
</file>

<file path=ppt/tags/tag2262.xml><?xml version="1.0" encoding="utf-8"?>
<p:tagLst xmlns:p="http://schemas.openxmlformats.org/presentationml/2006/main">
  <p:tag name="THINKCELLSHAPEDONOTDELETE" val="picD.rWP2okWJPj3uQzHXcg"/>
</p:tagLst>
</file>

<file path=ppt/tags/tag2263.xml><?xml version="1.0" encoding="utf-8"?>
<p:tagLst xmlns:p="http://schemas.openxmlformats.org/presentationml/2006/main">
  <p:tag name="THINKCELLSHAPEDONOTDELETE" val="p1vrQZ9zBNU67eviKvP7vCA"/>
</p:tagLst>
</file>

<file path=ppt/tags/tag2264.xml><?xml version="1.0" encoding="utf-8"?>
<p:tagLst xmlns:p="http://schemas.openxmlformats.org/presentationml/2006/main">
  <p:tag name="THINKCELLSHAPEDONOTDELETE" val="pxhEBwfeokEqVVFMxipdx.g"/>
</p:tagLst>
</file>

<file path=ppt/tags/tag2265.xml><?xml version="1.0" encoding="utf-8"?>
<p:tagLst xmlns:p="http://schemas.openxmlformats.org/presentationml/2006/main">
  <p:tag name="THINKCELLSHAPEDONOTDELETE" val="pRngTzcEcbUeepk_h0zu8Sg"/>
</p:tagLst>
</file>

<file path=ppt/tags/tag2266.xml><?xml version="1.0" encoding="utf-8"?>
<p:tagLst xmlns:p="http://schemas.openxmlformats.org/presentationml/2006/main">
  <p:tag name="THINKCELLSHAPEDONOTDELETE" val="pbCu.X3D5UkSu710MIuNMNA"/>
</p:tagLst>
</file>

<file path=ppt/tags/tag2267.xml><?xml version="1.0" encoding="utf-8"?>
<p:tagLst xmlns:p="http://schemas.openxmlformats.org/presentationml/2006/main">
  <p:tag name="THINKCELLSHAPEDONOTDELETE" val="p4Wy8V7fJQ0.h82mQginL1A"/>
</p:tagLst>
</file>

<file path=ppt/tags/tag2268.xml><?xml version="1.0" encoding="utf-8"?>
<p:tagLst xmlns:p="http://schemas.openxmlformats.org/presentationml/2006/main">
  <p:tag name="THINKCELLSHAPEDONOTDELETE" val="pxicPqpGAxkWdmQXVtGBCsQ"/>
</p:tagLst>
</file>

<file path=ppt/tags/tag2269.xml><?xml version="1.0" encoding="utf-8"?>
<p:tagLst xmlns:p="http://schemas.openxmlformats.org/presentationml/2006/main">
  <p:tag name="THINKCELLSHAPEDONOTDELETE" val="pq42NINOzpECcQl6kHaDDMg"/>
</p:tagLst>
</file>

<file path=ppt/tags/tag2270.xml><?xml version="1.0" encoding="utf-8"?>
<p:tagLst xmlns:p="http://schemas.openxmlformats.org/presentationml/2006/main">
  <p:tag name="THINKCELLSHAPEDONOTDELETE" val="p4XoXrrafL02eh9irk0w7Ow"/>
</p:tagLst>
</file>

<file path=ppt/tags/tag2271.xml><?xml version="1.0" encoding="utf-8"?>
<p:tagLst xmlns:p="http://schemas.openxmlformats.org/presentationml/2006/main">
  <p:tag name="THINKCELLSHAPEDONOTDELETE" val="p0yEINeL61EaaBopiQR28yw"/>
</p:tagLst>
</file>

<file path=ppt/tags/tag2272.xml><?xml version="1.0" encoding="utf-8"?>
<p:tagLst xmlns:p="http://schemas.openxmlformats.org/presentationml/2006/main">
  <p:tag name="THINKCELLSHAPEDONOTDELETE" val="p8UGJragnV0CEflBduE7qfg"/>
</p:tagLst>
</file>

<file path=ppt/tags/tag2273.xml><?xml version="1.0" encoding="utf-8"?>
<p:tagLst xmlns:p="http://schemas.openxmlformats.org/presentationml/2006/main">
  <p:tag name="THINKCELLSHAPEDONOTDELETE" val="pwrrUXz.19Ea7d2WkMYxiJw"/>
</p:tagLst>
</file>

<file path=ppt/tags/tag2274.xml><?xml version="1.0" encoding="utf-8"?>
<p:tagLst xmlns:p="http://schemas.openxmlformats.org/presentationml/2006/main">
  <p:tag name="THINKCELLSHAPEDONOTDELETE" val="pf_V10k.WzEKK8_8wNmDfew"/>
</p:tagLst>
</file>

<file path=ppt/tags/tag2275.xml><?xml version="1.0" encoding="utf-8"?>
<p:tagLst xmlns:p="http://schemas.openxmlformats.org/presentationml/2006/main">
  <p:tag name="THINKCELLSHAPEDONOTDELETE" val="pcSvCcPmAFUWHQ.avhDjvtg"/>
</p:tagLst>
</file>

<file path=ppt/tags/tag2276.xml><?xml version="1.0" encoding="utf-8"?>
<p:tagLst xmlns:p="http://schemas.openxmlformats.org/presentationml/2006/main">
  <p:tag name="THINKCELLSHAPEDONOTDELETE" val="pAE_Tq7Q96U.01.CrKGmraQ"/>
</p:tagLst>
</file>

<file path=ppt/tags/tag2277.xml><?xml version="1.0" encoding="utf-8"?>
<p:tagLst xmlns:p="http://schemas.openxmlformats.org/presentationml/2006/main">
  <p:tag name="THINKCELLSHAPEDONOTDELETE" val="p9KVZ4ZcM8kWNL9FVN87Fsw"/>
</p:tagLst>
</file>

<file path=ppt/tags/tag2278.xml><?xml version="1.0" encoding="utf-8"?>
<p:tagLst xmlns:p="http://schemas.openxmlformats.org/presentationml/2006/main">
  <p:tag name="THINKCELLSHAPEDONOTDELETE" val="pa3tbr9nLdESB8lA5Cefi0Q"/>
</p:tagLst>
</file>

<file path=ppt/tags/tag2279.xml><?xml version="1.0" encoding="utf-8"?>
<p:tagLst xmlns:p="http://schemas.openxmlformats.org/presentationml/2006/main">
  <p:tag name="THINKCELLSHAPEDONOTDELETE" val="pqqtg6Q0KtU26iG1sokrHuQ"/>
</p:tagLst>
</file>

<file path=ppt/tags/tag2280.xml><?xml version="1.0" encoding="utf-8"?>
<p:tagLst xmlns:p="http://schemas.openxmlformats.org/presentationml/2006/main">
  <p:tag name="THINKCELLSHAPEDONOTDELETE" val="pRtU6DOnuVEKyk_X95Afzfw"/>
</p:tagLst>
</file>

<file path=ppt/tags/tag2281.xml><?xml version="1.0" encoding="utf-8"?>
<p:tagLst xmlns:p="http://schemas.openxmlformats.org/presentationml/2006/main">
  <p:tag name="THINKCELLSHAPEDONOTDELETE" val="pWd.ka9eYXkmyjOjaHKilqw"/>
</p:tagLst>
</file>

<file path=ppt/tags/tag2282.xml><?xml version="1.0" encoding="utf-8"?>
<p:tagLst xmlns:p="http://schemas.openxmlformats.org/presentationml/2006/main">
  <p:tag name="THINKCELLSHAPEDONOTDELETE" val="pNbH_H843BEaceg25cDpPXQ"/>
</p:tagLst>
</file>

<file path=ppt/tags/tag2283.xml><?xml version="1.0" encoding="utf-8"?>
<p:tagLst xmlns:p="http://schemas.openxmlformats.org/presentationml/2006/main">
  <p:tag name="THINKCELLSHAPEDONOTDELETE" val="pv7Vrf097lkaLqMaQvCrQ4w"/>
</p:tagLst>
</file>

<file path=ppt/tags/tag2284.xml><?xml version="1.0" encoding="utf-8"?>
<p:tagLst xmlns:p="http://schemas.openxmlformats.org/presentationml/2006/main">
  <p:tag name="THINKCELLSHAPEDONOTDELETE" val="pFgaXuiuMqkiRoJE_nxa.cQ"/>
</p:tagLst>
</file>

<file path=ppt/tags/tag2285.xml><?xml version="1.0" encoding="utf-8"?>
<p:tagLst xmlns:p="http://schemas.openxmlformats.org/presentationml/2006/main">
  <p:tag name="THINKCELLSHAPEDONOTDELETE" val="pMdb2HmgkmkGqhMIe3fqZFw"/>
</p:tagLst>
</file>

<file path=ppt/tags/tag2286.xml><?xml version="1.0" encoding="utf-8"?>
<p:tagLst xmlns:p="http://schemas.openxmlformats.org/presentationml/2006/main">
  <p:tag name="THINKCELLSHAPEDONOTDELETE" val="pAroRAgubIE.INJWDHBbkzg"/>
</p:tagLst>
</file>

<file path=ppt/tags/tag2287.xml><?xml version="1.0" encoding="utf-8"?>
<p:tagLst xmlns:p="http://schemas.openxmlformats.org/presentationml/2006/main">
  <p:tag name="THINKCELLSHAPEDONOTDELETE" val="p0nkDpYrQhUy7aKeCopKjxg"/>
</p:tagLst>
</file>

<file path=ppt/tags/tag2288.xml><?xml version="1.0" encoding="utf-8"?>
<p:tagLst xmlns:p="http://schemas.openxmlformats.org/presentationml/2006/main">
  <p:tag name="THINKCELLSHAPEDONOTDELETE" val="pKs8Ra0NXOEG0XegZ5wLD_g"/>
</p:tagLst>
</file>

<file path=ppt/tags/tag2289.xml><?xml version="1.0" encoding="utf-8"?>
<p:tagLst xmlns:p="http://schemas.openxmlformats.org/presentationml/2006/main">
  <p:tag name="THINKCELLSHAPEDONOTDELETE" val="p9hTL.mmxuUurm6sHE8GwEw"/>
</p:tagLst>
</file>

<file path=ppt/tags/tag2290.xml><?xml version="1.0" encoding="utf-8"?>
<p:tagLst xmlns:p="http://schemas.openxmlformats.org/presentationml/2006/main">
  <p:tag name="THINKCELLSHAPEDONOTDELETE" val="pyKHCn0dkV0W2jljCj0gT0Q"/>
</p:tagLst>
</file>

<file path=ppt/tags/tag2291.xml><?xml version="1.0" encoding="utf-8"?>
<p:tagLst xmlns:p="http://schemas.openxmlformats.org/presentationml/2006/main">
  <p:tag name="THINKCELLSHAPEDONOTDELETE" val="puQOvwMbV0E.rWFG7HsPM5A"/>
</p:tagLst>
</file>

<file path=ppt/tags/tag2292.xml><?xml version="1.0" encoding="utf-8"?>
<p:tagLst xmlns:p="http://schemas.openxmlformats.org/presentationml/2006/main">
  <p:tag name="THINKCELLSHAPEDONOTDELETE" val="pFQVr55bop0KXYVIIo8a5Ng"/>
</p:tagLst>
</file>

<file path=ppt/tags/tag2293.xml><?xml version="1.0" encoding="utf-8"?>
<p:tagLst xmlns:p="http://schemas.openxmlformats.org/presentationml/2006/main">
  <p:tag name="THINKCELLSHAPEDONOTDELETE" val="p0akNP3ryuESgn_R3zvFo2Q"/>
</p:tagLst>
</file>

<file path=ppt/tags/tag2294.xml><?xml version="1.0" encoding="utf-8"?>
<p:tagLst xmlns:p="http://schemas.openxmlformats.org/presentationml/2006/main">
  <p:tag name="THINKCELLSHAPEDONOTDELETE" val="p4i8.yM6.yUO6r1cHKElL7Q"/>
</p:tagLst>
</file>

<file path=ppt/tags/tag2295.xml><?xml version="1.0" encoding="utf-8"?>
<p:tagLst xmlns:p="http://schemas.openxmlformats.org/presentationml/2006/main">
  <p:tag name="THINKCELLSHAPEDONOTDELETE" val="pr7S.VgKoCkq4IKx2WytrWQ"/>
</p:tagLst>
</file>

<file path=ppt/tags/tag2296.xml><?xml version="1.0" encoding="utf-8"?>
<p:tagLst xmlns:p="http://schemas.openxmlformats.org/presentationml/2006/main">
  <p:tag name="THINKCELLSHAPEDONOTDELETE" val="pXTEw0yWIhEavxNUV8CNogA"/>
</p:tagLst>
</file>

<file path=ppt/tags/tag2297.xml><?xml version="1.0" encoding="utf-8"?>
<p:tagLst xmlns:p="http://schemas.openxmlformats.org/presentationml/2006/main">
  <p:tag name="THINKCELLSHAPEDONOTDELETE" val="p6JnRUBnRK0ywAz4hYc3vpQ"/>
</p:tagLst>
</file>

<file path=ppt/tags/tag2298.xml><?xml version="1.0" encoding="utf-8"?>
<p:tagLst xmlns:p="http://schemas.openxmlformats.org/presentationml/2006/main">
  <p:tag name="THINKCELLSHAPEDONOTDELETE" val="pRuSRWAXxhkKFn35MrBFaqw"/>
</p:tagLst>
</file>

<file path=ppt/tags/tag2299.xml><?xml version="1.0" encoding="utf-8"?>
<p:tagLst xmlns:p="http://schemas.openxmlformats.org/presentationml/2006/main">
  <p:tag name="THINKCELLSHAPEDONOTDELETE" val="pgLIbDcspvUqCrUIuTqcK0A"/>
</p:tagLst>
</file>

<file path=ppt/tags/tag2300.xml><?xml version="1.0" encoding="utf-8"?>
<p:tagLst xmlns:p="http://schemas.openxmlformats.org/presentationml/2006/main">
  <p:tag name="THINKCELLSHAPEDONOTDELETE" val="pK7OZ0ZXKZUubGV0HYC.q4w"/>
</p:tagLst>
</file>

<file path=ppt/tags/tag2301.xml><?xml version="1.0" encoding="utf-8"?>
<p:tagLst xmlns:p="http://schemas.openxmlformats.org/presentationml/2006/main">
  <p:tag name="THINKCELLSHAPEDONOTDELETE" val="pPJtGOMfcQUqE53VftKfkUA"/>
</p:tagLst>
</file>

<file path=ppt/tags/tag2302.xml><?xml version="1.0" encoding="utf-8"?>
<p:tagLst xmlns:p="http://schemas.openxmlformats.org/presentationml/2006/main">
  <p:tag name="THINKCELLSHAPEDONOTDELETE" val="pMfi_ajDPfUyAzkou0dZPiw"/>
</p:tagLst>
</file>

<file path=ppt/tags/tag2303.xml><?xml version="1.0" encoding="utf-8"?>
<p:tagLst xmlns:p="http://schemas.openxmlformats.org/presentationml/2006/main">
  <p:tag name="THINKCELLSHAPEDONOTDELETE" val="ptY6spRE4eUy_06YGf95JrA"/>
</p:tagLst>
</file>

<file path=ppt/tags/tag2304.xml><?xml version="1.0" encoding="utf-8"?>
<p:tagLst xmlns:p="http://schemas.openxmlformats.org/presentationml/2006/main">
  <p:tag name="THINKCELLSHAPEDONOTDELETE" val="p7dDUHI3fRU._2vohypJH.w"/>
</p:tagLst>
</file>

<file path=ppt/tags/tag2305.xml><?xml version="1.0" encoding="utf-8"?>
<p:tagLst xmlns:p="http://schemas.openxmlformats.org/presentationml/2006/main">
  <p:tag name="THINKCELLSHAPEDONOTDELETE" val="pguyPfZk080ShjI02XxrF3w"/>
</p:tagLst>
</file>

<file path=ppt/tags/tag2306.xml><?xml version="1.0" encoding="utf-8"?>
<p:tagLst xmlns:p="http://schemas.openxmlformats.org/presentationml/2006/main">
  <p:tag name="THINKCELLSHAPEDONOTDELETE" val="psd5yROS.7USvvgCL6N5Kag"/>
</p:tagLst>
</file>

<file path=ppt/tags/tag2307.xml><?xml version="1.0" encoding="utf-8"?>
<p:tagLst xmlns:p="http://schemas.openxmlformats.org/presentationml/2006/main">
  <p:tag name="THINKCELLSHAPEDONOTDELETE" val="pODIYfM5KgkaqQn9muo.flQ"/>
</p:tagLst>
</file>

<file path=ppt/tags/tag2308.xml><?xml version="1.0" encoding="utf-8"?>
<p:tagLst xmlns:p="http://schemas.openxmlformats.org/presentationml/2006/main">
  <p:tag name="THINKCELLSHAPEDONOTDELETE" val="pLPHY1Tcj8EKon7YieIYJBg"/>
</p:tagLst>
</file>

<file path=ppt/tags/tag2309.xml><?xml version="1.0" encoding="utf-8"?>
<p:tagLst xmlns:p="http://schemas.openxmlformats.org/presentationml/2006/main">
  <p:tag name="THINKCELLSHAPEDONOTDELETE" val="pUpcmDWsFL0it5lzB8yqd5Q"/>
</p:tagLst>
</file>

<file path=ppt/tags/tag2310.xml><?xml version="1.0" encoding="utf-8"?>
<p:tagLst xmlns:p="http://schemas.openxmlformats.org/presentationml/2006/main">
  <p:tag name="THINKCELLSHAPEDONOTDELETE" val="pCniKaooSAkWPskGqwnNYRQ"/>
</p:tagLst>
</file>

<file path=ppt/tags/tag2311.xml><?xml version="1.0" encoding="utf-8"?>
<p:tagLst xmlns:p="http://schemas.openxmlformats.org/presentationml/2006/main">
  <p:tag name="THINKCELLSHAPEDONOTDELETE" val="prq97aByCykSCBmYGkcZVSQ"/>
</p:tagLst>
</file>

<file path=ppt/tags/tag2312.xml><?xml version="1.0" encoding="utf-8"?>
<p:tagLst xmlns:p="http://schemas.openxmlformats.org/presentationml/2006/main">
  <p:tag name="THINKCELLSHAPEDONOTDELETE" val="py4yfi2G8WEiPzCyoSxQa1g"/>
</p:tagLst>
</file>

<file path=ppt/tags/tag2313.xml><?xml version="1.0" encoding="utf-8"?>
<p:tagLst xmlns:p="http://schemas.openxmlformats.org/presentationml/2006/main">
  <p:tag name="THINKCELLSHAPEDONOTDELETE" val="pEyFTSRGMuUe_Qi1MhMCnuA"/>
</p:tagLst>
</file>

<file path=ppt/tags/tag2314.xml><?xml version="1.0" encoding="utf-8"?>
<p:tagLst xmlns:p="http://schemas.openxmlformats.org/presentationml/2006/main">
  <p:tag name="THINKCELLSHAPEDONOTDELETE" val="pAFxeIPEWRUO0ecrIgNajsg"/>
</p:tagLst>
</file>

<file path=ppt/tags/tag2315.xml><?xml version="1.0" encoding="utf-8"?>
<p:tagLst xmlns:p="http://schemas.openxmlformats.org/presentationml/2006/main">
  <p:tag name="THINKCELLSHAPEDONOTDELETE" val="pNC0oz8NIOUaHyyX4uS.EtA"/>
</p:tagLst>
</file>

<file path=ppt/tags/tag2316.xml><?xml version="1.0" encoding="utf-8"?>
<p:tagLst xmlns:p="http://schemas.openxmlformats.org/presentationml/2006/main">
  <p:tag name="THINKCELLSHAPEDONOTDELETE" val="ppMo1O0ITR0y0FEzc_WHQQw"/>
</p:tagLst>
</file>

<file path=ppt/tags/tag2317.xml><?xml version="1.0" encoding="utf-8"?>
<p:tagLst xmlns:p="http://schemas.openxmlformats.org/presentationml/2006/main">
  <p:tag name="THINKCELLSHAPEDONOTDELETE" val="pbOh_9.1D8k6sI2GF5ID.sw"/>
</p:tagLst>
</file>

<file path=ppt/tags/tag2318.xml><?xml version="1.0" encoding="utf-8"?>
<p:tagLst xmlns:p="http://schemas.openxmlformats.org/presentationml/2006/main">
  <p:tag name="THINKCELLSHAPEDONOTDELETE" val="ph_I7QqIVVUmInVJ.bnSu8Q"/>
</p:tagLst>
</file>

<file path=ppt/tags/tag2319.xml><?xml version="1.0" encoding="utf-8"?>
<p:tagLst xmlns:p="http://schemas.openxmlformats.org/presentationml/2006/main">
  <p:tag name="THINKCELLSHAPEDONOTDELETE" val="pMRPwipgWKki4EJlhjR7G3w"/>
</p:tagLst>
</file>

<file path=ppt/tags/tag2320.xml><?xml version="1.0" encoding="utf-8"?>
<p:tagLst xmlns:p="http://schemas.openxmlformats.org/presentationml/2006/main">
  <p:tag name="THINKCELLSHAPEDONOTDELETE" val="pl6iQBP_FEkyi1Ym.6i1NFw"/>
</p:tagLst>
</file>

<file path=ppt/tags/tag2321.xml><?xml version="1.0" encoding="utf-8"?>
<p:tagLst xmlns:p="http://schemas.openxmlformats.org/presentationml/2006/main">
  <p:tag name="THINKCELLSHAPEDONOTDELETE" val="p6vOmikkd_UqFOOsr4tUd4Q"/>
</p:tagLst>
</file>

<file path=ppt/tags/tag2322.xml><?xml version="1.0" encoding="utf-8"?>
<p:tagLst xmlns:p="http://schemas.openxmlformats.org/presentationml/2006/main">
  <p:tag name="THINKCELLSHAPEDONOTDELETE" val="pUE6k5O3LQ0SG_lJby7KkLA"/>
</p:tagLst>
</file>

<file path=ppt/tags/tag2323.xml><?xml version="1.0" encoding="utf-8"?>
<p:tagLst xmlns:p="http://schemas.openxmlformats.org/presentationml/2006/main">
  <p:tag name="THINKCELLSHAPEDONOTDELETE" val="pgEnj8HGZt0GqO8lza_pPJg"/>
</p:tagLst>
</file>

<file path=ppt/tags/tag2324.xml><?xml version="1.0" encoding="utf-8"?>
<p:tagLst xmlns:p="http://schemas.openxmlformats.org/presentationml/2006/main">
  <p:tag name="THINKCELLSHAPEDONOTDELETE" val="p9aQit4vStECkBPUoo6MhLw"/>
</p:tagLst>
</file>

<file path=ppt/tags/tag2325.xml><?xml version="1.0" encoding="utf-8"?>
<p:tagLst xmlns:p="http://schemas.openxmlformats.org/presentationml/2006/main">
  <p:tag name="THINKCELLSHAPEDONOTDELETE" val="pzONOxv2_NEaO3aAIFOFweA"/>
</p:tagLst>
</file>

<file path=ppt/tags/tag2326.xml><?xml version="1.0" encoding="utf-8"?>
<p:tagLst xmlns:p="http://schemas.openxmlformats.org/presentationml/2006/main">
  <p:tag name="THINKCELLSHAPEDONOTDELETE" val="pL8LBqK5J5kOkMiM.B3ySpg"/>
</p:tagLst>
</file>

<file path=ppt/tags/tag2327.xml><?xml version="1.0" encoding="utf-8"?>
<p:tagLst xmlns:p="http://schemas.openxmlformats.org/presentationml/2006/main">
  <p:tag name="THINKCELLSHAPEDONOTDELETE" val="pJEP8PAzv_EuygDRQ5hhAQQ"/>
</p:tagLst>
</file>

<file path=ppt/tags/tag2328.xml><?xml version="1.0" encoding="utf-8"?>
<p:tagLst xmlns:p="http://schemas.openxmlformats.org/presentationml/2006/main">
  <p:tag name="THINKCELLSHAPEDONOTDELETE" val="pE4ghth7kdECPRe2Yux_jag"/>
</p:tagLst>
</file>

<file path=ppt/tags/tag2329.xml><?xml version="1.0" encoding="utf-8"?>
<p:tagLst xmlns:p="http://schemas.openxmlformats.org/presentationml/2006/main">
  <p:tag name="THINKCELLSHAPEDONOTDELETE" val="pdARQHQbT1EeC6u0NRAMBAQ"/>
</p:tagLst>
</file>

<file path=ppt/tags/tag2330.xml><?xml version="1.0" encoding="utf-8"?>
<p:tagLst xmlns:p="http://schemas.openxmlformats.org/presentationml/2006/main">
  <p:tag name="THINKCELLSHAPEDONOTDELETE" val="pGrjKp4fXx0u1BwhBahar_Q"/>
</p:tagLst>
</file>

<file path=ppt/tags/tag2331.xml><?xml version="1.0" encoding="utf-8"?>
<p:tagLst xmlns:p="http://schemas.openxmlformats.org/presentationml/2006/main">
  <p:tag name="THINKCELLSHAPEDONOTDELETE" val="p1tMr1V.BH0uWFH9fEQTSGw"/>
</p:tagLst>
</file>

<file path=ppt/tags/tag2332.xml><?xml version="1.0" encoding="utf-8"?>
<p:tagLst xmlns:p="http://schemas.openxmlformats.org/presentationml/2006/main">
  <p:tag name="THINKCELLSHAPEDONOTDELETE" val="p017RFU4va0elp.aIkRi_Gg"/>
</p:tagLst>
</file>

<file path=ppt/tags/tag2333.xml><?xml version="1.0" encoding="utf-8"?>
<p:tagLst xmlns:p="http://schemas.openxmlformats.org/presentationml/2006/main">
  <p:tag name="THINKCELLSHAPEDONOTDELETE" val="pIqOVBtWPm027mqQ83baWIQ"/>
</p:tagLst>
</file>

<file path=ppt/tags/tag2334.xml><?xml version="1.0" encoding="utf-8"?>
<p:tagLst xmlns:p="http://schemas.openxmlformats.org/presentationml/2006/main">
  <p:tag name="THINKCELLSHAPEDONOTDELETE" val="pm3ydZRMSOEqqicQygaL8Kw"/>
</p:tagLst>
</file>

<file path=ppt/tags/tag2335.xml><?xml version="1.0" encoding="utf-8"?>
<p:tagLst xmlns:p="http://schemas.openxmlformats.org/presentationml/2006/main">
  <p:tag name="THINKCELLSHAPEDONOTDELETE" val="pQM16u6C0vU6Lox2GTP7h3Q"/>
</p:tagLst>
</file>

<file path=ppt/tags/tag2336.xml><?xml version="1.0" encoding="utf-8"?>
<p:tagLst xmlns:p="http://schemas.openxmlformats.org/presentationml/2006/main">
  <p:tag name="THINKCELLSHAPEDONOTDELETE" val="pV14_5GrTH0Ozi6RgQbEJWw"/>
</p:tagLst>
</file>

<file path=ppt/tags/tag2337.xml><?xml version="1.0" encoding="utf-8"?>
<p:tagLst xmlns:p="http://schemas.openxmlformats.org/presentationml/2006/main">
  <p:tag name="THINKCELLSHAPEDONOTDELETE" val="p.bPbq7BdwUeIFPOVwvfgyA"/>
</p:tagLst>
</file>

<file path=ppt/tags/tag2338.xml><?xml version="1.0" encoding="utf-8"?>
<p:tagLst xmlns:p="http://schemas.openxmlformats.org/presentationml/2006/main">
  <p:tag name="THINKCELLSHAPEDONOTDELETE" val="p3RhZ2gD8hk672eUHTxgkMA"/>
</p:tagLst>
</file>

<file path=ppt/tags/tag2339.xml><?xml version="1.0" encoding="utf-8"?>
<p:tagLst xmlns:p="http://schemas.openxmlformats.org/presentationml/2006/main">
  <p:tag name="THINKCELLSHAPEDONOTDELETE" val="p8I3iw2FKG0OjLAgydoYFSw"/>
</p:tagLst>
</file>

<file path=ppt/tags/tag2340.xml><?xml version="1.0" encoding="utf-8"?>
<p:tagLst xmlns:p="http://schemas.openxmlformats.org/presentationml/2006/main">
  <p:tag name="THINKCELLSHAPEDONOTDELETE" val="pD3gVAjE1w0yp_vKzvjeVwQ"/>
</p:tagLst>
</file>

<file path=ppt/tags/tag2341.xml><?xml version="1.0" encoding="utf-8"?>
<p:tagLst xmlns:p="http://schemas.openxmlformats.org/presentationml/2006/main">
  <p:tag name="THINKCELLSHAPEDONOTDELETE" val="pJsUx7jjuyk.5wFeA7MQUeg"/>
</p:tagLst>
</file>

<file path=ppt/tags/tag2342.xml><?xml version="1.0" encoding="utf-8"?>
<p:tagLst xmlns:p="http://schemas.openxmlformats.org/presentationml/2006/main">
  <p:tag name="THINKCELLSHAPEDONOTDELETE" val="pnP7MW05DQ0yKZB9yyOsASg"/>
</p:tagLst>
</file>

<file path=ppt/tags/tag2343.xml><?xml version="1.0" encoding="utf-8"?>
<p:tagLst xmlns:p="http://schemas.openxmlformats.org/presentationml/2006/main">
  <p:tag name="THINKCELLSHAPEDONOTDELETE" val="pxyygAI6_f0Ka72YsQfTZRQ"/>
</p:tagLst>
</file>

<file path=ppt/tags/tag2344.xml><?xml version="1.0" encoding="utf-8"?>
<p:tagLst xmlns:p="http://schemas.openxmlformats.org/presentationml/2006/main">
  <p:tag name="THINKCELLSHAPEDONOTDELETE" val="pqGWQk4sdFkWNZ.mx8HjhuQ"/>
</p:tagLst>
</file>

<file path=ppt/tags/tag2345.xml><?xml version="1.0" encoding="utf-8"?>
<p:tagLst xmlns:p="http://schemas.openxmlformats.org/presentationml/2006/main">
  <p:tag name="THINKCELLSHAPEDONOTDELETE" val="poP845Z6Qj0e4q8sRj6rVHw"/>
</p:tagLst>
</file>

<file path=ppt/tags/tag2346.xml><?xml version="1.0" encoding="utf-8"?>
<p:tagLst xmlns:p="http://schemas.openxmlformats.org/presentationml/2006/main">
  <p:tag name="THINKCELLSHAPEDONOTDELETE" val="p4ONmxmEdxUq3qa0s52fPgQ"/>
</p:tagLst>
</file>

<file path=ppt/tags/tag2347.xml><?xml version="1.0" encoding="utf-8"?>
<p:tagLst xmlns:p="http://schemas.openxmlformats.org/presentationml/2006/main">
  <p:tag name="THINKCELLSHAPEDONOTDELETE" val="pITQcO9wRo02IcWi0l62uQQ"/>
</p:tagLst>
</file>

<file path=ppt/tags/tag2348.xml><?xml version="1.0" encoding="utf-8"?>
<p:tagLst xmlns:p="http://schemas.openxmlformats.org/presentationml/2006/main">
  <p:tag name="THINKCELLSHAPEDONOTDELETE" val="pQ_cg5HB3t0u0Gl9cml1L.w"/>
</p:tagLst>
</file>

<file path=ppt/tags/tag2349.xml><?xml version="1.0" encoding="utf-8"?>
<p:tagLst xmlns:p="http://schemas.openxmlformats.org/presentationml/2006/main">
  <p:tag name="THINKCELLSHAPEDONOTDELETE" val="ppbyayomVa0G7aM4NgB_7Ig"/>
</p:tagLst>
</file>

<file path=ppt/tags/tag2350.xml><?xml version="1.0" encoding="utf-8"?>
<p:tagLst xmlns:p="http://schemas.openxmlformats.org/presentationml/2006/main">
  <p:tag name="THINKCELLSHAPEDONOTDELETE" val="p47cFOaza2UWmaDS01f9YbA"/>
</p:tagLst>
</file>

<file path=ppt/tags/tag2351.xml><?xml version="1.0" encoding="utf-8"?>
<p:tagLst xmlns:p="http://schemas.openxmlformats.org/presentationml/2006/main">
  <p:tag name="THINKCELLSHAPEDONOTDELETE" val="pl8WmLm36yUmwifvKJexbNw"/>
</p:tagLst>
</file>

<file path=ppt/tags/tag2352.xml><?xml version="1.0" encoding="utf-8"?>
<p:tagLst xmlns:p="http://schemas.openxmlformats.org/presentationml/2006/main">
  <p:tag name="THINKCELLSHAPEDONOTDELETE" val="pUvW7RciKAk2MMtB3PI1zaQ"/>
</p:tagLst>
</file>

<file path=ppt/tags/tag2353.xml><?xml version="1.0" encoding="utf-8"?>
<p:tagLst xmlns:p="http://schemas.openxmlformats.org/presentationml/2006/main">
  <p:tag name="THINKCELLSHAPEDONOTDELETE" val="pkvERYJ0NdUqtuvqSnWdm7g"/>
</p:tagLst>
</file>

<file path=ppt/tags/tag2354.xml><?xml version="1.0" encoding="utf-8"?>
<p:tagLst xmlns:p="http://schemas.openxmlformats.org/presentationml/2006/main">
  <p:tag name="THINKCELLSHAPEDONOTDELETE" val="pDjpvT33Y3Em8aoR88NkkqA"/>
</p:tagLst>
</file>

<file path=ppt/tags/tag2355.xml><?xml version="1.0" encoding="utf-8"?>
<p:tagLst xmlns:p="http://schemas.openxmlformats.org/presentationml/2006/main">
  <p:tag name="THINKCELLSHAPEDONOTDELETE" val="pyWtY3hIVWEK9yiNftrTaLw"/>
</p:tagLst>
</file>

<file path=ppt/tags/tag2356.xml><?xml version="1.0" encoding="utf-8"?>
<p:tagLst xmlns:p="http://schemas.openxmlformats.org/presentationml/2006/main">
  <p:tag name="THINKCELLSHAPEDONOTDELETE" val="p61449Gj4pkKKgklk44VGGg"/>
</p:tagLst>
</file>

<file path=ppt/tags/tag2357.xml><?xml version="1.0" encoding="utf-8"?>
<p:tagLst xmlns:p="http://schemas.openxmlformats.org/presentationml/2006/main">
  <p:tag name="THINKCELLSHAPEDONOTDELETE" val="pwAYmjn1UbUuLZCYw.3irhg"/>
</p:tagLst>
</file>

<file path=ppt/tags/tag2358.xml><?xml version="1.0" encoding="utf-8"?>
<p:tagLst xmlns:p="http://schemas.openxmlformats.org/presentationml/2006/main">
  <p:tag name="THINKCELLSHAPEDONOTDELETE" val="pCLQzKrkM60._ZvFXC5Puvw"/>
</p:tagLst>
</file>

<file path=ppt/tags/tag2359.xml><?xml version="1.0" encoding="utf-8"?>
<p:tagLst xmlns:p="http://schemas.openxmlformats.org/presentationml/2006/main">
  <p:tag name="THINKCELLSHAPEDONOTDELETE" val="phjwEA_uq2Eqz1imnDv4f4Q"/>
</p:tagLst>
</file>

<file path=ppt/tags/tag2360.xml><?xml version="1.0" encoding="utf-8"?>
<p:tagLst xmlns:p="http://schemas.openxmlformats.org/presentationml/2006/main">
  <p:tag name="THINKCELLSHAPEDONOTDELETE" val="pDdGnf3uJhEWQtQ36R3_mmg"/>
</p:tagLst>
</file>

<file path=ppt/tags/tag2361.xml><?xml version="1.0" encoding="utf-8"?>
<p:tagLst xmlns:p="http://schemas.openxmlformats.org/presentationml/2006/main">
  <p:tag name="THINKCELLSHAPEDONOTDELETE" val="po1TEBozzvE2iFK54FG4C6g"/>
</p:tagLst>
</file>

<file path=ppt/tags/tag2362.xml><?xml version="1.0" encoding="utf-8"?>
<p:tagLst xmlns:p="http://schemas.openxmlformats.org/presentationml/2006/main">
  <p:tag name="THINKCELLSHAPEDONOTDELETE" val="pb8S5rrq8RkKmWEw7fDOZOg"/>
</p:tagLst>
</file>

<file path=ppt/tags/tag2363.xml><?xml version="1.0" encoding="utf-8"?>
<p:tagLst xmlns:p="http://schemas.openxmlformats.org/presentationml/2006/main">
  <p:tag name="THINKCELLSHAPEDONOTDELETE" val="ppbyayomVa0G7aM4NgB_7Ig"/>
</p:tagLst>
</file>

<file path=ppt/tags/tag2364.xml><?xml version="1.0" encoding="utf-8"?>
<p:tagLst xmlns:p="http://schemas.openxmlformats.org/presentationml/2006/main">
  <p:tag name="THINKCELLSHAPEDONOTDELETE" val="ppbyayomVa0G7aM4NgB_7Ig"/>
</p:tagLst>
</file>

<file path=ppt/tags/tag2365.xml><?xml version="1.0" encoding="utf-8"?>
<p:tagLst xmlns:p="http://schemas.openxmlformats.org/presentationml/2006/main">
  <p:tag name="THINKCELLSHAPEDONOTDELETE" val="psd5yROS.7USvvgCL6N5Kag"/>
</p:tagLst>
</file>

<file path=ppt/tags/tag2366.xml><?xml version="1.0" encoding="utf-8"?>
<p:tagLst xmlns:p="http://schemas.openxmlformats.org/presentationml/2006/main">
  <p:tag name="THINKCELLSHAPEDONOTDELETE" val="pI2s44v6HE0eOxvS5_LFpdw"/>
</p:tagLst>
</file>

<file path=ppt/tags/tag2367.xml><?xml version="1.0" encoding="utf-8"?>
<p:tagLst xmlns:p="http://schemas.openxmlformats.org/presentationml/2006/main">
  <p:tag name="RESIZE" val="Yes"/>
  <p:tag name="THINKCELLSHAPEDONOTDELETE" val="pOeMQRRFEWkGiOY7ARlt3Mw"/>
</p:tagLst>
</file>

<file path=ppt/tags/tag2368.xml><?xml version="1.0" encoding="utf-8"?>
<p:tagLst xmlns:p="http://schemas.openxmlformats.org/presentationml/2006/main">
  <p:tag name="THINKCELLSHAPEDONOTDELETE" val="pPnZ8I3PJgE6YiYn8rz_fgw"/>
</p:tagLst>
</file>

<file path=ppt/tags/tag2369.xml><?xml version="1.0" encoding="utf-8"?>
<p:tagLst xmlns:p="http://schemas.openxmlformats.org/presentationml/2006/main">
  <p:tag name="THINKCELLSHAPEDONOTDELETE" val="pDV4oV39B60O9OrucGucwqw"/>
</p:tagLst>
</file>

<file path=ppt/tags/tag2370.xml><?xml version="1.0" encoding="utf-8"?>
<p:tagLst xmlns:p="http://schemas.openxmlformats.org/presentationml/2006/main">
  <p:tag name="THINKCELLSHAPEDONOTDELETE" val="pEf8kxQTsnEiHs2hEZR9koQ"/>
</p:tagLst>
</file>

<file path=ppt/tags/tag2371.xml><?xml version="1.0" encoding="utf-8"?>
<p:tagLst xmlns:p="http://schemas.openxmlformats.org/presentationml/2006/main">
  <p:tag name="THINKCELLSHAPEDONOTDELETE" val="pLSGRGKZ2qEGqmgZAso5EHg"/>
</p:tagLst>
</file>

<file path=ppt/tags/tag2372.xml><?xml version="1.0" encoding="utf-8"?>
<p:tagLst xmlns:p="http://schemas.openxmlformats.org/presentationml/2006/main">
  <p:tag name="THINKCELLSHAPEDONOTDELETE" val="phweOfUq0BUaLIYnFBITkFg"/>
</p:tagLst>
</file>

<file path=ppt/tags/tag2373.xml><?xml version="1.0" encoding="utf-8"?>
<p:tagLst xmlns:p="http://schemas.openxmlformats.org/presentationml/2006/main">
  <p:tag name="THINKCELLSHAPEDONOTDELETE" val="pjMAuXlZ0EkOslrpR1keR7Q"/>
</p:tagLst>
</file>

<file path=ppt/tags/tag2374.xml><?xml version="1.0" encoding="utf-8"?>
<p:tagLst xmlns:p="http://schemas.openxmlformats.org/presentationml/2006/main">
  <p:tag name="THINKCELLSHAPEDONOTDELETE" val="p2INaa_KNSEmYsA7n8WpkUA"/>
</p:tagLst>
</file>

<file path=ppt/tags/tag2375.xml><?xml version="1.0" encoding="utf-8"?>
<p:tagLst xmlns:p="http://schemas.openxmlformats.org/presentationml/2006/main">
  <p:tag name="THINKCELLSHAPEDONOTDELETE" val="pFn4Vj1U610av8VMviH35cw"/>
</p:tagLst>
</file>

<file path=ppt/tags/tag2376.xml><?xml version="1.0" encoding="utf-8"?>
<p:tagLst xmlns:p="http://schemas.openxmlformats.org/presentationml/2006/main">
  <p:tag name="THINKCELLSHAPEDONOTDELETE" val="p_BPB4Am2NUa6nFuJ7kU2MQ"/>
</p:tagLst>
</file>

<file path=ppt/tags/tag2377.xml><?xml version="1.0" encoding="utf-8"?>
<p:tagLst xmlns:p="http://schemas.openxmlformats.org/presentationml/2006/main">
  <p:tag name="THINKCELLSHAPEDONOTDELETE" val="pDSBsiZUI2kebPKmNIIzM.w"/>
</p:tagLst>
</file>

<file path=ppt/tags/tag2378.xml><?xml version="1.0" encoding="utf-8"?>
<p:tagLst xmlns:p="http://schemas.openxmlformats.org/presentationml/2006/main">
  <p:tag name="THINKCELLSHAPEDONOTDELETE" val="ptHuOwFyEU0m6dXJvDvMDJQ"/>
</p:tagLst>
</file>

<file path=ppt/tags/tag2379.xml><?xml version="1.0" encoding="utf-8"?>
<p:tagLst xmlns:p="http://schemas.openxmlformats.org/presentationml/2006/main">
  <p:tag name="THINKCELLSHAPEDONOTDELETE" val="pg2ZEBzBeTUWujZXgJlp2kg"/>
</p:tagLst>
</file>

<file path=ppt/tags/tag2380.xml><?xml version="1.0" encoding="utf-8"?>
<p:tagLst xmlns:p="http://schemas.openxmlformats.org/presentationml/2006/main">
  <p:tag name="THINKCELLSHAPEDONOTDELETE" val="pN91N4LejrU6BLjNtHcYbng"/>
</p:tagLst>
</file>

<file path=ppt/tags/tag2381.xml><?xml version="1.0" encoding="utf-8"?>
<p:tagLst xmlns:p="http://schemas.openxmlformats.org/presentationml/2006/main">
  <p:tag name="THINKCELLSHAPEDONOTDELETE" val="pHfGfurXxfUmuGHg37RJDMA"/>
</p:tagLst>
</file>

<file path=ppt/tags/tag2382.xml><?xml version="1.0" encoding="utf-8"?>
<p:tagLst xmlns:p="http://schemas.openxmlformats.org/presentationml/2006/main">
  <p:tag name="THINKCELLSHAPEDONOTDELETE" val="pJFhMIybwVEeBaNL4hPnJgg"/>
</p:tagLst>
</file>

<file path=ppt/tags/tag2383.xml><?xml version="1.0" encoding="utf-8"?>
<p:tagLst xmlns:p="http://schemas.openxmlformats.org/presentationml/2006/main">
  <p:tag name="THINKCELLSHAPEDONOTDELETE" val="p8HCB8eDs_0G3Oaa.E600rQ"/>
</p:tagLst>
</file>

<file path=ppt/tags/tag2384.xml><?xml version="1.0" encoding="utf-8"?>
<p:tagLst xmlns:p="http://schemas.openxmlformats.org/presentationml/2006/main">
  <p:tag name="THINKCELLSHAPEDONOTDELETE" val="thinkcellActiveDocDoNotDelete"/>
</p:tagLst>
</file>

<file path=ppt/tags/tag2385.xml><?xml version="1.0" encoding="utf-8"?>
<p:tagLst xmlns:p="http://schemas.openxmlformats.org/presentationml/2006/main">
  <p:tag name="THINKCELLSHAPEDONOTDELETE" val="pCgXBkQDrMkKwW0zJC.PXWw"/>
</p:tagLst>
</file>

<file path=ppt/tags/tag2386.xml><?xml version="1.0" encoding="utf-8"?>
<p:tagLst xmlns:p="http://schemas.openxmlformats.org/presentationml/2006/main">
  <p:tag name="THINKCELLSHAPEDONOTDELETE" val="pShvGO.P8a0essDN0MJT6tg"/>
</p:tagLst>
</file>

<file path=ppt/tags/tag2387.xml><?xml version="1.0" encoding="utf-8"?>
<p:tagLst xmlns:p="http://schemas.openxmlformats.org/presentationml/2006/main">
  <p:tag name="THINKCELLSHAPEDONOTDELETE" val="pKJGsBVLGAky60knTR0MgUA"/>
</p:tagLst>
</file>

<file path=ppt/tags/tag2388.xml><?xml version="1.0" encoding="utf-8"?>
<p:tagLst xmlns:p="http://schemas.openxmlformats.org/presentationml/2006/main">
  <p:tag name="THINKCELLSHAPEDONOTDELETE" val="punnB51nXWUKZ.0uuiIKF4Q"/>
</p:tagLst>
</file>

<file path=ppt/tags/tag2389.xml><?xml version="1.0" encoding="utf-8"?>
<p:tagLst xmlns:p="http://schemas.openxmlformats.org/presentationml/2006/main">
  <p:tag name="THINKCELLSHAPEDONOTDELETE" val="pBu20v.FwOkeJ4c5cAzavoQ"/>
</p:tagLst>
</file>

<file path=ppt/tags/tag2390.xml><?xml version="1.0" encoding="utf-8"?>
<p:tagLst xmlns:p="http://schemas.openxmlformats.org/presentationml/2006/main">
  <p:tag name="THINKCELLSHAPEDONOTDELETE" val="p1nn_V1grXECffyfmF31wCw"/>
</p:tagLst>
</file>

<file path=ppt/tags/tag2391.xml><?xml version="1.0" encoding="utf-8"?>
<p:tagLst xmlns:p="http://schemas.openxmlformats.org/presentationml/2006/main">
  <p:tag name="THINKCELLSHAPEDONOTDELETE" val="pvsNWVhBtMUmugJ2u83ew.w"/>
</p:tagLst>
</file>

<file path=ppt/tags/tag2392.xml><?xml version="1.0" encoding="utf-8"?>
<p:tagLst xmlns:p="http://schemas.openxmlformats.org/presentationml/2006/main">
  <p:tag name="THINKCELLSHAPEDONOTDELETE" val="pJewjSidNBE6gln53cNRcGw"/>
</p:tagLst>
</file>

<file path=ppt/tags/tag2393.xml><?xml version="1.0" encoding="utf-8"?>
<p:tagLst xmlns:p="http://schemas.openxmlformats.org/presentationml/2006/main">
  <p:tag name="THINKCELLSHAPEDONOTDELETE" val="pBhMj9BdlbUWlBm781a8VEw"/>
</p:tagLst>
</file>

<file path=ppt/tags/tag2394.xml><?xml version="1.0" encoding="utf-8"?>
<p:tagLst xmlns:p="http://schemas.openxmlformats.org/presentationml/2006/main">
  <p:tag name="THINKCELLSHAPEDONOTDELETE" val="pv.C8YcshdUaYvfgepVAIgA"/>
</p:tagLst>
</file>

<file path=ppt/tags/tag2395.xml><?xml version="1.0" encoding="utf-8"?>
<p:tagLst xmlns:p="http://schemas.openxmlformats.org/presentationml/2006/main">
  <p:tag name="THINKCELLSHAPEDONOTDELETE" val="pO1TzL.TvtEGhaOxoEOLtbA"/>
</p:tagLst>
</file>

<file path=ppt/tags/tag2396.xml><?xml version="1.0" encoding="utf-8"?>
<p:tagLst xmlns:p="http://schemas.openxmlformats.org/presentationml/2006/main">
  <p:tag name="THINKCELLSHAPEDONOTDELETE" val="prrl2LEFkJUyhAgcxkFqcgg"/>
</p:tagLst>
</file>

<file path=ppt/tags/tag2397.xml><?xml version="1.0" encoding="utf-8"?>
<p:tagLst xmlns:p="http://schemas.openxmlformats.org/presentationml/2006/main">
  <p:tag name="THINKCELLSHAPEDONOTDELETE" val="pUHnBaK27zU61cWjrCuNQng"/>
</p:tagLst>
</file>

<file path=ppt/tags/tag2398.xml><?xml version="1.0" encoding="utf-8"?>
<p:tagLst xmlns:p="http://schemas.openxmlformats.org/presentationml/2006/main">
  <p:tag name="THINKCELLSHAPEDONOTDELETE" val="pOV63mVRYOEWKVWxCp45jrQ"/>
</p:tagLst>
</file>

<file path=ppt/tags/tag2399.xml><?xml version="1.0" encoding="utf-8"?>
<p:tagLst xmlns:p="http://schemas.openxmlformats.org/presentationml/2006/main">
  <p:tag name="THINKCELLSHAPEDONOTDELETE" val="paHf6u_8GZkmAz_yrWN7YAw"/>
</p:tagLst>
</file>

<file path=ppt/tags/tag2400.xml><?xml version="1.0" encoding="utf-8"?>
<p:tagLst xmlns:p="http://schemas.openxmlformats.org/presentationml/2006/main">
  <p:tag name="THINKCELLSHAPEDONOTDELETE" val="pq6a1_z1v7EOoMk_ur7FQcA"/>
</p:tagLst>
</file>

<file path=ppt/tags/tag2401.xml><?xml version="1.0" encoding="utf-8"?>
<p:tagLst xmlns:p="http://schemas.openxmlformats.org/presentationml/2006/main">
  <p:tag name="THINKCELLSHAPEDONOTDELETE" val="p3rhI0RajsE6PoqIWjJ3GvQ"/>
</p:tagLst>
</file>

<file path=ppt/tags/tag2402.xml><?xml version="1.0" encoding="utf-8"?>
<p:tagLst xmlns:p="http://schemas.openxmlformats.org/presentationml/2006/main">
  <p:tag name="THINKCELLSHAPEDONOTDELETE" val="pu9JXADIjY0SZj4ht6c.5Og"/>
</p:tagLst>
</file>

<file path=ppt/tags/tag2403.xml><?xml version="1.0" encoding="utf-8"?>
<p:tagLst xmlns:p="http://schemas.openxmlformats.org/presentationml/2006/main">
  <p:tag name="THINKCELLSHAPEDONOTDELETE" val="pR_bNm0gB4UWyOpQCEHsQFA"/>
</p:tagLst>
</file>

<file path=ppt/tags/tag2404.xml><?xml version="1.0" encoding="utf-8"?>
<p:tagLst xmlns:p="http://schemas.openxmlformats.org/presentationml/2006/main">
  <p:tag name="THINKCELLSHAPEDONOTDELETE" val="pgnD4g0XW.Umd45CtcJNY8w"/>
</p:tagLst>
</file>

<file path=ppt/tags/tag2405.xml><?xml version="1.0" encoding="utf-8"?>
<p:tagLst xmlns:p="http://schemas.openxmlformats.org/presentationml/2006/main">
  <p:tag name="THINKCELLSHAPEDONOTDELETE" val="plAflz4xkrkisyDhHZrXinQ"/>
</p:tagLst>
</file>

<file path=ppt/tags/tag2406.xml><?xml version="1.0" encoding="utf-8"?>
<p:tagLst xmlns:p="http://schemas.openxmlformats.org/presentationml/2006/main">
  <p:tag name="THINKCELLSHAPEDONOTDELETE" val="plEtVwbcV7k2RzDuI08aX.Q"/>
</p:tagLst>
</file>

<file path=ppt/tags/tag2407.xml><?xml version="1.0" encoding="utf-8"?>
<p:tagLst xmlns:p="http://schemas.openxmlformats.org/presentationml/2006/main">
  <p:tag name="THINKCELLSHAPEDONOTDELETE" val="p6VpbbFAWAUCe8fJQMpJyuQ"/>
</p:tagLst>
</file>

<file path=ppt/tags/tag2408.xml><?xml version="1.0" encoding="utf-8"?>
<p:tagLst xmlns:p="http://schemas.openxmlformats.org/presentationml/2006/main">
  <p:tag name="THINKCELLSHAPEDONOTDELETE" val="pwzi70dJsD0Ohf4v_67iLNw"/>
</p:tagLst>
</file>

<file path=ppt/tags/tag2409.xml><?xml version="1.0" encoding="utf-8"?>
<p:tagLst xmlns:p="http://schemas.openxmlformats.org/presentationml/2006/main">
  <p:tag name="THINKCELLSHAPEDONOTDELETE" val="pQYEWtyHuOEaYMSEL1nz6sg"/>
</p:tagLst>
</file>

<file path=ppt/tags/tag2410.xml><?xml version="1.0" encoding="utf-8"?>
<p:tagLst xmlns:p="http://schemas.openxmlformats.org/presentationml/2006/main">
  <p:tag name="THINKCELLSHAPEDONOTDELETE" val="pakI0wXXU9EOAS_rC3ebNAw"/>
</p:tagLst>
</file>

<file path=ppt/tags/tag2411.xml><?xml version="1.0" encoding="utf-8"?>
<p:tagLst xmlns:p="http://schemas.openxmlformats.org/presentationml/2006/main">
  <p:tag name="THINKCELLSHAPEDONOTDELETE" val="puRkcNU1AgUSBPwCzF7E9WQ"/>
</p:tagLst>
</file>

<file path=ppt/tags/tag2412.xml><?xml version="1.0" encoding="utf-8"?>
<p:tagLst xmlns:p="http://schemas.openxmlformats.org/presentationml/2006/main">
  <p:tag name="THINKCELLSHAPEDONOTDELETE" val="p_2AXsFctnkeyI8F4eQy3lA"/>
</p:tagLst>
</file>

<file path=ppt/tags/tag2413.xml><?xml version="1.0" encoding="utf-8"?>
<p:tagLst xmlns:p="http://schemas.openxmlformats.org/presentationml/2006/main">
  <p:tag name="THINKCELLSHAPEDONOTDELETE" val="p5cUL4gSYTkSJ_Q.1SnYYNw"/>
</p:tagLst>
</file>

<file path=ppt/tags/tag2414.xml><?xml version="1.0" encoding="utf-8"?>
<p:tagLst xmlns:p="http://schemas.openxmlformats.org/presentationml/2006/main">
  <p:tag name="THINKCELLSHAPEDONOTDELETE" val="pwScyb7FKD0WeJadjWGmhow"/>
</p:tagLst>
</file>

<file path=ppt/tags/tag2415.xml><?xml version="1.0" encoding="utf-8"?>
<p:tagLst xmlns:p="http://schemas.openxmlformats.org/presentationml/2006/main">
  <p:tag name="THINKCELLSHAPEDONOTDELETE" val="pnubHG5VbjUeDi0AfmGI9DQ"/>
</p:tagLst>
</file>

<file path=ppt/tags/tag2416.xml><?xml version="1.0" encoding="utf-8"?>
<p:tagLst xmlns:p="http://schemas.openxmlformats.org/presentationml/2006/main">
  <p:tag name="THINKCELLSHAPEDONOTDELETE" val="pa1792ZXa50SknQjbTMDg8A"/>
</p:tagLst>
</file>

<file path=ppt/tags/tag2417.xml><?xml version="1.0" encoding="utf-8"?>
<p:tagLst xmlns:p="http://schemas.openxmlformats.org/presentationml/2006/main">
  <p:tag name="THINKCELLSHAPEDONOTDELETE" val="ptJyAAtHW60.x20vYbelMaQ"/>
</p:tagLst>
</file>

<file path=ppt/tags/tag2418.xml><?xml version="1.0" encoding="utf-8"?>
<p:tagLst xmlns:p="http://schemas.openxmlformats.org/presentationml/2006/main">
  <p:tag name="THINKCELLSHAPEDONOTDELETE" val="pw35fPR4o8UGiNxHEVpYd_w"/>
</p:tagLst>
</file>

<file path=ppt/tags/tag2419.xml><?xml version="1.0" encoding="utf-8"?>
<p:tagLst xmlns:p="http://schemas.openxmlformats.org/presentationml/2006/main">
  <p:tag name="THINKCELLSHAPEDONOTDELETE" val="ppF5jRxdFb06FAlNy2Yn8pQ"/>
</p:tagLst>
</file>

<file path=ppt/tags/tag2420.xml><?xml version="1.0" encoding="utf-8"?>
<p:tagLst xmlns:p="http://schemas.openxmlformats.org/presentationml/2006/main">
  <p:tag name="THINKCELLSHAPEDONOTDELETE" val="peicLoDOm3ku1ARLrntpbfw"/>
</p:tagLst>
</file>

<file path=ppt/tags/tag2421.xml><?xml version="1.0" encoding="utf-8"?>
<p:tagLst xmlns:p="http://schemas.openxmlformats.org/presentationml/2006/main">
  <p:tag name="THINKCELLSHAPEDONOTDELETE" val="pK9NneyOtRUmf._WixsB5PA"/>
</p:tagLst>
</file>

<file path=ppt/tags/tag2422.xml><?xml version="1.0" encoding="utf-8"?>
<p:tagLst xmlns:p="http://schemas.openxmlformats.org/presentationml/2006/main">
  <p:tag name="THINKCELLSHAPEDONOTDELETE" val="p.m0JY1RHOECq3uwQuvhL5A"/>
</p:tagLst>
</file>

<file path=ppt/tags/tag2423.xml><?xml version="1.0" encoding="utf-8"?>
<p:tagLst xmlns:p="http://schemas.openxmlformats.org/presentationml/2006/main">
  <p:tag name="THINKCELLSHAPEDONOTDELETE" val="pKtplzk8oCU24W86m54c7BQ"/>
</p:tagLst>
</file>

<file path=ppt/tags/tag2424.xml><?xml version="1.0" encoding="utf-8"?>
<p:tagLst xmlns:p="http://schemas.openxmlformats.org/presentationml/2006/main">
  <p:tag name="THINKCELLSHAPEDONOTDELETE" val="pdPx_z.qB.Eaa.kZi6t516A"/>
</p:tagLst>
</file>

<file path=ppt/tags/tag2425.xml><?xml version="1.0" encoding="utf-8"?>
<p:tagLst xmlns:p="http://schemas.openxmlformats.org/presentationml/2006/main">
  <p:tag name="THINKCELLSHAPEDONOTDELETE" val="pizIUyk4wa0KvNu9FOC1csw"/>
</p:tagLst>
</file>

<file path=ppt/tags/tag2426.xml><?xml version="1.0" encoding="utf-8"?>
<p:tagLst xmlns:p="http://schemas.openxmlformats.org/presentationml/2006/main">
  <p:tag name="THINKCELLSHAPEDONOTDELETE" val="peTP4.ajem0.5n3El66NtDA"/>
</p:tagLst>
</file>

<file path=ppt/tags/tag2427.xml><?xml version="1.0" encoding="utf-8"?>
<p:tagLst xmlns:p="http://schemas.openxmlformats.org/presentationml/2006/main">
  <p:tag name="THINKCELLSHAPEDONOTDELETE" val="pLCpnonZMmUKIM0TmNP3rdg"/>
</p:tagLst>
</file>

<file path=ppt/tags/tag2428.xml><?xml version="1.0" encoding="utf-8"?>
<p:tagLst xmlns:p="http://schemas.openxmlformats.org/presentationml/2006/main">
  <p:tag name="THINKCELLSHAPEDONOTDELETE" val="pedwMqpVwsEuNCKQfhI_3Pw"/>
</p:tagLst>
</file>

<file path=ppt/tags/tag2429.xml><?xml version="1.0" encoding="utf-8"?>
<p:tagLst xmlns:p="http://schemas.openxmlformats.org/presentationml/2006/main">
  <p:tag name="THINKCELLSHAPEDONOTDELETE" val="pYhYOuakuEkWJV.RE4z5F1g"/>
</p:tagLst>
</file>

<file path=ppt/tags/tag2430.xml><?xml version="1.0" encoding="utf-8"?>
<p:tagLst xmlns:p="http://schemas.openxmlformats.org/presentationml/2006/main">
  <p:tag name="THINKCELLSHAPEDONOTDELETE" val="pEa8yT2MxCUuiMKKNFem3_w"/>
</p:tagLst>
</file>

<file path=ppt/tags/tag2431.xml><?xml version="1.0" encoding="utf-8"?>
<p:tagLst xmlns:p="http://schemas.openxmlformats.org/presentationml/2006/main">
  <p:tag name="THINKCELLSHAPEDONOTDELETE" val="pLHNY.3BM.UuShY21f35fJQ"/>
</p:tagLst>
</file>

<file path=ppt/tags/tag2432.xml><?xml version="1.0" encoding="utf-8"?>
<p:tagLst xmlns:p="http://schemas.openxmlformats.org/presentationml/2006/main">
  <p:tag name="THINKCELLSHAPEDONOTDELETE" val="p3i_kKZsMl0C3FHcFdW53Ww"/>
</p:tagLst>
</file>

<file path=ppt/tags/tag2433.xml><?xml version="1.0" encoding="utf-8"?>
<p:tagLst xmlns:p="http://schemas.openxmlformats.org/presentationml/2006/main">
  <p:tag name="THINKCELLSHAPEDONOTDELETE" val="pnloKMqUi.02YSR.3T2v0ag"/>
</p:tagLst>
</file>

<file path=ppt/tags/tag2434.xml><?xml version="1.0" encoding="utf-8"?>
<p:tagLst xmlns:p="http://schemas.openxmlformats.org/presentationml/2006/main">
  <p:tag name="THINKCELLSHAPEDONOTDELETE" val="p3pWWoXknKEqsCJQYchZbMw"/>
</p:tagLst>
</file>

<file path=ppt/tags/tag2435.xml><?xml version="1.0" encoding="utf-8"?>
<p:tagLst xmlns:p="http://schemas.openxmlformats.org/presentationml/2006/main">
  <p:tag name="THINKCELLSHAPEDONOTDELETE" val="pQMr6AyExRkWWWYKGNQ516A"/>
</p:tagLst>
</file>

<file path=ppt/tags/tag2436.xml><?xml version="1.0" encoding="utf-8"?>
<p:tagLst xmlns:p="http://schemas.openxmlformats.org/presentationml/2006/main">
  <p:tag name="THINKCELLSHAPEDONOTDELETE" val="pjPZnZrLgdUuAS0ws68hTLQ"/>
</p:tagLst>
</file>

<file path=ppt/tags/tag2437.xml><?xml version="1.0" encoding="utf-8"?>
<p:tagLst xmlns:p="http://schemas.openxmlformats.org/presentationml/2006/main">
  <p:tag name="THINKCELLSHAPEDONOTDELETE" val="p0sPPN6PzDUit9S3O50iHgA"/>
</p:tagLst>
</file>

<file path=ppt/tags/tag2438.xml><?xml version="1.0" encoding="utf-8"?>
<p:tagLst xmlns:p="http://schemas.openxmlformats.org/presentationml/2006/main">
  <p:tag name="THINKCELLSHAPEDONOTDELETE" val="pzYv9K4ThrkKVRiETLwjm7g"/>
</p:tagLst>
</file>

<file path=ppt/tags/tag2439.xml><?xml version="1.0" encoding="utf-8"?>
<p:tagLst xmlns:p="http://schemas.openxmlformats.org/presentationml/2006/main">
  <p:tag name="THINKCELLSHAPEDONOTDELETE" val="p3.fZcHJBckumQEVTrR.ibw"/>
</p:tagLst>
</file>

<file path=ppt/tags/tag2440.xml><?xml version="1.0" encoding="utf-8"?>
<p:tagLst xmlns:p="http://schemas.openxmlformats.org/presentationml/2006/main">
  <p:tag name="THINKCELLSHAPEDONOTDELETE" val="pnJz7uRG4hUiaw0zD7PrbVQ"/>
</p:tagLst>
</file>

<file path=ppt/tags/tag2441.xml><?xml version="1.0" encoding="utf-8"?>
<p:tagLst xmlns:p="http://schemas.openxmlformats.org/presentationml/2006/main">
  <p:tag name="THINKCELLSHAPEDONOTDELETE" val="p1pDUdzxgjkCHRJIsCPrEfw"/>
</p:tagLst>
</file>

<file path=ppt/tags/tag2442.xml><?xml version="1.0" encoding="utf-8"?>
<p:tagLst xmlns:p="http://schemas.openxmlformats.org/presentationml/2006/main">
  <p:tag name="THINKCELLSHAPEDONOTDELETE" val="p1q7bD.4REUS7NGZbX6_PRA"/>
</p:tagLst>
</file>

<file path=ppt/tags/tag2443.xml><?xml version="1.0" encoding="utf-8"?>
<p:tagLst xmlns:p="http://schemas.openxmlformats.org/presentationml/2006/main">
  <p:tag name="THINKCELLSHAPEDONOTDELETE" val="pA5G1oyRTBkqFvhEj_c1NZg"/>
</p:tagLst>
</file>

<file path=ppt/tags/tag2444.xml><?xml version="1.0" encoding="utf-8"?>
<p:tagLst xmlns:p="http://schemas.openxmlformats.org/presentationml/2006/main">
  <p:tag name="THINKCELLSHAPEDONOTDELETE" val="pKUP9rbjpoUOvl1crn0eo_w"/>
</p:tagLst>
</file>

<file path=ppt/tags/tag2445.xml><?xml version="1.0" encoding="utf-8"?>
<p:tagLst xmlns:p="http://schemas.openxmlformats.org/presentationml/2006/main">
  <p:tag name="THINKCELLSHAPEDONOTDELETE" val="pw1LWUI3x.kuN_PSiKFDxYw"/>
</p:tagLst>
</file>

<file path=ppt/tags/tag2446.xml><?xml version="1.0" encoding="utf-8"?>
<p:tagLst xmlns:p="http://schemas.openxmlformats.org/presentationml/2006/main">
  <p:tag name="THINKCELLSHAPEDONOTDELETE" val="pCKSUvxNY40GzaU52F_noKg"/>
</p:tagLst>
</file>

<file path=ppt/tags/tag2447.xml><?xml version="1.0" encoding="utf-8"?>
<p:tagLst xmlns:p="http://schemas.openxmlformats.org/presentationml/2006/main">
  <p:tag name="THINKCELLSHAPEDONOTDELETE" val="pa9c.GUx2LkmaSvblQMzKIw"/>
</p:tagLst>
</file>

<file path=ppt/tags/tag2448.xml><?xml version="1.0" encoding="utf-8"?>
<p:tagLst xmlns:p="http://schemas.openxmlformats.org/presentationml/2006/main">
  <p:tag name="THINKCELLSHAPEDONOTDELETE" val="p27SdfGAhHUKl684y_SFMTA"/>
</p:tagLst>
</file>

<file path=ppt/tags/tag2449.xml><?xml version="1.0" encoding="utf-8"?>
<p:tagLst xmlns:p="http://schemas.openxmlformats.org/presentationml/2006/main">
  <p:tag name="THINKCELLSHAPEDONOTDELETE" val="pYg3opdE2OU6xyO4_z7M4Ng"/>
</p:tagLst>
</file>

<file path=ppt/tags/tag2450.xml><?xml version="1.0" encoding="utf-8"?>
<p:tagLst xmlns:p="http://schemas.openxmlformats.org/presentationml/2006/main">
  <p:tag name="THINKCELLSHAPEDONOTDELETE" val="pmdazXuhVIkagrI3B2WjFKg"/>
</p:tagLst>
</file>

<file path=ppt/tags/tag2451.xml><?xml version="1.0" encoding="utf-8"?>
<p:tagLst xmlns:p="http://schemas.openxmlformats.org/presentationml/2006/main">
  <p:tag name="THINKCELLSHAPEDONOTDELETE" val="psWRserNveU6BvFvzgMSM5A"/>
</p:tagLst>
</file>

<file path=ppt/tags/tag2452.xml><?xml version="1.0" encoding="utf-8"?>
<p:tagLst xmlns:p="http://schemas.openxmlformats.org/presentationml/2006/main">
  <p:tag name="THINKCELLSHAPEDONOTDELETE" val="p7iMbFhB8LUmGrPMGRBbxjQ"/>
</p:tagLst>
</file>

<file path=ppt/tags/tag2453.xml><?xml version="1.0" encoding="utf-8"?>
<p:tagLst xmlns:p="http://schemas.openxmlformats.org/presentationml/2006/main">
  <p:tag name="THINKCELLSHAPEDONOTDELETE" val="pxAMfQroLKUCMhdY5Ip7LhA"/>
</p:tagLst>
</file>

<file path=ppt/tags/tag2454.xml><?xml version="1.0" encoding="utf-8"?>
<p:tagLst xmlns:p="http://schemas.openxmlformats.org/presentationml/2006/main">
  <p:tag name="THINKCELLSHAPEDONOTDELETE" val="pWudE4_gqkkWkotK5yzCAzw"/>
</p:tagLst>
</file>

<file path=ppt/tags/tag2455.xml><?xml version="1.0" encoding="utf-8"?>
<p:tagLst xmlns:p="http://schemas.openxmlformats.org/presentationml/2006/main">
  <p:tag name="THINKCELLSHAPEDONOTDELETE" val="pu3dAx1GeKUW7BJ0z.300yg"/>
</p:tagLst>
</file>

<file path=ppt/tags/tag2456.xml><?xml version="1.0" encoding="utf-8"?>
<p:tagLst xmlns:p="http://schemas.openxmlformats.org/presentationml/2006/main">
  <p:tag name="THINKCELLSHAPEDONOTDELETE" val="pHCY6WlhXdUiTOAC_9jJcJw"/>
</p:tagLst>
</file>

<file path=ppt/tags/tag2457.xml><?xml version="1.0" encoding="utf-8"?>
<p:tagLst xmlns:p="http://schemas.openxmlformats.org/presentationml/2006/main">
  <p:tag name="THINKCELLSHAPEDONOTDELETE" val="pRnak4ZjNEUad6fPmzcU_7g"/>
</p:tagLst>
</file>

<file path=ppt/tags/tag2458.xml><?xml version="1.0" encoding="utf-8"?>
<p:tagLst xmlns:p="http://schemas.openxmlformats.org/presentationml/2006/main">
  <p:tag name="THINKCELLSHAPEDONOTDELETE" val="picD.rWP2okWJPj3uQzHXcg"/>
</p:tagLst>
</file>

<file path=ppt/tags/tag2459.xml><?xml version="1.0" encoding="utf-8"?>
<p:tagLst xmlns:p="http://schemas.openxmlformats.org/presentationml/2006/main">
  <p:tag name="THINKCELLSHAPEDONOTDELETE" val="p1vrQZ9zBNU67eviKvP7vCA"/>
</p:tagLst>
</file>

<file path=ppt/tags/tag2460.xml><?xml version="1.0" encoding="utf-8"?>
<p:tagLst xmlns:p="http://schemas.openxmlformats.org/presentationml/2006/main">
  <p:tag name="THINKCELLSHAPEDONOTDELETE" val="pxhEBwfeokEqVVFMxipdx.g"/>
</p:tagLst>
</file>

<file path=ppt/tags/tag2461.xml><?xml version="1.0" encoding="utf-8"?>
<p:tagLst xmlns:p="http://schemas.openxmlformats.org/presentationml/2006/main">
  <p:tag name="THINKCELLSHAPEDONOTDELETE" val="pRngTzcEcbUeepk_h0zu8Sg"/>
</p:tagLst>
</file>

<file path=ppt/tags/tag2462.xml><?xml version="1.0" encoding="utf-8"?>
<p:tagLst xmlns:p="http://schemas.openxmlformats.org/presentationml/2006/main">
  <p:tag name="THINKCELLSHAPEDONOTDELETE" val="pbCu.X3D5UkSu710MIuNMNA"/>
</p:tagLst>
</file>

<file path=ppt/tags/tag2463.xml><?xml version="1.0" encoding="utf-8"?>
<p:tagLst xmlns:p="http://schemas.openxmlformats.org/presentationml/2006/main">
  <p:tag name="THINKCELLSHAPEDONOTDELETE" val="p4Wy8V7fJQ0.h82mQginL1A"/>
</p:tagLst>
</file>

<file path=ppt/tags/tag2464.xml><?xml version="1.0" encoding="utf-8"?>
<p:tagLst xmlns:p="http://schemas.openxmlformats.org/presentationml/2006/main">
  <p:tag name="THINKCELLSHAPEDONOTDELETE" val="pxicPqpGAxkWdmQXVtGBCsQ"/>
</p:tagLst>
</file>

<file path=ppt/tags/tag2465.xml><?xml version="1.0" encoding="utf-8"?>
<p:tagLst xmlns:p="http://schemas.openxmlformats.org/presentationml/2006/main">
  <p:tag name="THINKCELLSHAPEDONOTDELETE" val="pq42NINOzpECcQl6kHaDDMg"/>
</p:tagLst>
</file>

<file path=ppt/tags/tag2466.xml><?xml version="1.0" encoding="utf-8"?>
<p:tagLst xmlns:p="http://schemas.openxmlformats.org/presentationml/2006/main">
  <p:tag name="THINKCELLSHAPEDONOTDELETE" val="p4XoXrrafL02eh9irk0w7Ow"/>
</p:tagLst>
</file>

<file path=ppt/tags/tag2467.xml><?xml version="1.0" encoding="utf-8"?>
<p:tagLst xmlns:p="http://schemas.openxmlformats.org/presentationml/2006/main">
  <p:tag name="THINKCELLSHAPEDONOTDELETE" val="p0yEINeL61EaaBopiQR28yw"/>
</p:tagLst>
</file>

<file path=ppt/tags/tag2468.xml><?xml version="1.0" encoding="utf-8"?>
<p:tagLst xmlns:p="http://schemas.openxmlformats.org/presentationml/2006/main">
  <p:tag name="THINKCELLSHAPEDONOTDELETE" val="p8UGJragnV0CEflBduE7qfg"/>
</p:tagLst>
</file>

<file path=ppt/tags/tag2469.xml><?xml version="1.0" encoding="utf-8"?>
<p:tagLst xmlns:p="http://schemas.openxmlformats.org/presentationml/2006/main">
  <p:tag name="THINKCELLSHAPEDONOTDELETE" val="pwrrUXz.19Ea7d2WkMYxiJw"/>
</p:tagLst>
</file>

<file path=ppt/tags/tag2470.xml><?xml version="1.0" encoding="utf-8"?>
<p:tagLst xmlns:p="http://schemas.openxmlformats.org/presentationml/2006/main">
  <p:tag name="THINKCELLSHAPEDONOTDELETE" val="pf_V10k.WzEKK8_8wNmDfew"/>
</p:tagLst>
</file>

<file path=ppt/tags/tag2471.xml><?xml version="1.0" encoding="utf-8"?>
<p:tagLst xmlns:p="http://schemas.openxmlformats.org/presentationml/2006/main">
  <p:tag name="THINKCELLSHAPEDONOTDELETE" val="pcSvCcPmAFUWHQ.avhDjvtg"/>
</p:tagLst>
</file>

<file path=ppt/tags/tag2472.xml><?xml version="1.0" encoding="utf-8"?>
<p:tagLst xmlns:p="http://schemas.openxmlformats.org/presentationml/2006/main">
  <p:tag name="THINKCELLSHAPEDONOTDELETE" val="pAE_Tq7Q96U.01.CrKGmraQ"/>
</p:tagLst>
</file>

<file path=ppt/tags/tag2473.xml><?xml version="1.0" encoding="utf-8"?>
<p:tagLst xmlns:p="http://schemas.openxmlformats.org/presentationml/2006/main">
  <p:tag name="THINKCELLSHAPEDONOTDELETE" val="p9KVZ4ZcM8kWNL9FVN87Fsw"/>
</p:tagLst>
</file>

<file path=ppt/tags/tag2474.xml><?xml version="1.0" encoding="utf-8"?>
<p:tagLst xmlns:p="http://schemas.openxmlformats.org/presentationml/2006/main">
  <p:tag name="THINKCELLSHAPEDONOTDELETE" val="pa3tbr9nLdESB8lA5Cefi0Q"/>
</p:tagLst>
</file>

<file path=ppt/tags/tag2475.xml><?xml version="1.0" encoding="utf-8"?>
<p:tagLst xmlns:p="http://schemas.openxmlformats.org/presentationml/2006/main">
  <p:tag name="THINKCELLSHAPEDONOTDELETE" val="pqqtg6Q0KtU26iG1sokrHuQ"/>
</p:tagLst>
</file>

<file path=ppt/tags/tag2476.xml><?xml version="1.0" encoding="utf-8"?>
<p:tagLst xmlns:p="http://schemas.openxmlformats.org/presentationml/2006/main">
  <p:tag name="THINKCELLSHAPEDONOTDELETE" val="pRtU6DOnuVEKyk_X95Afzfw"/>
</p:tagLst>
</file>

<file path=ppt/tags/tag2477.xml><?xml version="1.0" encoding="utf-8"?>
<p:tagLst xmlns:p="http://schemas.openxmlformats.org/presentationml/2006/main">
  <p:tag name="THINKCELLSHAPEDONOTDELETE" val="pWd.ka9eYXkmyjOjaHKilqw"/>
</p:tagLst>
</file>

<file path=ppt/tags/tag2478.xml><?xml version="1.0" encoding="utf-8"?>
<p:tagLst xmlns:p="http://schemas.openxmlformats.org/presentationml/2006/main">
  <p:tag name="THINKCELLSHAPEDONOTDELETE" val="pNbH_H843BEaceg25cDpPXQ"/>
</p:tagLst>
</file>

<file path=ppt/tags/tag2479.xml><?xml version="1.0" encoding="utf-8"?>
<p:tagLst xmlns:p="http://schemas.openxmlformats.org/presentationml/2006/main">
  <p:tag name="THINKCELLSHAPEDONOTDELETE" val="pv7Vrf097lkaLqMaQvCrQ4w"/>
</p:tagLst>
</file>

<file path=ppt/tags/tag2480.xml><?xml version="1.0" encoding="utf-8"?>
<p:tagLst xmlns:p="http://schemas.openxmlformats.org/presentationml/2006/main">
  <p:tag name="THINKCELLSHAPEDONOTDELETE" val="pFgaXuiuMqkiRoJE_nxa.cQ"/>
</p:tagLst>
</file>

<file path=ppt/tags/tag2481.xml><?xml version="1.0" encoding="utf-8"?>
<p:tagLst xmlns:p="http://schemas.openxmlformats.org/presentationml/2006/main">
  <p:tag name="THINKCELLSHAPEDONOTDELETE" val="pMdb2HmgkmkGqhMIe3fqZFw"/>
</p:tagLst>
</file>

<file path=ppt/tags/tag2482.xml><?xml version="1.0" encoding="utf-8"?>
<p:tagLst xmlns:p="http://schemas.openxmlformats.org/presentationml/2006/main">
  <p:tag name="THINKCELLSHAPEDONOTDELETE" val="pAroRAgubIE.INJWDHBbkzg"/>
</p:tagLst>
</file>

<file path=ppt/tags/tag2483.xml><?xml version="1.0" encoding="utf-8"?>
<p:tagLst xmlns:p="http://schemas.openxmlformats.org/presentationml/2006/main">
  <p:tag name="THINKCELLSHAPEDONOTDELETE" val="p0nkDpYrQhUy7aKeCopKjxg"/>
</p:tagLst>
</file>

<file path=ppt/tags/tag2484.xml><?xml version="1.0" encoding="utf-8"?>
<p:tagLst xmlns:p="http://schemas.openxmlformats.org/presentationml/2006/main">
  <p:tag name="THINKCELLSHAPEDONOTDELETE" val="pKs8Ra0NXOEG0XegZ5wLD_g"/>
</p:tagLst>
</file>

<file path=ppt/tags/tag2485.xml><?xml version="1.0" encoding="utf-8"?>
<p:tagLst xmlns:p="http://schemas.openxmlformats.org/presentationml/2006/main">
  <p:tag name="THINKCELLSHAPEDONOTDELETE" val="p9hTL.mmxuUurm6sHE8GwEw"/>
</p:tagLst>
</file>

<file path=ppt/tags/tag2486.xml><?xml version="1.0" encoding="utf-8"?>
<p:tagLst xmlns:p="http://schemas.openxmlformats.org/presentationml/2006/main">
  <p:tag name="THINKCELLSHAPEDONOTDELETE" val="pyKHCn0dkV0W2jljCj0gT0Q"/>
</p:tagLst>
</file>

<file path=ppt/tags/tag2487.xml><?xml version="1.0" encoding="utf-8"?>
<p:tagLst xmlns:p="http://schemas.openxmlformats.org/presentationml/2006/main">
  <p:tag name="THINKCELLSHAPEDONOTDELETE" val="puQOvwMbV0E.rWFG7HsPM5A"/>
</p:tagLst>
</file>

<file path=ppt/tags/tag2488.xml><?xml version="1.0" encoding="utf-8"?>
<p:tagLst xmlns:p="http://schemas.openxmlformats.org/presentationml/2006/main">
  <p:tag name="THINKCELLSHAPEDONOTDELETE" val="pFQVr55bop0KXYVIIo8a5Ng"/>
</p:tagLst>
</file>

<file path=ppt/tags/tag2489.xml><?xml version="1.0" encoding="utf-8"?>
<p:tagLst xmlns:p="http://schemas.openxmlformats.org/presentationml/2006/main">
  <p:tag name="THINKCELLSHAPEDONOTDELETE" val="p0akNP3ryuESgn_R3zvFo2Q"/>
</p:tagLst>
</file>

<file path=ppt/tags/tag2490.xml><?xml version="1.0" encoding="utf-8"?>
<p:tagLst xmlns:p="http://schemas.openxmlformats.org/presentationml/2006/main">
  <p:tag name="THINKCELLSHAPEDONOTDELETE" val="p4i8.yM6.yUO6r1cHKElL7Q"/>
</p:tagLst>
</file>

<file path=ppt/tags/tag2491.xml><?xml version="1.0" encoding="utf-8"?>
<p:tagLst xmlns:p="http://schemas.openxmlformats.org/presentationml/2006/main">
  <p:tag name="THINKCELLSHAPEDONOTDELETE" val="pr7S.VgKoCkq4IKx2WytrWQ"/>
</p:tagLst>
</file>

<file path=ppt/tags/tag2492.xml><?xml version="1.0" encoding="utf-8"?>
<p:tagLst xmlns:p="http://schemas.openxmlformats.org/presentationml/2006/main">
  <p:tag name="THINKCELLSHAPEDONOTDELETE" val="pXTEw0yWIhEavxNUV8CNogA"/>
</p:tagLst>
</file>

<file path=ppt/tags/tag2493.xml><?xml version="1.0" encoding="utf-8"?>
<p:tagLst xmlns:p="http://schemas.openxmlformats.org/presentationml/2006/main">
  <p:tag name="THINKCELLSHAPEDONOTDELETE" val="p6JnRUBnRK0ywAz4hYc3vpQ"/>
</p:tagLst>
</file>

<file path=ppt/tags/tag2494.xml><?xml version="1.0" encoding="utf-8"?>
<p:tagLst xmlns:p="http://schemas.openxmlformats.org/presentationml/2006/main">
  <p:tag name="THINKCELLSHAPEDONOTDELETE" val="pRuSRWAXxhkKFn35MrBFaqw"/>
</p:tagLst>
</file>

<file path=ppt/tags/tag2495.xml><?xml version="1.0" encoding="utf-8"?>
<p:tagLst xmlns:p="http://schemas.openxmlformats.org/presentationml/2006/main">
  <p:tag name="THINKCELLSHAPEDONOTDELETE" val="pgLIbDcspvUqCrUIuTqcK0A"/>
</p:tagLst>
</file>

<file path=ppt/tags/tag2496.xml><?xml version="1.0" encoding="utf-8"?>
<p:tagLst xmlns:p="http://schemas.openxmlformats.org/presentationml/2006/main">
  <p:tag name="THINKCELLSHAPEDONOTDELETE" val="pK7OZ0ZXKZUubGV0HYC.q4w"/>
</p:tagLst>
</file>

<file path=ppt/tags/tag2497.xml><?xml version="1.0" encoding="utf-8"?>
<p:tagLst xmlns:p="http://schemas.openxmlformats.org/presentationml/2006/main">
  <p:tag name="THINKCELLSHAPEDONOTDELETE" val="pPJtGOMfcQUqE53VftKfkUA"/>
</p:tagLst>
</file>

<file path=ppt/tags/tag2498.xml><?xml version="1.0" encoding="utf-8"?>
<p:tagLst xmlns:p="http://schemas.openxmlformats.org/presentationml/2006/main">
  <p:tag name="THINKCELLSHAPEDONOTDELETE" val="pMfi_ajDPfUyAzkou0dZPiw"/>
</p:tagLst>
</file>

<file path=ppt/tags/tag2499.xml><?xml version="1.0" encoding="utf-8"?>
<p:tagLst xmlns:p="http://schemas.openxmlformats.org/presentationml/2006/main">
  <p:tag name="THINKCELLSHAPEDONOTDELETE" val="ptY6spRE4eUy_06YGf95JrA"/>
</p:tagLst>
</file>

<file path=ppt/tags/tag2500.xml><?xml version="1.0" encoding="utf-8"?>
<p:tagLst xmlns:p="http://schemas.openxmlformats.org/presentationml/2006/main">
  <p:tag name="THINKCELLSHAPEDONOTDELETE" val="p7dDUHI3fRU._2vohypJH.w"/>
</p:tagLst>
</file>

<file path=ppt/tags/tag2501.xml><?xml version="1.0" encoding="utf-8"?>
<p:tagLst xmlns:p="http://schemas.openxmlformats.org/presentationml/2006/main">
  <p:tag name="THINKCELLSHAPEDONOTDELETE" val="pguyPfZk080ShjI02XxrF3w"/>
</p:tagLst>
</file>

<file path=ppt/tags/tag2502.xml><?xml version="1.0" encoding="utf-8"?>
<p:tagLst xmlns:p="http://schemas.openxmlformats.org/presentationml/2006/main">
  <p:tag name="THINKCELLSHAPEDONOTDELETE" val="psd5yROS.7USvvgCL6N5Kag"/>
</p:tagLst>
</file>

<file path=ppt/tags/tag2503.xml><?xml version="1.0" encoding="utf-8"?>
<p:tagLst xmlns:p="http://schemas.openxmlformats.org/presentationml/2006/main">
  <p:tag name="THINKCELLSHAPEDONOTDELETE" val="pODIYfM5KgkaqQn9muo.flQ"/>
</p:tagLst>
</file>

<file path=ppt/tags/tag2504.xml><?xml version="1.0" encoding="utf-8"?>
<p:tagLst xmlns:p="http://schemas.openxmlformats.org/presentationml/2006/main">
  <p:tag name="THINKCELLSHAPEDONOTDELETE" val="pLPHY1Tcj8EKon7YieIYJBg"/>
</p:tagLst>
</file>

<file path=ppt/tags/tag2505.xml><?xml version="1.0" encoding="utf-8"?>
<p:tagLst xmlns:p="http://schemas.openxmlformats.org/presentationml/2006/main">
  <p:tag name="THINKCELLSHAPEDONOTDELETE" val="pUpcmDWsFL0it5lzB8yqd5Q"/>
</p:tagLst>
</file>

<file path=ppt/tags/tag2506.xml><?xml version="1.0" encoding="utf-8"?>
<p:tagLst xmlns:p="http://schemas.openxmlformats.org/presentationml/2006/main">
  <p:tag name="THINKCELLSHAPEDONOTDELETE" val="pCniKaooSAkWPskGqwnNYRQ"/>
</p:tagLst>
</file>

<file path=ppt/tags/tag2507.xml><?xml version="1.0" encoding="utf-8"?>
<p:tagLst xmlns:p="http://schemas.openxmlformats.org/presentationml/2006/main">
  <p:tag name="THINKCELLSHAPEDONOTDELETE" val="prq97aByCykSCBmYGkcZVSQ"/>
</p:tagLst>
</file>

<file path=ppt/tags/tag2508.xml><?xml version="1.0" encoding="utf-8"?>
<p:tagLst xmlns:p="http://schemas.openxmlformats.org/presentationml/2006/main">
  <p:tag name="THINKCELLSHAPEDONOTDELETE" val="py4yfi2G8WEiPzCyoSxQa1g"/>
</p:tagLst>
</file>

<file path=ppt/tags/tag2509.xml><?xml version="1.0" encoding="utf-8"?>
<p:tagLst xmlns:p="http://schemas.openxmlformats.org/presentationml/2006/main">
  <p:tag name="THINKCELLSHAPEDONOTDELETE" val="pEyFTSRGMuUe_Qi1MhMCnuA"/>
</p:tagLst>
</file>

<file path=ppt/tags/tag2510.xml><?xml version="1.0" encoding="utf-8"?>
<p:tagLst xmlns:p="http://schemas.openxmlformats.org/presentationml/2006/main">
  <p:tag name="THINKCELLSHAPEDONOTDELETE" val="pAFxeIPEWRUO0ecrIgNajsg"/>
</p:tagLst>
</file>

<file path=ppt/tags/tag2511.xml><?xml version="1.0" encoding="utf-8"?>
<p:tagLst xmlns:p="http://schemas.openxmlformats.org/presentationml/2006/main">
  <p:tag name="THINKCELLSHAPEDONOTDELETE" val="pNC0oz8NIOUaHyyX4uS.EtA"/>
</p:tagLst>
</file>

<file path=ppt/tags/tag2512.xml><?xml version="1.0" encoding="utf-8"?>
<p:tagLst xmlns:p="http://schemas.openxmlformats.org/presentationml/2006/main">
  <p:tag name="THINKCELLSHAPEDONOTDELETE" val="ppMo1O0ITR0y0FEzc_WHQQw"/>
</p:tagLst>
</file>

<file path=ppt/tags/tag2513.xml><?xml version="1.0" encoding="utf-8"?>
<p:tagLst xmlns:p="http://schemas.openxmlformats.org/presentationml/2006/main">
  <p:tag name="THINKCELLSHAPEDONOTDELETE" val="pbOh_9.1D8k6sI2GF5ID.sw"/>
</p:tagLst>
</file>

<file path=ppt/tags/tag2514.xml><?xml version="1.0" encoding="utf-8"?>
<p:tagLst xmlns:p="http://schemas.openxmlformats.org/presentationml/2006/main">
  <p:tag name="THINKCELLSHAPEDONOTDELETE" val="ph_I7QqIVVUmInVJ.bnSu8Q"/>
</p:tagLst>
</file>

<file path=ppt/tags/tag2515.xml><?xml version="1.0" encoding="utf-8"?>
<p:tagLst xmlns:p="http://schemas.openxmlformats.org/presentationml/2006/main">
  <p:tag name="THINKCELLSHAPEDONOTDELETE" val="pMRPwipgWKki4EJlhjR7G3w"/>
</p:tagLst>
</file>

<file path=ppt/tags/tag2516.xml><?xml version="1.0" encoding="utf-8"?>
<p:tagLst xmlns:p="http://schemas.openxmlformats.org/presentationml/2006/main">
  <p:tag name="THINKCELLSHAPEDONOTDELETE" val="pl6iQBP_FEkyi1Ym.6i1NFw"/>
</p:tagLst>
</file>

<file path=ppt/tags/tag2517.xml><?xml version="1.0" encoding="utf-8"?>
<p:tagLst xmlns:p="http://schemas.openxmlformats.org/presentationml/2006/main">
  <p:tag name="THINKCELLSHAPEDONOTDELETE" val="p6vOmikkd_UqFOOsr4tUd4Q"/>
</p:tagLst>
</file>

<file path=ppt/tags/tag2518.xml><?xml version="1.0" encoding="utf-8"?>
<p:tagLst xmlns:p="http://schemas.openxmlformats.org/presentationml/2006/main">
  <p:tag name="THINKCELLSHAPEDONOTDELETE" val="pUE6k5O3LQ0SG_lJby7KkLA"/>
</p:tagLst>
</file>

<file path=ppt/tags/tag2519.xml><?xml version="1.0" encoding="utf-8"?>
<p:tagLst xmlns:p="http://schemas.openxmlformats.org/presentationml/2006/main">
  <p:tag name="THINKCELLSHAPEDONOTDELETE" val="pgEnj8HGZt0GqO8lza_pPJg"/>
</p:tagLst>
</file>

<file path=ppt/tags/tag2520.xml><?xml version="1.0" encoding="utf-8"?>
<p:tagLst xmlns:p="http://schemas.openxmlformats.org/presentationml/2006/main">
  <p:tag name="THINKCELLSHAPEDONOTDELETE" val="p9aQit4vStECkBPUoo6MhLw"/>
</p:tagLst>
</file>

<file path=ppt/tags/tag2521.xml><?xml version="1.0" encoding="utf-8"?>
<p:tagLst xmlns:p="http://schemas.openxmlformats.org/presentationml/2006/main">
  <p:tag name="THINKCELLSHAPEDONOTDELETE" val="pzONOxv2_NEaO3aAIFOFweA"/>
</p:tagLst>
</file>

<file path=ppt/tags/tag2522.xml><?xml version="1.0" encoding="utf-8"?>
<p:tagLst xmlns:p="http://schemas.openxmlformats.org/presentationml/2006/main">
  <p:tag name="THINKCELLSHAPEDONOTDELETE" val="pL8LBqK5J5kOkMiM.B3ySpg"/>
</p:tagLst>
</file>

<file path=ppt/tags/tag2523.xml><?xml version="1.0" encoding="utf-8"?>
<p:tagLst xmlns:p="http://schemas.openxmlformats.org/presentationml/2006/main">
  <p:tag name="THINKCELLSHAPEDONOTDELETE" val="pJEP8PAzv_EuygDRQ5hhAQQ"/>
</p:tagLst>
</file>

<file path=ppt/tags/tag2524.xml><?xml version="1.0" encoding="utf-8"?>
<p:tagLst xmlns:p="http://schemas.openxmlformats.org/presentationml/2006/main">
  <p:tag name="THINKCELLSHAPEDONOTDELETE" val="pE4ghth7kdECPRe2Yux_jag"/>
</p:tagLst>
</file>

<file path=ppt/tags/tag2525.xml><?xml version="1.0" encoding="utf-8"?>
<p:tagLst xmlns:p="http://schemas.openxmlformats.org/presentationml/2006/main">
  <p:tag name="THINKCELLSHAPEDONOTDELETE" val="pdARQHQbT1EeC6u0NRAMBAQ"/>
</p:tagLst>
</file>

<file path=ppt/tags/tag2526.xml><?xml version="1.0" encoding="utf-8"?>
<p:tagLst xmlns:p="http://schemas.openxmlformats.org/presentationml/2006/main">
  <p:tag name="THINKCELLSHAPEDONOTDELETE" val="pGrjKp4fXx0u1BwhBahar_Q"/>
</p:tagLst>
</file>

<file path=ppt/tags/tag2527.xml><?xml version="1.0" encoding="utf-8"?>
<p:tagLst xmlns:p="http://schemas.openxmlformats.org/presentationml/2006/main">
  <p:tag name="THINKCELLSHAPEDONOTDELETE" val="p1tMr1V.BH0uWFH9fEQTSGw"/>
</p:tagLst>
</file>

<file path=ppt/tags/tag2528.xml><?xml version="1.0" encoding="utf-8"?>
<p:tagLst xmlns:p="http://schemas.openxmlformats.org/presentationml/2006/main">
  <p:tag name="THINKCELLSHAPEDONOTDELETE" val="p017RFU4va0elp.aIkRi_Gg"/>
</p:tagLst>
</file>

<file path=ppt/tags/tag2529.xml><?xml version="1.0" encoding="utf-8"?>
<p:tagLst xmlns:p="http://schemas.openxmlformats.org/presentationml/2006/main">
  <p:tag name="THINKCELLSHAPEDONOTDELETE" val="pIqOVBtWPm027mqQ83baWIQ"/>
</p:tagLst>
</file>

<file path=ppt/tags/tag2530.xml><?xml version="1.0" encoding="utf-8"?>
<p:tagLst xmlns:p="http://schemas.openxmlformats.org/presentationml/2006/main">
  <p:tag name="THINKCELLSHAPEDONOTDELETE" val="pm3ydZRMSOEqqicQygaL8Kw"/>
</p:tagLst>
</file>

<file path=ppt/tags/tag2531.xml><?xml version="1.0" encoding="utf-8"?>
<p:tagLst xmlns:p="http://schemas.openxmlformats.org/presentationml/2006/main">
  <p:tag name="THINKCELLSHAPEDONOTDELETE" val="pQM16u6C0vU6Lox2GTP7h3Q"/>
</p:tagLst>
</file>

<file path=ppt/tags/tag2532.xml><?xml version="1.0" encoding="utf-8"?>
<p:tagLst xmlns:p="http://schemas.openxmlformats.org/presentationml/2006/main">
  <p:tag name="THINKCELLSHAPEDONOTDELETE" val="pV14_5GrTH0Ozi6RgQbEJWw"/>
</p:tagLst>
</file>

<file path=ppt/tags/tag2533.xml><?xml version="1.0" encoding="utf-8"?>
<p:tagLst xmlns:p="http://schemas.openxmlformats.org/presentationml/2006/main">
  <p:tag name="THINKCELLSHAPEDONOTDELETE" val="p.bPbq7BdwUeIFPOVwvfgyA"/>
</p:tagLst>
</file>

<file path=ppt/tags/tag2534.xml><?xml version="1.0" encoding="utf-8"?>
<p:tagLst xmlns:p="http://schemas.openxmlformats.org/presentationml/2006/main">
  <p:tag name="THINKCELLSHAPEDONOTDELETE" val="p3RhZ2gD8hk672eUHTxgkMA"/>
</p:tagLst>
</file>

<file path=ppt/tags/tag2535.xml><?xml version="1.0" encoding="utf-8"?>
<p:tagLst xmlns:p="http://schemas.openxmlformats.org/presentationml/2006/main">
  <p:tag name="THINKCELLSHAPEDONOTDELETE" val="p8I3iw2FKG0OjLAgydoYFSw"/>
</p:tagLst>
</file>

<file path=ppt/tags/tag2536.xml><?xml version="1.0" encoding="utf-8"?>
<p:tagLst xmlns:p="http://schemas.openxmlformats.org/presentationml/2006/main">
  <p:tag name="THINKCELLSHAPEDONOTDELETE" val="pD3gVAjE1w0yp_vKzvjeVwQ"/>
</p:tagLst>
</file>

<file path=ppt/tags/tag2537.xml><?xml version="1.0" encoding="utf-8"?>
<p:tagLst xmlns:p="http://schemas.openxmlformats.org/presentationml/2006/main">
  <p:tag name="THINKCELLSHAPEDONOTDELETE" val="pJsUx7jjuyk.5wFeA7MQUeg"/>
</p:tagLst>
</file>

<file path=ppt/tags/tag2538.xml><?xml version="1.0" encoding="utf-8"?>
<p:tagLst xmlns:p="http://schemas.openxmlformats.org/presentationml/2006/main">
  <p:tag name="THINKCELLSHAPEDONOTDELETE" val="pnP7MW05DQ0yKZB9yyOsASg"/>
</p:tagLst>
</file>

<file path=ppt/tags/tag2539.xml><?xml version="1.0" encoding="utf-8"?>
<p:tagLst xmlns:p="http://schemas.openxmlformats.org/presentationml/2006/main">
  <p:tag name="THINKCELLSHAPEDONOTDELETE" val="pxyygAI6_f0Ka72YsQfTZRQ"/>
</p:tagLst>
</file>

<file path=ppt/tags/tag2540.xml><?xml version="1.0" encoding="utf-8"?>
<p:tagLst xmlns:p="http://schemas.openxmlformats.org/presentationml/2006/main">
  <p:tag name="THINKCELLSHAPEDONOTDELETE" val="pqGWQk4sdFkWNZ.mx8HjhuQ"/>
</p:tagLst>
</file>

<file path=ppt/tags/tag2541.xml><?xml version="1.0" encoding="utf-8"?>
<p:tagLst xmlns:p="http://schemas.openxmlformats.org/presentationml/2006/main">
  <p:tag name="THINKCELLSHAPEDONOTDELETE" val="poP845Z6Qj0e4q8sRj6rVHw"/>
</p:tagLst>
</file>

<file path=ppt/tags/tag2542.xml><?xml version="1.0" encoding="utf-8"?>
<p:tagLst xmlns:p="http://schemas.openxmlformats.org/presentationml/2006/main">
  <p:tag name="THINKCELLSHAPEDONOTDELETE" val="p4ONmxmEdxUq3qa0s52fPgQ"/>
</p:tagLst>
</file>

<file path=ppt/tags/tag2543.xml><?xml version="1.0" encoding="utf-8"?>
<p:tagLst xmlns:p="http://schemas.openxmlformats.org/presentationml/2006/main">
  <p:tag name="THINKCELLSHAPEDONOTDELETE" val="pITQcO9wRo02IcWi0l62uQQ"/>
</p:tagLst>
</file>

<file path=ppt/tags/tag2544.xml><?xml version="1.0" encoding="utf-8"?>
<p:tagLst xmlns:p="http://schemas.openxmlformats.org/presentationml/2006/main">
  <p:tag name="THINKCELLSHAPEDONOTDELETE" val="pQ_cg5HB3t0u0Gl9cml1L.w"/>
</p:tagLst>
</file>

<file path=ppt/tags/tag2545.xml><?xml version="1.0" encoding="utf-8"?>
<p:tagLst xmlns:p="http://schemas.openxmlformats.org/presentationml/2006/main">
  <p:tag name="THINKCELLSHAPEDONOTDELETE" val="ppbyayomVa0G7aM4NgB_7Ig"/>
</p:tagLst>
</file>

<file path=ppt/tags/tag2546.xml><?xml version="1.0" encoding="utf-8"?>
<p:tagLst xmlns:p="http://schemas.openxmlformats.org/presentationml/2006/main">
  <p:tag name="THINKCELLSHAPEDONOTDELETE" val="p47cFOaza2UWmaDS01f9YbA"/>
</p:tagLst>
</file>

<file path=ppt/tags/tag2547.xml><?xml version="1.0" encoding="utf-8"?>
<p:tagLst xmlns:p="http://schemas.openxmlformats.org/presentationml/2006/main">
  <p:tag name="THINKCELLSHAPEDONOTDELETE" val="pl8WmLm36yUmwifvKJexbNw"/>
</p:tagLst>
</file>

<file path=ppt/tags/tag2548.xml><?xml version="1.0" encoding="utf-8"?>
<p:tagLst xmlns:p="http://schemas.openxmlformats.org/presentationml/2006/main">
  <p:tag name="THINKCELLSHAPEDONOTDELETE" val="pUvW7RciKAk2MMtB3PI1zaQ"/>
</p:tagLst>
</file>

<file path=ppt/tags/tag2549.xml><?xml version="1.0" encoding="utf-8"?>
<p:tagLst xmlns:p="http://schemas.openxmlformats.org/presentationml/2006/main">
  <p:tag name="THINKCELLSHAPEDONOTDELETE" val="pkvERYJ0NdUqtuvqSnWdm7g"/>
</p:tagLst>
</file>

<file path=ppt/tags/tag2550.xml><?xml version="1.0" encoding="utf-8"?>
<p:tagLst xmlns:p="http://schemas.openxmlformats.org/presentationml/2006/main">
  <p:tag name="THINKCELLSHAPEDONOTDELETE" val="pDjpvT33Y3Em8aoR88NkkqA"/>
</p:tagLst>
</file>

<file path=ppt/tags/tag2551.xml><?xml version="1.0" encoding="utf-8"?>
<p:tagLst xmlns:p="http://schemas.openxmlformats.org/presentationml/2006/main">
  <p:tag name="THINKCELLSHAPEDONOTDELETE" val="pyWtY3hIVWEK9yiNftrTaLw"/>
</p:tagLst>
</file>

<file path=ppt/tags/tag2552.xml><?xml version="1.0" encoding="utf-8"?>
<p:tagLst xmlns:p="http://schemas.openxmlformats.org/presentationml/2006/main">
  <p:tag name="THINKCELLSHAPEDONOTDELETE" val="p61449Gj4pkKKgklk44VGGg"/>
</p:tagLst>
</file>

<file path=ppt/tags/tag2553.xml><?xml version="1.0" encoding="utf-8"?>
<p:tagLst xmlns:p="http://schemas.openxmlformats.org/presentationml/2006/main">
  <p:tag name="THINKCELLSHAPEDONOTDELETE" val="pwAYmjn1UbUuLZCYw.3irhg"/>
</p:tagLst>
</file>

<file path=ppt/tags/tag2554.xml><?xml version="1.0" encoding="utf-8"?>
<p:tagLst xmlns:p="http://schemas.openxmlformats.org/presentationml/2006/main">
  <p:tag name="THINKCELLSHAPEDONOTDELETE" val="pCLQzKrkM60._ZvFXC5Puvw"/>
</p:tagLst>
</file>

<file path=ppt/tags/tag2555.xml><?xml version="1.0" encoding="utf-8"?>
<p:tagLst xmlns:p="http://schemas.openxmlformats.org/presentationml/2006/main">
  <p:tag name="THINKCELLSHAPEDONOTDELETE" val="phjwEA_uq2Eqz1imnDv4f4Q"/>
</p:tagLst>
</file>

<file path=ppt/tags/tag2556.xml><?xml version="1.0" encoding="utf-8"?>
<p:tagLst xmlns:p="http://schemas.openxmlformats.org/presentationml/2006/main">
  <p:tag name="THINKCELLSHAPEDONOTDELETE" val="pDdGnf3uJhEWQtQ36R3_mmg"/>
</p:tagLst>
</file>

<file path=ppt/tags/tag2557.xml><?xml version="1.0" encoding="utf-8"?>
<p:tagLst xmlns:p="http://schemas.openxmlformats.org/presentationml/2006/main">
  <p:tag name="THINKCELLSHAPEDONOTDELETE" val="po1TEBozzvE2iFK54FG4C6g"/>
</p:tagLst>
</file>

<file path=ppt/tags/tag2558.xml><?xml version="1.0" encoding="utf-8"?>
<p:tagLst xmlns:p="http://schemas.openxmlformats.org/presentationml/2006/main">
  <p:tag name="THINKCELLSHAPEDONOTDELETE" val="pb8S5rrq8RkKmWEw7fDOZOg"/>
</p:tagLst>
</file>

<file path=ppt/tags/tag2559.xml><?xml version="1.0" encoding="utf-8"?>
<p:tagLst xmlns:p="http://schemas.openxmlformats.org/presentationml/2006/main">
  <p:tag name="THINKCELLSHAPEDONOTDELETE" val="ppbyayomVa0G7aM4NgB_7Ig"/>
</p:tagLst>
</file>

<file path=ppt/tags/tag2560.xml><?xml version="1.0" encoding="utf-8"?>
<p:tagLst xmlns:p="http://schemas.openxmlformats.org/presentationml/2006/main">
  <p:tag name="THINKCELLSHAPEDONOTDELETE" val="ppbyayomVa0G7aM4NgB_7Ig"/>
</p:tagLst>
</file>

<file path=ppt/tags/tag2561.xml><?xml version="1.0" encoding="utf-8"?>
<p:tagLst xmlns:p="http://schemas.openxmlformats.org/presentationml/2006/main">
  <p:tag name="THINKCELLSHAPEDONOTDELETE" val="psd5yROS.7USvvgCL6N5Kag"/>
</p:tagLst>
</file>

<file path=ppt/tags/tag2562.xml><?xml version="1.0" encoding="utf-8"?>
<p:tagLst xmlns:p="http://schemas.openxmlformats.org/presentationml/2006/main">
  <p:tag name="THINKCELLSHAPEDONOTDELETE" val="pI2s44v6HE0eOxvS5_LFpdw"/>
</p:tagLst>
</file>

<file path=ppt/tags/tag2563.xml><?xml version="1.0" encoding="utf-8"?>
<p:tagLst xmlns:p="http://schemas.openxmlformats.org/presentationml/2006/main">
  <p:tag name="RESIZE" val="Yes"/>
  <p:tag name="THINKCELLSHAPEDONOTDELETE" val="ppWY7QObnjkWOFmOr559gKg"/>
</p:tagLst>
</file>

<file path=ppt/tags/tag2564.xml><?xml version="1.0" encoding="utf-8"?>
<p:tagLst xmlns:p="http://schemas.openxmlformats.org/presentationml/2006/main">
  <p:tag name="THINKCELLSHAPEDONOTDELETE" val="pPnZ8I3PJgE6YiYn8rz_fgw"/>
</p:tagLst>
</file>

<file path=ppt/tags/tag2565.xml><?xml version="1.0" encoding="utf-8"?>
<p:tagLst xmlns:p="http://schemas.openxmlformats.org/presentationml/2006/main">
  <p:tag name="THINKCELLSHAPEDONOTDELETE" val="pDV4oV39B60O9OrucGucwqw"/>
</p:tagLst>
</file>

<file path=ppt/tags/tag2566.xml><?xml version="1.0" encoding="utf-8"?>
<p:tagLst xmlns:p="http://schemas.openxmlformats.org/presentationml/2006/main">
  <p:tag name="THINKCELLSHAPEDONOTDELETE" val="ppTRy0yNoNke6vEVH2aGoCA"/>
</p:tagLst>
</file>

<file path=ppt/tags/tag2567.xml><?xml version="1.0" encoding="utf-8"?>
<p:tagLst xmlns:p="http://schemas.openxmlformats.org/presentationml/2006/main">
  <p:tag name="THINKCELLSHAPEDONOTDELETE" val="pzLyIfaI3uU6DlQGL7OccSA"/>
</p:tagLst>
</file>

<file path=ppt/tags/tag2568.xml><?xml version="1.0" encoding="utf-8"?>
<p:tagLst xmlns:p="http://schemas.openxmlformats.org/presentationml/2006/main">
  <p:tag name="THINKCELLSHAPEDONOTDELETE" val="pq1Mbz0tSh06NwlzYhsCPxg"/>
</p:tagLst>
</file>

<file path=ppt/tags/tag2569.xml><?xml version="1.0" encoding="utf-8"?>
<p:tagLst xmlns:p="http://schemas.openxmlformats.org/presentationml/2006/main">
  <p:tag name="THINKCELLSHAPEDONOTDELETE" val="pfBnIVzoiNEygmhR7pAzGJA"/>
</p:tagLst>
</file>

<file path=ppt/tags/tag2570.xml><?xml version="1.0" encoding="utf-8"?>
<p:tagLst xmlns:p="http://schemas.openxmlformats.org/presentationml/2006/main">
  <p:tag name="THINKCELLSHAPEDONOTDELETE" val="pBHaFtHVdoE.6btv3rYBAjA"/>
</p:tagLst>
</file>

<file path=ppt/tags/tag2571.xml><?xml version="1.0" encoding="utf-8"?>
<p:tagLst xmlns:p="http://schemas.openxmlformats.org/presentationml/2006/main">
  <p:tag name="THINKCELLSHAPEDONOTDELETE" val="pE3b3OSu6YU.dqk6sJncEEA"/>
</p:tagLst>
</file>

<file path=ppt/tags/tag2572.xml><?xml version="1.0" encoding="utf-8"?>
<p:tagLst xmlns:p="http://schemas.openxmlformats.org/presentationml/2006/main">
  <p:tag name="THINKCELLSHAPEDONOTDELETE" val="pwhd.bYKAzkmnju7Qt8yAoQ"/>
</p:tagLst>
</file>

<file path=ppt/tags/tag2573.xml><?xml version="1.0" encoding="utf-8"?>
<p:tagLst xmlns:p="http://schemas.openxmlformats.org/presentationml/2006/main">
  <p:tag name="THINKCELLSHAPEDONOTDELETE" val="pQhmvIa_RIUiM2NsJGh32Wg"/>
</p:tagLst>
</file>

<file path=ppt/tags/tag2574.xml><?xml version="1.0" encoding="utf-8"?>
<p:tagLst xmlns:p="http://schemas.openxmlformats.org/presentationml/2006/main">
  <p:tag name="THINKCELLSHAPEDONOTDELETE" val="p598SGlf4A0Su1446wo9Adg"/>
</p:tagLst>
</file>

<file path=ppt/tags/tag2575.xml><?xml version="1.0" encoding="utf-8"?>
<p:tagLst xmlns:p="http://schemas.openxmlformats.org/presentationml/2006/main">
  <p:tag name="THINKCELLSHAPEDONOTDELETE" val="pSQ0xb6.ZwUav3gzOjIrXnw"/>
</p:tagLst>
</file>

<file path=ppt/tags/tag2576.xml><?xml version="1.0" encoding="utf-8"?>
<p:tagLst xmlns:p="http://schemas.openxmlformats.org/presentationml/2006/main">
  <p:tag name="THINKCELLSHAPEDONOTDELETE" val="pY2r_OYQ670miv07xo52kOg"/>
</p:tagLst>
</file>

<file path=ppt/tags/tag2577.xml><?xml version="1.0" encoding="utf-8"?>
<p:tagLst xmlns:p="http://schemas.openxmlformats.org/presentationml/2006/main">
  <p:tag name="THINKCELLSHAPEDONOTDELETE" val="p4xy07PI_G0y6jXGw_JVbWw"/>
</p:tagLst>
</file>

<file path=ppt/tags/tag2578.xml><?xml version="1.0" encoding="utf-8"?>
<p:tagLst xmlns:p="http://schemas.openxmlformats.org/presentationml/2006/main">
  <p:tag name="THINKCELLSHAPEDONOTDELETE" val="pyaj138vEGEy7fj1rgR4SFw"/>
</p:tagLst>
</file>

<file path=ppt/tags/tag2579.xml><?xml version="1.0" encoding="utf-8"?>
<p:tagLst xmlns:p="http://schemas.openxmlformats.org/presentationml/2006/main">
  <p:tag name="THINKCELLSHAPEDONOTDELETE" val="pWkwANgHCiEe7FRU3EuF_4A"/>
</p:tagLst>
</file>

<file path=ppt/tags/tag2580.xml><?xml version="1.0" encoding="utf-8"?>
<p:tagLst xmlns:p="http://schemas.openxmlformats.org/presentationml/2006/main">
  <p:tag name="THINKCELLSHAPEDONOTDELETE" val="p3Ry3Z.b2CEipu04_jNXTbA"/>
</p:tagLst>
</file>

<file path=ppt/tags/tag2581.xml><?xml version="1.0" encoding="utf-8"?>
<p:tagLst xmlns:p="http://schemas.openxmlformats.org/presentationml/2006/main">
  <p:tag name="THINKCELLSHAPEDONOTDELETE" val="pndAk6YP3QEap2yx6tC7MYQ"/>
</p:tagLst>
</file>

<file path=ppt/tags/tag2582.xml><?xml version="1.0" encoding="utf-8"?>
<p:tagLst xmlns:p="http://schemas.openxmlformats.org/presentationml/2006/main">
  <p:tag name="THINKCELLSHAPEDONOTDELETE" val="p17M.9N6Af0mjVXQa5Cu5_w"/>
</p:tagLst>
</file>

<file path=ppt/tags/tag2583.xml><?xml version="1.0" encoding="utf-8"?>
<p:tagLst xmlns:p="http://schemas.openxmlformats.org/presentationml/2006/main">
  <p:tag name="THINKCELLSHAPEDONOTDELETE" val="pTe51z6veUU23P9DkGWR8yw"/>
</p:tagLst>
</file>

<file path=ppt/tags/tag2584.xml><?xml version="1.0" encoding="utf-8"?>
<p:tagLst xmlns:p="http://schemas.openxmlformats.org/presentationml/2006/main">
  <p:tag name="THINKCELLSHAPEDONOTDELETE" val="pTEJF5f5BeUqSmgOQChW.sQ"/>
</p:tagLst>
</file>

<file path=ppt/tags/tag2585.xml><?xml version="1.0" encoding="utf-8"?>
<p:tagLst xmlns:p="http://schemas.openxmlformats.org/presentationml/2006/main">
  <p:tag name="THINKCELLSHAPEDONOTDELETE" val="picIQuvWvvU.eE5YaZAwE2Q"/>
</p:tagLst>
</file>

<file path=ppt/tags/tag2586.xml><?xml version="1.0" encoding="utf-8"?>
<p:tagLst xmlns:p="http://schemas.openxmlformats.org/presentationml/2006/main">
  <p:tag name="THINKCELLSHAPEDONOTDELETE" val="pBem.YlDtEU2xCjEvCa6DvQ"/>
</p:tagLst>
</file>

<file path=ppt/tags/tag2587.xml><?xml version="1.0" encoding="utf-8"?>
<p:tagLst xmlns:p="http://schemas.openxmlformats.org/presentationml/2006/main">
  <p:tag name="THINKCELLSHAPEDONOTDELETE" val="pF8vbvx2viU6ak4D8aBJVQA"/>
</p:tagLst>
</file>

<file path=ppt/tags/tag2588.xml><?xml version="1.0" encoding="utf-8"?>
<p:tagLst xmlns:p="http://schemas.openxmlformats.org/presentationml/2006/main">
  <p:tag name="THINKCELLSHAPEDONOTDELETE" val="thinkcellActiveDocDoNotDelete"/>
</p:tagLst>
</file>

<file path=ppt/tags/tag2589.xml><?xml version="1.0" encoding="utf-8"?>
<p:tagLst xmlns:p="http://schemas.openxmlformats.org/presentationml/2006/main">
  <p:tag name="THINKCELLSHAPEDONOTDELETE" val="pCgXBkQDrMkKwW0zJC.PXWw"/>
</p:tagLst>
</file>

<file path=ppt/tags/tag2590.xml><?xml version="1.0" encoding="utf-8"?>
<p:tagLst xmlns:p="http://schemas.openxmlformats.org/presentationml/2006/main">
  <p:tag name="THINKCELLSHAPEDONOTDELETE" val="pShvGO.P8a0essDN0MJT6tg"/>
</p:tagLst>
</file>

<file path=ppt/tags/tag2591.xml><?xml version="1.0" encoding="utf-8"?>
<p:tagLst xmlns:p="http://schemas.openxmlformats.org/presentationml/2006/main">
  <p:tag name="THINKCELLSHAPEDONOTDELETE" val="pKJGsBVLGAky60knTR0MgUA"/>
</p:tagLst>
</file>

<file path=ppt/tags/tag2592.xml><?xml version="1.0" encoding="utf-8"?>
<p:tagLst xmlns:p="http://schemas.openxmlformats.org/presentationml/2006/main">
  <p:tag name="THINKCELLSHAPEDONOTDELETE" val="punnB51nXWUKZ.0uuiIKF4Q"/>
</p:tagLst>
</file>

<file path=ppt/tags/tag2593.xml><?xml version="1.0" encoding="utf-8"?>
<p:tagLst xmlns:p="http://schemas.openxmlformats.org/presentationml/2006/main">
  <p:tag name="THINKCELLSHAPEDONOTDELETE" val="pBu20v.FwOkeJ4c5cAzavoQ"/>
</p:tagLst>
</file>

<file path=ppt/tags/tag2594.xml><?xml version="1.0" encoding="utf-8"?>
<p:tagLst xmlns:p="http://schemas.openxmlformats.org/presentationml/2006/main">
  <p:tag name="THINKCELLSHAPEDONOTDELETE" val="p1nn_V1grXECffyfmF31wCw"/>
</p:tagLst>
</file>

<file path=ppt/tags/tag2595.xml><?xml version="1.0" encoding="utf-8"?>
<p:tagLst xmlns:p="http://schemas.openxmlformats.org/presentationml/2006/main">
  <p:tag name="THINKCELLSHAPEDONOTDELETE" val="pvsNWVhBtMUmugJ2u83ew.w"/>
</p:tagLst>
</file>

<file path=ppt/tags/tag2596.xml><?xml version="1.0" encoding="utf-8"?>
<p:tagLst xmlns:p="http://schemas.openxmlformats.org/presentationml/2006/main">
  <p:tag name="THINKCELLSHAPEDONOTDELETE" val="pJewjSidNBE6gln53cNRcGw"/>
</p:tagLst>
</file>

<file path=ppt/tags/tag2597.xml><?xml version="1.0" encoding="utf-8"?>
<p:tagLst xmlns:p="http://schemas.openxmlformats.org/presentationml/2006/main">
  <p:tag name="THINKCELLSHAPEDONOTDELETE" val="pBhMj9BdlbUWlBm781a8VEw"/>
</p:tagLst>
</file>

<file path=ppt/tags/tag2598.xml><?xml version="1.0" encoding="utf-8"?>
<p:tagLst xmlns:p="http://schemas.openxmlformats.org/presentationml/2006/main">
  <p:tag name="THINKCELLSHAPEDONOTDELETE" val="pv.C8YcshdUaYvfgepVAIgA"/>
</p:tagLst>
</file>

<file path=ppt/tags/tag2599.xml><?xml version="1.0" encoding="utf-8"?>
<p:tagLst xmlns:p="http://schemas.openxmlformats.org/presentationml/2006/main">
  <p:tag name="THINKCELLSHAPEDONOTDELETE" val="pO1TzL.TvtEGhaOxoEOLtbA"/>
</p:tagLst>
</file>

<file path=ppt/tags/tag2600.xml><?xml version="1.0" encoding="utf-8"?>
<p:tagLst xmlns:p="http://schemas.openxmlformats.org/presentationml/2006/main">
  <p:tag name="THINKCELLSHAPEDONOTDELETE" val="prrl2LEFkJUyhAgcxkFqcgg"/>
</p:tagLst>
</file>

<file path=ppt/tags/tag2601.xml><?xml version="1.0" encoding="utf-8"?>
<p:tagLst xmlns:p="http://schemas.openxmlformats.org/presentationml/2006/main">
  <p:tag name="THINKCELLSHAPEDONOTDELETE" val="pUHnBaK27zU61cWjrCuNQng"/>
</p:tagLst>
</file>

<file path=ppt/tags/tag2602.xml><?xml version="1.0" encoding="utf-8"?>
<p:tagLst xmlns:p="http://schemas.openxmlformats.org/presentationml/2006/main">
  <p:tag name="THINKCELLSHAPEDONOTDELETE" val="pOV63mVRYOEWKVWxCp45jrQ"/>
</p:tagLst>
</file>

<file path=ppt/tags/tag2603.xml><?xml version="1.0" encoding="utf-8"?>
<p:tagLst xmlns:p="http://schemas.openxmlformats.org/presentationml/2006/main">
  <p:tag name="THINKCELLSHAPEDONOTDELETE" val="paHf6u_8GZkmAz_yrWN7YAw"/>
</p:tagLst>
</file>

<file path=ppt/tags/tag2604.xml><?xml version="1.0" encoding="utf-8"?>
<p:tagLst xmlns:p="http://schemas.openxmlformats.org/presentationml/2006/main">
  <p:tag name="THINKCELLSHAPEDONOTDELETE" val="pq6a1_z1v7EOoMk_ur7FQcA"/>
</p:tagLst>
</file>

<file path=ppt/tags/tag2605.xml><?xml version="1.0" encoding="utf-8"?>
<p:tagLst xmlns:p="http://schemas.openxmlformats.org/presentationml/2006/main">
  <p:tag name="THINKCELLSHAPEDONOTDELETE" val="p3rhI0RajsE6PoqIWjJ3GvQ"/>
</p:tagLst>
</file>

<file path=ppt/tags/tag2606.xml><?xml version="1.0" encoding="utf-8"?>
<p:tagLst xmlns:p="http://schemas.openxmlformats.org/presentationml/2006/main">
  <p:tag name="THINKCELLSHAPEDONOTDELETE" val="pu9JXADIjY0SZj4ht6c.5Og"/>
</p:tagLst>
</file>

<file path=ppt/tags/tag2607.xml><?xml version="1.0" encoding="utf-8"?>
<p:tagLst xmlns:p="http://schemas.openxmlformats.org/presentationml/2006/main">
  <p:tag name="THINKCELLSHAPEDONOTDELETE" val="pR_bNm0gB4UWyOpQCEHsQFA"/>
</p:tagLst>
</file>

<file path=ppt/tags/tag2608.xml><?xml version="1.0" encoding="utf-8"?>
<p:tagLst xmlns:p="http://schemas.openxmlformats.org/presentationml/2006/main">
  <p:tag name="THINKCELLSHAPEDONOTDELETE" val="pgnD4g0XW.Umd45CtcJNY8w"/>
</p:tagLst>
</file>

<file path=ppt/tags/tag2609.xml><?xml version="1.0" encoding="utf-8"?>
<p:tagLst xmlns:p="http://schemas.openxmlformats.org/presentationml/2006/main">
  <p:tag name="THINKCELLSHAPEDONOTDELETE" val="plAflz4xkrkisyDhHZrXinQ"/>
</p:tagLst>
</file>

<file path=ppt/tags/tag2610.xml><?xml version="1.0" encoding="utf-8"?>
<p:tagLst xmlns:p="http://schemas.openxmlformats.org/presentationml/2006/main">
  <p:tag name="THINKCELLSHAPEDONOTDELETE" val="plEtVwbcV7k2RzDuI08aX.Q"/>
</p:tagLst>
</file>

<file path=ppt/tags/tag2611.xml><?xml version="1.0" encoding="utf-8"?>
<p:tagLst xmlns:p="http://schemas.openxmlformats.org/presentationml/2006/main">
  <p:tag name="THINKCELLSHAPEDONOTDELETE" val="p6VpbbFAWAUCe8fJQMpJyuQ"/>
</p:tagLst>
</file>

<file path=ppt/tags/tag2612.xml><?xml version="1.0" encoding="utf-8"?>
<p:tagLst xmlns:p="http://schemas.openxmlformats.org/presentationml/2006/main">
  <p:tag name="THINKCELLSHAPEDONOTDELETE" val="pwzi70dJsD0Ohf4v_67iLNw"/>
</p:tagLst>
</file>

<file path=ppt/tags/tag2613.xml><?xml version="1.0" encoding="utf-8"?>
<p:tagLst xmlns:p="http://schemas.openxmlformats.org/presentationml/2006/main">
  <p:tag name="THINKCELLSHAPEDONOTDELETE" val="pQYEWtyHuOEaYMSEL1nz6sg"/>
</p:tagLst>
</file>

<file path=ppt/tags/tag2614.xml><?xml version="1.0" encoding="utf-8"?>
<p:tagLst xmlns:p="http://schemas.openxmlformats.org/presentationml/2006/main">
  <p:tag name="THINKCELLSHAPEDONOTDELETE" val="pakI0wXXU9EOAS_rC3ebNAw"/>
</p:tagLst>
</file>

<file path=ppt/tags/tag2615.xml><?xml version="1.0" encoding="utf-8"?>
<p:tagLst xmlns:p="http://schemas.openxmlformats.org/presentationml/2006/main">
  <p:tag name="THINKCELLSHAPEDONOTDELETE" val="puRkcNU1AgUSBPwCzF7E9WQ"/>
</p:tagLst>
</file>

<file path=ppt/tags/tag2616.xml><?xml version="1.0" encoding="utf-8"?>
<p:tagLst xmlns:p="http://schemas.openxmlformats.org/presentationml/2006/main">
  <p:tag name="THINKCELLSHAPEDONOTDELETE" val="p_2AXsFctnkeyI8F4eQy3lA"/>
</p:tagLst>
</file>

<file path=ppt/tags/tag2617.xml><?xml version="1.0" encoding="utf-8"?>
<p:tagLst xmlns:p="http://schemas.openxmlformats.org/presentationml/2006/main">
  <p:tag name="THINKCELLSHAPEDONOTDELETE" val="p5cUL4gSYTkSJ_Q.1SnYYNw"/>
</p:tagLst>
</file>

<file path=ppt/tags/tag2618.xml><?xml version="1.0" encoding="utf-8"?>
<p:tagLst xmlns:p="http://schemas.openxmlformats.org/presentationml/2006/main">
  <p:tag name="THINKCELLSHAPEDONOTDELETE" val="pwScyb7FKD0WeJadjWGmhow"/>
</p:tagLst>
</file>

<file path=ppt/tags/tag2619.xml><?xml version="1.0" encoding="utf-8"?>
<p:tagLst xmlns:p="http://schemas.openxmlformats.org/presentationml/2006/main">
  <p:tag name="THINKCELLSHAPEDONOTDELETE" val="pnubHG5VbjUeDi0AfmGI9DQ"/>
</p:tagLst>
</file>

<file path=ppt/tags/tag2620.xml><?xml version="1.0" encoding="utf-8"?>
<p:tagLst xmlns:p="http://schemas.openxmlformats.org/presentationml/2006/main">
  <p:tag name="THINKCELLSHAPEDONOTDELETE" val="pa1792ZXa50SknQjbTMDg8A"/>
</p:tagLst>
</file>

<file path=ppt/tags/tag2621.xml><?xml version="1.0" encoding="utf-8"?>
<p:tagLst xmlns:p="http://schemas.openxmlformats.org/presentationml/2006/main">
  <p:tag name="THINKCELLSHAPEDONOTDELETE" val="ptJyAAtHW60.x20vYbelMaQ"/>
</p:tagLst>
</file>

<file path=ppt/tags/tag2622.xml><?xml version="1.0" encoding="utf-8"?>
<p:tagLst xmlns:p="http://schemas.openxmlformats.org/presentationml/2006/main">
  <p:tag name="THINKCELLSHAPEDONOTDELETE" val="pw35fPR4o8UGiNxHEVpYd_w"/>
</p:tagLst>
</file>

<file path=ppt/tags/tag2623.xml><?xml version="1.0" encoding="utf-8"?>
<p:tagLst xmlns:p="http://schemas.openxmlformats.org/presentationml/2006/main">
  <p:tag name="THINKCELLSHAPEDONOTDELETE" val="ppF5jRxdFb06FAlNy2Yn8pQ"/>
</p:tagLst>
</file>

<file path=ppt/tags/tag2624.xml><?xml version="1.0" encoding="utf-8"?>
<p:tagLst xmlns:p="http://schemas.openxmlformats.org/presentationml/2006/main">
  <p:tag name="THINKCELLSHAPEDONOTDELETE" val="peicLoDOm3ku1ARLrntpbfw"/>
</p:tagLst>
</file>

<file path=ppt/tags/tag2625.xml><?xml version="1.0" encoding="utf-8"?>
<p:tagLst xmlns:p="http://schemas.openxmlformats.org/presentationml/2006/main">
  <p:tag name="THINKCELLSHAPEDONOTDELETE" val="pK9NneyOtRUmf._WixsB5PA"/>
</p:tagLst>
</file>

<file path=ppt/tags/tag2626.xml><?xml version="1.0" encoding="utf-8"?>
<p:tagLst xmlns:p="http://schemas.openxmlformats.org/presentationml/2006/main">
  <p:tag name="THINKCELLSHAPEDONOTDELETE" val="p.m0JY1RHOECq3uwQuvhL5A"/>
</p:tagLst>
</file>

<file path=ppt/tags/tag2627.xml><?xml version="1.0" encoding="utf-8"?>
<p:tagLst xmlns:p="http://schemas.openxmlformats.org/presentationml/2006/main">
  <p:tag name="THINKCELLSHAPEDONOTDELETE" val="pKtplzk8oCU24W86m54c7BQ"/>
</p:tagLst>
</file>

<file path=ppt/tags/tag2628.xml><?xml version="1.0" encoding="utf-8"?>
<p:tagLst xmlns:p="http://schemas.openxmlformats.org/presentationml/2006/main">
  <p:tag name="THINKCELLSHAPEDONOTDELETE" val="pdPx_z.qB.Eaa.kZi6t516A"/>
</p:tagLst>
</file>

<file path=ppt/tags/tag2629.xml><?xml version="1.0" encoding="utf-8"?>
<p:tagLst xmlns:p="http://schemas.openxmlformats.org/presentationml/2006/main">
  <p:tag name="THINKCELLSHAPEDONOTDELETE" val="pizIUyk4wa0KvNu9FOC1csw"/>
</p:tagLst>
</file>

<file path=ppt/tags/tag2630.xml><?xml version="1.0" encoding="utf-8"?>
<p:tagLst xmlns:p="http://schemas.openxmlformats.org/presentationml/2006/main">
  <p:tag name="THINKCELLSHAPEDONOTDELETE" val="peTP4.ajem0.5n3El66NtDA"/>
</p:tagLst>
</file>

<file path=ppt/tags/tag2631.xml><?xml version="1.0" encoding="utf-8"?>
<p:tagLst xmlns:p="http://schemas.openxmlformats.org/presentationml/2006/main">
  <p:tag name="THINKCELLSHAPEDONOTDELETE" val="pLCpnonZMmUKIM0TmNP3rdg"/>
</p:tagLst>
</file>

<file path=ppt/tags/tag2632.xml><?xml version="1.0" encoding="utf-8"?>
<p:tagLst xmlns:p="http://schemas.openxmlformats.org/presentationml/2006/main">
  <p:tag name="THINKCELLSHAPEDONOTDELETE" val="pedwMqpVwsEuNCKQfhI_3Pw"/>
</p:tagLst>
</file>

<file path=ppt/tags/tag2633.xml><?xml version="1.0" encoding="utf-8"?>
<p:tagLst xmlns:p="http://schemas.openxmlformats.org/presentationml/2006/main">
  <p:tag name="THINKCELLSHAPEDONOTDELETE" val="pYhYOuakuEkWJV.RE4z5F1g"/>
</p:tagLst>
</file>

<file path=ppt/tags/tag2634.xml><?xml version="1.0" encoding="utf-8"?>
<p:tagLst xmlns:p="http://schemas.openxmlformats.org/presentationml/2006/main">
  <p:tag name="THINKCELLSHAPEDONOTDELETE" val="pEa8yT2MxCUuiMKKNFem3_w"/>
</p:tagLst>
</file>

<file path=ppt/tags/tag2635.xml><?xml version="1.0" encoding="utf-8"?>
<p:tagLst xmlns:p="http://schemas.openxmlformats.org/presentationml/2006/main">
  <p:tag name="THINKCELLSHAPEDONOTDELETE" val="pLHNY.3BM.UuShY21f35fJQ"/>
</p:tagLst>
</file>

<file path=ppt/tags/tag2636.xml><?xml version="1.0" encoding="utf-8"?>
<p:tagLst xmlns:p="http://schemas.openxmlformats.org/presentationml/2006/main">
  <p:tag name="THINKCELLSHAPEDONOTDELETE" val="p3i_kKZsMl0C3FHcFdW53Ww"/>
</p:tagLst>
</file>

<file path=ppt/tags/tag2637.xml><?xml version="1.0" encoding="utf-8"?>
<p:tagLst xmlns:p="http://schemas.openxmlformats.org/presentationml/2006/main">
  <p:tag name="THINKCELLSHAPEDONOTDELETE" val="pnloKMqUi.02YSR.3T2v0ag"/>
</p:tagLst>
</file>

<file path=ppt/tags/tag2638.xml><?xml version="1.0" encoding="utf-8"?>
<p:tagLst xmlns:p="http://schemas.openxmlformats.org/presentationml/2006/main">
  <p:tag name="THINKCELLSHAPEDONOTDELETE" val="p3pWWoXknKEqsCJQYchZbMw"/>
</p:tagLst>
</file>

<file path=ppt/tags/tag2639.xml><?xml version="1.0" encoding="utf-8"?>
<p:tagLst xmlns:p="http://schemas.openxmlformats.org/presentationml/2006/main">
  <p:tag name="THINKCELLSHAPEDONOTDELETE" val="pQMr6AyExRkWWWYKGNQ516A"/>
</p:tagLst>
</file>

<file path=ppt/tags/tag2640.xml><?xml version="1.0" encoding="utf-8"?>
<p:tagLst xmlns:p="http://schemas.openxmlformats.org/presentationml/2006/main">
  <p:tag name="THINKCELLSHAPEDONOTDELETE" val="pjPZnZrLgdUuAS0ws68hTLQ"/>
</p:tagLst>
</file>

<file path=ppt/tags/tag2641.xml><?xml version="1.0" encoding="utf-8"?>
<p:tagLst xmlns:p="http://schemas.openxmlformats.org/presentationml/2006/main">
  <p:tag name="THINKCELLSHAPEDONOTDELETE" val="p0sPPN6PzDUit9S3O50iHgA"/>
</p:tagLst>
</file>

<file path=ppt/tags/tag2642.xml><?xml version="1.0" encoding="utf-8"?>
<p:tagLst xmlns:p="http://schemas.openxmlformats.org/presentationml/2006/main">
  <p:tag name="THINKCELLSHAPEDONOTDELETE" val="pzYv9K4ThrkKVRiETLwjm7g"/>
</p:tagLst>
</file>

<file path=ppt/tags/tag2643.xml><?xml version="1.0" encoding="utf-8"?>
<p:tagLst xmlns:p="http://schemas.openxmlformats.org/presentationml/2006/main">
  <p:tag name="THINKCELLSHAPEDONOTDELETE" val="p3.fZcHJBckumQEVTrR.ibw"/>
</p:tagLst>
</file>

<file path=ppt/tags/tag2644.xml><?xml version="1.0" encoding="utf-8"?>
<p:tagLst xmlns:p="http://schemas.openxmlformats.org/presentationml/2006/main">
  <p:tag name="THINKCELLSHAPEDONOTDELETE" val="pnJz7uRG4hUiaw0zD7PrbVQ"/>
</p:tagLst>
</file>

<file path=ppt/tags/tag2645.xml><?xml version="1.0" encoding="utf-8"?>
<p:tagLst xmlns:p="http://schemas.openxmlformats.org/presentationml/2006/main">
  <p:tag name="THINKCELLSHAPEDONOTDELETE" val="p1pDUdzxgjkCHRJIsCPrEfw"/>
</p:tagLst>
</file>

<file path=ppt/tags/tag2646.xml><?xml version="1.0" encoding="utf-8"?>
<p:tagLst xmlns:p="http://schemas.openxmlformats.org/presentationml/2006/main">
  <p:tag name="THINKCELLSHAPEDONOTDELETE" val="p1q7bD.4REUS7NGZbX6_PRA"/>
</p:tagLst>
</file>

<file path=ppt/tags/tag2647.xml><?xml version="1.0" encoding="utf-8"?>
<p:tagLst xmlns:p="http://schemas.openxmlformats.org/presentationml/2006/main">
  <p:tag name="THINKCELLSHAPEDONOTDELETE" val="pA5G1oyRTBkqFvhEj_c1NZg"/>
</p:tagLst>
</file>

<file path=ppt/tags/tag2648.xml><?xml version="1.0" encoding="utf-8"?>
<p:tagLst xmlns:p="http://schemas.openxmlformats.org/presentationml/2006/main">
  <p:tag name="THINKCELLSHAPEDONOTDELETE" val="pKUP9rbjpoUOvl1crn0eo_w"/>
</p:tagLst>
</file>

<file path=ppt/tags/tag2649.xml><?xml version="1.0" encoding="utf-8"?>
<p:tagLst xmlns:p="http://schemas.openxmlformats.org/presentationml/2006/main">
  <p:tag name="THINKCELLSHAPEDONOTDELETE" val="pw1LWUI3x.kuN_PSiKFDxYw"/>
</p:tagLst>
</file>

<file path=ppt/tags/tag2650.xml><?xml version="1.0" encoding="utf-8"?>
<p:tagLst xmlns:p="http://schemas.openxmlformats.org/presentationml/2006/main">
  <p:tag name="THINKCELLSHAPEDONOTDELETE" val="pCKSUvxNY40GzaU52F_noKg"/>
</p:tagLst>
</file>

<file path=ppt/tags/tag2651.xml><?xml version="1.0" encoding="utf-8"?>
<p:tagLst xmlns:p="http://schemas.openxmlformats.org/presentationml/2006/main">
  <p:tag name="THINKCELLSHAPEDONOTDELETE" val="pa9c.GUx2LkmaSvblQMzKIw"/>
</p:tagLst>
</file>

<file path=ppt/tags/tag2652.xml><?xml version="1.0" encoding="utf-8"?>
<p:tagLst xmlns:p="http://schemas.openxmlformats.org/presentationml/2006/main">
  <p:tag name="THINKCELLSHAPEDONOTDELETE" val="p27SdfGAhHUKl684y_SFMTA"/>
</p:tagLst>
</file>

<file path=ppt/tags/tag2653.xml><?xml version="1.0" encoding="utf-8"?>
<p:tagLst xmlns:p="http://schemas.openxmlformats.org/presentationml/2006/main">
  <p:tag name="THINKCELLSHAPEDONOTDELETE" val="pYg3opdE2OU6xyO4_z7M4Ng"/>
</p:tagLst>
</file>

<file path=ppt/tags/tag2654.xml><?xml version="1.0" encoding="utf-8"?>
<p:tagLst xmlns:p="http://schemas.openxmlformats.org/presentationml/2006/main">
  <p:tag name="THINKCELLSHAPEDONOTDELETE" val="pmdazXuhVIkagrI3B2WjFKg"/>
</p:tagLst>
</file>

<file path=ppt/tags/tag2655.xml><?xml version="1.0" encoding="utf-8"?>
<p:tagLst xmlns:p="http://schemas.openxmlformats.org/presentationml/2006/main">
  <p:tag name="THINKCELLSHAPEDONOTDELETE" val="psWRserNveU6BvFvzgMSM5A"/>
</p:tagLst>
</file>

<file path=ppt/tags/tag2656.xml><?xml version="1.0" encoding="utf-8"?>
<p:tagLst xmlns:p="http://schemas.openxmlformats.org/presentationml/2006/main">
  <p:tag name="THINKCELLSHAPEDONOTDELETE" val="p7iMbFhB8LUmGrPMGRBbxjQ"/>
</p:tagLst>
</file>

<file path=ppt/tags/tag2657.xml><?xml version="1.0" encoding="utf-8"?>
<p:tagLst xmlns:p="http://schemas.openxmlformats.org/presentationml/2006/main">
  <p:tag name="THINKCELLSHAPEDONOTDELETE" val="pxAMfQroLKUCMhdY5Ip7LhA"/>
</p:tagLst>
</file>

<file path=ppt/tags/tag2658.xml><?xml version="1.0" encoding="utf-8"?>
<p:tagLst xmlns:p="http://schemas.openxmlformats.org/presentationml/2006/main">
  <p:tag name="THINKCELLSHAPEDONOTDELETE" val="pWudE4_gqkkWkotK5yzCAzw"/>
</p:tagLst>
</file>

<file path=ppt/tags/tag2659.xml><?xml version="1.0" encoding="utf-8"?>
<p:tagLst xmlns:p="http://schemas.openxmlformats.org/presentationml/2006/main">
  <p:tag name="THINKCELLSHAPEDONOTDELETE" val="pu3dAx1GeKUW7BJ0z.300yg"/>
</p:tagLst>
</file>

<file path=ppt/tags/tag2660.xml><?xml version="1.0" encoding="utf-8"?>
<p:tagLst xmlns:p="http://schemas.openxmlformats.org/presentationml/2006/main">
  <p:tag name="THINKCELLSHAPEDONOTDELETE" val="pHCY6WlhXdUiTOAC_9jJcJw"/>
</p:tagLst>
</file>

<file path=ppt/tags/tag2661.xml><?xml version="1.0" encoding="utf-8"?>
<p:tagLst xmlns:p="http://schemas.openxmlformats.org/presentationml/2006/main">
  <p:tag name="THINKCELLSHAPEDONOTDELETE" val="pRnak4ZjNEUad6fPmzcU_7g"/>
</p:tagLst>
</file>

<file path=ppt/tags/tag2662.xml><?xml version="1.0" encoding="utf-8"?>
<p:tagLst xmlns:p="http://schemas.openxmlformats.org/presentationml/2006/main">
  <p:tag name="THINKCELLSHAPEDONOTDELETE" val="picD.rWP2okWJPj3uQzHXcg"/>
</p:tagLst>
</file>

<file path=ppt/tags/tag2663.xml><?xml version="1.0" encoding="utf-8"?>
<p:tagLst xmlns:p="http://schemas.openxmlformats.org/presentationml/2006/main">
  <p:tag name="THINKCELLSHAPEDONOTDELETE" val="p1vrQZ9zBNU67eviKvP7vCA"/>
</p:tagLst>
</file>

<file path=ppt/tags/tag2664.xml><?xml version="1.0" encoding="utf-8"?>
<p:tagLst xmlns:p="http://schemas.openxmlformats.org/presentationml/2006/main">
  <p:tag name="THINKCELLSHAPEDONOTDELETE" val="pxhEBwfeokEqVVFMxipdx.g"/>
</p:tagLst>
</file>

<file path=ppt/tags/tag2665.xml><?xml version="1.0" encoding="utf-8"?>
<p:tagLst xmlns:p="http://schemas.openxmlformats.org/presentationml/2006/main">
  <p:tag name="THINKCELLSHAPEDONOTDELETE" val="pRngTzcEcbUeepk_h0zu8Sg"/>
</p:tagLst>
</file>

<file path=ppt/tags/tag2666.xml><?xml version="1.0" encoding="utf-8"?>
<p:tagLst xmlns:p="http://schemas.openxmlformats.org/presentationml/2006/main">
  <p:tag name="THINKCELLSHAPEDONOTDELETE" val="pbCu.X3D5UkSu710MIuNMNA"/>
</p:tagLst>
</file>

<file path=ppt/tags/tag2667.xml><?xml version="1.0" encoding="utf-8"?>
<p:tagLst xmlns:p="http://schemas.openxmlformats.org/presentationml/2006/main">
  <p:tag name="THINKCELLSHAPEDONOTDELETE" val="p4Wy8V7fJQ0.h82mQginL1A"/>
</p:tagLst>
</file>

<file path=ppt/tags/tag2668.xml><?xml version="1.0" encoding="utf-8"?>
<p:tagLst xmlns:p="http://schemas.openxmlformats.org/presentationml/2006/main">
  <p:tag name="THINKCELLSHAPEDONOTDELETE" val="pxicPqpGAxkWdmQXVtGBCsQ"/>
</p:tagLst>
</file>

<file path=ppt/tags/tag2669.xml><?xml version="1.0" encoding="utf-8"?>
<p:tagLst xmlns:p="http://schemas.openxmlformats.org/presentationml/2006/main">
  <p:tag name="THINKCELLSHAPEDONOTDELETE" val="pq42NINOzpECcQl6kHaDDMg"/>
</p:tagLst>
</file>

<file path=ppt/tags/tag2670.xml><?xml version="1.0" encoding="utf-8"?>
<p:tagLst xmlns:p="http://schemas.openxmlformats.org/presentationml/2006/main">
  <p:tag name="THINKCELLSHAPEDONOTDELETE" val="p4XoXrrafL02eh9irk0w7Ow"/>
</p:tagLst>
</file>

<file path=ppt/tags/tag2671.xml><?xml version="1.0" encoding="utf-8"?>
<p:tagLst xmlns:p="http://schemas.openxmlformats.org/presentationml/2006/main">
  <p:tag name="THINKCELLSHAPEDONOTDELETE" val="p0yEINeL61EaaBopiQR28yw"/>
</p:tagLst>
</file>

<file path=ppt/tags/tag2672.xml><?xml version="1.0" encoding="utf-8"?>
<p:tagLst xmlns:p="http://schemas.openxmlformats.org/presentationml/2006/main">
  <p:tag name="THINKCELLSHAPEDONOTDELETE" val="p8UGJragnV0CEflBduE7qfg"/>
</p:tagLst>
</file>

<file path=ppt/tags/tag2673.xml><?xml version="1.0" encoding="utf-8"?>
<p:tagLst xmlns:p="http://schemas.openxmlformats.org/presentationml/2006/main">
  <p:tag name="THINKCELLSHAPEDONOTDELETE" val="pwrrUXz.19Ea7d2WkMYxiJw"/>
</p:tagLst>
</file>

<file path=ppt/tags/tag2674.xml><?xml version="1.0" encoding="utf-8"?>
<p:tagLst xmlns:p="http://schemas.openxmlformats.org/presentationml/2006/main">
  <p:tag name="THINKCELLSHAPEDONOTDELETE" val="pf_V10k.WzEKK8_8wNmDfew"/>
</p:tagLst>
</file>

<file path=ppt/tags/tag2675.xml><?xml version="1.0" encoding="utf-8"?>
<p:tagLst xmlns:p="http://schemas.openxmlformats.org/presentationml/2006/main">
  <p:tag name="THINKCELLSHAPEDONOTDELETE" val="pcSvCcPmAFUWHQ.avhDjvtg"/>
</p:tagLst>
</file>

<file path=ppt/tags/tag2676.xml><?xml version="1.0" encoding="utf-8"?>
<p:tagLst xmlns:p="http://schemas.openxmlformats.org/presentationml/2006/main">
  <p:tag name="THINKCELLSHAPEDONOTDELETE" val="pAE_Tq7Q96U.01.CrKGmraQ"/>
</p:tagLst>
</file>

<file path=ppt/tags/tag2677.xml><?xml version="1.0" encoding="utf-8"?>
<p:tagLst xmlns:p="http://schemas.openxmlformats.org/presentationml/2006/main">
  <p:tag name="THINKCELLSHAPEDONOTDELETE" val="p9KVZ4ZcM8kWNL9FVN87Fsw"/>
</p:tagLst>
</file>

<file path=ppt/tags/tag2678.xml><?xml version="1.0" encoding="utf-8"?>
<p:tagLst xmlns:p="http://schemas.openxmlformats.org/presentationml/2006/main">
  <p:tag name="THINKCELLSHAPEDONOTDELETE" val="pa3tbr9nLdESB8lA5Cefi0Q"/>
</p:tagLst>
</file>

<file path=ppt/tags/tag2679.xml><?xml version="1.0" encoding="utf-8"?>
<p:tagLst xmlns:p="http://schemas.openxmlformats.org/presentationml/2006/main">
  <p:tag name="THINKCELLSHAPEDONOTDELETE" val="pqqtg6Q0KtU26iG1sokrHuQ"/>
</p:tagLst>
</file>

<file path=ppt/tags/tag2680.xml><?xml version="1.0" encoding="utf-8"?>
<p:tagLst xmlns:p="http://schemas.openxmlformats.org/presentationml/2006/main">
  <p:tag name="THINKCELLSHAPEDONOTDELETE" val="pRtU6DOnuVEKyk_X95Afzfw"/>
</p:tagLst>
</file>

<file path=ppt/tags/tag2681.xml><?xml version="1.0" encoding="utf-8"?>
<p:tagLst xmlns:p="http://schemas.openxmlformats.org/presentationml/2006/main">
  <p:tag name="THINKCELLSHAPEDONOTDELETE" val="pWd.ka9eYXkmyjOjaHKilqw"/>
</p:tagLst>
</file>

<file path=ppt/tags/tag2682.xml><?xml version="1.0" encoding="utf-8"?>
<p:tagLst xmlns:p="http://schemas.openxmlformats.org/presentationml/2006/main">
  <p:tag name="THINKCELLSHAPEDONOTDELETE" val="pNbH_H843BEaceg25cDpPXQ"/>
</p:tagLst>
</file>

<file path=ppt/tags/tag2683.xml><?xml version="1.0" encoding="utf-8"?>
<p:tagLst xmlns:p="http://schemas.openxmlformats.org/presentationml/2006/main">
  <p:tag name="THINKCELLSHAPEDONOTDELETE" val="pv7Vrf097lkaLqMaQvCrQ4w"/>
</p:tagLst>
</file>

<file path=ppt/tags/tag2684.xml><?xml version="1.0" encoding="utf-8"?>
<p:tagLst xmlns:p="http://schemas.openxmlformats.org/presentationml/2006/main">
  <p:tag name="THINKCELLSHAPEDONOTDELETE" val="pFgaXuiuMqkiRoJE_nxa.cQ"/>
</p:tagLst>
</file>

<file path=ppt/tags/tag2685.xml><?xml version="1.0" encoding="utf-8"?>
<p:tagLst xmlns:p="http://schemas.openxmlformats.org/presentationml/2006/main">
  <p:tag name="THINKCELLSHAPEDONOTDELETE" val="pMdb2HmgkmkGqhMIe3fqZFw"/>
</p:tagLst>
</file>

<file path=ppt/tags/tag2686.xml><?xml version="1.0" encoding="utf-8"?>
<p:tagLst xmlns:p="http://schemas.openxmlformats.org/presentationml/2006/main">
  <p:tag name="THINKCELLSHAPEDONOTDELETE" val="pAroRAgubIE.INJWDHBbkzg"/>
</p:tagLst>
</file>

<file path=ppt/tags/tag2687.xml><?xml version="1.0" encoding="utf-8"?>
<p:tagLst xmlns:p="http://schemas.openxmlformats.org/presentationml/2006/main">
  <p:tag name="THINKCELLSHAPEDONOTDELETE" val="p0nkDpYrQhUy7aKeCopKjxg"/>
</p:tagLst>
</file>

<file path=ppt/tags/tag2688.xml><?xml version="1.0" encoding="utf-8"?>
<p:tagLst xmlns:p="http://schemas.openxmlformats.org/presentationml/2006/main">
  <p:tag name="THINKCELLSHAPEDONOTDELETE" val="pKs8Ra0NXOEG0XegZ5wLD_g"/>
</p:tagLst>
</file>

<file path=ppt/tags/tag2689.xml><?xml version="1.0" encoding="utf-8"?>
<p:tagLst xmlns:p="http://schemas.openxmlformats.org/presentationml/2006/main">
  <p:tag name="THINKCELLSHAPEDONOTDELETE" val="p9hTL.mmxuUurm6sHE8GwEw"/>
</p:tagLst>
</file>

<file path=ppt/tags/tag2690.xml><?xml version="1.0" encoding="utf-8"?>
<p:tagLst xmlns:p="http://schemas.openxmlformats.org/presentationml/2006/main">
  <p:tag name="THINKCELLSHAPEDONOTDELETE" val="pyKHCn0dkV0W2jljCj0gT0Q"/>
</p:tagLst>
</file>

<file path=ppt/tags/tag2691.xml><?xml version="1.0" encoding="utf-8"?>
<p:tagLst xmlns:p="http://schemas.openxmlformats.org/presentationml/2006/main">
  <p:tag name="THINKCELLSHAPEDONOTDELETE" val="puQOvwMbV0E.rWFG7HsPM5A"/>
</p:tagLst>
</file>

<file path=ppt/tags/tag2692.xml><?xml version="1.0" encoding="utf-8"?>
<p:tagLst xmlns:p="http://schemas.openxmlformats.org/presentationml/2006/main">
  <p:tag name="THINKCELLSHAPEDONOTDELETE" val="pFQVr55bop0KXYVIIo8a5Ng"/>
</p:tagLst>
</file>

<file path=ppt/tags/tag2693.xml><?xml version="1.0" encoding="utf-8"?>
<p:tagLst xmlns:p="http://schemas.openxmlformats.org/presentationml/2006/main">
  <p:tag name="THINKCELLSHAPEDONOTDELETE" val="p0akNP3ryuESgn_R3zvFo2Q"/>
</p:tagLst>
</file>

<file path=ppt/tags/tag2694.xml><?xml version="1.0" encoding="utf-8"?>
<p:tagLst xmlns:p="http://schemas.openxmlformats.org/presentationml/2006/main">
  <p:tag name="THINKCELLSHAPEDONOTDELETE" val="p4i8.yM6.yUO6r1cHKElL7Q"/>
</p:tagLst>
</file>

<file path=ppt/tags/tag2695.xml><?xml version="1.0" encoding="utf-8"?>
<p:tagLst xmlns:p="http://schemas.openxmlformats.org/presentationml/2006/main">
  <p:tag name="THINKCELLSHAPEDONOTDELETE" val="pr7S.VgKoCkq4IKx2WytrWQ"/>
</p:tagLst>
</file>

<file path=ppt/tags/tag2696.xml><?xml version="1.0" encoding="utf-8"?>
<p:tagLst xmlns:p="http://schemas.openxmlformats.org/presentationml/2006/main">
  <p:tag name="THINKCELLSHAPEDONOTDELETE" val="pXTEw0yWIhEavxNUV8CNogA"/>
</p:tagLst>
</file>

<file path=ppt/tags/tag2697.xml><?xml version="1.0" encoding="utf-8"?>
<p:tagLst xmlns:p="http://schemas.openxmlformats.org/presentationml/2006/main">
  <p:tag name="THINKCELLSHAPEDONOTDELETE" val="p6JnRUBnRK0ywAz4hYc3vpQ"/>
</p:tagLst>
</file>

<file path=ppt/tags/tag2698.xml><?xml version="1.0" encoding="utf-8"?>
<p:tagLst xmlns:p="http://schemas.openxmlformats.org/presentationml/2006/main">
  <p:tag name="THINKCELLSHAPEDONOTDELETE" val="pRuSRWAXxhkKFn35MrBFaqw"/>
</p:tagLst>
</file>

<file path=ppt/tags/tag2699.xml><?xml version="1.0" encoding="utf-8"?>
<p:tagLst xmlns:p="http://schemas.openxmlformats.org/presentationml/2006/main">
  <p:tag name="THINKCELLSHAPEDONOTDELETE" val="pgLIbDcspvUqCrUIuTqcK0A"/>
</p:tagLst>
</file>

<file path=ppt/tags/tag2700.xml><?xml version="1.0" encoding="utf-8"?>
<p:tagLst xmlns:p="http://schemas.openxmlformats.org/presentationml/2006/main">
  <p:tag name="THINKCELLSHAPEDONOTDELETE" val="pK7OZ0ZXKZUubGV0HYC.q4w"/>
</p:tagLst>
</file>

<file path=ppt/tags/tag2701.xml><?xml version="1.0" encoding="utf-8"?>
<p:tagLst xmlns:p="http://schemas.openxmlformats.org/presentationml/2006/main">
  <p:tag name="THINKCELLSHAPEDONOTDELETE" val="pPJtGOMfcQUqE53VftKfkUA"/>
</p:tagLst>
</file>

<file path=ppt/tags/tag2702.xml><?xml version="1.0" encoding="utf-8"?>
<p:tagLst xmlns:p="http://schemas.openxmlformats.org/presentationml/2006/main">
  <p:tag name="THINKCELLSHAPEDONOTDELETE" val="pMfi_ajDPfUyAzkou0dZPiw"/>
</p:tagLst>
</file>

<file path=ppt/tags/tag2703.xml><?xml version="1.0" encoding="utf-8"?>
<p:tagLst xmlns:p="http://schemas.openxmlformats.org/presentationml/2006/main">
  <p:tag name="THINKCELLSHAPEDONOTDELETE" val="ptY6spRE4eUy_06YGf95JrA"/>
</p:tagLst>
</file>

<file path=ppt/tags/tag2704.xml><?xml version="1.0" encoding="utf-8"?>
<p:tagLst xmlns:p="http://schemas.openxmlformats.org/presentationml/2006/main">
  <p:tag name="THINKCELLSHAPEDONOTDELETE" val="p7dDUHI3fRU._2vohypJH.w"/>
</p:tagLst>
</file>

<file path=ppt/tags/tag2705.xml><?xml version="1.0" encoding="utf-8"?>
<p:tagLst xmlns:p="http://schemas.openxmlformats.org/presentationml/2006/main">
  <p:tag name="THINKCELLSHAPEDONOTDELETE" val="pguyPfZk080ShjI02XxrF3w"/>
</p:tagLst>
</file>

<file path=ppt/tags/tag2706.xml><?xml version="1.0" encoding="utf-8"?>
<p:tagLst xmlns:p="http://schemas.openxmlformats.org/presentationml/2006/main">
  <p:tag name="THINKCELLSHAPEDONOTDELETE" val="psd5yROS.7USvvgCL6N5Kag"/>
</p:tagLst>
</file>

<file path=ppt/tags/tag2707.xml><?xml version="1.0" encoding="utf-8"?>
<p:tagLst xmlns:p="http://schemas.openxmlformats.org/presentationml/2006/main">
  <p:tag name="THINKCELLSHAPEDONOTDELETE" val="pODIYfM5KgkaqQn9muo.flQ"/>
</p:tagLst>
</file>

<file path=ppt/tags/tag2708.xml><?xml version="1.0" encoding="utf-8"?>
<p:tagLst xmlns:p="http://schemas.openxmlformats.org/presentationml/2006/main">
  <p:tag name="THINKCELLSHAPEDONOTDELETE" val="pLPHY1Tcj8EKon7YieIYJBg"/>
</p:tagLst>
</file>

<file path=ppt/tags/tag2709.xml><?xml version="1.0" encoding="utf-8"?>
<p:tagLst xmlns:p="http://schemas.openxmlformats.org/presentationml/2006/main">
  <p:tag name="THINKCELLSHAPEDONOTDELETE" val="pUpcmDWsFL0it5lzB8yqd5Q"/>
</p:tagLst>
</file>

<file path=ppt/tags/tag2710.xml><?xml version="1.0" encoding="utf-8"?>
<p:tagLst xmlns:p="http://schemas.openxmlformats.org/presentationml/2006/main">
  <p:tag name="THINKCELLSHAPEDONOTDELETE" val="pCniKaooSAkWPskGqwnNYRQ"/>
</p:tagLst>
</file>

<file path=ppt/tags/tag2711.xml><?xml version="1.0" encoding="utf-8"?>
<p:tagLst xmlns:p="http://schemas.openxmlformats.org/presentationml/2006/main">
  <p:tag name="THINKCELLSHAPEDONOTDELETE" val="prq97aByCykSCBmYGkcZVSQ"/>
</p:tagLst>
</file>

<file path=ppt/tags/tag2712.xml><?xml version="1.0" encoding="utf-8"?>
<p:tagLst xmlns:p="http://schemas.openxmlformats.org/presentationml/2006/main">
  <p:tag name="THINKCELLSHAPEDONOTDELETE" val="py4yfi2G8WEiPzCyoSxQa1g"/>
</p:tagLst>
</file>

<file path=ppt/tags/tag2713.xml><?xml version="1.0" encoding="utf-8"?>
<p:tagLst xmlns:p="http://schemas.openxmlformats.org/presentationml/2006/main">
  <p:tag name="THINKCELLSHAPEDONOTDELETE" val="pEyFTSRGMuUe_Qi1MhMCnuA"/>
</p:tagLst>
</file>

<file path=ppt/tags/tag2714.xml><?xml version="1.0" encoding="utf-8"?>
<p:tagLst xmlns:p="http://schemas.openxmlformats.org/presentationml/2006/main">
  <p:tag name="THINKCELLSHAPEDONOTDELETE" val="pAFxeIPEWRUO0ecrIgNajsg"/>
</p:tagLst>
</file>

<file path=ppt/tags/tag2715.xml><?xml version="1.0" encoding="utf-8"?>
<p:tagLst xmlns:p="http://schemas.openxmlformats.org/presentationml/2006/main">
  <p:tag name="THINKCELLSHAPEDONOTDELETE" val="pNC0oz8NIOUaHyyX4uS.EtA"/>
</p:tagLst>
</file>

<file path=ppt/tags/tag2716.xml><?xml version="1.0" encoding="utf-8"?>
<p:tagLst xmlns:p="http://schemas.openxmlformats.org/presentationml/2006/main">
  <p:tag name="THINKCELLSHAPEDONOTDELETE" val="ppMo1O0ITR0y0FEzc_WHQQw"/>
</p:tagLst>
</file>

<file path=ppt/tags/tag2717.xml><?xml version="1.0" encoding="utf-8"?>
<p:tagLst xmlns:p="http://schemas.openxmlformats.org/presentationml/2006/main">
  <p:tag name="THINKCELLSHAPEDONOTDELETE" val="pbOh_9.1D8k6sI2GF5ID.sw"/>
</p:tagLst>
</file>

<file path=ppt/tags/tag2718.xml><?xml version="1.0" encoding="utf-8"?>
<p:tagLst xmlns:p="http://schemas.openxmlformats.org/presentationml/2006/main">
  <p:tag name="THINKCELLSHAPEDONOTDELETE" val="ph_I7QqIVVUmInVJ.bnSu8Q"/>
</p:tagLst>
</file>

<file path=ppt/tags/tag2719.xml><?xml version="1.0" encoding="utf-8"?>
<p:tagLst xmlns:p="http://schemas.openxmlformats.org/presentationml/2006/main">
  <p:tag name="THINKCELLSHAPEDONOTDELETE" val="pMRPwipgWKki4EJlhjR7G3w"/>
</p:tagLst>
</file>

<file path=ppt/tags/tag2720.xml><?xml version="1.0" encoding="utf-8"?>
<p:tagLst xmlns:p="http://schemas.openxmlformats.org/presentationml/2006/main">
  <p:tag name="THINKCELLSHAPEDONOTDELETE" val="pl6iQBP_FEkyi1Ym.6i1NFw"/>
</p:tagLst>
</file>

<file path=ppt/tags/tag2721.xml><?xml version="1.0" encoding="utf-8"?>
<p:tagLst xmlns:p="http://schemas.openxmlformats.org/presentationml/2006/main">
  <p:tag name="THINKCELLSHAPEDONOTDELETE" val="p6vOmikkd_UqFOOsr4tUd4Q"/>
</p:tagLst>
</file>

<file path=ppt/tags/tag2722.xml><?xml version="1.0" encoding="utf-8"?>
<p:tagLst xmlns:p="http://schemas.openxmlformats.org/presentationml/2006/main">
  <p:tag name="THINKCELLSHAPEDONOTDELETE" val="pUE6k5O3LQ0SG_lJby7KkLA"/>
</p:tagLst>
</file>

<file path=ppt/tags/tag2723.xml><?xml version="1.0" encoding="utf-8"?>
<p:tagLst xmlns:p="http://schemas.openxmlformats.org/presentationml/2006/main">
  <p:tag name="THINKCELLSHAPEDONOTDELETE" val="pgEnj8HGZt0GqO8lza_pPJg"/>
</p:tagLst>
</file>

<file path=ppt/tags/tag2724.xml><?xml version="1.0" encoding="utf-8"?>
<p:tagLst xmlns:p="http://schemas.openxmlformats.org/presentationml/2006/main">
  <p:tag name="THINKCELLSHAPEDONOTDELETE" val="p9aQit4vStECkBPUoo6MhLw"/>
</p:tagLst>
</file>

<file path=ppt/tags/tag2725.xml><?xml version="1.0" encoding="utf-8"?>
<p:tagLst xmlns:p="http://schemas.openxmlformats.org/presentationml/2006/main">
  <p:tag name="THINKCELLSHAPEDONOTDELETE" val="pzONOxv2_NEaO3aAIFOFweA"/>
</p:tagLst>
</file>

<file path=ppt/tags/tag2726.xml><?xml version="1.0" encoding="utf-8"?>
<p:tagLst xmlns:p="http://schemas.openxmlformats.org/presentationml/2006/main">
  <p:tag name="THINKCELLSHAPEDONOTDELETE" val="pL8LBqK5J5kOkMiM.B3ySpg"/>
</p:tagLst>
</file>

<file path=ppt/tags/tag2727.xml><?xml version="1.0" encoding="utf-8"?>
<p:tagLst xmlns:p="http://schemas.openxmlformats.org/presentationml/2006/main">
  <p:tag name="THINKCELLSHAPEDONOTDELETE" val="pJEP8PAzv_EuygDRQ5hhAQQ"/>
</p:tagLst>
</file>

<file path=ppt/tags/tag2728.xml><?xml version="1.0" encoding="utf-8"?>
<p:tagLst xmlns:p="http://schemas.openxmlformats.org/presentationml/2006/main">
  <p:tag name="THINKCELLSHAPEDONOTDELETE" val="pE4ghth7kdECPRe2Yux_jag"/>
</p:tagLst>
</file>

<file path=ppt/tags/tag2729.xml><?xml version="1.0" encoding="utf-8"?>
<p:tagLst xmlns:p="http://schemas.openxmlformats.org/presentationml/2006/main">
  <p:tag name="THINKCELLSHAPEDONOTDELETE" val="pdARQHQbT1EeC6u0NRAMBAQ"/>
</p:tagLst>
</file>

<file path=ppt/tags/tag2730.xml><?xml version="1.0" encoding="utf-8"?>
<p:tagLst xmlns:p="http://schemas.openxmlformats.org/presentationml/2006/main">
  <p:tag name="THINKCELLSHAPEDONOTDELETE" val="pGrjKp4fXx0u1BwhBahar_Q"/>
</p:tagLst>
</file>

<file path=ppt/tags/tag2731.xml><?xml version="1.0" encoding="utf-8"?>
<p:tagLst xmlns:p="http://schemas.openxmlformats.org/presentationml/2006/main">
  <p:tag name="THINKCELLSHAPEDONOTDELETE" val="p1tMr1V.BH0uWFH9fEQTSGw"/>
</p:tagLst>
</file>

<file path=ppt/tags/tag2732.xml><?xml version="1.0" encoding="utf-8"?>
<p:tagLst xmlns:p="http://schemas.openxmlformats.org/presentationml/2006/main">
  <p:tag name="THINKCELLSHAPEDONOTDELETE" val="p017RFU4va0elp.aIkRi_Gg"/>
</p:tagLst>
</file>

<file path=ppt/tags/tag2733.xml><?xml version="1.0" encoding="utf-8"?>
<p:tagLst xmlns:p="http://schemas.openxmlformats.org/presentationml/2006/main">
  <p:tag name="THINKCELLSHAPEDONOTDELETE" val="pIqOVBtWPm027mqQ83baWIQ"/>
</p:tagLst>
</file>

<file path=ppt/tags/tag2734.xml><?xml version="1.0" encoding="utf-8"?>
<p:tagLst xmlns:p="http://schemas.openxmlformats.org/presentationml/2006/main">
  <p:tag name="THINKCELLSHAPEDONOTDELETE" val="pm3ydZRMSOEqqicQygaL8Kw"/>
</p:tagLst>
</file>

<file path=ppt/tags/tag2735.xml><?xml version="1.0" encoding="utf-8"?>
<p:tagLst xmlns:p="http://schemas.openxmlformats.org/presentationml/2006/main">
  <p:tag name="THINKCELLSHAPEDONOTDELETE" val="pQM16u6C0vU6Lox2GTP7h3Q"/>
</p:tagLst>
</file>

<file path=ppt/tags/tag2736.xml><?xml version="1.0" encoding="utf-8"?>
<p:tagLst xmlns:p="http://schemas.openxmlformats.org/presentationml/2006/main">
  <p:tag name="THINKCELLSHAPEDONOTDELETE" val="pV14_5GrTH0Ozi6RgQbEJWw"/>
</p:tagLst>
</file>

<file path=ppt/tags/tag2737.xml><?xml version="1.0" encoding="utf-8"?>
<p:tagLst xmlns:p="http://schemas.openxmlformats.org/presentationml/2006/main">
  <p:tag name="THINKCELLSHAPEDONOTDELETE" val="p.bPbq7BdwUeIFPOVwvfgyA"/>
</p:tagLst>
</file>

<file path=ppt/tags/tag2738.xml><?xml version="1.0" encoding="utf-8"?>
<p:tagLst xmlns:p="http://schemas.openxmlformats.org/presentationml/2006/main">
  <p:tag name="THINKCELLSHAPEDONOTDELETE" val="p3RhZ2gD8hk672eUHTxgkMA"/>
</p:tagLst>
</file>

<file path=ppt/tags/tag2739.xml><?xml version="1.0" encoding="utf-8"?>
<p:tagLst xmlns:p="http://schemas.openxmlformats.org/presentationml/2006/main">
  <p:tag name="THINKCELLSHAPEDONOTDELETE" val="p8I3iw2FKG0OjLAgydoYFSw"/>
</p:tagLst>
</file>

<file path=ppt/tags/tag2740.xml><?xml version="1.0" encoding="utf-8"?>
<p:tagLst xmlns:p="http://schemas.openxmlformats.org/presentationml/2006/main">
  <p:tag name="THINKCELLSHAPEDONOTDELETE" val="pD3gVAjE1w0yp_vKzvjeVwQ"/>
</p:tagLst>
</file>

<file path=ppt/tags/tag2741.xml><?xml version="1.0" encoding="utf-8"?>
<p:tagLst xmlns:p="http://schemas.openxmlformats.org/presentationml/2006/main">
  <p:tag name="THINKCELLSHAPEDONOTDELETE" val="pJsUx7jjuyk.5wFeA7MQUeg"/>
</p:tagLst>
</file>

<file path=ppt/tags/tag2742.xml><?xml version="1.0" encoding="utf-8"?>
<p:tagLst xmlns:p="http://schemas.openxmlformats.org/presentationml/2006/main">
  <p:tag name="THINKCELLSHAPEDONOTDELETE" val="pnP7MW05DQ0yKZB9yyOsASg"/>
</p:tagLst>
</file>

<file path=ppt/tags/tag2743.xml><?xml version="1.0" encoding="utf-8"?>
<p:tagLst xmlns:p="http://schemas.openxmlformats.org/presentationml/2006/main">
  <p:tag name="THINKCELLSHAPEDONOTDELETE" val="pxyygAI6_f0Ka72YsQfTZRQ"/>
</p:tagLst>
</file>

<file path=ppt/tags/tag2744.xml><?xml version="1.0" encoding="utf-8"?>
<p:tagLst xmlns:p="http://schemas.openxmlformats.org/presentationml/2006/main">
  <p:tag name="THINKCELLSHAPEDONOTDELETE" val="pqGWQk4sdFkWNZ.mx8HjhuQ"/>
</p:tagLst>
</file>

<file path=ppt/tags/tag2745.xml><?xml version="1.0" encoding="utf-8"?>
<p:tagLst xmlns:p="http://schemas.openxmlformats.org/presentationml/2006/main">
  <p:tag name="THINKCELLSHAPEDONOTDELETE" val="poP845Z6Qj0e4q8sRj6rVHw"/>
</p:tagLst>
</file>

<file path=ppt/tags/tag2746.xml><?xml version="1.0" encoding="utf-8"?>
<p:tagLst xmlns:p="http://schemas.openxmlformats.org/presentationml/2006/main">
  <p:tag name="THINKCELLSHAPEDONOTDELETE" val="p4ONmxmEdxUq3qa0s52fPgQ"/>
</p:tagLst>
</file>

<file path=ppt/tags/tag2747.xml><?xml version="1.0" encoding="utf-8"?>
<p:tagLst xmlns:p="http://schemas.openxmlformats.org/presentationml/2006/main">
  <p:tag name="THINKCELLSHAPEDONOTDELETE" val="pITQcO9wRo02IcWi0l62uQQ"/>
</p:tagLst>
</file>

<file path=ppt/tags/tag2748.xml><?xml version="1.0" encoding="utf-8"?>
<p:tagLst xmlns:p="http://schemas.openxmlformats.org/presentationml/2006/main">
  <p:tag name="THINKCELLSHAPEDONOTDELETE" val="pQ_cg5HB3t0u0Gl9cml1L.w"/>
</p:tagLst>
</file>

<file path=ppt/tags/tag2749.xml><?xml version="1.0" encoding="utf-8"?>
<p:tagLst xmlns:p="http://schemas.openxmlformats.org/presentationml/2006/main">
  <p:tag name="THINKCELLSHAPEDONOTDELETE" val="ppbyayomVa0G7aM4NgB_7Ig"/>
</p:tagLst>
</file>

<file path=ppt/tags/tag2750.xml><?xml version="1.0" encoding="utf-8"?>
<p:tagLst xmlns:p="http://schemas.openxmlformats.org/presentationml/2006/main">
  <p:tag name="THINKCELLSHAPEDONOTDELETE" val="p47cFOaza2UWmaDS01f9YbA"/>
</p:tagLst>
</file>

<file path=ppt/tags/tag2751.xml><?xml version="1.0" encoding="utf-8"?>
<p:tagLst xmlns:p="http://schemas.openxmlformats.org/presentationml/2006/main">
  <p:tag name="THINKCELLSHAPEDONOTDELETE" val="pl8WmLm36yUmwifvKJexbNw"/>
</p:tagLst>
</file>

<file path=ppt/tags/tag2752.xml><?xml version="1.0" encoding="utf-8"?>
<p:tagLst xmlns:p="http://schemas.openxmlformats.org/presentationml/2006/main">
  <p:tag name="THINKCELLSHAPEDONOTDELETE" val="pUvW7RciKAk2MMtB3PI1zaQ"/>
</p:tagLst>
</file>

<file path=ppt/tags/tag2753.xml><?xml version="1.0" encoding="utf-8"?>
<p:tagLst xmlns:p="http://schemas.openxmlformats.org/presentationml/2006/main">
  <p:tag name="THINKCELLSHAPEDONOTDELETE" val="pkvERYJ0NdUqtuvqSnWdm7g"/>
</p:tagLst>
</file>

<file path=ppt/tags/tag2754.xml><?xml version="1.0" encoding="utf-8"?>
<p:tagLst xmlns:p="http://schemas.openxmlformats.org/presentationml/2006/main">
  <p:tag name="THINKCELLSHAPEDONOTDELETE" val="pDjpvT33Y3Em8aoR88NkkqA"/>
</p:tagLst>
</file>

<file path=ppt/tags/tag2755.xml><?xml version="1.0" encoding="utf-8"?>
<p:tagLst xmlns:p="http://schemas.openxmlformats.org/presentationml/2006/main">
  <p:tag name="THINKCELLSHAPEDONOTDELETE" val="pyWtY3hIVWEK9yiNftrTaLw"/>
</p:tagLst>
</file>

<file path=ppt/tags/tag2756.xml><?xml version="1.0" encoding="utf-8"?>
<p:tagLst xmlns:p="http://schemas.openxmlformats.org/presentationml/2006/main">
  <p:tag name="THINKCELLSHAPEDONOTDELETE" val="p61449Gj4pkKKgklk44VGGg"/>
</p:tagLst>
</file>

<file path=ppt/tags/tag2757.xml><?xml version="1.0" encoding="utf-8"?>
<p:tagLst xmlns:p="http://schemas.openxmlformats.org/presentationml/2006/main">
  <p:tag name="THINKCELLSHAPEDONOTDELETE" val="pwAYmjn1UbUuLZCYw.3irhg"/>
</p:tagLst>
</file>

<file path=ppt/tags/tag2758.xml><?xml version="1.0" encoding="utf-8"?>
<p:tagLst xmlns:p="http://schemas.openxmlformats.org/presentationml/2006/main">
  <p:tag name="THINKCELLSHAPEDONOTDELETE" val="pCLQzKrkM60._ZvFXC5Puvw"/>
</p:tagLst>
</file>

<file path=ppt/tags/tag2759.xml><?xml version="1.0" encoding="utf-8"?>
<p:tagLst xmlns:p="http://schemas.openxmlformats.org/presentationml/2006/main">
  <p:tag name="THINKCELLSHAPEDONOTDELETE" val="phjwEA_uq2Eqz1imnDv4f4Q"/>
</p:tagLst>
</file>

<file path=ppt/tags/tag2760.xml><?xml version="1.0" encoding="utf-8"?>
<p:tagLst xmlns:p="http://schemas.openxmlformats.org/presentationml/2006/main">
  <p:tag name="THINKCELLSHAPEDONOTDELETE" val="pDdGnf3uJhEWQtQ36R3_mmg"/>
</p:tagLst>
</file>

<file path=ppt/tags/tag2761.xml><?xml version="1.0" encoding="utf-8"?>
<p:tagLst xmlns:p="http://schemas.openxmlformats.org/presentationml/2006/main">
  <p:tag name="THINKCELLSHAPEDONOTDELETE" val="po1TEBozzvE2iFK54FG4C6g"/>
</p:tagLst>
</file>

<file path=ppt/tags/tag2762.xml><?xml version="1.0" encoding="utf-8"?>
<p:tagLst xmlns:p="http://schemas.openxmlformats.org/presentationml/2006/main">
  <p:tag name="THINKCELLSHAPEDONOTDELETE" val="pb8S5rrq8RkKmWEw7fDOZOg"/>
</p:tagLst>
</file>

<file path=ppt/tags/tag2763.xml><?xml version="1.0" encoding="utf-8"?>
<p:tagLst xmlns:p="http://schemas.openxmlformats.org/presentationml/2006/main">
  <p:tag name="THINKCELLSHAPEDONOTDELETE" val="ppbyayomVa0G7aM4NgB_7Ig"/>
</p:tagLst>
</file>

<file path=ppt/tags/tag2764.xml><?xml version="1.0" encoding="utf-8"?>
<p:tagLst xmlns:p="http://schemas.openxmlformats.org/presentationml/2006/main">
  <p:tag name="THINKCELLSHAPEDONOTDELETE" val="ppbyayomVa0G7aM4NgB_7Ig"/>
</p:tagLst>
</file>

<file path=ppt/tags/tag2765.xml><?xml version="1.0" encoding="utf-8"?>
<p:tagLst xmlns:p="http://schemas.openxmlformats.org/presentationml/2006/main">
  <p:tag name="THINKCELLSHAPEDONOTDELETE" val="psd5yROS.7USvvgCL6N5Kag"/>
</p:tagLst>
</file>

<file path=ppt/tags/tag2766.xml><?xml version="1.0" encoding="utf-8"?>
<p:tagLst xmlns:p="http://schemas.openxmlformats.org/presentationml/2006/main">
  <p:tag name="THINKCELLSHAPEDONOTDELETE" val="pI2s44v6HE0eOxvS5_LFpdw"/>
</p:tagLst>
</file>

<file path=ppt/tags/tag2767.xml><?xml version="1.0" encoding="utf-8"?>
<p:tagLst xmlns:p="http://schemas.openxmlformats.org/presentationml/2006/main">
  <p:tag name="RESIZE" val="Yes"/>
  <p:tag name="THINKCELLSHAPEDONOTDELETE" val="p3Q4eRAwOLE2glOvaQsCxhw"/>
</p:tagLst>
</file>

<file path=ppt/tags/tag2768.xml><?xml version="1.0" encoding="utf-8"?>
<p:tagLst xmlns:p="http://schemas.openxmlformats.org/presentationml/2006/main">
  <p:tag name="THINKCELLSHAPEDONOTDELETE" val="pPnZ8I3PJgE6YiYn8rz_fgw"/>
</p:tagLst>
</file>

<file path=ppt/tags/tag2769.xml><?xml version="1.0" encoding="utf-8"?>
<p:tagLst xmlns:p="http://schemas.openxmlformats.org/presentationml/2006/main">
  <p:tag name="THINKCELLSHAPEDONOTDELETE" val="pDV4oV39B60O9OrucGucwqw"/>
</p:tagLst>
</file>

<file path=ppt/tags/tag2770.xml><?xml version="1.0" encoding="utf-8"?>
<p:tagLst xmlns:p="http://schemas.openxmlformats.org/presentationml/2006/main">
  <p:tag name="THINKCELLSHAPEDONOTDELETE" val="pmTb4IH12UUK1iEesdQE7ww"/>
</p:tagLst>
</file>

<file path=ppt/tags/tag2771.xml><?xml version="1.0" encoding="utf-8"?>
<p:tagLst xmlns:p="http://schemas.openxmlformats.org/presentationml/2006/main">
  <p:tag name="THINKCELLSHAPEDONOTDELETE" val="pzuGzzyx7.0eUSvvVk3NkDA"/>
</p:tagLst>
</file>

<file path=ppt/tags/tag2772.xml><?xml version="1.0" encoding="utf-8"?>
<p:tagLst xmlns:p="http://schemas.openxmlformats.org/presentationml/2006/main">
  <p:tag name="THINKCELLSHAPEDONOTDELETE" val="pV2iLzGzt9kqslE37MFSnqA"/>
</p:tagLst>
</file>

<file path=ppt/tags/tag2773.xml><?xml version="1.0" encoding="utf-8"?>
<p:tagLst xmlns:p="http://schemas.openxmlformats.org/presentationml/2006/main">
  <p:tag name="THINKCELLSHAPEDONOTDELETE" val="psNmrsQJZxE6ej4lyapYJrw"/>
</p:tagLst>
</file>

<file path=ppt/tags/tag2774.xml><?xml version="1.0" encoding="utf-8"?>
<p:tagLst xmlns:p="http://schemas.openxmlformats.org/presentationml/2006/main">
  <p:tag name="THINKCELLSHAPEDONOTDELETE" val="pGntEvjWsjUKf.slaowkJKg"/>
</p:tagLst>
</file>

<file path=ppt/tags/tag2775.xml><?xml version="1.0" encoding="utf-8"?>
<p:tagLst xmlns:p="http://schemas.openxmlformats.org/presentationml/2006/main">
  <p:tag name="THINKCELLSHAPEDONOTDELETE" val="p6eJzP.C6b0W0M1bJ6Okvvw"/>
</p:tagLst>
</file>

<file path=ppt/tags/tag2776.xml><?xml version="1.0" encoding="utf-8"?>
<p:tagLst xmlns:p="http://schemas.openxmlformats.org/presentationml/2006/main">
  <p:tag name="THINKCELLSHAPEDONOTDELETE" val="pdLRuC6eHO0y2ZZMk2Lgppw"/>
</p:tagLst>
</file>

<file path=ppt/tags/tag2777.xml><?xml version="1.0" encoding="utf-8"?>
<p:tagLst xmlns:p="http://schemas.openxmlformats.org/presentationml/2006/main">
  <p:tag name="THINKCELLSHAPEDONOTDELETE" val="p64itH.bFyUShjR5HtFaYlA"/>
</p:tagLst>
</file>

<file path=ppt/tags/tag2778.xml><?xml version="1.0" encoding="utf-8"?>
<p:tagLst xmlns:p="http://schemas.openxmlformats.org/presentationml/2006/main">
  <p:tag name="THINKCELLSHAPEDONOTDELETE" val="pRmipqITh5ECutwZZsVmVgw"/>
</p:tagLst>
</file>

<file path=ppt/tags/tag2779.xml><?xml version="1.0" encoding="utf-8"?>
<p:tagLst xmlns:p="http://schemas.openxmlformats.org/presentationml/2006/main">
  <p:tag name="THINKCELLSHAPEDONOTDELETE" val="pEJTC48_HWE.DdrsIaYlq2w"/>
</p:tagLst>
</file>

<file path=ppt/tags/tag2780.xml><?xml version="1.0" encoding="utf-8"?>
<p:tagLst xmlns:p="http://schemas.openxmlformats.org/presentationml/2006/main">
  <p:tag name="THINKCELLSHAPEDONOTDELETE" val="pCWm8O2HtQk.VEo8GQhJR7g"/>
</p:tagLst>
</file>

<file path=ppt/tags/tag2781.xml><?xml version="1.0" encoding="utf-8"?>
<p:tagLst xmlns:p="http://schemas.openxmlformats.org/presentationml/2006/main">
  <p:tag name="THINKCELLSHAPEDONOTDELETE" val="thinkcellActiveDocDoNotDelete"/>
</p:tagLst>
</file>

<file path=ppt/tags/tag2782.xml><?xml version="1.0" encoding="utf-8"?>
<p:tagLst xmlns:p="http://schemas.openxmlformats.org/presentationml/2006/main">
  <p:tag name="THINKCELLSHAPEDONOTDELETE" val="pCgXBkQDrMkKwW0zJC.PXWw"/>
</p:tagLst>
</file>

<file path=ppt/tags/tag2783.xml><?xml version="1.0" encoding="utf-8"?>
<p:tagLst xmlns:p="http://schemas.openxmlformats.org/presentationml/2006/main">
  <p:tag name="THINKCELLSHAPEDONOTDELETE" val="pShvGO.P8a0essDN0MJT6tg"/>
</p:tagLst>
</file>

<file path=ppt/tags/tag2784.xml><?xml version="1.0" encoding="utf-8"?>
<p:tagLst xmlns:p="http://schemas.openxmlformats.org/presentationml/2006/main">
  <p:tag name="THINKCELLSHAPEDONOTDELETE" val="pKJGsBVLGAky60knTR0MgUA"/>
</p:tagLst>
</file>

<file path=ppt/tags/tag2785.xml><?xml version="1.0" encoding="utf-8"?>
<p:tagLst xmlns:p="http://schemas.openxmlformats.org/presentationml/2006/main">
  <p:tag name="THINKCELLSHAPEDONOTDELETE" val="punnB51nXWUKZ.0uuiIKF4Q"/>
</p:tagLst>
</file>

<file path=ppt/tags/tag2786.xml><?xml version="1.0" encoding="utf-8"?>
<p:tagLst xmlns:p="http://schemas.openxmlformats.org/presentationml/2006/main">
  <p:tag name="THINKCELLSHAPEDONOTDELETE" val="pBu20v.FwOkeJ4c5cAzavoQ"/>
</p:tagLst>
</file>

<file path=ppt/tags/tag2787.xml><?xml version="1.0" encoding="utf-8"?>
<p:tagLst xmlns:p="http://schemas.openxmlformats.org/presentationml/2006/main">
  <p:tag name="THINKCELLSHAPEDONOTDELETE" val="p1nn_V1grXECffyfmF31wCw"/>
</p:tagLst>
</file>

<file path=ppt/tags/tag2788.xml><?xml version="1.0" encoding="utf-8"?>
<p:tagLst xmlns:p="http://schemas.openxmlformats.org/presentationml/2006/main">
  <p:tag name="THINKCELLSHAPEDONOTDELETE" val="pvsNWVhBtMUmugJ2u83ew.w"/>
</p:tagLst>
</file>

<file path=ppt/tags/tag2789.xml><?xml version="1.0" encoding="utf-8"?>
<p:tagLst xmlns:p="http://schemas.openxmlformats.org/presentationml/2006/main">
  <p:tag name="THINKCELLSHAPEDONOTDELETE" val="pJewjSidNBE6gln53cNRcGw"/>
</p:tagLst>
</file>

<file path=ppt/tags/tag2790.xml><?xml version="1.0" encoding="utf-8"?>
<p:tagLst xmlns:p="http://schemas.openxmlformats.org/presentationml/2006/main">
  <p:tag name="THINKCELLSHAPEDONOTDELETE" val="pBhMj9BdlbUWlBm781a8VEw"/>
</p:tagLst>
</file>

<file path=ppt/tags/tag2791.xml><?xml version="1.0" encoding="utf-8"?>
<p:tagLst xmlns:p="http://schemas.openxmlformats.org/presentationml/2006/main">
  <p:tag name="THINKCELLSHAPEDONOTDELETE" val="pv.C8YcshdUaYvfgepVAIgA"/>
</p:tagLst>
</file>

<file path=ppt/tags/tag2792.xml><?xml version="1.0" encoding="utf-8"?>
<p:tagLst xmlns:p="http://schemas.openxmlformats.org/presentationml/2006/main">
  <p:tag name="THINKCELLSHAPEDONOTDELETE" val="pO1TzL.TvtEGhaOxoEOLtbA"/>
</p:tagLst>
</file>

<file path=ppt/tags/tag2793.xml><?xml version="1.0" encoding="utf-8"?>
<p:tagLst xmlns:p="http://schemas.openxmlformats.org/presentationml/2006/main">
  <p:tag name="THINKCELLSHAPEDONOTDELETE" val="prrl2LEFkJUyhAgcxkFqcgg"/>
</p:tagLst>
</file>

<file path=ppt/tags/tag2794.xml><?xml version="1.0" encoding="utf-8"?>
<p:tagLst xmlns:p="http://schemas.openxmlformats.org/presentationml/2006/main">
  <p:tag name="THINKCELLSHAPEDONOTDELETE" val="pUHnBaK27zU61cWjrCuNQng"/>
</p:tagLst>
</file>

<file path=ppt/tags/tag2795.xml><?xml version="1.0" encoding="utf-8"?>
<p:tagLst xmlns:p="http://schemas.openxmlformats.org/presentationml/2006/main">
  <p:tag name="THINKCELLSHAPEDONOTDELETE" val="pOV63mVRYOEWKVWxCp45jrQ"/>
</p:tagLst>
</file>

<file path=ppt/tags/tag2796.xml><?xml version="1.0" encoding="utf-8"?>
<p:tagLst xmlns:p="http://schemas.openxmlformats.org/presentationml/2006/main">
  <p:tag name="THINKCELLSHAPEDONOTDELETE" val="paHf6u_8GZkmAz_yrWN7YAw"/>
</p:tagLst>
</file>

<file path=ppt/tags/tag2797.xml><?xml version="1.0" encoding="utf-8"?>
<p:tagLst xmlns:p="http://schemas.openxmlformats.org/presentationml/2006/main">
  <p:tag name="THINKCELLSHAPEDONOTDELETE" val="pq6a1_z1v7EOoMk_ur7FQcA"/>
</p:tagLst>
</file>

<file path=ppt/tags/tag2798.xml><?xml version="1.0" encoding="utf-8"?>
<p:tagLst xmlns:p="http://schemas.openxmlformats.org/presentationml/2006/main">
  <p:tag name="THINKCELLSHAPEDONOTDELETE" val="p3rhI0RajsE6PoqIWjJ3GvQ"/>
</p:tagLst>
</file>

<file path=ppt/tags/tag2799.xml><?xml version="1.0" encoding="utf-8"?>
<p:tagLst xmlns:p="http://schemas.openxmlformats.org/presentationml/2006/main">
  <p:tag name="THINKCELLSHAPEDONOTDELETE" val="pu9JXADIjY0SZj4ht6c.5Og"/>
</p:tagLst>
</file>

<file path=ppt/tags/tag2800.xml><?xml version="1.0" encoding="utf-8"?>
<p:tagLst xmlns:p="http://schemas.openxmlformats.org/presentationml/2006/main">
  <p:tag name="THINKCELLSHAPEDONOTDELETE" val="pR_bNm0gB4UWyOpQCEHsQFA"/>
</p:tagLst>
</file>

<file path=ppt/tags/tag2801.xml><?xml version="1.0" encoding="utf-8"?>
<p:tagLst xmlns:p="http://schemas.openxmlformats.org/presentationml/2006/main">
  <p:tag name="THINKCELLSHAPEDONOTDELETE" val="pgnD4g0XW.Umd45CtcJNY8w"/>
</p:tagLst>
</file>

<file path=ppt/tags/tag2802.xml><?xml version="1.0" encoding="utf-8"?>
<p:tagLst xmlns:p="http://schemas.openxmlformats.org/presentationml/2006/main">
  <p:tag name="THINKCELLSHAPEDONOTDELETE" val="plAflz4xkrkisyDhHZrXinQ"/>
</p:tagLst>
</file>

<file path=ppt/tags/tag2803.xml><?xml version="1.0" encoding="utf-8"?>
<p:tagLst xmlns:p="http://schemas.openxmlformats.org/presentationml/2006/main">
  <p:tag name="THINKCELLSHAPEDONOTDELETE" val="plEtVwbcV7k2RzDuI08aX.Q"/>
</p:tagLst>
</file>

<file path=ppt/tags/tag2804.xml><?xml version="1.0" encoding="utf-8"?>
<p:tagLst xmlns:p="http://schemas.openxmlformats.org/presentationml/2006/main">
  <p:tag name="THINKCELLSHAPEDONOTDELETE" val="p6VpbbFAWAUCe8fJQMpJyuQ"/>
</p:tagLst>
</file>

<file path=ppt/tags/tag2805.xml><?xml version="1.0" encoding="utf-8"?>
<p:tagLst xmlns:p="http://schemas.openxmlformats.org/presentationml/2006/main">
  <p:tag name="THINKCELLSHAPEDONOTDELETE" val="pwzi70dJsD0Ohf4v_67iLNw"/>
</p:tagLst>
</file>

<file path=ppt/tags/tag2806.xml><?xml version="1.0" encoding="utf-8"?>
<p:tagLst xmlns:p="http://schemas.openxmlformats.org/presentationml/2006/main">
  <p:tag name="THINKCELLSHAPEDONOTDELETE" val="pQYEWtyHuOEaYMSEL1nz6sg"/>
</p:tagLst>
</file>

<file path=ppt/tags/tag2807.xml><?xml version="1.0" encoding="utf-8"?>
<p:tagLst xmlns:p="http://schemas.openxmlformats.org/presentationml/2006/main">
  <p:tag name="THINKCELLSHAPEDONOTDELETE" val="pakI0wXXU9EOAS_rC3ebNAw"/>
</p:tagLst>
</file>

<file path=ppt/tags/tag2808.xml><?xml version="1.0" encoding="utf-8"?>
<p:tagLst xmlns:p="http://schemas.openxmlformats.org/presentationml/2006/main">
  <p:tag name="THINKCELLSHAPEDONOTDELETE" val="puRkcNU1AgUSBPwCzF7E9WQ"/>
</p:tagLst>
</file>

<file path=ppt/tags/tag2809.xml><?xml version="1.0" encoding="utf-8"?>
<p:tagLst xmlns:p="http://schemas.openxmlformats.org/presentationml/2006/main">
  <p:tag name="THINKCELLSHAPEDONOTDELETE" val="p_2AXsFctnkeyI8F4eQy3lA"/>
</p:tagLst>
</file>

<file path=ppt/tags/tag2810.xml><?xml version="1.0" encoding="utf-8"?>
<p:tagLst xmlns:p="http://schemas.openxmlformats.org/presentationml/2006/main">
  <p:tag name="THINKCELLSHAPEDONOTDELETE" val="p5cUL4gSYTkSJ_Q.1SnYYNw"/>
</p:tagLst>
</file>

<file path=ppt/tags/tag2811.xml><?xml version="1.0" encoding="utf-8"?>
<p:tagLst xmlns:p="http://schemas.openxmlformats.org/presentationml/2006/main">
  <p:tag name="THINKCELLSHAPEDONOTDELETE" val="pwScyb7FKD0WeJadjWGmhow"/>
</p:tagLst>
</file>

<file path=ppt/tags/tag2812.xml><?xml version="1.0" encoding="utf-8"?>
<p:tagLst xmlns:p="http://schemas.openxmlformats.org/presentationml/2006/main">
  <p:tag name="THINKCELLSHAPEDONOTDELETE" val="pnubHG5VbjUeDi0AfmGI9DQ"/>
</p:tagLst>
</file>

<file path=ppt/tags/tag2813.xml><?xml version="1.0" encoding="utf-8"?>
<p:tagLst xmlns:p="http://schemas.openxmlformats.org/presentationml/2006/main">
  <p:tag name="THINKCELLSHAPEDONOTDELETE" val="pa1792ZXa50SknQjbTMDg8A"/>
</p:tagLst>
</file>

<file path=ppt/tags/tag2814.xml><?xml version="1.0" encoding="utf-8"?>
<p:tagLst xmlns:p="http://schemas.openxmlformats.org/presentationml/2006/main">
  <p:tag name="THINKCELLSHAPEDONOTDELETE" val="ptJyAAtHW60.x20vYbelMaQ"/>
</p:tagLst>
</file>

<file path=ppt/tags/tag2815.xml><?xml version="1.0" encoding="utf-8"?>
<p:tagLst xmlns:p="http://schemas.openxmlformats.org/presentationml/2006/main">
  <p:tag name="THINKCELLSHAPEDONOTDELETE" val="pw35fPR4o8UGiNxHEVpYd_w"/>
</p:tagLst>
</file>

<file path=ppt/tags/tag2816.xml><?xml version="1.0" encoding="utf-8"?>
<p:tagLst xmlns:p="http://schemas.openxmlformats.org/presentationml/2006/main">
  <p:tag name="THINKCELLSHAPEDONOTDELETE" val="ppF5jRxdFb06FAlNy2Yn8pQ"/>
</p:tagLst>
</file>

<file path=ppt/tags/tag2817.xml><?xml version="1.0" encoding="utf-8"?>
<p:tagLst xmlns:p="http://schemas.openxmlformats.org/presentationml/2006/main">
  <p:tag name="THINKCELLSHAPEDONOTDELETE" val="peicLoDOm3ku1ARLrntpbfw"/>
</p:tagLst>
</file>

<file path=ppt/tags/tag2818.xml><?xml version="1.0" encoding="utf-8"?>
<p:tagLst xmlns:p="http://schemas.openxmlformats.org/presentationml/2006/main">
  <p:tag name="THINKCELLSHAPEDONOTDELETE" val="pK9NneyOtRUmf._WixsB5PA"/>
</p:tagLst>
</file>

<file path=ppt/tags/tag2819.xml><?xml version="1.0" encoding="utf-8"?>
<p:tagLst xmlns:p="http://schemas.openxmlformats.org/presentationml/2006/main">
  <p:tag name="THINKCELLSHAPEDONOTDELETE" val="p.m0JY1RHOECq3uwQuvhL5A"/>
</p:tagLst>
</file>

<file path=ppt/tags/tag2820.xml><?xml version="1.0" encoding="utf-8"?>
<p:tagLst xmlns:p="http://schemas.openxmlformats.org/presentationml/2006/main">
  <p:tag name="THINKCELLSHAPEDONOTDELETE" val="pKtplzk8oCU24W86m54c7BQ"/>
</p:tagLst>
</file>

<file path=ppt/tags/tag2821.xml><?xml version="1.0" encoding="utf-8"?>
<p:tagLst xmlns:p="http://schemas.openxmlformats.org/presentationml/2006/main">
  <p:tag name="THINKCELLSHAPEDONOTDELETE" val="pdPx_z.qB.Eaa.kZi6t516A"/>
</p:tagLst>
</file>

<file path=ppt/tags/tag2822.xml><?xml version="1.0" encoding="utf-8"?>
<p:tagLst xmlns:p="http://schemas.openxmlformats.org/presentationml/2006/main">
  <p:tag name="THINKCELLSHAPEDONOTDELETE" val="pizIUyk4wa0KvNu9FOC1csw"/>
</p:tagLst>
</file>

<file path=ppt/tags/tag2823.xml><?xml version="1.0" encoding="utf-8"?>
<p:tagLst xmlns:p="http://schemas.openxmlformats.org/presentationml/2006/main">
  <p:tag name="THINKCELLSHAPEDONOTDELETE" val="peTP4.ajem0.5n3El66NtDA"/>
</p:tagLst>
</file>

<file path=ppt/tags/tag2824.xml><?xml version="1.0" encoding="utf-8"?>
<p:tagLst xmlns:p="http://schemas.openxmlformats.org/presentationml/2006/main">
  <p:tag name="THINKCELLSHAPEDONOTDELETE" val="pLCpnonZMmUKIM0TmNP3rdg"/>
</p:tagLst>
</file>

<file path=ppt/tags/tag2825.xml><?xml version="1.0" encoding="utf-8"?>
<p:tagLst xmlns:p="http://schemas.openxmlformats.org/presentationml/2006/main">
  <p:tag name="THINKCELLSHAPEDONOTDELETE" val="pedwMqpVwsEuNCKQfhI_3Pw"/>
</p:tagLst>
</file>

<file path=ppt/tags/tag2826.xml><?xml version="1.0" encoding="utf-8"?>
<p:tagLst xmlns:p="http://schemas.openxmlformats.org/presentationml/2006/main">
  <p:tag name="THINKCELLSHAPEDONOTDELETE" val="pYhYOuakuEkWJV.RE4z5F1g"/>
</p:tagLst>
</file>

<file path=ppt/tags/tag2827.xml><?xml version="1.0" encoding="utf-8"?>
<p:tagLst xmlns:p="http://schemas.openxmlformats.org/presentationml/2006/main">
  <p:tag name="THINKCELLSHAPEDONOTDELETE" val="pEa8yT2MxCUuiMKKNFem3_w"/>
</p:tagLst>
</file>

<file path=ppt/tags/tag2828.xml><?xml version="1.0" encoding="utf-8"?>
<p:tagLst xmlns:p="http://schemas.openxmlformats.org/presentationml/2006/main">
  <p:tag name="THINKCELLSHAPEDONOTDELETE" val="pLHNY.3BM.UuShY21f35fJQ"/>
</p:tagLst>
</file>

<file path=ppt/tags/tag2829.xml><?xml version="1.0" encoding="utf-8"?>
<p:tagLst xmlns:p="http://schemas.openxmlformats.org/presentationml/2006/main">
  <p:tag name="THINKCELLSHAPEDONOTDELETE" val="p3i_kKZsMl0C3FHcFdW53Ww"/>
</p:tagLst>
</file>

<file path=ppt/tags/tag2830.xml><?xml version="1.0" encoding="utf-8"?>
<p:tagLst xmlns:p="http://schemas.openxmlformats.org/presentationml/2006/main">
  <p:tag name="THINKCELLSHAPEDONOTDELETE" val="pnloKMqUi.02YSR.3T2v0ag"/>
</p:tagLst>
</file>

<file path=ppt/tags/tag2831.xml><?xml version="1.0" encoding="utf-8"?>
<p:tagLst xmlns:p="http://schemas.openxmlformats.org/presentationml/2006/main">
  <p:tag name="THINKCELLSHAPEDONOTDELETE" val="p3pWWoXknKEqsCJQYchZbMw"/>
</p:tagLst>
</file>

<file path=ppt/tags/tag2832.xml><?xml version="1.0" encoding="utf-8"?>
<p:tagLst xmlns:p="http://schemas.openxmlformats.org/presentationml/2006/main">
  <p:tag name="THINKCELLSHAPEDONOTDELETE" val="pQMr6AyExRkWWWYKGNQ516A"/>
</p:tagLst>
</file>

<file path=ppt/tags/tag2833.xml><?xml version="1.0" encoding="utf-8"?>
<p:tagLst xmlns:p="http://schemas.openxmlformats.org/presentationml/2006/main">
  <p:tag name="THINKCELLSHAPEDONOTDELETE" val="pjPZnZrLgdUuAS0ws68hTLQ"/>
</p:tagLst>
</file>

<file path=ppt/tags/tag2834.xml><?xml version="1.0" encoding="utf-8"?>
<p:tagLst xmlns:p="http://schemas.openxmlformats.org/presentationml/2006/main">
  <p:tag name="THINKCELLSHAPEDONOTDELETE" val="p0sPPN6PzDUit9S3O50iHgA"/>
</p:tagLst>
</file>

<file path=ppt/tags/tag2835.xml><?xml version="1.0" encoding="utf-8"?>
<p:tagLst xmlns:p="http://schemas.openxmlformats.org/presentationml/2006/main">
  <p:tag name="THINKCELLSHAPEDONOTDELETE" val="pzYv9K4ThrkKVRiETLwjm7g"/>
</p:tagLst>
</file>

<file path=ppt/tags/tag2836.xml><?xml version="1.0" encoding="utf-8"?>
<p:tagLst xmlns:p="http://schemas.openxmlformats.org/presentationml/2006/main">
  <p:tag name="THINKCELLSHAPEDONOTDELETE" val="p3.fZcHJBckumQEVTrR.ibw"/>
</p:tagLst>
</file>

<file path=ppt/tags/tag2837.xml><?xml version="1.0" encoding="utf-8"?>
<p:tagLst xmlns:p="http://schemas.openxmlformats.org/presentationml/2006/main">
  <p:tag name="THINKCELLSHAPEDONOTDELETE" val="pnJz7uRG4hUiaw0zD7PrbVQ"/>
</p:tagLst>
</file>

<file path=ppt/tags/tag2838.xml><?xml version="1.0" encoding="utf-8"?>
<p:tagLst xmlns:p="http://schemas.openxmlformats.org/presentationml/2006/main">
  <p:tag name="THINKCELLSHAPEDONOTDELETE" val="p1pDUdzxgjkCHRJIsCPrEfw"/>
</p:tagLst>
</file>

<file path=ppt/tags/tag2839.xml><?xml version="1.0" encoding="utf-8"?>
<p:tagLst xmlns:p="http://schemas.openxmlformats.org/presentationml/2006/main">
  <p:tag name="THINKCELLSHAPEDONOTDELETE" val="p1q7bD.4REUS7NGZbX6_PRA"/>
</p:tagLst>
</file>

<file path=ppt/tags/tag2840.xml><?xml version="1.0" encoding="utf-8"?>
<p:tagLst xmlns:p="http://schemas.openxmlformats.org/presentationml/2006/main">
  <p:tag name="THINKCELLSHAPEDONOTDELETE" val="pA5G1oyRTBkqFvhEj_c1NZg"/>
</p:tagLst>
</file>

<file path=ppt/tags/tag2841.xml><?xml version="1.0" encoding="utf-8"?>
<p:tagLst xmlns:p="http://schemas.openxmlformats.org/presentationml/2006/main">
  <p:tag name="THINKCELLSHAPEDONOTDELETE" val="pKUP9rbjpoUOvl1crn0eo_w"/>
</p:tagLst>
</file>

<file path=ppt/tags/tag2842.xml><?xml version="1.0" encoding="utf-8"?>
<p:tagLst xmlns:p="http://schemas.openxmlformats.org/presentationml/2006/main">
  <p:tag name="THINKCELLSHAPEDONOTDELETE" val="pw1LWUI3x.kuN_PSiKFDxYw"/>
</p:tagLst>
</file>

<file path=ppt/tags/tag2843.xml><?xml version="1.0" encoding="utf-8"?>
<p:tagLst xmlns:p="http://schemas.openxmlformats.org/presentationml/2006/main">
  <p:tag name="THINKCELLSHAPEDONOTDELETE" val="pCKSUvxNY40GzaU52F_noKg"/>
</p:tagLst>
</file>

<file path=ppt/tags/tag2844.xml><?xml version="1.0" encoding="utf-8"?>
<p:tagLst xmlns:p="http://schemas.openxmlformats.org/presentationml/2006/main">
  <p:tag name="THINKCELLSHAPEDONOTDELETE" val="pa9c.GUx2LkmaSvblQMzKIw"/>
</p:tagLst>
</file>

<file path=ppt/tags/tag2845.xml><?xml version="1.0" encoding="utf-8"?>
<p:tagLst xmlns:p="http://schemas.openxmlformats.org/presentationml/2006/main">
  <p:tag name="THINKCELLSHAPEDONOTDELETE" val="p27SdfGAhHUKl684y_SFMTA"/>
</p:tagLst>
</file>

<file path=ppt/tags/tag2846.xml><?xml version="1.0" encoding="utf-8"?>
<p:tagLst xmlns:p="http://schemas.openxmlformats.org/presentationml/2006/main">
  <p:tag name="THINKCELLSHAPEDONOTDELETE" val="pYg3opdE2OU6xyO4_z7M4Ng"/>
</p:tagLst>
</file>

<file path=ppt/tags/tag2847.xml><?xml version="1.0" encoding="utf-8"?>
<p:tagLst xmlns:p="http://schemas.openxmlformats.org/presentationml/2006/main">
  <p:tag name="THINKCELLSHAPEDONOTDELETE" val="pmdazXuhVIkagrI3B2WjFKg"/>
</p:tagLst>
</file>

<file path=ppt/tags/tag2848.xml><?xml version="1.0" encoding="utf-8"?>
<p:tagLst xmlns:p="http://schemas.openxmlformats.org/presentationml/2006/main">
  <p:tag name="THINKCELLSHAPEDONOTDELETE" val="psWRserNveU6BvFvzgMSM5A"/>
</p:tagLst>
</file>

<file path=ppt/tags/tag2849.xml><?xml version="1.0" encoding="utf-8"?>
<p:tagLst xmlns:p="http://schemas.openxmlformats.org/presentationml/2006/main">
  <p:tag name="THINKCELLSHAPEDONOTDELETE" val="p7iMbFhB8LUmGrPMGRBbxjQ"/>
</p:tagLst>
</file>

<file path=ppt/tags/tag2850.xml><?xml version="1.0" encoding="utf-8"?>
<p:tagLst xmlns:p="http://schemas.openxmlformats.org/presentationml/2006/main">
  <p:tag name="THINKCELLSHAPEDONOTDELETE" val="pxAMfQroLKUCMhdY5Ip7LhA"/>
</p:tagLst>
</file>

<file path=ppt/tags/tag2851.xml><?xml version="1.0" encoding="utf-8"?>
<p:tagLst xmlns:p="http://schemas.openxmlformats.org/presentationml/2006/main">
  <p:tag name="THINKCELLSHAPEDONOTDELETE" val="pWudE4_gqkkWkotK5yzCAzw"/>
</p:tagLst>
</file>

<file path=ppt/tags/tag2852.xml><?xml version="1.0" encoding="utf-8"?>
<p:tagLst xmlns:p="http://schemas.openxmlformats.org/presentationml/2006/main">
  <p:tag name="THINKCELLSHAPEDONOTDELETE" val="pu3dAx1GeKUW7BJ0z.300yg"/>
</p:tagLst>
</file>

<file path=ppt/tags/tag2853.xml><?xml version="1.0" encoding="utf-8"?>
<p:tagLst xmlns:p="http://schemas.openxmlformats.org/presentationml/2006/main">
  <p:tag name="THINKCELLSHAPEDONOTDELETE" val="pHCY6WlhXdUiTOAC_9jJcJw"/>
</p:tagLst>
</file>

<file path=ppt/tags/tag2854.xml><?xml version="1.0" encoding="utf-8"?>
<p:tagLst xmlns:p="http://schemas.openxmlformats.org/presentationml/2006/main">
  <p:tag name="THINKCELLSHAPEDONOTDELETE" val="pRnak4ZjNEUad6fPmzcU_7g"/>
</p:tagLst>
</file>

<file path=ppt/tags/tag2855.xml><?xml version="1.0" encoding="utf-8"?>
<p:tagLst xmlns:p="http://schemas.openxmlformats.org/presentationml/2006/main">
  <p:tag name="THINKCELLSHAPEDONOTDELETE" val="picD.rWP2okWJPj3uQzHXcg"/>
</p:tagLst>
</file>

<file path=ppt/tags/tag2856.xml><?xml version="1.0" encoding="utf-8"?>
<p:tagLst xmlns:p="http://schemas.openxmlformats.org/presentationml/2006/main">
  <p:tag name="THINKCELLSHAPEDONOTDELETE" val="p1vrQZ9zBNU67eviKvP7vCA"/>
</p:tagLst>
</file>

<file path=ppt/tags/tag2857.xml><?xml version="1.0" encoding="utf-8"?>
<p:tagLst xmlns:p="http://schemas.openxmlformats.org/presentationml/2006/main">
  <p:tag name="THINKCELLSHAPEDONOTDELETE" val="pxhEBwfeokEqVVFMxipdx.g"/>
</p:tagLst>
</file>

<file path=ppt/tags/tag2858.xml><?xml version="1.0" encoding="utf-8"?>
<p:tagLst xmlns:p="http://schemas.openxmlformats.org/presentationml/2006/main">
  <p:tag name="THINKCELLSHAPEDONOTDELETE" val="pRngTzcEcbUeepk_h0zu8Sg"/>
</p:tagLst>
</file>

<file path=ppt/tags/tag2859.xml><?xml version="1.0" encoding="utf-8"?>
<p:tagLst xmlns:p="http://schemas.openxmlformats.org/presentationml/2006/main">
  <p:tag name="THINKCELLSHAPEDONOTDELETE" val="pbCu.X3D5UkSu710MIuNMNA"/>
</p:tagLst>
</file>

<file path=ppt/tags/tag2860.xml><?xml version="1.0" encoding="utf-8"?>
<p:tagLst xmlns:p="http://schemas.openxmlformats.org/presentationml/2006/main">
  <p:tag name="THINKCELLSHAPEDONOTDELETE" val="p4Wy8V7fJQ0.h82mQginL1A"/>
</p:tagLst>
</file>

<file path=ppt/tags/tag2861.xml><?xml version="1.0" encoding="utf-8"?>
<p:tagLst xmlns:p="http://schemas.openxmlformats.org/presentationml/2006/main">
  <p:tag name="THINKCELLSHAPEDONOTDELETE" val="pxicPqpGAxkWdmQXVtGBCsQ"/>
</p:tagLst>
</file>

<file path=ppt/tags/tag2862.xml><?xml version="1.0" encoding="utf-8"?>
<p:tagLst xmlns:p="http://schemas.openxmlformats.org/presentationml/2006/main">
  <p:tag name="THINKCELLSHAPEDONOTDELETE" val="pq42NINOzpECcQl6kHaDDMg"/>
</p:tagLst>
</file>

<file path=ppt/tags/tag2863.xml><?xml version="1.0" encoding="utf-8"?>
<p:tagLst xmlns:p="http://schemas.openxmlformats.org/presentationml/2006/main">
  <p:tag name="THINKCELLSHAPEDONOTDELETE" val="p4XoXrrafL02eh9irk0w7Ow"/>
</p:tagLst>
</file>

<file path=ppt/tags/tag2864.xml><?xml version="1.0" encoding="utf-8"?>
<p:tagLst xmlns:p="http://schemas.openxmlformats.org/presentationml/2006/main">
  <p:tag name="THINKCELLSHAPEDONOTDELETE" val="p0yEINeL61EaaBopiQR28yw"/>
</p:tagLst>
</file>

<file path=ppt/tags/tag2865.xml><?xml version="1.0" encoding="utf-8"?>
<p:tagLst xmlns:p="http://schemas.openxmlformats.org/presentationml/2006/main">
  <p:tag name="THINKCELLSHAPEDONOTDELETE" val="p8UGJragnV0CEflBduE7qfg"/>
</p:tagLst>
</file>

<file path=ppt/tags/tag2866.xml><?xml version="1.0" encoding="utf-8"?>
<p:tagLst xmlns:p="http://schemas.openxmlformats.org/presentationml/2006/main">
  <p:tag name="THINKCELLSHAPEDONOTDELETE" val="pwrrUXz.19Ea7d2WkMYxiJw"/>
</p:tagLst>
</file>

<file path=ppt/tags/tag2867.xml><?xml version="1.0" encoding="utf-8"?>
<p:tagLst xmlns:p="http://schemas.openxmlformats.org/presentationml/2006/main">
  <p:tag name="THINKCELLSHAPEDONOTDELETE" val="pf_V10k.WzEKK8_8wNmDfew"/>
</p:tagLst>
</file>

<file path=ppt/tags/tag2868.xml><?xml version="1.0" encoding="utf-8"?>
<p:tagLst xmlns:p="http://schemas.openxmlformats.org/presentationml/2006/main">
  <p:tag name="THINKCELLSHAPEDONOTDELETE" val="pcSvCcPmAFUWHQ.avhDjvtg"/>
</p:tagLst>
</file>

<file path=ppt/tags/tag2869.xml><?xml version="1.0" encoding="utf-8"?>
<p:tagLst xmlns:p="http://schemas.openxmlformats.org/presentationml/2006/main">
  <p:tag name="THINKCELLSHAPEDONOTDELETE" val="pAE_Tq7Q96U.01.CrKGmraQ"/>
</p:tagLst>
</file>

<file path=ppt/tags/tag2870.xml><?xml version="1.0" encoding="utf-8"?>
<p:tagLst xmlns:p="http://schemas.openxmlformats.org/presentationml/2006/main">
  <p:tag name="THINKCELLSHAPEDONOTDELETE" val="p9KVZ4ZcM8kWNL9FVN87Fsw"/>
</p:tagLst>
</file>

<file path=ppt/tags/tag2871.xml><?xml version="1.0" encoding="utf-8"?>
<p:tagLst xmlns:p="http://schemas.openxmlformats.org/presentationml/2006/main">
  <p:tag name="THINKCELLSHAPEDONOTDELETE" val="pa3tbr9nLdESB8lA5Cefi0Q"/>
</p:tagLst>
</file>

<file path=ppt/tags/tag2872.xml><?xml version="1.0" encoding="utf-8"?>
<p:tagLst xmlns:p="http://schemas.openxmlformats.org/presentationml/2006/main">
  <p:tag name="THINKCELLSHAPEDONOTDELETE" val="pqqtg6Q0KtU26iG1sokrHuQ"/>
</p:tagLst>
</file>

<file path=ppt/tags/tag2873.xml><?xml version="1.0" encoding="utf-8"?>
<p:tagLst xmlns:p="http://schemas.openxmlformats.org/presentationml/2006/main">
  <p:tag name="THINKCELLSHAPEDONOTDELETE" val="pRtU6DOnuVEKyk_X95Afzfw"/>
</p:tagLst>
</file>

<file path=ppt/tags/tag2874.xml><?xml version="1.0" encoding="utf-8"?>
<p:tagLst xmlns:p="http://schemas.openxmlformats.org/presentationml/2006/main">
  <p:tag name="THINKCELLSHAPEDONOTDELETE" val="pWd.ka9eYXkmyjOjaHKilqw"/>
</p:tagLst>
</file>

<file path=ppt/tags/tag2875.xml><?xml version="1.0" encoding="utf-8"?>
<p:tagLst xmlns:p="http://schemas.openxmlformats.org/presentationml/2006/main">
  <p:tag name="THINKCELLSHAPEDONOTDELETE" val="pNbH_H843BEaceg25cDpPXQ"/>
</p:tagLst>
</file>

<file path=ppt/tags/tag2876.xml><?xml version="1.0" encoding="utf-8"?>
<p:tagLst xmlns:p="http://schemas.openxmlformats.org/presentationml/2006/main">
  <p:tag name="THINKCELLSHAPEDONOTDELETE" val="pv7Vrf097lkaLqMaQvCrQ4w"/>
</p:tagLst>
</file>

<file path=ppt/tags/tag2877.xml><?xml version="1.0" encoding="utf-8"?>
<p:tagLst xmlns:p="http://schemas.openxmlformats.org/presentationml/2006/main">
  <p:tag name="THINKCELLSHAPEDONOTDELETE" val="pFgaXuiuMqkiRoJE_nxa.cQ"/>
</p:tagLst>
</file>

<file path=ppt/tags/tag2878.xml><?xml version="1.0" encoding="utf-8"?>
<p:tagLst xmlns:p="http://schemas.openxmlformats.org/presentationml/2006/main">
  <p:tag name="THINKCELLSHAPEDONOTDELETE" val="pMdb2HmgkmkGqhMIe3fqZFw"/>
</p:tagLst>
</file>

<file path=ppt/tags/tag2879.xml><?xml version="1.0" encoding="utf-8"?>
<p:tagLst xmlns:p="http://schemas.openxmlformats.org/presentationml/2006/main">
  <p:tag name="THINKCELLSHAPEDONOTDELETE" val="pAroRAgubIE.INJWDHBbkzg"/>
</p:tagLst>
</file>

<file path=ppt/tags/tag2880.xml><?xml version="1.0" encoding="utf-8"?>
<p:tagLst xmlns:p="http://schemas.openxmlformats.org/presentationml/2006/main">
  <p:tag name="THINKCELLSHAPEDONOTDELETE" val="p0nkDpYrQhUy7aKeCopKjxg"/>
</p:tagLst>
</file>

<file path=ppt/tags/tag2881.xml><?xml version="1.0" encoding="utf-8"?>
<p:tagLst xmlns:p="http://schemas.openxmlformats.org/presentationml/2006/main">
  <p:tag name="THINKCELLSHAPEDONOTDELETE" val="pKs8Ra0NXOEG0XegZ5wLD_g"/>
</p:tagLst>
</file>

<file path=ppt/tags/tag2882.xml><?xml version="1.0" encoding="utf-8"?>
<p:tagLst xmlns:p="http://schemas.openxmlformats.org/presentationml/2006/main">
  <p:tag name="THINKCELLSHAPEDONOTDELETE" val="p9hTL.mmxuUurm6sHE8GwEw"/>
</p:tagLst>
</file>

<file path=ppt/tags/tag2883.xml><?xml version="1.0" encoding="utf-8"?>
<p:tagLst xmlns:p="http://schemas.openxmlformats.org/presentationml/2006/main">
  <p:tag name="THINKCELLSHAPEDONOTDELETE" val="pyKHCn0dkV0W2jljCj0gT0Q"/>
</p:tagLst>
</file>

<file path=ppt/tags/tag2884.xml><?xml version="1.0" encoding="utf-8"?>
<p:tagLst xmlns:p="http://schemas.openxmlformats.org/presentationml/2006/main">
  <p:tag name="THINKCELLSHAPEDONOTDELETE" val="puQOvwMbV0E.rWFG7HsPM5A"/>
</p:tagLst>
</file>

<file path=ppt/tags/tag2885.xml><?xml version="1.0" encoding="utf-8"?>
<p:tagLst xmlns:p="http://schemas.openxmlformats.org/presentationml/2006/main">
  <p:tag name="THINKCELLSHAPEDONOTDELETE" val="pFQVr55bop0KXYVIIo8a5Ng"/>
</p:tagLst>
</file>

<file path=ppt/tags/tag2886.xml><?xml version="1.0" encoding="utf-8"?>
<p:tagLst xmlns:p="http://schemas.openxmlformats.org/presentationml/2006/main">
  <p:tag name="THINKCELLSHAPEDONOTDELETE" val="p0akNP3ryuESgn_R3zvFo2Q"/>
</p:tagLst>
</file>

<file path=ppt/tags/tag2887.xml><?xml version="1.0" encoding="utf-8"?>
<p:tagLst xmlns:p="http://schemas.openxmlformats.org/presentationml/2006/main">
  <p:tag name="THINKCELLSHAPEDONOTDELETE" val="p4i8.yM6.yUO6r1cHKElL7Q"/>
</p:tagLst>
</file>

<file path=ppt/tags/tag2888.xml><?xml version="1.0" encoding="utf-8"?>
<p:tagLst xmlns:p="http://schemas.openxmlformats.org/presentationml/2006/main">
  <p:tag name="THINKCELLSHAPEDONOTDELETE" val="pr7S.VgKoCkq4IKx2WytrWQ"/>
</p:tagLst>
</file>

<file path=ppt/tags/tag2889.xml><?xml version="1.0" encoding="utf-8"?>
<p:tagLst xmlns:p="http://schemas.openxmlformats.org/presentationml/2006/main">
  <p:tag name="THINKCELLSHAPEDONOTDELETE" val="pXTEw0yWIhEavxNUV8CNogA"/>
</p:tagLst>
</file>

<file path=ppt/tags/tag2890.xml><?xml version="1.0" encoding="utf-8"?>
<p:tagLst xmlns:p="http://schemas.openxmlformats.org/presentationml/2006/main">
  <p:tag name="THINKCELLSHAPEDONOTDELETE" val="p6JnRUBnRK0ywAz4hYc3vpQ"/>
</p:tagLst>
</file>

<file path=ppt/tags/tag2891.xml><?xml version="1.0" encoding="utf-8"?>
<p:tagLst xmlns:p="http://schemas.openxmlformats.org/presentationml/2006/main">
  <p:tag name="THINKCELLSHAPEDONOTDELETE" val="pRuSRWAXxhkKFn35MrBFaqw"/>
</p:tagLst>
</file>

<file path=ppt/tags/tag2892.xml><?xml version="1.0" encoding="utf-8"?>
<p:tagLst xmlns:p="http://schemas.openxmlformats.org/presentationml/2006/main">
  <p:tag name="THINKCELLSHAPEDONOTDELETE" val="pgLIbDcspvUqCrUIuTqcK0A"/>
</p:tagLst>
</file>

<file path=ppt/tags/tag2893.xml><?xml version="1.0" encoding="utf-8"?>
<p:tagLst xmlns:p="http://schemas.openxmlformats.org/presentationml/2006/main">
  <p:tag name="THINKCELLSHAPEDONOTDELETE" val="pK7OZ0ZXKZUubGV0HYC.q4w"/>
</p:tagLst>
</file>

<file path=ppt/tags/tag2894.xml><?xml version="1.0" encoding="utf-8"?>
<p:tagLst xmlns:p="http://schemas.openxmlformats.org/presentationml/2006/main">
  <p:tag name="THINKCELLSHAPEDONOTDELETE" val="pPJtGOMfcQUqE53VftKfkUA"/>
</p:tagLst>
</file>

<file path=ppt/tags/tag2895.xml><?xml version="1.0" encoding="utf-8"?>
<p:tagLst xmlns:p="http://schemas.openxmlformats.org/presentationml/2006/main">
  <p:tag name="THINKCELLSHAPEDONOTDELETE" val="pMfi_ajDPfUyAzkou0dZPiw"/>
</p:tagLst>
</file>

<file path=ppt/tags/tag2896.xml><?xml version="1.0" encoding="utf-8"?>
<p:tagLst xmlns:p="http://schemas.openxmlformats.org/presentationml/2006/main">
  <p:tag name="THINKCELLSHAPEDONOTDELETE" val="ptY6spRE4eUy_06YGf95JrA"/>
</p:tagLst>
</file>

<file path=ppt/tags/tag2897.xml><?xml version="1.0" encoding="utf-8"?>
<p:tagLst xmlns:p="http://schemas.openxmlformats.org/presentationml/2006/main">
  <p:tag name="THINKCELLSHAPEDONOTDELETE" val="p7dDUHI3fRU._2vohypJH.w"/>
</p:tagLst>
</file>

<file path=ppt/tags/tag2898.xml><?xml version="1.0" encoding="utf-8"?>
<p:tagLst xmlns:p="http://schemas.openxmlformats.org/presentationml/2006/main">
  <p:tag name="THINKCELLSHAPEDONOTDELETE" val="pguyPfZk080ShjI02XxrF3w"/>
</p:tagLst>
</file>

<file path=ppt/tags/tag2899.xml><?xml version="1.0" encoding="utf-8"?>
<p:tagLst xmlns:p="http://schemas.openxmlformats.org/presentationml/2006/main">
  <p:tag name="THINKCELLSHAPEDONOTDELETE" val="psd5yROS.7USvvgCL6N5Kag"/>
</p:tagLst>
</file>

<file path=ppt/tags/tag2900.xml><?xml version="1.0" encoding="utf-8"?>
<p:tagLst xmlns:p="http://schemas.openxmlformats.org/presentationml/2006/main">
  <p:tag name="THINKCELLSHAPEDONOTDELETE" val="pODIYfM5KgkaqQn9muo.flQ"/>
</p:tagLst>
</file>

<file path=ppt/tags/tag2901.xml><?xml version="1.0" encoding="utf-8"?>
<p:tagLst xmlns:p="http://schemas.openxmlformats.org/presentationml/2006/main">
  <p:tag name="THINKCELLSHAPEDONOTDELETE" val="pLPHY1Tcj8EKon7YieIYJBg"/>
</p:tagLst>
</file>

<file path=ppt/tags/tag2902.xml><?xml version="1.0" encoding="utf-8"?>
<p:tagLst xmlns:p="http://schemas.openxmlformats.org/presentationml/2006/main">
  <p:tag name="THINKCELLSHAPEDONOTDELETE" val="pUpcmDWsFL0it5lzB8yqd5Q"/>
</p:tagLst>
</file>

<file path=ppt/tags/tag2903.xml><?xml version="1.0" encoding="utf-8"?>
<p:tagLst xmlns:p="http://schemas.openxmlformats.org/presentationml/2006/main">
  <p:tag name="THINKCELLSHAPEDONOTDELETE" val="pCniKaooSAkWPskGqwnNYRQ"/>
</p:tagLst>
</file>

<file path=ppt/tags/tag2904.xml><?xml version="1.0" encoding="utf-8"?>
<p:tagLst xmlns:p="http://schemas.openxmlformats.org/presentationml/2006/main">
  <p:tag name="THINKCELLSHAPEDONOTDELETE" val="prq97aByCykSCBmYGkcZVSQ"/>
</p:tagLst>
</file>

<file path=ppt/tags/tag2905.xml><?xml version="1.0" encoding="utf-8"?>
<p:tagLst xmlns:p="http://schemas.openxmlformats.org/presentationml/2006/main">
  <p:tag name="THINKCELLSHAPEDONOTDELETE" val="py4yfi2G8WEiPzCyoSxQa1g"/>
</p:tagLst>
</file>

<file path=ppt/tags/tag2906.xml><?xml version="1.0" encoding="utf-8"?>
<p:tagLst xmlns:p="http://schemas.openxmlformats.org/presentationml/2006/main">
  <p:tag name="THINKCELLSHAPEDONOTDELETE" val="pEyFTSRGMuUe_Qi1MhMCnuA"/>
</p:tagLst>
</file>

<file path=ppt/tags/tag2907.xml><?xml version="1.0" encoding="utf-8"?>
<p:tagLst xmlns:p="http://schemas.openxmlformats.org/presentationml/2006/main">
  <p:tag name="THINKCELLSHAPEDONOTDELETE" val="pAFxeIPEWRUO0ecrIgNajsg"/>
</p:tagLst>
</file>

<file path=ppt/tags/tag2908.xml><?xml version="1.0" encoding="utf-8"?>
<p:tagLst xmlns:p="http://schemas.openxmlformats.org/presentationml/2006/main">
  <p:tag name="THINKCELLSHAPEDONOTDELETE" val="pNC0oz8NIOUaHyyX4uS.EtA"/>
</p:tagLst>
</file>

<file path=ppt/tags/tag2909.xml><?xml version="1.0" encoding="utf-8"?>
<p:tagLst xmlns:p="http://schemas.openxmlformats.org/presentationml/2006/main">
  <p:tag name="THINKCELLSHAPEDONOTDELETE" val="ppMo1O0ITR0y0FEzc_WHQQw"/>
</p:tagLst>
</file>

<file path=ppt/tags/tag2910.xml><?xml version="1.0" encoding="utf-8"?>
<p:tagLst xmlns:p="http://schemas.openxmlformats.org/presentationml/2006/main">
  <p:tag name="THINKCELLSHAPEDONOTDELETE" val="pbOh_9.1D8k6sI2GF5ID.sw"/>
</p:tagLst>
</file>

<file path=ppt/tags/tag2911.xml><?xml version="1.0" encoding="utf-8"?>
<p:tagLst xmlns:p="http://schemas.openxmlformats.org/presentationml/2006/main">
  <p:tag name="THINKCELLSHAPEDONOTDELETE" val="ph_I7QqIVVUmInVJ.bnSu8Q"/>
</p:tagLst>
</file>

<file path=ppt/tags/tag2912.xml><?xml version="1.0" encoding="utf-8"?>
<p:tagLst xmlns:p="http://schemas.openxmlformats.org/presentationml/2006/main">
  <p:tag name="THINKCELLSHAPEDONOTDELETE" val="pMRPwipgWKki4EJlhjR7G3w"/>
</p:tagLst>
</file>

<file path=ppt/tags/tag2913.xml><?xml version="1.0" encoding="utf-8"?>
<p:tagLst xmlns:p="http://schemas.openxmlformats.org/presentationml/2006/main">
  <p:tag name="THINKCELLSHAPEDONOTDELETE" val="pl6iQBP_FEkyi1Ym.6i1NFw"/>
</p:tagLst>
</file>

<file path=ppt/tags/tag2914.xml><?xml version="1.0" encoding="utf-8"?>
<p:tagLst xmlns:p="http://schemas.openxmlformats.org/presentationml/2006/main">
  <p:tag name="THINKCELLSHAPEDONOTDELETE" val="p6vOmikkd_UqFOOsr4tUd4Q"/>
</p:tagLst>
</file>

<file path=ppt/tags/tag2915.xml><?xml version="1.0" encoding="utf-8"?>
<p:tagLst xmlns:p="http://schemas.openxmlformats.org/presentationml/2006/main">
  <p:tag name="THINKCELLSHAPEDONOTDELETE" val="pUE6k5O3LQ0SG_lJby7KkLA"/>
</p:tagLst>
</file>

<file path=ppt/tags/tag2916.xml><?xml version="1.0" encoding="utf-8"?>
<p:tagLst xmlns:p="http://schemas.openxmlformats.org/presentationml/2006/main">
  <p:tag name="THINKCELLSHAPEDONOTDELETE" val="pgEnj8HGZt0GqO8lza_pPJg"/>
</p:tagLst>
</file>

<file path=ppt/tags/tag2917.xml><?xml version="1.0" encoding="utf-8"?>
<p:tagLst xmlns:p="http://schemas.openxmlformats.org/presentationml/2006/main">
  <p:tag name="THINKCELLSHAPEDONOTDELETE" val="p9aQit4vStECkBPUoo6MhLw"/>
</p:tagLst>
</file>

<file path=ppt/tags/tag2918.xml><?xml version="1.0" encoding="utf-8"?>
<p:tagLst xmlns:p="http://schemas.openxmlformats.org/presentationml/2006/main">
  <p:tag name="THINKCELLSHAPEDONOTDELETE" val="pzONOxv2_NEaO3aAIFOFweA"/>
</p:tagLst>
</file>

<file path=ppt/tags/tag2919.xml><?xml version="1.0" encoding="utf-8"?>
<p:tagLst xmlns:p="http://schemas.openxmlformats.org/presentationml/2006/main">
  <p:tag name="THINKCELLSHAPEDONOTDELETE" val="pL8LBqK5J5kOkMiM.B3ySpg"/>
</p:tagLst>
</file>

<file path=ppt/tags/tag2920.xml><?xml version="1.0" encoding="utf-8"?>
<p:tagLst xmlns:p="http://schemas.openxmlformats.org/presentationml/2006/main">
  <p:tag name="THINKCELLSHAPEDONOTDELETE" val="pJEP8PAzv_EuygDRQ5hhAQQ"/>
</p:tagLst>
</file>

<file path=ppt/tags/tag2921.xml><?xml version="1.0" encoding="utf-8"?>
<p:tagLst xmlns:p="http://schemas.openxmlformats.org/presentationml/2006/main">
  <p:tag name="THINKCELLSHAPEDONOTDELETE" val="pE4ghth7kdECPRe2Yux_jag"/>
</p:tagLst>
</file>

<file path=ppt/tags/tag2922.xml><?xml version="1.0" encoding="utf-8"?>
<p:tagLst xmlns:p="http://schemas.openxmlformats.org/presentationml/2006/main">
  <p:tag name="THINKCELLSHAPEDONOTDELETE" val="pdARQHQbT1EeC6u0NRAMBAQ"/>
</p:tagLst>
</file>

<file path=ppt/tags/tag2923.xml><?xml version="1.0" encoding="utf-8"?>
<p:tagLst xmlns:p="http://schemas.openxmlformats.org/presentationml/2006/main">
  <p:tag name="THINKCELLSHAPEDONOTDELETE" val="pGrjKp4fXx0u1BwhBahar_Q"/>
</p:tagLst>
</file>

<file path=ppt/tags/tag2924.xml><?xml version="1.0" encoding="utf-8"?>
<p:tagLst xmlns:p="http://schemas.openxmlformats.org/presentationml/2006/main">
  <p:tag name="THINKCELLSHAPEDONOTDELETE" val="p1tMr1V.BH0uWFH9fEQTSGw"/>
</p:tagLst>
</file>

<file path=ppt/tags/tag2925.xml><?xml version="1.0" encoding="utf-8"?>
<p:tagLst xmlns:p="http://schemas.openxmlformats.org/presentationml/2006/main">
  <p:tag name="THINKCELLSHAPEDONOTDELETE" val="p017RFU4va0elp.aIkRi_Gg"/>
</p:tagLst>
</file>

<file path=ppt/tags/tag2926.xml><?xml version="1.0" encoding="utf-8"?>
<p:tagLst xmlns:p="http://schemas.openxmlformats.org/presentationml/2006/main">
  <p:tag name="THINKCELLSHAPEDONOTDELETE" val="pIqOVBtWPm027mqQ83baWIQ"/>
</p:tagLst>
</file>

<file path=ppt/tags/tag2927.xml><?xml version="1.0" encoding="utf-8"?>
<p:tagLst xmlns:p="http://schemas.openxmlformats.org/presentationml/2006/main">
  <p:tag name="THINKCELLSHAPEDONOTDELETE" val="pm3ydZRMSOEqqicQygaL8Kw"/>
</p:tagLst>
</file>

<file path=ppt/tags/tag2928.xml><?xml version="1.0" encoding="utf-8"?>
<p:tagLst xmlns:p="http://schemas.openxmlformats.org/presentationml/2006/main">
  <p:tag name="THINKCELLSHAPEDONOTDELETE" val="pQM16u6C0vU6Lox2GTP7h3Q"/>
</p:tagLst>
</file>

<file path=ppt/tags/tag2929.xml><?xml version="1.0" encoding="utf-8"?>
<p:tagLst xmlns:p="http://schemas.openxmlformats.org/presentationml/2006/main">
  <p:tag name="THINKCELLSHAPEDONOTDELETE" val="pV14_5GrTH0Ozi6RgQbEJWw"/>
</p:tagLst>
</file>

<file path=ppt/tags/tag2930.xml><?xml version="1.0" encoding="utf-8"?>
<p:tagLst xmlns:p="http://schemas.openxmlformats.org/presentationml/2006/main">
  <p:tag name="THINKCELLSHAPEDONOTDELETE" val="p.bPbq7BdwUeIFPOVwvfgyA"/>
</p:tagLst>
</file>

<file path=ppt/tags/tag2931.xml><?xml version="1.0" encoding="utf-8"?>
<p:tagLst xmlns:p="http://schemas.openxmlformats.org/presentationml/2006/main">
  <p:tag name="THINKCELLSHAPEDONOTDELETE" val="p3RhZ2gD8hk672eUHTxgkMA"/>
</p:tagLst>
</file>

<file path=ppt/tags/tag2932.xml><?xml version="1.0" encoding="utf-8"?>
<p:tagLst xmlns:p="http://schemas.openxmlformats.org/presentationml/2006/main">
  <p:tag name="THINKCELLSHAPEDONOTDELETE" val="p8I3iw2FKG0OjLAgydoYFSw"/>
</p:tagLst>
</file>

<file path=ppt/tags/tag2933.xml><?xml version="1.0" encoding="utf-8"?>
<p:tagLst xmlns:p="http://schemas.openxmlformats.org/presentationml/2006/main">
  <p:tag name="THINKCELLSHAPEDONOTDELETE" val="pD3gVAjE1w0yp_vKzvjeVwQ"/>
</p:tagLst>
</file>

<file path=ppt/tags/tag2934.xml><?xml version="1.0" encoding="utf-8"?>
<p:tagLst xmlns:p="http://schemas.openxmlformats.org/presentationml/2006/main">
  <p:tag name="THINKCELLSHAPEDONOTDELETE" val="pJsUx7jjuyk.5wFeA7MQUeg"/>
</p:tagLst>
</file>

<file path=ppt/tags/tag2935.xml><?xml version="1.0" encoding="utf-8"?>
<p:tagLst xmlns:p="http://schemas.openxmlformats.org/presentationml/2006/main">
  <p:tag name="THINKCELLSHAPEDONOTDELETE" val="pnP7MW05DQ0yKZB9yyOsASg"/>
</p:tagLst>
</file>

<file path=ppt/tags/tag2936.xml><?xml version="1.0" encoding="utf-8"?>
<p:tagLst xmlns:p="http://schemas.openxmlformats.org/presentationml/2006/main">
  <p:tag name="THINKCELLSHAPEDONOTDELETE" val="pxyygAI6_f0Ka72YsQfTZRQ"/>
</p:tagLst>
</file>

<file path=ppt/tags/tag2937.xml><?xml version="1.0" encoding="utf-8"?>
<p:tagLst xmlns:p="http://schemas.openxmlformats.org/presentationml/2006/main">
  <p:tag name="THINKCELLSHAPEDONOTDELETE" val="pqGWQk4sdFkWNZ.mx8HjhuQ"/>
</p:tagLst>
</file>

<file path=ppt/tags/tag2938.xml><?xml version="1.0" encoding="utf-8"?>
<p:tagLst xmlns:p="http://schemas.openxmlformats.org/presentationml/2006/main">
  <p:tag name="THINKCELLSHAPEDONOTDELETE" val="poP845Z6Qj0e4q8sRj6rVHw"/>
</p:tagLst>
</file>

<file path=ppt/tags/tag2939.xml><?xml version="1.0" encoding="utf-8"?>
<p:tagLst xmlns:p="http://schemas.openxmlformats.org/presentationml/2006/main">
  <p:tag name="THINKCELLSHAPEDONOTDELETE" val="p4ONmxmEdxUq3qa0s52fPgQ"/>
</p:tagLst>
</file>

<file path=ppt/tags/tag2940.xml><?xml version="1.0" encoding="utf-8"?>
<p:tagLst xmlns:p="http://schemas.openxmlformats.org/presentationml/2006/main">
  <p:tag name="THINKCELLSHAPEDONOTDELETE" val="pITQcO9wRo02IcWi0l62uQQ"/>
</p:tagLst>
</file>

<file path=ppt/tags/tag2941.xml><?xml version="1.0" encoding="utf-8"?>
<p:tagLst xmlns:p="http://schemas.openxmlformats.org/presentationml/2006/main">
  <p:tag name="THINKCELLSHAPEDONOTDELETE" val="pQ_cg5HB3t0u0Gl9cml1L.w"/>
</p:tagLst>
</file>

<file path=ppt/tags/tag2942.xml><?xml version="1.0" encoding="utf-8"?>
<p:tagLst xmlns:p="http://schemas.openxmlformats.org/presentationml/2006/main">
  <p:tag name="THINKCELLSHAPEDONOTDELETE" val="ppbyayomVa0G7aM4NgB_7Ig"/>
</p:tagLst>
</file>

<file path=ppt/tags/tag2943.xml><?xml version="1.0" encoding="utf-8"?>
<p:tagLst xmlns:p="http://schemas.openxmlformats.org/presentationml/2006/main">
  <p:tag name="THINKCELLSHAPEDONOTDELETE" val="p47cFOaza2UWmaDS01f9YbA"/>
</p:tagLst>
</file>

<file path=ppt/tags/tag2944.xml><?xml version="1.0" encoding="utf-8"?>
<p:tagLst xmlns:p="http://schemas.openxmlformats.org/presentationml/2006/main">
  <p:tag name="THINKCELLSHAPEDONOTDELETE" val="pl8WmLm36yUmwifvKJexbNw"/>
</p:tagLst>
</file>

<file path=ppt/tags/tag2945.xml><?xml version="1.0" encoding="utf-8"?>
<p:tagLst xmlns:p="http://schemas.openxmlformats.org/presentationml/2006/main">
  <p:tag name="THINKCELLSHAPEDONOTDELETE" val="pUvW7RciKAk2MMtB3PI1zaQ"/>
</p:tagLst>
</file>

<file path=ppt/tags/tag2946.xml><?xml version="1.0" encoding="utf-8"?>
<p:tagLst xmlns:p="http://schemas.openxmlformats.org/presentationml/2006/main">
  <p:tag name="THINKCELLSHAPEDONOTDELETE" val="pkvERYJ0NdUqtuvqSnWdm7g"/>
</p:tagLst>
</file>

<file path=ppt/tags/tag2947.xml><?xml version="1.0" encoding="utf-8"?>
<p:tagLst xmlns:p="http://schemas.openxmlformats.org/presentationml/2006/main">
  <p:tag name="THINKCELLSHAPEDONOTDELETE" val="pDjpvT33Y3Em8aoR88NkkqA"/>
</p:tagLst>
</file>

<file path=ppt/tags/tag2948.xml><?xml version="1.0" encoding="utf-8"?>
<p:tagLst xmlns:p="http://schemas.openxmlformats.org/presentationml/2006/main">
  <p:tag name="THINKCELLSHAPEDONOTDELETE" val="pyWtY3hIVWEK9yiNftrTaLw"/>
</p:tagLst>
</file>

<file path=ppt/tags/tag2949.xml><?xml version="1.0" encoding="utf-8"?>
<p:tagLst xmlns:p="http://schemas.openxmlformats.org/presentationml/2006/main">
  <p:tag name="THINKCELLSHAPEDONOTDELETE" val="p61449Gj4pkKKgklk44VGGg"/>
</p:tagLst>
</file>

<file path=ppt/tags/tag2950.xml><?xml version="1.0" encoding="utf-8"?>
<p:tagLst xmlns:p="http://schemas.openxmlformats.org/presentationml/2006/main">
  <p:tag name="THINKCELLSHAPEDONOTDELETE" val="pwAYmjn1UbUuLZCYw.3irhg"/>
</p:tagLst>
</file>

<file path=ppt/tags/tag2951.xml><?xml version="1.0" encoding="utf-8"?>
<p:tagLst xmlns:p="http://schemas.openxmlformats.org/presentationml/2006/main">
  <p:tag name="THINKCELLSHAPEDONOTDELETE" val="pCLQzKrkM60._ZvFXC5Puvw"/>
</p:tagLst>
</file>

<file path=ppt/tags/tag2952.xml><?xml version="1.0" encoding="utf-8"?>
<p:tagLst xmlns:p="http://schemas.openxmlformats.org/presentationml/2006/main">
  <p:tag name="THINKCELLSHAPEDONOTDELETE" val="phjwEA_uq2Eqz1imnDv4f4Q"/>
</p:tagLst>
</file>

<file path=ppt/tags/tag2953.xml><?xml version="1.0" encoding="utf-8"?>
<p:tagLst xmlns:p="http://schemas.openxmlformats.org/presentationml/2006/main">
  <p:tag name="THINKCELLSHAPEDONOTDELETE" val="pDdGnf3uJhEWQtQ36R3_mmg"/>
</p:tagLst>
</file>

<file path=ppt/tags/tag2954.xml><?xml version="1.0" encoding="utf-8"?>
<p:tagLst xmlns:p="http://schemas.openxmlformats.org/presentationml/2006/main">
  <p:tag name="THINKCELLSHAPEDONOTDELETE" val="po1TEBozzvE2iFK54FG4C6g"/>
</p:tagLst>
</file>

<file path=ppt/tags/tag2955.xml><?xml version="1.0" encoding="utf-8"?>
<p:tagLst xmlns:p="http://schemas.openxmlformats.org/presentationml/2006/main">
  <p:tag name="THINKCELLSHAPEDONOTDELETE" val="pb8S5rrq8RkKmWEw7fDOZOg"/>
</p:tagLst>
</file>

<file path=ppt/tags/tag2956.xml><?xml version="1.0" encoding="utf-8"?>
<p:tagLst xmlns:p="http://schemas.openxmlformats.org/presentationml/2006/main">
  <p:tag name="THINKCELLSHAPEDONOTDELETE" val="ppbyayomVa0G7aM4NgB_7Ig"/>
</p:tagLst>
</file>

<file path=ppt/tags/tag2957.xml><?xml version="1.0" encoding="utf-8"?>
<p:tagLst xmlns:p="http://schemas.openxmlformats.org/presentationml/2006/main">
  <p:tag name="THINKCELLSHAPEDONOTDELETE" val="ppbyayomVa0G7aM4NgB_7Ig"/>
</p:tagLst>
</file>

<file path=ppt/tags/tag2958.xml><?xml version="1.0" encoding="utf-8"?>
<p:tagLst xmlns:p="http://schemas.openxmlformats.org/presentationml/2006/main">
  <p:tag name="THINKCELLSHAPEDONOTDELETE" val="psd5yROS.7USvvgCL6N5Kag"/>
</p:tagLst>
</file>

<file path=ppt/tags/tag2959.xml><?xml version="1.0" encoding="utf-8"?>
<p:tagLst xmlns:p="http://schemas.openxmlformats.org/presentationml/2006/main">
  <p:tag name="THINKCELLSHAPEDONOTDELETE" val="pI2s44v6HE0eOxvS5_LFpdw"/>
</p:tagLst>
</file>

<file path=ppt/tags/tag2960.xml><?xml version="1.0" encoding="utf-8"?>
<p:tagLst xmlns:p="http://schemas.openxmlformats.org/presentationml/2006/main">
  <p:tag name="THINKCELLSHAPEDONOTDELETE" val="pqjbd4xfySkqOSbBX2XLGDg"/>
</p:tagLst>
</file>

<file path=ppt/tags/tag2961.xml><?xml version="1.0" encoding="utf-8"?>
<p:tagLst xmlns:p="http://schemas.openxmlformats.org/presentationml/2006/main">
  <p:tag name="RESIZE" val="Yes"/>
  <p:tag name="THINKCELLSHAPEDONOTDELETE" val="p4dzMq5Bh3UKjMok050D_BA"/>
</p:tagLst>
</file>

<file path=ppt/tags/tag2962.xml><?xml version="1.0" encoding="utf-8"?>
<p:tagLst xmlns:p="http://schemas.openxmlformats.org/presentationml/2006/main">
  <p:tag name="THINKCELLSHAPEDONOTDELETE" val="pPnZ8I3PJgE6YiYn8rz_fgw"/>
</p:tagLst>
</file>

<file path=ppt/tags/tag2963.xml><?xml version="1.0" encoding="utf-8"?>
<p:tagLst xmlns:p="http://schemas.openxmlformats.org/presentationml/2006/main">
  <p:tag name="THINKCELLSHAPEDONOTDELETE" val="pDV4oV39B60O9OrucGucwqw"/>
</p:tagLst>
</file>

<file path=ppt/tags/tag2964.xml><?xml version="1.0" encoding="utf-8"?>
<p:tagLst xmlns:p="http://schemas.openxmlformats.org/presentationml/2006/main">
  <p:tag name="THINKCELLSHAPEDONOTDELETE" val="thinkcellActiveDocDoNotDelete"/>
</p:tagLst>
</file>

<file path=ppt/tags/tag2965.xml><?xml version="1.0" encoding="utf-8"?>
<p:tagLst xmlns:p="http://schemas.openxmlformats.org/presentationml/2006/main">
  <p:tag name="THINKCELLSHAPEDONOTDELETE" val="pCgXBkQDrMkKwW0zJC.PXWw"/>
</p:tagLst>
</file>

<file path=ppt/tags/tag2966.xml><?xml version="1.0" encoding="utf-8"?>
<p:tagLst xmlns:p="http://schemas.openxmlformats.org/presentationml/2006/main">
  <p:tag name="THINKCELLSHAPEDONOTDELETE" val="pShvGO.P8a0essDN0MJT6tg"/>
</p:tagLst>
</file>

<file path=ppt/tags/tag2967.xml><?xml version="1.0" encoding="utf-8"?>
<p:tagLst xmlns:p="http://schemas.openxmlformats.org/presentationml/2006/main">
  <p:tag name="THINKCELLSHAPEDONOTDELETE" val="pKJGsBVLGAky60knTR0MgUA"/>
</p:tagLst>
</file>

<file path=ppt/tags/tag2968.xml><?xml version="1.0" encoding="utf-8"?>
<p:tagLst xmlns:p="http://schemas.openxmlformats.org/presentationml/2006/main">
  <p:tag name="THINKCELLSHAPEDONOTDELETE" val="punnB51nXWUKZ.0uuiIKF4Q"/>
</p:tagLst>
</file>

<file path=ppt/tags/tag2969.xml><?xml version="1.0" encoding="utf-8"?>
<p:tagLst xmlns:p="http://schemas.openxmlformats.org/presentationml/2006/main">
  <p:tag name="THINKCELLSHAPEDONOTDELETE" val="pBu20v.FwOkeJ4c5cAzavoQ"/>
</p:tagLst>
</file>

<file path=ppt/tags/tag2970.xml><?xml version="1.0" encoding="utf-8"?>
<p:tagLst xmlns:p="http://schemas.openxmlformats.org/presentationml/2006/main">
  <p:tag name="THINKCELLSHAPEDONOTDELETE" val="p1nn_V1grXECffyfmF31wCw"/>
</p:tagLst>
</file>

<file path=ppt/tags/tag2971.xml><?xml version="1.0" encoding="utf-8"?>
<p:tagLst xmlns:p="http://schemas.openxmlformats.org/presentationml/2006/main">
  <p:tag name="THINKCELLSHAPEDONOTDELETE" val="pvsNWVhBtMUmugJ2u83ew.w"/>
</p:tagLst>
</file>

<file path=ppt/tags/tag2972.xml><?xml version="1.0" encoding="utf-8"?>
<p:tagLst xmlns:p="http://schemas.openxmlformats.org/presentationml/2006/main">
  <p:tag name="THINKCELLSHAPEDONOTDELETE" val="pJewjSidNBE6gln53cNRcGw"/>
</p:tagLst>
</file>

<file path=ppt/tags/tag2973.xml><?xml version="1.0" encoding="utf-8"?>
<p:tagLst xmlns:p="http://schemas.openxmlformats.org/presentationml/2006/main">
  <p:tag name="THINKCELLSHAPEDONOTDELETE" val="pBhMj9BdlbUWlBm781a8VEw"/>
</p:tagLst>
</file>

<file path=ppt/tags/tag2974.xml><?xml version="1.0" encoding="utf-8"?>
<p:tagLst xmlns:p="http://schemas.openxmlformats.org/presentationml/2006/main">
  <p:tag name="THINKCELLSHAPEDONOTDELETE" val="pv.C8YcshdUaYvfgepVAIgA"/>
</p:tagLst>
</file>

<file path=ppt/tags/tag2975.xml><?xml version="1.0" encoding="utf-8"?>
<p:tagLst xmlns:p="http://schemas.openxmlformats.org/presentationml/2006/main">
  <p:tag name="THINKCELLSHAPEDONOTDELETE" val="pO1TzL.TvtEGhaOxoEOLtbA"/>
</p:tagLst>
</file>

<file path=ppt/tags/tag2976.xml><?xml version="1.0" encoding="utf-8"?>
<p:tagLst xmlns:p="http://schemas.openxmlformats.org/presentationml/2006/main">
  <p:tag name="THINKCELLSHAPEDONOTDELETE" val="prrl2LEFkJUyhAgcxkFqcgg"/>
</p:tagLst>
</file>

<file path=ppt/tags/tag2977.xml><?xml version="1.0" encoding="utf-8"?>
<p:tagLst xmlns:p="http://schemas.openxmlformats.org/presentationml/2006/main">
  <p:tag name="THINKCELLSHAPEDONOTDELETE" val="pUHnBaK27zU61cWjrCuNQng"/>
</p:tagLst>
</file>

<file path=ppt/tags/tag2978.xml><?xml version="1.0" encoding="utf-8"?>
<p:tagLst xmlns:p="http://schemas.openxmlformats.org/presentationml/2006/main">
  <p:tag name="THINKCELLSHAPEDONOTDELETE" val="pOV63mVRYOEWKVWxCp45jrQ"/>
</p:tagLst>
</file>

<file path=ppt/tags/tag2979.xml><?xml version="1.0" encoding="utf-8"?>
<p:tagLst xmlns:p="http://schemas.openxmlformats.org/presentationml/2006/main">
  <p:tag name="THINKCELLSHAPEDONOTDELETE" val="paHf6u_8GZkmAz_yrWN7YAw"/>
</p:tagLst>
</file>

<file path=ppt/tags/tag2980.xml><?xml version="1.0" encoding="utf-8"?>
<p:tagLst xmlns:p="http://schemas.openxmlformats.org/presentationml/2006/main">
  <p:tag name="THINKCELLSHAPEDONOTDELETE" val="pq6a1_z1v7EOoMk_ur7FQcA"/>
</p:tagLst>
</file>

<file path=ppt/tags/tag2981.xml><?xml version="1.0" encoding="utf-8"?>
<p:tagLst xmlns:p="http://schemas.openxmlformats.org/presentationml/2006/main">
  <p:tag name="THINKCELLSHAPEDONOTDELETE" val="p3rhI0RajsE6PoqIWjJ3GvQ"/>
</p:tagLst>
</file>

<file path=ppt/tags/tag2982.xml><?xml version="1.0" encoding="utf-8"?>
<p:tagLst xmlns:p="http://schemas.openxmlformats.org/presentationml/2006/main">
  <p:tag name="THINKCELLSHAPEDONOTDELETE" val="pu9JXADIjY0SZj4ht6c.5Og"/>
</p:tagLst>
</file>

<file path=ppt/tags/tag2983.xml><?xml version="1.0" encoding="utf-8"?>
<p:tagLst xmlns:p="http://schemas.openxmlformats.org/presentationml/2006/main">
  <p:tag name="THINKCELLSHAPEDONOTDELETE" val="pR_bNm0gB4UWyOpQCEHsQFA"/>
</p:tagLst>
</file>

<file path=ppt/tags/tag2984.xml><?xml version="1.0" encoding="utf-8"?>
<p:tagLst xmlns:p="http://schemas.openxmlformats.org/presentationml/2006/main">
  <p:tag name="THINKCELLSHAPEDONOTDELETE" val="pgnD4g0XW.Umd45CtcJNY8w"/>
</p:tagLst>
</file>

<file path=ppt/tags/tag2985.xml><?xml version="1.0" encoding="utf-8"?>
<p:tagLst xmlns:p="http://schemas.openxmlformats.org/presentationml/2006/main">
  <p:tag name="THINKCELLSHAPEDONOTDELETE" val="plAflz4xkrkisyDhHZrXinQ"/>
</p:tagLst>
</file>

<file path=ppt/tags/tag2986.xml><?xml version="1.0" encoding="utf-8"?>
<p:tagLst xmlns:p="http://schemas.openxmlformats.org/presentationml/2006/main">
  <p:tag name="THINKCELLSHAPEDONOTDELETE" val="plEtVwbcV7k2RzDuI08aX.Q"/>
</p:tagLst>
</file>

<file path=ppt/tags/tag2987.xml><?xml version="1.0" encoding="utf-8"?>
<p:tagLst xmlns:p="http://schemas.openxmlformats.org/presentationml/2006/main">
  <p:tag name="THINKCELLSHAPEDONOTDELETE" val="p6VpbbFAWAUCe8fJQMpJyuQ"/>
</p:tagLst>
</file>

<file path=ppt/tags/tag2988.xml><?xml version="1.0" encoding="utf-8"?>
<p:tagLst xmlns:p="http://schemas.openxmlformats.org/presentationml/2006/main">
  <p:tag name="THINKCELLSHAPEDONOTDELETE" val="pwzi70dJsD0Ohf4v_67iLNw"/>
</p:tagLst>
</file>

<file path=ppt/tags/tag2989.xml><?xml version="1.0" encoding="utf-8"?>
<p:tagLst xmlns:p="http://schemas.openxmlformats.org/presentationml/2006/main">
  <p:tag name="THINKCELLSHAPEDONOTDELETE" val="pQYEWtyHuOEaYMSEL1nz6sg"/>
</p:tagLst>
</file>

<file path=ppt/tags/tag2990.xml><?xml version="1.0" encoding="utf-8"?>
<p:tagLst xmlns:p="http://schemas.openxmlformats.org/presentationml/2006/main">
  <p:tag name="THINKCELLSHAPEDONOTDELETE" val="pakI0wXXU9EOAS_rC3ebNAw"/>
</p:tagLst>
</file>

<file path=ppt/tags/tag2991.xml><?xml version="1.0" encoding="utf-8"?>
<p:tagLst xmlns:p="http://schemas.openxmlformats.org/presentationml/2006/main">
  <p:tag name="THINKCELLSHAPEDONOTDELETE" val="puRkcNU1AgUSBPwCzF7E9WQ"/>
</p:tagLst>
</file>

<file path=ppt/tags/tag2992.xml><?xml version="1.0" encoding="utf-8"?>
<p:tagLst xmlns:p="http://schemas.openxmlformats.org/presentationml/2006/main">
  <p:tag name="THINKCELLSHAPEDONOTDELETE" val="p_2AXsFctnkeyI8F4eQy3lA"/>
</p:tagLst>
</file>

<file path=ppt/tags/tag2993.xml><?xml version="1.0" encoding="utf-8"?>
<p:tagLst xmlns:p="http://schemas.openxmlformats.org/presentationml/2006/main">
  <p:tag name="THINKCELLSHAPEDONOTDELETE" val="p5cUL4gSYTkSJ_Q.1SnYYNw"/>
</p:tagLst>
</file>

<file path=ppt/tags/tag2994.xml><?xml version="1.0" encoding="utf-8"?>
<p:tagLst xmlns:p="http://schemas.openxmlformats.org/presentationml/2006/main">
  <p:tag name="THINKCELLSHAPEDONOTDELETE" val="pwScyb7FKD0WeJadjWGmhow"/>
</p:tagLst>
</file>

<file path=ppt/tags/tag2995.xml><?xml version="1.0" encoding="utf-8"?>
<p:tagLst xmlns:p="http://schemas.openxmlformats.org/presentationml/2006/main">
  <p:tag name="THINKCELLSHAPEDONOTDELETE" val="pnubHG5VbjUeDi0AfmGI9DQ"/>
</p:tagLst>
</file>

<file path=ppt/tags/tag2996.xml><?xml version="1.0" encoding="utf-8"?>
<p:tagLst xmlns:p="http://schemas.openxmlformats.org/presentationml/2006/main">
  <p:tag name="THINKCELLSHAPEDONOTDELETE" val="pa1792ZXa50SknQjbTMDg8A"/>
</p:tagLst>
</file>

<file path=ppt/tags/tag2997.xml><?xml version="1.0" encoding="utf-8"?>
<p:tagLst xmlns:p="http://schemas.openxmlformats.org/presentationml/2006/main">
  <p:tag name="THINKCELLSHAPEDONOTDELETE" val="ptJyAAtHW60.x20vYbelMaQ"/>
</p:tagLst>
</file>

<file path=ppt/tags/tag2998.xml><?xml version="1.0" encoding="utf-8"?>
<p:tagLst xmlns:p="http://schemas.openxmlformats.org/presentationml/2006/main">
  <p:tag name="THINKCELLSHAPEDONOTDELETE" val="pw35fPR4o8UGiNxHEVpYd_w"/>
</p:tagLst>
</file>

<file path=ppt/tags/tag2999.xml><?xml version="1.0" encoding="utf-8"?>
<p:tagLst xmlns:p="http://schemas.openxmlformats.org/presentationml/2006/main">
  <p:tag name="THINKCELLSHAPEDONOTDELETE" val="ppF5jRxdFb06FAlNy2Yn8pQ"/>
</p:tagLst>
</file>

<file path=ppt/tags/tag3000.xml><?xml version="1.0" encoding="utf-8"?>
<p:tagLst xmlns:p="http://schemas.openxmlformats.org/presentationml/2006/main">
  <p:tag name="THINKCELLSHAPEDONOTDELETE" val="peicLoDOm3ku1ARLrntpbfw"/>
</p:tagLst>
</file>

<file path=ppt/tags/tag3001.xml><?xml version="1.0" encoding="utf-8"?>
<p:tagLst xmlns:p="http://schemas.openxmlformats.org/presentationml/2006/main">
  <p:tag name="THINKCELLSHAPEDONOTDELETE" val="pK9NneyOtRUmf._WixsB5PA"/>
</p:tagLst>
</file>

<file path=ppt/tags/tag3002.xml><?xml version="1.0" encoding="utf-8"?>
<p:tagLst xmlns:p="http://schemas.openxmlformats.org/presentationml/2006/main">
  <p:tag name="THINKCELLSHAPEDONOTDELETE" val="p.m0JY1RHOECq3uwQuvhL5A"/>
</p:tagLst>
</file>

<file path=ppt/tags/tag3003.xml><?xml version="1.0" encoding="utf-8"?>
<p:tagLst xmlns:p="http://schemas.openxmlformats.org/presentationml/2006/main">
  <p:tag name="THINKCELLSHAPEDONOTDELETE" val="pKtplzk8oCU24W86m54c7BQ"/>
</p:tagLst>
</file>

<file path=ppt/tags/tag3004.xml><?xml version="1.0" encoding="utf-8"?>
<p:tagLst xmlns:p="http://schemas.openxmlformats.org/presentationml/2006/main">
  <p:tag name="THINKCELLSHAPEDONOTDELETE" val="pdPx_z.qB.Eaa.kZi6t516A"/>
</p:tagLst>
</file>

<file path=ppt/tags/tag3005.xml><?xml version="1.0" encoding="utf-8"?>
<p:tagLst xmlns:p="http://schemas.openxmlformats.org/presentationml/2006/main">
  <p:tag name="THINKCELLSHAPEDONOTDELETE" val="pizIUyk4wa0KvNu9FOC1csw"/>
</p:tagLst>
</file>

<file path=ppt/tags/tag3006.xml><?xml version="1.0" encoding="utf-8"?>
<p:tagLst xmlns:p="http://schemas.openxmlformats.org/presentationml/2006/main">
  <p:tag name="THINKCELLSHAPEDONOTDELETE" val="peTP4.ajem0.5n3El66NtDA"/>
</p:tagLst>
</file>

<file path=ppt/tags/tag3007.xml><?xml version="1.0" encoding="utf-8"?>
<p:tagLst xmlns:p="http://schemas.openxmlformats.org/presentationml/2006/main">
  <p:tag name="THINKCELLSHAPEDONOTDELETE" val="pLCpnonZMmUKIM0TmNP3rdg"/>
</p:tagLst>
</file>

<file path=ppt/tags/tag3008.xml><?xml version="1.0" encoding="utf-8"?>
<p:tagLst xmlns:p="http://schemas.openxmlformats.org/presentationml/2006/main">
  <p:tag name="THINKCELLSHAPEDONOTDELETE" val="pedwMqpVwsEuNCKQfhI_3Pw"/>
</p:tagLst>
</file>

<file path=ppt/tags/tag3009.xml><?xml version="1.0" encoding="utf-8"?>
<p:tagLst xmlns:p="http://schemas.openxmlformats.org/presentationml/2006/main">
  <p:tag name="THINKCELLSHAPEDONOTDELETE" val="pYhYOuakuEkWJV.RE4z5F1g"/>
</p:tagLst>
</file>

<file path=ppt/tags/tag3010.xml><?xml version="1.0" encoding="utf-8"?>
<p:tagLst xmlns:p="http://schemas.openxmlformats.org/presentationml/2006/main">
  <p:tag name="THINKCELLSHAPEDONOTDELETE" val="pEa8yT2MxCUuiMKKNFem3_w"/>
</p:tagLst>
</file>

<file path=ppt/tags/tag3011.xml><?xml version="1.0" encoding="utf-8"?>
<p:tagLst xmlns:p="http://schemas.openxmlformats.org/presentationml/2006/main">
  <p:tag name="THINKCELLSHAPEDONOTDELETE" val="pLHNY.3BM.UuShY21f35fJQ"/>
</p:tagLst>
</file>

<file path=ppt/tags/tag3012.xml><?xml version="1.0" encoding="utf-8"?>
<p:tagLst xmlns:p="http://schemas.openxmlformats.org/presentationml/2006/main">
  <p:tag name="THINKCELLSHAPEDONOTDELETE" val="p3i_kKZsMl0C3FHcFdW53Ww"/>
</p:tagLst>
</file>

<file path=ppt/tags/tag3013.xml><?xml version="1.0" encoding="utf-8"?>
<p:tagLst xmlns:p="http://schemas.openxmlformats.org/presentationml/2006/main">
  <p:tag name="THINKCELLSHAPEDONOTDELETE" val="pnloKMqUi.02YSR.3T2v0ag"/>
</p:tagLst>
</file>

<file path=ppt/tags/tag3014.xml><?xml version="1.0" encoding="utf-8"?>
<p:tagLst xmlns:p="http://schemas.openxmlformats.org/presentationml/2006/main">
  <p:tag name="THINKCELLSHAPEDONOTDELETE" val="p3pWWoXknKEqsCJQYchZbMw"/>
</p:tagLst>
</file>

<file path=ppt/tags/tag3015.xml><?xml version="1.0" encoding="utf-8"?>
<p:tagLst xmlns:p="http://schemas.openxmlformats.org/presentationml/2006/main">
  <p:tag name="THINKCELLSHAPEDONOTDELETE" val="pQMr6AyExRkWWWYKGNQ516A"/>
</p:tagLst>
</file>

<file path=ppt/tags/tag3016.xml><?xml version="1.0" encoding="utf-8"?>
<p:tagLst xmlns:p="http://schemas.openxmlformats.org/presentationml/2006/main">
  <p:tag name="THINKCELLSHAPEDONOTDELETE" val="pjPZnZrLgdUuAS0ws68hTLQ"/>
</p:tagLst>
</file>

<file path=ppt/tags/tag3017.xml><?xml version="1.0" encoding="utf-8"?>
<p:tagLst xmlns:p="http://schemas.openxmlformats.org/presentationml/2006/main">
  <p:tag name="THINKCELLSHAPEDONOTDELETE" val="p0sPPN6PzDUit9S3O50iHgA"/>
</p:tagLst>
</file>

<file path=ppt/tags/tag3018.xml><?xml version="1.0" encoding="utf-8"?>
<p:tagLst xmlns:p="http://schemas.openxmlformats.org/presentationml/2006/main">
  <p:tag name="THINKCELLSHAPEDONOTDELETE" val="pzYv9K4ThrkKVRiETLwjm7g"/>
</p:tagLst>
</file>

<file path=ppt/tags/tag3019.xml><?xml version="1.0" encoding="utf-8"?>
<p:tagLst xmlns:p="http://schemas.openxmlformats.org/presentationml/2006/main">
  <p:tag name="THINKCELLSHAPEDONOTDELETE" val="p3.fZcHJBckumQEVTrR.ibw"/>
</p:tagLst>
</file>

<file path=ppt/tags/tag3020.xml><?xml version="1.0" encoding="utf-8"?>
<p:tagLst xmlns:p="http://schemas.openxmlformats.org/presentationml/2006/main">
  <p:tag name="THINKCELLSHAPEDONOTDELETE" val="pnJz7uRG4hUiaw0zD7PrbVQ"/>
</p:tagLst>
</file>

<file path=ppt/tags/tag3021.xml><?xml version="1.0" encoding="utf-8"?>
<p:tagLst xmlns:p="http://schemas.openxmlformats.org/presentationml/2006/main">
  <p:tag name="THINKCELLSHAPEDONOTDELETE" val="p1pDUdzxgjkCHRJIsCPrEfw"/>
</p:tagLst>
</file>

<file path=ppt/tags/tag3022.xml><?xml version="1.0" encoding="utf-8"?>
<p:tagLst xmlns:p="http://schemas.openxmlformats.org/presentationml/2006/main">
  <p:tag name="THINKCELLSHAPEDONOTDELETE" val="p1q7bD.4REUS7NGZbX6_PRA"/>
</p:tagLst>
</file>

<file path=ppt/tags/tag3023.xml><?xml version="1.0" encoding="utf-8"?>
<p:tagLst xmlns:p="http://schemas.openxmlformats.org/presentationml/2006/main">
  <p:tag name="THINKCELLSHAPEDONOTDELETE" val="pA5G1oyRTBkqFvhEj_c1NZg"/>
</p:tagLst>
</file>

<file path=ppt/tags/tag3024.xml><?xml version="1.0" encoding="utf-8"?>
<p:tagLst xmlns:p="http://schemas.openxmlformats.org/presentationml/2006/main">
  <p:tag name="THINKCELLSHAPEDONOTDELETE" val="pKUP9rbjpoUOvl1crn0eo_w"/>
</p:tagLst>
</file>

<file path=ppt/tags/tag3025.xml><?xml version="1.0" encoding="utf-8"?>
<p:tagLst xmlns:p="http://schemas.openxmlformats.org/presentationml/2006/main">
  <p:tag name="THINKCELLSHAPEDONOTDELETE" val="pw1LWUI3x.kuN_PSiKFDxYw"/>
</p:tagLst>
</file>

<file path=ppt/tags/tag3026.xml><?xml version="1.0" encoding="utf-8"?>
<p:tagLst xmlns:p="http://schemas.openxmlformats.org/presentationml/2006/main">
  <p:tag name="THINKCELLSHAPEDONOTDELETE" val="pCKSUvxNY40GzaU52F_noKg"/>
</p:tagLst>
</file>

<file path=ppt/tags/tag3027.xml><?xml version="1.0" encoding="utf-8"?>
<p:tagLst xmlns:p="http://schemas.openxmlformats.org/presentationml/2006/main">
  <p:tag name="THINKCELLSHAPEDONOTDELETE" val="pa9c.GUx2LkmaSvblQMzKIw"/>
</p:tagLst>
</file>

<file path=ppt/tags/tag3028.xml><?xml version="1.0" encoding="utf-8"?>
<p:tagLst xmlns:p="http://schemas.openxmlformats.org/presentationml/2006/main">
  <p:tag name="THINKCELLSHAPEDONOTDELETE" val="p27SdfGAhHUKl684y_SFMTA"/>
</p:tagLst>
</file>

<file path=ppt/tags/tag3029.xml><?xml version="1.0" encoding="utf-8"?>
<p:tagLst xmlns:p="http://schemas.openxmlformats.org/presentationml/2006/main">
  <p:tag name="THINKCELLSHAPEDONOTDELETE" val="pYg3opdE2OU6xyO4_z7M4Ng"/>
</p:tagLst>
</file>

<file path=ppt/tags/tag3030.xml><?xml version="1.0" encoding="utf-8"?>
<p:tagLst xmlns:p="http://schemas.openxmlformats.org/presentationml/2006/main">
  <p:tag name="THINKCELLSHAPEDONOTDELETE" val="pmdazXuhVIkagrI3B2WjFKg"/>
</p:tagLst>
</file>

<file path=ppt/tags/tag3031.xml><?xml version="1.0" encoding="utf-8"?>
<p:tagLst xmlns:p="http://schemas.openxmlformats.org/presentationml/2006/main">
  <p:tag name="THINKCELLSHAPEDONOTDELETE" val="psWRserNveU6BvFvzgMSM5A"/>
</p:tagLst>
</file>

<file path=ppt/tags/tag3032.xml><?xml version="1.0" encoding="utf-8"?>
<p:tagLst xmlns:p="http://schemas.openxmlformats.org/presentationml/2006/main">
  <p:tag name="THINKCELLSHAPEDONOTDELETE" val="p7iMbFhB8LUmGrPMGRBbxjQ"/>
</p:tagLst>
</file>

<file path=ppt/tags/tag3033.xml><?xml version="1.0" encoding="utf-8"?>
<p:tagLst xmlns:p="http://schemas.openxmlformats.org/presentationml/2006/main">
  <p:tag name="THINKCELLSHAPEDONOTDELETE" val="pxAMfQroLKUCMhdY5Ip7LhA"/>
</p:tagLst>
</file>

<file path=ppt/tags/tag3034.xml><?xml version="1.0" encoding="utf-8"?>
<p:tagLst xmlns:p="http://schemas.openxmlformats.org/presentationml/2006/main">
  <p:tag name="THINKCELLSHAPEDONOTDELETE" val="pWudE4_gqkkWkotK5yzCAzw"/>
</p:tagLst>
</file>

<file path=ppt/tags/tag3035.xml><?xml version="1.0" encoding="utf-8"?>
<p:tagLst xmlns:p="http://schemas.openxmlformats.org/presentationml/2006/main">
  <p:tag name="THINKCELLSHAPEDONOTDELETE" val="pu3dAx1GeKUW7BJ0z.300yg"/>
</p:tagLst>
</file>

<file path=ppt/tags/tag3036.xml><?xml version="1.0" encoding="utf-8"?>
<p:tagLst xmlns:p="http://schemas.openxmlformats.org/presentationml/2006/main">
  <p:tag name="THINKCELLSHAPEDONOTDELETE" val="pHCY6WlhXdUiTOAC_9jJcJw"/>
</p:tagLst>
</file>

<file path=ppt/tags/tag3037.xml><?xml version="1.0" encoding="utf-8"?>
<p:tagLst xmlns:p="http://schemas.openxmlformats.org/presentationml/2006/main">
  <p:tag name="THINKCELLSHAPEDONOTDELETE" val="pRnak4ZjNEUad6fPmzcU_7g"/>
</p:tagLst>
</file>

<file path=ppt/tags/tag3038.xml><?xml version="1.0" encoding="utf-8"?>
<p:tagLst xmlns:p="http://schemas.openxmlformats.org/presentationml/2006/main">
  <p:tag name="THINKCELLSHAPEDONOTDELETE" val="picD.rWP2okWJPj3uQzHXcg"/>
</p:tagLst>
</file>

<file path=ppt/tags/tag3039.xml><?xml version="1.0" encoding="utf-8"?>
<p:tagLst xmlns:p="http://schemas.openxmlformats.org/presentationml/2006/main">
  <p:tag name="THINKCELLSHAPEDONOTDELETE" val="p1vrQZ9zBNU67eviKvP7vCA"/>
</p:tagLst>
</file>

<file path=ppt/tags/tag3040.xml><?xml version="1.0" encoding="utf-8"?>
<p:tagLst xmlns:p="http://schemas.openxmlformats.org/presentationml/2006/main">
  <p:tag name="THINKCELLSHAPEDONOTDELETE" val="pxhEBwfeokEqVVFMxipdx.g"/>
</p:tagLst>
</file>

<file path=ppt/tags/tag3041.xml><?xml version="1.0" encoding="utf-8"?>
<p:tagLst xmlns:p="http://schemas.openxmlformats.org/presentationml/2006/main">
  <p:tag name="THINKCELLSHAPEDONOTDELETE" val="pRngTzcEcbUeepk_h0zu8Sg"/>
</p:tagLst>
</file>

<file path=ppt/tags/tag3042.xml><?xml version="1.0" encoding="utf-8"?>
<p:tagLst xmlns:p="http://schemas.openxmlformats.org/presentationml/2006/main">
  <p:tag name="THINKCELLSHAPEDONOTDELETE" val="pbCu.X3D5UkSu710MIuNMNA"/>
</p:tagLst>
</file>

<file path=ppt/tags/tag3043.xml><?xml version="1.0" encoding="utf-8"?>
<p:tagLst xmlns:p="http://schemas.openxmlformats.org/presentationml/2006/main">
  <p:tag name="THINKCELLSHAPEDONOTDELETE" val="p4Wy8V7fJQ0.h82mQginL1A"/>
</p:tagLst>
</file>

<file path=ppt/tags/tag3044.xml><?xml version="1.0" encoding="utf-8"?>
<p:tagLst xmlns:p="http://schemas.openxmlformats.org/presentationml/2006/main">
  <p:tag name="THINKCELLSHAPEDONOTDELETE" val="pxicPqpGAxkWdmQXVtGBCsQ"/>
</p:tagLst>
</file>

<file path=ppt/tags/tag3045.xml><?xml version="1.0" encoding="utf-8"?>
<p:tagLst xmlns:p="http://schemas.openxmlformats.org/presentationml/2006/main">
  <p:tag name="THINKCELLSHAPEDONOTDELETE" val="pq42NINOzpECcQl6kHaDDMg"/>
</p:tagLst>
</file>

<file path=ppt/tags/tag3046.xml><?xml version="1.0" encoding="utf-8"?>
<p:tagLst xmlns:p="http://schemas.openxmlformats.org/presentationml/2006/main">
  <p:tag name="THINKCELLSHAPEDONOTDELETE" val="p4XoXrrafL02eh9irk0w7Ow"/>
</p:tagLst>
</file>

<file path=ppt/tags/tag3047.xml><?xml version="1.0" encoding="utf-8"?>
<p:tagLst xmlns:p="http://schemas.openxmlformats.org/presentationml/2006/main">
  <p:tag name="THINKCELLSHAPEDONOTDELETE" val="p0yEINeL61EaaBopiQR28yw"/>
</p:tagLst>
</file>

<file path=ppt/tags/tag3048.xml><?xml version="1.0" encoding="utf-8"?>
<p:tagLst xmlns:p="http://schemas.openxmlformats.org/presentationml/2006/main">
  <p:tag name="THINKCELLSHAPEDONOTDELETE" val="p8UGJragnV0CEflBduE7qfg"/>
</p:tagLst>
</file>

<file path=ppt/tags/tag3049.xml><?xml version="1.0" encoding="utf-8"?>
<p:tagLst xmlns:p="http://schemas.openxmlformats.org/presentationml/2006/main">
  <p:tag name="THINKCELLSHAPEDONOTDELETE" val="pwrrUXz.19Ea7d2WkMYxiJw"/>
</p:tagLst>
</file>

<file path=ppt/tags/tag3050.xml><?xml version="1.0" encoding="utf-8"?>
<p:tagLst xmlns:p="http://schemas.openxmlformats.org/presentationml/2006/main">
  <p:tag name="THINKCELLSHAPEDONOTDELETE" val="pf_V10k.WzEKK8_8wNmDfew"/>
</p:tagLst>
</file>

<file path=ppt/tags/tag3051.xml><?xml version="1.0" encoding="utf-8"?>
<p:tagLst xmlns:p="http://schemas.openxmlformats.org/presentationml/2006/main">
  <p:tag name="THINKCELLSHAPEDONOTDELETE" val="pcSvCcPmAFUWHQ.avhDjvtg"/>
</p:tagLst>
</file>

<file path=ppt/tags/tag3052.xml><?xml version="1.0" encoding="utf-8"?>
<p:tagLst xmlns:p="http://schemas.openxmlformats.org/presentationml/2006/main">
  <p:tag name="THINKCELLSHAPEDONOTDELETE" val="pAE_Tq7Q96U.01.CrKGmraQ"/>
</p:tagLst>
</file>

<file path=ppt/tags/tag3053.xml><?xml version="1.0" encoding="utf-8"?>
<p:tagLst xmlns:p="http://schemas.openxmlformats.org/presentationml/2006/main">
  <p:tag name="THINKCELLSHAPEDONOTDELETE" val="p9KVZ4ZcM8kWNL9FVN87Fsw"/>
</p:tagLst>
</file>

<file path=ppt/tags/tag3054.xml><?xml version="1.0" encoding="utf-8"?>
<p:tagLst xmlns:p="http://schemas.openxmlformats.org/presentationml/2006/main">
  <p:tag name="THINKCELLSHAPEDONOTDELETE" val="pa3tbr9nLdESB8lA5Cefi0Q"/>
</p:tagLst>
</file>

<file path=ppt/tags/tag3055.xml><?xml version="1.0" encoding="utf-8"?>
<p:tagLst xmlns:p="http://schemas.openxmlformats.org/presentationml/2006/main">
  <p:tag name="THINKCELLSHAPEDONOTDELETE" val="pqqtg6Q0KtU26iG1sokrHuQ"/>
</p:tagLst>
</file>

<file path=ppt/tags/tag3056.xml><?xml version="1.0" encoding="utf-8"?>
<p:tagLst xmlns:p="http://schemas.openxmlformats.org/presentationml/2006/main">
  <p:tag name="THINKCELLSHAPEDONOTDELETE" val="pRtU6DOnuVEKyk_X95Afzfw"/>
</p:tagLst>
</file>

<file path=ppt/tags/tag3057.xml><?xml version="1.0" encoding="utf-8"?>
<p:tagLst xmlns:p="http://schemas.openxmlformats.org/presentationml/2006/main">
  <p:tag name="THINKCELLSHAPEDONOTDELETE" val="pWd.ka9eYXkmyjOjaHKilqw"/>
</p:tagLst>
</file>

<file path=ppt/tags/tag3058.xml><?xml version="1.0" encoding="utf-8"?>
<p:tagLst xmlns:p="http://schemas.openxmlformats.org/presentationml/2006/main">
  <p:tag name="THINKCELLSHAPEDONOTDELETE" val="pNbH_H843BEaceg25cDpPXQ"/>
</p:tagLst>
</file>

<file path=ppt/tags/tag3059.xml><?xml version="1.0" encoding="utf-8"?>
<p:tagLst xmlns:p="http://schemas.openxmlformats.org/presentationml/2006/main">
  <p:tag name="THINKCELLSHAPEDONOTDELETE" val="pv7Vrf097lkaLqMaQvCrQ4w"/>
</p:tagLst>
</file>

<file path=ppt/tags/tag3060.xml><?xml version="1.0" encoding="utf-8"?>
<p:tagLst xmlns:p="http://schemas.openxmlformats.org/presentationml/2006/main">
  <p:tag name="THINKCELLSHAPEDONOTDELETE" val="pFgaXuiuMqkiRoJE_nxa.cQ"/>
</p:tagLst>
</file>

<file path=ppt/tags/tag3061.xml><?xml version="1.0" encoding="utf-8"?>
<p:tagLst xmlns:p="http://schemas.openxmlformats.org/presentationml/2006/main">
  <p:tag name="THINKCELLSHAPEDONOTDELETE" val="pMdb2HmgkmkGqhMIe3fqZFw"/>
</p:tagLst>
</file>

<file path=ppt/tags/tag3062.xml><?xml version="1.0" encoding="utf-8"?>
<p:tagLst xmlns:p="http://schemas.openxmlformats.org/presentationml/2006/main">
  <p:tag name="THINKCELLSHAPEDONOTDELETE" val="pAroRAgubIE.INJWDHBbkzg"/>
</p:tagLst>
</file>

<file path=ppt/tags/tag3063.xml><?xml version="1.0" encoding="utf-8"?>
<p:tagLst xmlns:p="http://schemas.openxmlformats.org/presentationml/2006/main">
  <p:tag name="THINKCELLSHAPEDONOTDELETE" val="p0nkDpYrQhUy7aKeCopKjxg"/>
</p:tagLst>
</file>

<file path=ppt/tags/tag3064.xml><?xml version="1.0" encoding="utf-8"?>
<p:tagLst xmlns:p="http://schemas.openxmlformats.org/presentationml/2006/main">
  <p:tag name="THINKCELLSHAPEDONOTDELETE" val="pKs8Ra0NXOEG0XegZ5wLD_g"/>
</p:tagLst>
</file>

<file path=ppt/tags/tag3065.xml><?xml version="1.0" encoding="utf-8"?>
<p:tagLst xmlns:p="http://schemas.openxmlformats.org/presentationml/2006/main">
  <p:tag name="THINKCELLSHAPEDONOTDELETE" val="p9hTL.mmxuUurm6sHE8GwEw"/>
</p:tagLst>
</file>

<file path=ppt/tags/tag3066.xml><?xml version="1.0" encoding="utf-8"?>
<p:tagLst xmlns:p="http://schemas.openxmlformats.org/presentationml/2006/main">
  <p:tag name="THINKCELLSHAPEDONOTDELETE" val="pyKHCn0dkV0W2jljCj0gT0Q"/>
</p:tagLst>
</file>

<file path=ppt/tags/tag3067.xml><?xml version="1.0" encoding="utf-8"?>
<p:tagLst xmlns:p="http://schemas.openxmlformats.org/presentationml/2006/main">
  <p:tag name="THINKCELLSHAPEDONOTDELETE" val="puQOvwMbV0E.rWFG7HsPM5A"/>
</p:tagLst>
</file>

<file path=ppt/tags/tag3068.xml><?xml version="1.0" encoding="utf-8"?>
<p:tagLst xmlns:p="http://schemas.openxmlformats.org/presentationml/2006/main">
  <p:tag name="THINKCELLSHAPEDONOTDELETE" val="pFQVr55bop0KXYVIIo8a5Ng"/>
</p:tagLst>
</file>

<file path=ppt/tags/tag3069.xml><?xml version="1.0" encoding="utf-8"?>
<p:tagLst xmlns:p="http://schemas.openxmlformats.org/presentationml/2006/main">
  <p:tag name="THINKCELLSHAPEDONOTDELETE" val="p0akNP3ryuESgn_R3zvFo2Q"/>
</p:tagLst>
</file>

<file path=ppt/tags/tag3070.xml><?xml version="1.0" encoding="utf-8"?>
<p:tagLst xmlns:p="http://schemas.openxmlformats.org/presentationml/2006/main">
  <p:tag name="THINKCELLSHAPEDONOTDELETE" val="p4i8.yM6.yUO6r1cHKElL7Q"/>
</p:tagLst>
</file>

<file path=ppt/tags/tag3071.xml><?xml version="1.0" encoding="utf-8"?>
<p:tagLst xmlns:p="http://schemas.openxmlformats.org/presentationml/2006/main">
  <p:tag name="THINKCELLSHAPEDONOTDELETE" val="pr7S.VgKoCkq4IKx2WytrWQ"/>
</p:tagLst>
</file>

<file path=ppt/tags/tag3072.xml><?xml version="1.0" encoding="utf-8"?>
<p:tagLst xmlns:p="http://schemas.openxmlformats.org/presentationml/2006/main">
  <p:tag name="THINKCELLSHAPEDONOTDELETE" val="pXTEw0yWIhEavxNUV8CNogA"/>
</p:tagLst>
</file>

<file path=ppt/tags/tag3073.xml><?xml version="1.0" encoding="utf-8"?>
<p:tagLst xmlns:p="http://schemas.openxmlformats.org/presentationml/2006/main">
  <p:tag name="THINKCELLSHAPEDONOTDELETE" val="p6JnRUBnRK0ywAz4hYc3vpQ"/>
</p:tagLst>
</file>

<file path=ppt/tags/tag3074.xml><?xml version="1.0" encoding="utf-8"?>
<p:tagLst xmlns:p="http://schemas.openxmlformats.org/presentationml/2006/main">
  <p:tag name="THINKCELLSHAPEDONOTDELETE" val="pRuSRWAXxhkKFn35MrBFaqw"/>
</p:tagLst>
</file>

<file path=ppt/tags/tag3075.xml><?xml version="1.0" encoding="utf-8"?>
<p:tagLst xmlns:p="http://schemas.openxmlformats.org/presentationml/2006/main">
  <p:tag name="THINKCELLSHAPEDONOTDELETE" val="pgLIbDcspvUqCrUIuTqcK0A"/>
</p:tagLst>
</file>

<file path=ppt/tags/tag3076.xml><?xml version="1.0" encoding="utf-8"?>
<p:tagLst xmlns:p="http://schemas.openxmlformats.org/presentationml/2006/main">
  <p:tag name="THINKCELLSHAPEDONOTDELETE" val="pK7OZ0ZXKZUubGV0HYC.q4w"/>
</p:tagLst>
</file>

<file path=ppt/tags/tag3077.xml><?xml version="1.0" encoding="utf-8"?>
<p:tagLst xmlns:p="http://schemas.openxmlformats.org/presentationml/2006/main">
  <p:tag name="THINKCELLSHAPEDONOTDELETE" val="pPJtGOMfcQUqE53VftKfkUA"/>
</p:tagLst>
</file>

<file path=ppt/tags/tag3078.xml><?xml version="1.0" encoding="utf-8"?>
<p:tagLst xmlns:p="http://schemas.openxmlformats.org/presentationml/2006/main">
  <p:tag name="THINKCELLSHAPEDONOTDELETE" val="pMfi_ajDPfUyAzkou0dZPiw"/>
</p:tagLst>
</file>

<file path=ppt/tags/tag3079.xml><?xml version="1.0" encoding="utf-8"?>
<p:tagLst xmlns:p="http://schemas.openxmlformats.org/presentationml/2006/main">
  <p:tag name="THINKCELLSHAPEDONOTDELETE" val="ptY6spRE4eUy_06YGf95JrA"/>
</p:tagLst>
</file>

<file path=ppt/tags/tag3080.xml><?xml version="1.0" encoding="utf-8"?>
<p:tagLst xmlns:p="http://schemas.openxmlformats.org/presentationml/2006/main">
  <p:tag name="THINKCELLSHAPEDONOTDELETE" val="p7dDUHI3fRU._2vohypJH.w"/>
</p:tagLst>
</file>

<file path=ppt/tags/tag3081.xml><?xml version="1.0" encoding="utf-8"?>
<p:tagLst xmlns:p="http://schemas.openxmlformats.org/presentationml/2006/main">
  <p:tag name="THINKCELLSHAPEDONOTDELETE" val="pguyPfZk080ShjI02XxrF3w"/>
</p:tagLst>
</file>

<file path=ppt/tags/tag3082.xml><?xml version="1.0" encoding="utf-8"?>
<p:tagLst xmlns:p="http://schemas.openxmlformats.org/presentationml/2006/main">
  <p:tag name="THINKCELLSHAPEDONOTDELETE" val="psd5yROS.7USvvgCL6N5Kag"/>
</p:tagLst>
</file>

<file path=ppt/tags/tag3083.xml><?xml version="1.0" encoding="utf-8"?>
<p:tagLst xmlns:p="http://schemas.openxmlformats.org/presentationml/2006/main">
  <p:tag name="THINKCELLSHAPEDONOTDELETE" val="pODIYfM5KgkaqQn9muo.flQ"/>
</p:tagLst>
</file>

<file path=ppt/tags/tag3084.xml><?xml version="1.0" encoding="utf-8"?>
<p:tagLst xmlns:p="http://schemas.openxmlformats.org/presentationml/2006/main">
  <p:tag name="THINKCELLSHAPEDONOTDELETE" val="pLPHY1Tcj8EKon7YieIYJBg"/>
</p:tagLst>
</file>

<file path=ppt/tags/tag3085.xml><?xml version="1.0" encoding="utf-8"?>
<p:tagLst xmlns:p="http://schemas.openxmlformats.org/presentationml/2006/main">
  <p:tag name="THINKCELLSHAPEDONOTDELETE" val="pUpcmDWsFL0it5lzB8yqd5Q"/>
</p:tagLst>
</file>

<file path=ppt/tags/tag3086.xml><?xml version="1.0" encoding="utf-8"?>
<p:tagLst xmlns:p="http://schemas.openxmlformats.org/presentationml/2006/main">
  <p:tag name="THINKCELLSHAPEDONOTDELETE" val="pCniKaooSAkWPskGqwnNYRQ"/>
</p:tagLst>
</file>

<file path=ppt/tags/tag3087.xml><?xml version="1.0" encoding="utf-8"?>
<p:tagLst xmlns:p="http://schemas.openxmlformats.org/presentationml/2006/main">
  <p:tag name="THINKCELLSHAPEDONOTDELETE" val="prq97aByCykSCBmYGkcZVSQ"/>
</p:tagLst>
</file>

<file path=ppt/tags/tag3088.xml><?xml version="1.0" encoding="utf-8"?>
<p:tagLst xmlns:p="http://schemas.openxmlformats.org/presentationml/2006/main">
  <p:tag name="THINKCELLSHAPEDONOTDELETE" val="py4yfi2G8WEiPzCyoSxQa1g"/>
</p:tagLst>
</file>

<file path=ppt/tags/tag3089.xml><?xml version="1.0" encoding="utf-8"?>
<p:tagLst xmlns:p="http://schemas.openxmlformats.org/presentationml/2006/main">
  <p:tag name="THINKCELLSHAPEDONOTDELETE" val="pEyFTSRGMuUe_Qi1MhMCnuA"/>
</p:tagLst>
</file>

<file path=ppt/tags/tag3090.xml><?xml version="1.0" encoding="utf-8"?>
<p:tagLst xmlns:p="http://schemas.openxmlformats.org/presentationml/2006/main">
  <p:tag name="THINKCELLSHAPEDONOTDELETE" val="pAFxeIPEWRUO0ecrIgNajsg"/>
</p:tagLst>
</file>

<file path=ppt/tags/tag3091.xml><?xml version="1.0" encoding="utf-8"?>
<p:tagLst xmlns:p="http://schemas.openxmlformats.org/presentationml/2006/main">
  <p:tag name="THINKCELLSHAPEDONOTDELETE" val="pNC0oz8NIOUaHyyX4uS.EtA"/>
</p:tagLst>
</file>

<file path=ppt/tags/tag3092.xml><?xml version="1.0" encoding="utf-8"?>
<p:tagLst xmlns:p="http://schemas.openxmlformats.org/presentationml/2006/main">
  <p:tag name="THINKCELLSHAPEDONOTDELETE" val="ppMo1O0ITR0y0FEzc_WHQQw"/>
</p:tagLst>
</file>

<file path=ppt/tags/tag3093.xml><?xml version="1.0" encoding="utf-8"?>
<p:tagLst xmlns:p="http://schemas.openxmlformats.org/presentationml/2006/main">
  <p:tag name="THINKCELLSHAPEDONOTDELETE" val="pbOh_9.1D8k6sI2GF5ID.sw"/>
</p:tagLst>
</file>

<file path=ppt/tags/tag3094.xml><?xml version="1.0" encoding="utf-8"?>
<p:tagLst xmlns:p="http://schemas.openxmlformats.org/presentationml/2006/main">
  <p:tag name="THINKCELLSHAPEDONOTDELETE" val="ph_I7QqIVVUmInVJ.bnSu8Q"/>
</p:tagLst>
</file>

<file path=ppt/tags/tag3095.xml><?xml version="1.0" encoding="utf-8"?>
<p:tagLst xmlns:p="http://schemas.openxmlformats.org/presentationml/2006/main">
  <p:tag name="THINKCELLSHAPEDONOTDELETE" val="pMRPwipgWKki4EJlhjR7G3w"/>
</p:tagLst>
</file>

<file path=ppt/tags/tag3096.xml><?xml version="1.0" encoding="utf-8"?>
<p:tagLst xmlns:p="http://schemas.openxmlformats.org/presentationml/2006/main">
  <p:tag name="THINKCELLSHAPEDONOTDELETE" val="pl6iQBP_FEkyi1Ym.6i1NFw"/>
</p:tagLst>
</file>

<file path=ppt/tags/tag3097.xml><?xml version="1.0" encoding="utf-8"?>
<p:tagLst xmlns:p="http://schemas.openxmlformats.org/presentationml/2006/main">
  <p:tag name="THINKCELLSHAPEDONOTDELETE" val="p6vOmikkd_UqFOOsr4tUd4Q"/>
</p:tagLst>
</file>

<file path=ppt/tags/tag3098.xml><?xml version="1.0" encoding="utf-8"?>
<p:tagLst xmlns:p="http://schemas.openxmlformats.org/presentationml/2006/main">
  <p:tag name="THINKCELLSHAPEDONOTDELETE" val="pUE6k5O3LQ0SG_lJby7KkLA"/>
</p:tagLst>
</file>

<file path=ppt/tags/tag3099.xml><?xml version="1.0" encoding="utf-8"?>
<p:tagLst xmlns:p="http://schemas.openxmlformats.org/presentationml/2006/main">
  <p:tag name="THINKCELLSHAPEDONOTDELETE" val="pgEnj8HGZt0GqO8lza_pPJg"/>
</p:tagLst>
</file>

<file path=ppt/tags/tag3100.xml><?xml version="1.0" encoding="utf-8"?>
<p:tagLst xmlns:p="http://schemas.openxmlformats.org/presentationml/2006/main">
  <p:tag name="THINKCELLSHAPEDONOTDELETE" val="p9aQit4vStECkBPUoo6MhLw"/>
</p:tagLst>
</file>

<file path=ppt/tags/tag3101.xml><?xml version="1.0" encoding="utf-8"?>
<p:tagLst xmlns:p="http://schemas.openxmlformats.org/presentationml/2006/main">
  <p:tag name="THINKCELLSHAPEDONOTDELETE" val="pzONOxv2_NEaO3aAIFOFweA"/>
</p:tagLst>
</file>

<file path=ppt/tags/tag3102.xml><?xml version="1.0" encoding="utf-8"?>
<p:tagLst xmlns:p="http://schemas.openxmlformats.org/presentationml/2006/main">
  <p:tag name="THINKCELLSHAPEDONOTDELETE" val="pL8LBqK5J5kOkMiM.B3ySpg"/>
</p:tagLst>
</file>

<file path=ppt/tags/tag3103.xml><?xml version="1.0" encoding="utf-8"?>
<p:tagLst xmlns:p="http://schemas.openxmlformats.org/presentationml/2006/main">
  <p:tag name="THINKCELLSHAPEDONOTDELETE" val="pJEP8PAzv_EuygDRQ5hhAQQ"/>
</p:tagLst>
</file>

<file path=ppt/tags/tag3104.xml><?xml version="1.0" encoding="utf-8"?>
<p:tagLst xmlns:p="http://schemas.openxmlformats.org/presentationml/2006/main">
  <p:tag name="THINKCELLSHAPEDONOTDELETE" val="pE4ghth7kdECPRe2Yux_jag"/>
</p:tagLst>
</file>

<file path=ppt/tags/tag3105.xml><?xml version="1.0" encoding="utf-8"?>
<p:tagLst xmlns:p="http://schemas.openxmlformats.org/presentationml/2006/main">
  <p:tag name="THINKCELLSHAPEDONOTDELETE" val="pdARQHQbT1EeC6u0NRAMBAQ"/>
</p:tagLst>
</file>

<file path=ppt/tags/tag3106.xml><?xml version="1.0" encoding="utf-8"?>
<p:tagLst xmlns:p="http://schemas.openxmlformats.org/presentationml/2006/main">
  <p:tag name="THINKCELLSHAPEDONOTDELETE" val="pGrjKp4fXx0u1BwhBahar_Q"/>
</p:tagLst>
</file>

<file path=ppt/tags/tag3107.xml><?xml version="1.0" encoding="utf-8"?>
<p:tagLst xmlns:p="http://schemas.openxmlformats.org/presentationml/2006/main">
  <p:tag name="THINKCELLSHAPEDONOTDELETE" val="p1tMr1V.BH0uWFH9fEQTSGw"/>
</p:tagLst>
</file>

<file path=ppt/tags/tag3108.xml><?xml version="1.0" encoding="utf-8"?>
<p:tagLst xmlns:p="http://schemas.openxmlformats.org/presentationml/2006/main">
  <p:tag name="THINKCELLSHAPEDONOTDELETE" val="p017RFU4va0elp.aIkRi_Gg"/>
</p:tagLst>
</file>

<file path=ppt/tags/tag3109.xml><?xml version="1.0" encoding="utf-8"?>
<p:tagLst xmlns:p="http://schemas.openxmlformats.org/presentationml/2006/main">
  <p:tag name="THINKCELLSHAPEDONOTDELETE" val="pIqOVBtWPm027mqQ83baWIQ"/>
</p:tagLst>
</file>

<file path=ppt/tags/tag3110.xml><?xml version="1.0" encoding="utf-8"?>
<p:tagLst xmlns:p="http://schemas.openxmlformats.org/presentationml/2006/main">
  <p:tag name="THINKCELLSHAPEDONOTDELETE" val="pm3ydZRMSOEqqicQygaL8Kw"/>
</p:tagLst>
</file>

<file path=ppt/tags/tag3111.xml><?xml version="1.0" encoding="utf-8"?>
<p:tagLst xmlns:p="http://schemas.openxmlformats.org/presentationml/2006/main">
  <p:tag name="THINKCELLSHAPEDONOTDELETE" val="pQM16u6C0vU6Lox2GTP7h3Q"/>
</p:tagLst>
</file>

<file path=ppt/tags/tag3112.xml><?xml version="1.0" encoding="utf-8"?>
<p:tagLst xmlns:p="http://schemas.openxmlformats.org/presentationml/2006/main">
  <p:tag name="THINKCELLSHAPEDONOTDELETE" val="pV14_5GrTH0Ozi6RgQbEJWw"/>
</p:tagLst>
</file>

<file path=ppt/tags/tag3113.xml><?xml version="1.0" encoding="utf-8"?>
<p:tagLst xmlns:p="http://schemas.openxmlformats.org/presentationml/2006/main">
  <p:tag name="THINKCELLSHAPEDONOTDELETE" val="p.bPbq7BdwUeIFPOVwvfgyA"/>
</p:tagLst>
</file>

<file path=ppt/tags/tag3114.xml><?xml version="1.0" encoding="utf-8"?>
<p:tagLst xmlns:p="http://schemas.openxmlformats.org/presentationml/2006/main">
  <p:tag name="THINKCELLSHAPEDONOTDELETE" val="p3RhZ2gD8hk672eUHTxgkMA"/>
</p:tagLst>
</file>

<file path=ppt/tags/tag3115.xml><?xml version="1.0" encoding="utf-8"?>
<p:tagLst xmlns:p="http://schemas.openxmlformats.org/presentationml/2006/main">
  <p:tag name="THINKCELLSHAPEDONOTDELETE" val="p8I3iw2FKG0OjLAgydoYFSw"/>
</p:tagLst>
</file>

<file path=ppt/tags/tag3116.xml><?xml version="1.0" encoding="utf-8"?>
<p:tagLst xmlns:p="http://schemas.openxmlformats.org/presentationml/2006/main">
  <p:tag name="THINKCELLSHAPEDONOTDELETE" val="pD3gVAjE1w0yp_vKzvjeVwQ"/>
</p:tagLst>
</file>

<file path=ppt/tags/tag3117.xml><?xml version="1.0" encoding="utf-8"?>
<p:tagLst xmlns:p="http://schemas.openxmlformats.org/presentationml/2006/main">
  <p:tag name="THINKCELLSHAPEDONOTDELETE" val="pJsUx7jjuyk.5wFeA7MQUeg"/>
</p:tagLst>
</file>

<file path=ppt/tags/tag3118.xml><?xml version="1.0" encoding="utf-8"?>
<p:tagLst xmlns:p="http://schemas.openxmlformats.org/presentationml/2006/main">
  <p:tag name="THINKCELLSHAPEDONOTDELETE" val="pnP7MW05DQ0yKZB9yyOsASg"/>
</p:tagLst>
</file>

<file path=ppt/tags/tag3119.xml><?xml version="1.0" encoding="utf-8"?>
<p:tagLst xmlns:p="http://schemas.openxmlformats.org/presentationml/2006/main">
  <p:tag name="THINKCELLSHAPEDONOTDELETE" val="pxyygAI6_f0Ka72YsQfTZRQ"/>
</p:tagLst>
</file>

<file path=ppt/tags/tag3120.xml><?xml version="1.0" encoding="utf-8"?>
<p:tagLst xmlns:p="http://schemas.openxmlformats.org/presentationml/2006/main">
  <p:tag name="THINKCELLSHAPEDONOTDELETE" val="pqGWQk4sdFkWNZ.mx8HjhuQ"/>
</p:tagLst>
</file>

<file path=ppt/tags/tag3121.xml><?xml version="1.0" encoding="utf-8"?>
<p:tagLst xmlns:p="http://schemas.openxmlformats.org/presentationml/2006/main">
  <p:tag name="THINKCELLSHAPEDONOTDELETE" val="poP845Z6Qj0e4q8sRj6rVHw"/>
</p:tagLst>
</file>

<file path=ppt/tags/tag3122.xml><?xml version="1.0" encoding="utf-8"?>
<p:tagLst xmlns:p="http://schemas.openxmlformats.org/presentationml/2006/main">
  <p:tag name="THINKCELLSHAPEDONOTDELETE" val="p4ONmxmEdxUq3qa0s52fPgQ"/>
</p:tagLst>
</file>

<file path=ppt/tags/tag3123.xml><?xml version="1.0" encoding="utf-8"?>
<p:tagLst xmlns:p="http://schemas.openxmlformats.org/presentationml/2006/main">
  <p:tag name="THINKCELLSHAPEDONOTDELETE" val="pITQcO9wRo02IcWi0l62uQQ"/>
</p:tagLst>
</file>

<file path=ppt/tags/tag3124.xml><?xml version="1.0" encoding="utf-8"?>
<p:tagLst xmlns:p="http://schemas.openxmlformats.org/presentationml/2006/main">
  <p:tag name="THINKCELLSHAPEDONOTDELETE" val="pQ_cg5HB3t0u0Gl9cml1L.w"/>
</p:tagLst>
</file>

<file path=ppt/tags/tag3125.xml><?xml version="1.0" encoding="utf-8"?>
<p:tagLst xmlns:p="http://schemas.openxmlformats.org/presentationml/2006/main">
  <p:tag name="THINKCELLSHAPEDONOTDELETE" val="ppbyayomVa0G7aM4NgB_7Ig"/>
</p:tagLst>
</file>

<file path=ppt/tags/tag3126.xml><?xml version="1.0" encoding="utf-8"?>
<p:tagLst xmlns:p="http://schemas.openxmlformats.org/presentationml/2006/main">
  <p:tag name="THINKCELLSHAPEDONOTDELETE" val="p47cFOaza2UWmaDS01f9YbA"/>
</p:tagLst>
</file>

<file path=ppt/tags/tag3127.xml><?xml version="1.0" encoding="utf-8"?>
<p:tagLst xmlns:p="http://schemas.openxmlformats.org/presentationml/2006/main">
  <p:tag name="THINKCELLSHAPEDONOTDELETE" val="pl8WmLm36yUmwifvKJexbNw"/>
</p:tagLst>
</file>

<file path=ppt/tags/tag3128.xml><?xml version="1.0" encoding="utf-8"?>
<p:tagLst xmlns:p="http://schemas.openxmlformats.org/presentationml/2006/main">
  <p:tag name="THINKCELLSHAPEDONOTDELETE" val="pUvW7RciKAk2MMtB3PI1zaQ"/>
</p:tagLst>
</file>

<file path=ppt/tags/tag3129.xml><?xml version="1.0" encoding="utf-8"?>
<p:tagLst xmlns:p="http://schemas.openxmlformats.org/presentationml/2006/main">
  <p:tag name="THINKCELLSHAPEDONOTDELETE" val="pkvERYJ0NdUqtuvqSnWdm7g"/>
</p:tagLst>
</file>

<file path=ppt/tags/tag3130.xml><?xml version="1.0" encoding="utf-8"?>
<p:tagLst xmlns:p="http://schemas.openxmlformats.org/presentationml/2006/main">
  <p:tag name="THINKCELLSHAPEDONOTDELETE" val="pDjpvT33Y3Em8aoR88NkkqA"/>
</p:tagLst>
</file>

<file path=ppt/tags/tag3131.xml><?xml version="1.0" encoding="utf-8"?>
<p:tagLst xmlns:p="http://schemas.openxmlformats.org/presentationml/2006/main">
  <p:tag name="THINKCELLSHAPEDONOTDELETE" val="pyWtY3hIVWEK9yiNftrTaLw"/>
</p:tagLst>
</file>

<file path=ppt/tags/tag3132.xml><?xml version="1.0" encoding="utf-8"?>
<p:tagLst xmlns:p="http://schemas.openxmlformats.org/presentationml/2006/main">
  <p:tag name="THINKCELLSHAPEDONOTDELETE" val="p61449Gj4pkKKgklk44VGGg"/>
</p:tagLst>
</file>

<file path=ppt/tags/tag3133.xml><?xml version="1.0" encoding="utf-8"?>
<p:tagLst xmlns:p="http://schemas.openxmlformats.org/presentationml/2006/main">
  <p:tag name="THINKCELLSHAPEDONOTDELETE" val="pwAYmjn1UbUuLZCYw.3irhg"/>
</p:tagLst>
</file>

<file path=ppt/tags/tag3134.xml><?xml version="1.0" encoding="utf-8"?>
<p:tagLst xmlns:p="http://schemas.openxmlformats.org/presentationml/2006/main">
  <p:tag name="THINKCELLSHAPEDONOTDELETE" val="pCLQzKrkM60._ZvFXC5Puvw"/>
</p:tagLst>
</file>

<file path=ppt/tags/tag3135.xml><?xml version="1.0" encoding="utf-8"?>
<p:tagLst xmlns:p="http://schemas.openxmlformats.org/presentationml/2006/main">
  <p:tag name="THINKCELLSHAPEDONOTDELETE" val="phjwEA_uq2Eqz1imnDv4f4Q"/>
</p:tagLst>
</file>

<file path=ppt/tags/tag3136.xml><?xml version="1.0" encoding="utf-8"?>
<p:tagLst xmlns:p="http://schemas.openxmlformats.org/presentationml/2006/main">
  <p:tag name="THINKCELLSHAPEDONOTDELETE" val="pDdGnf3uJhEWQtQ36R3_mmg"/>
</p:tagLst>
</file>

<file path=ppt/tags/tag3137.xml><?xml version="1.0" encoding="utf-8"?>
<p:tagLst xmlns:p="http://schemas.openxmlformats.org/presentationml/2006/main">
  <p:tag name="THINKCELLSHAPEDONOTDELETE" val="po1TEBozzvE2iFK54FG4C6g"/>
</p:tagLst>
</file>

<file path=ppt/tags/tag3138.xml><?xml version="1.0" encoding="utf-8"?>
<p:tagLst xmlns:p="http://schemas.openxmlformats.org/presentationml/2006/main">
  <p:tag name="THINKCELLSHAPEDONOTDELETE" val="pb8S5rrq8RkKmWEw7fDOZOg"/>
</p:tagLst>
</file>

<file path=ppt/tags/tag3139.xml><?xml version="1.0" encoding="utf-8"?>
<p:tagLst xmlns:p="http://schemas.openxmlformats.org/presentationml/2006/main">
  <p:tag name="THINKCELLSHAPEDONOTDELETE" val="ppbyayomVa0G7aM4NgB_7Ig"/>
</p:tagLst>
</file>

<file path=ppt/tags/tag3140.xml><?xml version="1.0" encoding="utf-8"?>
<p:tagLst xmlns:p="http://schemas.openxmlformats.org/presentationml/2006/main">
  <p:tag name="THINKCELLSHAPEDONOTDELETE" val="ppbyayomVa0G7aM4NgB_7Ig"/>
</p:tagLst>
</file>

<file path=ppt/tags/tag3141.xml><?xml version="1.0" encoding="utf-8"?>
<p:tagLst xmlns:p="http://schemas.openxmlformats.org/presentationml/2006/main">
  <p:tag name="THINKCELLSHAPEDONOTDELETE" val="psd5yROS.7USvvgCL6N5Kag"/>
</p:tagLst>
</file>

<file path=ppt/tags/tag3142.xml><?xml version="1.0" encoding="utf-8"?>
<p:tagLst xmlns:p="http://schemas.openxmlformats.org/presentationml/2006/main">
  <p:tag name="THINKCELLSHAPEDONOTDELETE" val="pI2s44v6HE0eOxvS5_LFpdw"/>
</p:tagLst>
</file>

<file path=ppt/tags/tag3143.xml><?xml version="1.0" encoding="utf-8"?>
<p:tagLst xmlns:p="http://schemas.openxmlformats.org/presentationml/2006/main">
  <p:tag name="THINKCELLSHAPEDONOTDELETE" val="pm3ydZRMSOEqqicQygaL8Kw"/>
</p:tagLst>
</file>

<file path=ppt/tags/tag3144.xml><?xml version="1.0" encoding="utf-8"?>
<p:tagLst xmlns:p="http://schemas.openxmlformats.org/presentationml/2006/main">
  <p:tag name="THINKCELLSHAPEDONOTDELETE" val="pQM16u6C0vU6Lox2GTP7h3Q"/>
</p:tagLst>
</file>

<file path=ppt/tags/tag3145.xml><?xml version="1.0" encoding="utf-8"?>
<p:tagLst xmlns:p="http://schemas.openxmlformats.org/presentationml/2006/main">
  <p:tag name="THINKCELLSHAPEDONOTDELETE" val="pV14_5GrTH0Ozi6RgQbEJWw"/>
</p:tagLst>
</file>

<file path=ppt/tags/tag3146.xml><?xml version="1.0" encoding="utf-8"?>
<p:tagLst xmlns:p="http://schemas.openxmlformats.org/presentationml/2006/main">
  <p:tag name="THINKCELLSHAPEDONOTDELETE" val="p.bPbq7BdwUeIFPOVwvfgyA"/>
</p:tagLst>
</file>

<file path=ppt/tags/tag3147.xml><?xml version="1.0" encoding="utf-8"?>
<p:tagLst xmlns:p="http://schemas.openxmlformats.org/presentationml/2006/main">
  <p:tag name="THINKCELLSHAPEDONOTDELETE" val="p3RhZ2gD8hk672eUHTxgkMA"/>
</p:tagLst>
</file>

<file path=ppt/tags/tag3148.xml><?xml version="1.0" encoding="utf-8"?>
<p:tagLst xmlns:p="http://schemas.openxmlformats.org/presentationml/2006/main">
  <p:tag name="THINKCELLSHAPEDONOTDELETE" val="pVGkCscVlHECiSs4qwcmgTg"/>
</p:tagLst>
</file>

<file path=ppt/tags/tag3149.xml><?xml version="1.0" encoding="utf-8"?>
<p:tagLst xmlns:p="http://schemas.openxmlformats.org/presentationml/2006/main">
  <p:tag name="RESIZE" val="Yes"/>
  <p:tag name="THINKCELLSHAPEDONOTDELETE" val="pfJRH3GLGLkewiQcxkeTqEw"/>
</p:tagLst>
</file>

<file path=ppt/tags/tag3150.xml><?xml version="1.0" encoding="utf-8"?>
<p:tagLst xmlns:p="http://schemas.openxmlformats.org/presentationml/2006/main">
  <p:tag name="THINKCELLSHAPEDONOTDELETE" val="pPnZ8I3PJgE6YiYn8rz_fgw"/>
</p:tagLst>
</file>

<file path=ppt/tags/tag3151.xml><?xml version="1.0" encoding="utf-8"?>
<p:tagLst xmlns:p="http://schemas.openxmlformats.org/presentationml/2006/main">
  <p:tag name="THINKCELLSHAPEDONOTDELETE" val="pDV4oV39B60O9OrucGucwqw"/>
</p:tagLst>
</file>

<file path=ppt/tags/tag3152.xml><?xml version="1.0" encoding="utf-8"?>
<p:tagLst xmlns:p="http://schemas.openxmlformats.org/presentationml/2006/main">
  <p:tag name="THINKCELLSHAPEDONOTDELETE" val="thinkcellActiveDocDoNotDelete"/>
</p:tagLst>
</file>

<file path=ppt/tags/tag3153.xml><?xml version="1.0" encoding="utf-8"?>
<p:tagLst xmlns:p="http://schemas.openxmlformats.org/presentationml/2006/main">
  <p:tag name="THINKCELLSHAPEDONOTDELETE" val="pCgXBkQDrMkKwW0zJC.PXWw"/>
</p:tagLst>
</file>

<file path=ppt/tags/tag3154.xml><?xml version="1.0" encoding="utf-8"?>
<p:tagLst xmlns:p="http://schemas.openxmlformats.org/presentationml/2006/main">
  <p:tag name="THINKCELLSHAPEDONOTDELETE" val="pShvGO.P8a0essDN0MJT6tg"/>
</p:tagLst>
</file>

<file path=ppt/tags/tag3155.xml><?xml version="1.0" encoding="utf-8"?>
<p:tagLst xmlns:p="http://schemas.openxmlformats.org/presentationml/2006/main">
  <p:tag name="THINKCELLSHAPEDONOTDELETE" val="pKJGsBVLGAky60knTR0MgUA"/>
</p:tagLst>
</file>

<file path=ppt/tags/tag3156.xml><?xml version="1.0" encoding="utf-8"?>
<p:tagLst xmlns:p="http://schemas.openxmlformats.org/presentationml/2006/main">
  <p:tag name="THINKCELLSHAPEDONOTDELETE" val="punnB51nXWUKZ.0uuiIKF4Q"/>
</p:tagLst>
</file>

<file path=ppt/tags/tag3157.xml><?xml version="1.0" encoding="utf-8"?>
<p:tagLst xmlns:p="http://schemas.openxmlformats.org/presentationml/2006/main">
  <p:tag name="THINKCELLSHAPEDONOTDELETE" val="pBu20v.FwOkeJ4c5cAzavoQ"/>
</p:tagLst>
</file>

<file path=ppt/tags/tag3158.xml><?xml version="1.0" encoding="utf-8"?>
<p:tagLst xmlns:p="http://schemas.openxmlformats.org/presentationml/2006/main">
  <p:tag name="THINKCELLSHAPEDONOTDELETE" val="p1nn_V1grXECffyfmF31wCw"/>
</p:tagLst>
</file>

<file path=ppt/tags/tag3159.xml><?xml version="1.0" encoding="utf-8"?>
<p:tagLst xmlns:p="http://schemas.openxmlformats.org/presentationml/2006/main">
  <p:tag name="THINKCELLSHAPEDONOTDELETE" val="pvsNWVhBtMUmugJ2u83ew.w"/>
</p:tagLst>
</file>

<file path=ppt/tags/tag3160.xml><?xml version="1.0" encoding="utf-8"?>
<p:tagLst xmlns:p="http://schemas.openxmlformats.org/presentationml/2006/main">
  <p:tag name="THINKCELLSHAPEDONOTDELETE" val="pJewjSidNBE6gln53cNRcGw"/>
</p:tagLst>
</file>

<file path=ppt/tags/tag3161.xml><?xml version="1.0" encoding="utf-8"?>
<p:tagLst xmlns:p="http://schemas.openxmlformats.org/presentationml/2006/main">
  <p:tag name="THINKCELLSHAPEDONOTDELETE" val="pBhMj9BdlbUWlBm781a8VEw"/>
</p:tagLst>
</file>

<file path=ppt/tags/tag3162.xml><?xml version="1.0" encoding="utf-8"?>
<p:tagLst xmlns:p="http://schemas.openxmlformats.org/presentationml/2006/main">
  <p:tag name="THINKCELLSHAPEDONOTDELETE" val="pv.C8YcshdUaYvfgepVAIgA"/>
</p:tagLst>
</file>

<file path=ppt/tags/tag3163.xml><?xml version="1.0" encoding="utf-8"?>
<p:tagLst xmlns:p="http://schemas.openxmlformats.org/presentationml/2006/main">
  <p:tag name="THINKCELLSHAPEDONOTDELETE" val="pO1TzL.TvtEGhaOxoEOLtbA"/>
</p:tagLst>
</file>

<file path=ppt/tags/tag3164.xml><?xml version="1.0" encoding="utf-8"?>
<p:tagLst xmlns:p="http://schemas.openxmlformats.org/presentationml/2006/main">
  <p:tag name="THINKCELLSHAPEDONOTDELETE" val="prrl2LEFkJUyhAgcxkFqcgg"/>
</p:tagLst>
</file>

<file path=ppt/tags/tag3165.xml><?xml version="1.0" encoding="utf-8"?>
<p:tagLst xmlns:p="http://schemas.openxmlformats.org/presentationml/2006/main">
  <p:tag name="THINKCELLSHAPEDONOTDELETE" val="pUHnBaK27zU61cWjrCuNQng"/>
</p:tagLst>
</file>

<file path=ppt/tags/tag3166.xml><?xml version="1.0" encoding="utf-8"?>
<p:tagLst xmlns:p="http://schemas.openxmlformats.org/presentationml/2006/main">
  <p:tag name="THINKCELLSHAPEDONOTDELETE" val="pOV63mVRYOEWKVWxCp45jrQ"/>
</p:tagLst>
</file>

<file path=ppt/tags/tag3167.xml><?xml version="1.0" encoding="utf-8"?>
<p:tagLst xmlns:p="http://schemas.openxmlformats.org/presentationml/2006/main">
  <p:tag name="THINKCELLSHAPEDONOTDELETE" val="paHf6u_8GZkmAz_yrWN7YAw"/>
</p:tagLst>
</file>

<file path=ppt/tags/tag3168.xml><?xml version="1.0" encoding="utf-8"?>
<p:tagLst xmlns:p="http://schemas.openxmlformats.org/presentationml/2006/main">
  <p:tag name="THINKCELLSHAPEDONOTDELETE" val="pq6a1_z1v7EOoMk_ur7FQcA"/>
</p:tagLst>
</file>

<file path=ppt/tags/tag3169.xml><?xml version="1.0" encoding="utf-8"?>
<p:tagLst xmlns:p="http://schemas.openxmlformats.org/presentationml/2006/main">
  <p:tag name="THINKCELLSHAPEDONOTDELETE" val="p3rhI0RajsE6PoqIWjJ3GvQ"/>
</p:tagLst>
</file>

<file path=ppt/tags/tag3170.xml><?xml version="1.0" encoding="utf-8"?>
<p:tagLst xmlns:p="http://schemas.openxmlformats.org/presentationml/2006/main">
  <p:tag name="THINKCELLSHAPEDONOTDELETE" val="pu9JXADIjY0SZj4ht6c.5Og"/>
</p:tagLst>
</file>

<file path=ppt/tags/tag3171.xml><?xml version="1.0" encoding="utf-8"?>
<p:tagLst xmlns:p="http://schemas.openxmlformats.org/presentationml/2006/main">
  <p:tag name="THINKCELLSHAPEDONOTDELETE" val="pR_bNm0gB4UWyOpQCEHsQFA"/>
</p:tagLst>
</file>

<file path=ppt/tags/tag3172.xml><?xml version="1.0" encoding="utf-8"?>
<p:tagLst xmlns:p="http://schemas.openxmlformats.org/presentationml/2006/main">
  <p:tag name="THINKCELLSHAPEDONOTDELETE" val="pgnD4g0XW.Umd45CtcJNY8w"/>
</p:tagLst>
</file>

<file path=ppt/tags/tag3173.xml><?xml version="1.0" encoding="utf-8"?>
<p:tagLst xmlns:p="http://schemas.openxmlformats.org/presentationml/2006/main">
  <p:tag name="THINKCELLSHAPEDONOTDELETE" val="plAflz4xkrkisyDhHZrXinQ"/>
</p:tagLst>
</file>

<file path=ppt/tags/tag3174.xml><?xml version="1.0" encoding="utf-8"?>
<p:tagLst xmlns:p="http://schemas.openxmlformats.org/presentationml/2006/main">
  <p:tag name="THINKCELLSHAPEDONOTDELETE" val="plEtVwbcV7k2RzDuI08aX.Q"/>
</p:tagLst>
</file>

<file path=ppt/tags/tag3175.xml><?xml version="1.0" encoding="utf-8"?>
<p:tagLst xmlns:p="http://schemas.openxmlformats.org/presentationml/2006/main">
  <p:tag name="THINKCELLSHAPEDONOTDELETE" val="p6VpbbFAWAUCe8fJQMpJyuQ"/>
</p:tagLst>
</file>

<file path=ppt/tags/tag3176.xml><?xml version="1.0" encoding="utf-8"?>
<p:tagLst xmlns:p="http://schemas.openxmlformats.org/presentationml/2006/main">
  <p:tag name="THINKCELLSHAPEDONOTDELETE" val="pwzi70dJsD0Ohf4v_67iLNw"/>
</p:tagLst>
</file>

<file path=ppt/tags/tag3177.xml><?xml version="1.0" encoding="utf-8"?>
<p:tagLst xmlns:p="http://schemas.openxmlformats.org/presentationml/2006/main">
  <p:tag name="THINKCELLSHAPEDONOTDELETE" val="pQYEWtyHuOEaYMSEL1nz6sg"/>
</p:tagLst>
</file>

<file path=ppt/tags/tag3178.xml><?xml version="1.0" encoding="utf-8"?>
<p:tagLst xmlns:p="http://schemas.openxmlformats.org/presentationml/2006/main">
  <p:tag name="THINKCELLSHAPEDONOTDELETE" val="pakI0wXXU9EOAS_rC3ebNAw"/>
</p:tagLst>
</file>

<file path=ppt/tags/tag3179.xml><?xml version="1.0" encoding="utf-8"?>
<p:tagLst xmlns:p="http://schemas.openxmlformats.org/presentationml/2006/main">
  <p:tag name="THINKCELLSHAPEDONOTDELETE" val="puRkcNU1AgUSBPwCzF7E9WQ"/>
</p:tagLst>
</file>

<file path=ppt/tags/tag3180.xml><?xml version="1.0" encoding="utf-8"?>
<p:tagLst xmlns:p="http://schemas.openxmlformats.org/presentationml/2006/main">
  <p:tag name="THINKCELLSHAPEDONOTDELETE" val="p_2AXsFctnkeyI8F4eQy3lA"/>
</p:tagLst>
</file>

<file path=ppt/tags/tag3181.xml><?xml version="1.0" encoding="utf-8"?>
<p:tagLst xmlns:p="http://schemas.openxmlformats.org/presentationml/2006/main">
  <p:tag name="THINKCELLSHAPEDONOTDELETE" val="p5cUL4gSYTkSJ_Q.1SnYYNw"/>
</p:tagLst>
</file>

<file path=ppt/tags/tag3182.xml><?xml version="1.0" encoding="utf-8"?>
<p:tagLst xmlns:p="http://schemas.openxmlformats.org/presentationml/2006/main">
  <p:tag name="THINKCELLSHAPEDONOTDELETE" val="pwScyb7FKD0WeJadjWGmhow"/>
</p:tagLst>
</file>

<file path=ppt/tags/tag3183.xml><?xml version="1.0" encoding="utf-8"?>
<p:tagLst xmlns:p="http://schemas.openxmlformats.org/presentationml/2006/main">
  <p:tag name="THINKCELLSHAPEDONOTDELETE" val="pnubHG5VbjUeDi0AfmGI9DQ"/>
</p:tagLst>
</file>

<file path=ppt/tags/tag3184.xml><?xml version="1.0" encoding="utf-8"?>
<p:tagLst xmlns:p="http://schemas.openxmlformats.org/presentationml/2006/main">
  <p:tag name="THINKCELLSHAPEDONOTDELETE" val="pa1792ZXa50SknQjbTMDg8A"/>
</p:tagLst>
</file>

<file path=ppt/tags/tag3185.xml><?xml version="1.0" encoding="utf-8"?>
<p:tagLst xmlns:p="http://schemas.openxmlformats.org/presentationml/2006/main">
  <p:tag name="THINKCELLSHAPEDONOTDELETE" val="ptJyAAtHW60.x20vYbelMaQ"/>
</p:tagLst>
</file>

<file path=ppt/tags/tag3186.xml><?xml version="1.0" encoding="utf-8"?>
<p:tagLst xmlns:p="http://schemas.openxmlformats.org/presentationml/2006/main">
  <p:tag name="THINKCELLSHAPEDONOTDELETE" val="pw35fPR4o8UGiNxHEVpYd_w"/>
</p:tagLst>
</file>

<file path=ppt/tags/tag3187.xml><?xml version="1.0" encoding="utf-8"?>
<p:tagLst xmlns:p="http://schemas.openxmlformats.org/presentationml/2006/main">
  <p:tag name="THINKCELLSHAPEDONOTDELETE" val="ppF5jRxdFb06FAlNy2Yn8pQ"/>
</p:tagLst>
</file>

<file path=ppt/tags/tag3188.xml><?xml version="1.0" encoding="utf-8"?>
<p:tagLst xmlns:p="http://schemas.openxmlformats.org/presentationml/2006/main">
  <p:tag name="THINKCELLSHAPEDONOTDELETE" val="peicLoDOm3ku1ARLrntpbfw"/>
</p:tagLst>
</file>

<file path=ppt/tags/tag3189.xml><?xml version="1.0" encoding="utf-8"?>
<p:tagLst xmlns:p="http://schemas.openxmlformats.org/presentationml/2006/main">
  <p:tag name="THINKCELLSHAPEDONOTDELETE" val="pK9NneyOtRUmf._WixsB5PA"/>
</p:tagLst>
</file>

<file path=ppt/tags/tag3190.xml><?xml version="1.0" encoding="utf-8"?>
<p:tagLst xmlns:p="http://schemas.openxmlformats.org/presentationml/2006/main">
  <p:tag name="THINKCELLSHAPEDONOTDELETE" val="p.m0JY1RHOECq3uwQuvhL5A"/>
</p:tagLst>
</file>

<file path=ppt/tags/tag3191.xml><?xml version="1.0" encoding="utf-8"?>
<p:tagLst xmlns:p="http://schemas.openxmlformats.org/presentationml/2006/main">
  <p:tag name="THINKCELLSHAPEDONOTDELETE" val="pKtplzk8oCU24W86m54c7BQ"/>
</p:tagLst>
</file>

<file path=ppt/tags/tag3192.xml><?xml version="1.0" encoding="utf-8"?>
<p:tagLst xmlns:p="http://schemas.openxmlformats.org/presentationml/2006/main">
  <p:tag name="THINKCELLSHAPEDONOTDELETE" val="pdPx_z.qB.Eaa.kZi6t516A"/>
</p:tagLst>
</file>

<file path=ppt/tags/tag3193.xml><?xml version="1.0" encoding="utf-8"?>
<p:tagLst xmlns:p="http://schemas.openxmlformats.org/presentationml/2006/main">
  <p:tag name="THINKCELLSHAPEDONOTDELETE" val="pizIUyk4wa0KvNu9FOC1csw"/>
</p:tagLst>
</file>

<file path=ppt/tags/tag3194.xml><?xml version="1.0" encoding="utf-8"?>
<p:tagLst xmlns:p="http://schemas.openxmlformats.org/presentationml/2006/main">
  <p:tag name="THINKCELLSHAPEDONOTDELETE" val="peTP4.ajem0.5n3El66NtDA"/>
</p:tagLst>
</file>

<file path=ppt/tags/tag3195.xml><?xml version="1.0" encoding="utf-8"?>
<p:tagLst xmlns:p="http://schemas.openxmlformats.org/presentationml/2006/main">
  <p:tag name="THINKCELLSHAPEDONOTDELETE" val="pLCpnonZMmUKIM0TmNP3rdg"/>
</p:tagLst>
</file>

<file path=ppt/tags/tag3196.xml><?xml version="1.0" encoding="utf-8"?>
<p:tagLst xmlns:p="http://schemas.openxmlformats.org/presentationml/2006/main">
  <p:tag name="THINKCELLSHAPEDONOTDELETE" val="pedwMqpVwsEuNCKQfhI_3Pw"/>
</p:tagLst>
</file>

<file path=ppt/tags/tag3197.xml><?xml version="1.0" encoding="utf-8"?>
<p:tagLst xmlns:p="http://schemas.openxmlformats.org/presentationml/2006/main">
  <p:tag name="THINKCELLSHAPEDONOTDELETE" val="pYhYOuakuEkWJV.RE4z5F1g"/>
</p:tagLst>
</file>

<file path=ppt/tags/tag3198.xml><?xml version="1.0" encoding="utf-8"?>
<p:tagLst xmlns:p="http://schemas.openxmlformats.org/presentationml/2006/main">
  <p:tag name="THINKCELLSHAPEDONOTDELETE" val="pEa8yT2MxCUuiMKKNFem3_w"/>
</p:tagLst>
</file>

<file path=ppt/tags/tag3199.xml><?xml version="1.0" encoding="utf-8"?>
<p:tagLst xmlns:p="http://schemas.openxmlformats.org/presentationml/2006/main">
  <p:tag name="THINKCELLSHAPEDONOTDELETE" val="pLHNY.3BM.UuShY21f35fJQ"/>
</p:tagLst>
</file>

<file path=ppt/tags/tag3200.xml><?xml version="1.0" encoding="utf-8"?>
<p:tagLst xmlns:p="http://schemas.openxmlformats.org/presentationml/2006/main">
  <p:tag name="THINKCELLSHAPEDONOTDELETE" val="p3i_kKZsMl0C3FHcFdW53Ww"/>
</p:tagLst>
</file>

<file path=ppt/tags/tag3201.xml><?xml version="1.0" encoding="utf-8"?>
<p:tagLst xmlns:p="http://schemas.openxmlformats.org/presentationml/2006/main">
  <p:tag name="THINKCELLSHAPEDONOTDELETE" val="pnloKMqUi.02YSR.3T2v0ag"/>
</p:tagLst>
</file>

<file path=ppt/tags/tag3202.xml><?xml version="1.0" encoding="utf-8"?>
<p:tagLst xmlns:p="http://schemas.openxmlformats.org/presentationml/2006/main">
  <p:tag name="THINKCELLSHAPEDONOTDELETE" val="p3pWWoXknKEqsCJQYchZbMw"/>
</p:tagLst>
</file>

<file path=ppt/tags/tag3203.xml><?xml version="1.0" encoding="utf-8"?>
<p:tagLst xmlns:p="http://schemas.openxmlformats.org/presentationml/2006/main">
  <p:tag name="THINKCELLSHAPEDONOTDELETE" val="pQMr6AyExRkWWWYKGNQ516A"/>
</p:tagLst>
</file>

<file path=ppt/tags/tag3204.xml><?xml version="1.0" encoding="utf-8"?>
<p:tagLst xmlns:p="http://schemas.openxmlformats.org/presentationml/2006/main">
  <p:tag name="THINKCELLSHAPEDONOTDELETE" val="pjPZnZrLgdUuAS0ws68hTLQ"/>
</p:tagLst>
</file>

<file path=ppt/tags/tag3205.xml><?xml version="1.0" encoding="utf-8"?>
<p:tagLst xmlns:p="http://schemas.openxmlformats.org/presentationml/2006/main">
  <p:tag name="THINKCELLSHAPEDONOTDELETE" val="p0sPPN6PzDUit9S3O50iHgA"/>
</p:tagLst>
</file>

<file path=ppt/tags/tag3206.xml><?xml version="1.0" encoding="utf-8"?>
<p:tagLst xmlns:p="http://schemas.openxmlformats.org/presentationml/2006/main">
  <p:tag name="THINKCELLSHAPEDONOTDELETE" val="pzYv9K4ThrkKVRiETLwjm7g"/>
</p:tagLst>
</file>

<file path=ppt/tags/tag3207.xml><?xml version="1.0" encoding="utf-8"?>
<p:tagLst xmlns:p="http://schemas.openxmlformats.org/presentationml/2006/main">
  <p:tag name="THINKCELLSHAPEDONOTDELETE" val="p3.fZcHJBckumQEVTrR.ibw"/>
</p:tagLst>
</file>

<file path=ppt/tags/tag3208.xml><?xml version="1.0" encoding="utf-8"?>
<p:tagLst xmlns:p="http://schemas.openxmlformats.org/presentationml/2006/main">
  <p:tag name="THINKCELLSHAPEDONOTDELETE" val="pnJz7uRG4hUiaw0zD7PrbVQ"/>
</p:tagLst>
</file>

<file path=ppt/tags/tag3209.xml><?xml version="1.0" encoding="utf-8"?>
<p:tagLst xmlns:p="http://schemas.openxmlformats.org/presentationml/2006/main">
  <p:tag name="THINKCELLSHAPEDONOTDELETE" val="p1pDUdzxgjkCHRJIsCPrEfw"/>
</p:tagLst>
</file>

<file path=ppt/tags/tag3210.xml><?xml version="1.0" encoding="utf-8"?>
<p:tagLst xmlns:p="http://schemas.openxmlformats.org/presentationml/2006/main">
  <p:tag name="THINKCELLSHAPEDONOTDELETE" val="p1q7bD.4REUS7NGZbX6_PRA"/>
</p:tagLst>
</file>

<file path=ppt/tags/tag3211.xml><?xml version="1.0" encoding="utf-8"?>
<p:tagLst xmlns:p="http://schemas.openxmlformats.org/presentationml/2006/main">
  <p:tag name="THINKCELLSHAPEDONOTDELETE" val="pA5G1oyRTBkqFvhEj_c1NZg"/>
</p:tagLst>
</file>

<file path=ppt/tags/tag3212.xml><?xml version="1.0" encoding="utf-8"?>
<p:tagLst xmlns:p="http://schemas.openxmlformats.org/presentationml/2006/main">
  <p:tag name="THINKCELLSHAPEDONOTDELETE" val="pKUP9rbjpoUOvl1crn0eo_w"/>
</p:tagLst>
</file>

<file path=ppt/tags/tag3213.xml><?xml version="1.0" encoding="utf-8"?>
<p:tagLst xmlns:p="http://schemas.openxmlformats.org/presentationml/2006/main">
  <p:tag name="THINKCELLSHAPEDONOTDELETE" val="pw1LWUI3x.kuN_PSiKFDxYw"/>
</p:tagLst>
</file>

<file path=ppt/tags/tag3214.xml><?xml version="1.0" encoding="utf-8"?>
<p:tagLst xmlns:p="http://schemas.openxmlformats.org/presentationml/2006/main">
  <p:tag name="THINKCELLSHAPEDONOTDELETE" val="pCKSUvxNY40GzaU52F_noKg"/>
</p:tagLst>
</file>

<file path=ppt/tags/tag3215.xml><?xml version="1.0" encoding="utf-8"?>
<p:tagLst xmlns:p="http://schemas.openxmlformats.org/presentationml/2006/main">
  <p:tag name="THINKCELLSHAPEDONOTDELETE" val="pa9c.GUx2LkmaSvblQMzKIw"/>
</p:tagLst>
</file>

<file path=ppt/tags/tag3216.xml><?xml version="1.0" encoding="utf-8"?>
<p:tagLst xmlns:p="http://schemas.openxmlformats.org/presentationml/2006/main">
  <p:tag name="THINKCELLSHAPEDONOTDELETE" val="p27SdfGAhHUKl684y_SFMTA"/>
</p:tagLst>
</file>

<file path=ppt/tags/tag3217.xml><?xml version="1.0" encoding="utf-8"?>
<p:tagLst xmlns:p="http://schemas.openxmlformats.org/presentationml/2006/main">
  <p:tag name="THINKCELLSHAPEDONOTDELETE" val="pYg3opdE2OU6xyO4_z7M4Ng"/>
</p:tagLst>
</file>

<file path=ppt/tags/tag3218.xml><?xml version="1.0" encoding="utf-8"?>
<p:tagLst xmlns:p="http://schemas.openxmlformats.org/presentationml/2006/main">
  <p:tag name="THINKCELLSHAPEDONOTDELETE" val="pmdazXuhVIkagrI3B2WjFKg"/>
</p:tagLst>
</file>

<file path=ppt/tags/tag3219.xml><?xml version="1.0" encoding="utf-8"?>
<p:tagLst xmlns:p="http://schemas.openxmlformats.org/presentationml/2006/main">
  <p:tag name="THINKCELLSHAPEDONOTDELETE" val="psWRserNveU6BvFvzgMSM5A"/>
</p:tagLst>
</file>

<file path=ppt/tags/tag3220.xml><?xml version="1.0" encoding="utf-8"?>
<p:tagLst xmlns:p="http://schemas.openxmlformats.org/presentationml/2006/main">
  <p:tag name="THINKCELLSHAPEDONOTDELETE" val="p7iMbFhB8LUmGrPMGRBbxjQ"/>
</p:tagLst>
</file>

<file path=ppt/tags/tag3221.xml><?xml version="1.0" encoding="utf-8"?>
<p:tagLst xmlns:p="http://schemas.openxmlformats.org/presentationml/2006/main">
  <p:tag name="THINKCELLSHAPEDONOTDELETE" val="pxAMfQroLKUCMhdY5Ip7LhA"/>
</p:tagLst>
</file>

<file path=ppt/tags/tag3222.xml><?xml version="1.0" encoding="utf-8"?>
<p:tagLst xmlns:p="http://schemas.openxmlformats.org/presentationml/2006/main">
  <p:tag name="THINKCELLSHAPEDONOTDELETE" val="pWudE4_gqkkWkotK5yzCAzw"/>
</p:tagLst>
</file>

<file path=ppt/tags/tag3223.xml><?xml version="1.0" encoding="utf-8"?>
<p:tagLst xmlns:p="http://schemas.openxmlformats.org/presentationml/2006/main">
  <p:tag name="THINKCELLSHAPEDONOTDELETE" val="pu3dAx1GeKUW7BJ0z.300yg"/>
</p:tagLst>
</file>

<file path=ppt/tags/tag3224.xml><?xml version="1.0" encoding="utf-8"?>
<p:tagLst xmlns:p="http://schemas.openxmlformats.org/presentationml/2006/main">
  <p:tag name="THINKCELLSHAPEDONOTDELETE" val="pHCY6WlhXdUiTOAC_9jJcJw"/>
</p:tagLst>
</file>

<file path=ppt/tags/tag3225.xml><?xml version="1.0" encoding="utf-8"?>
<p:tagLst xmlns:p="http://schemas.openxmlformats.org/presentationml/2006/main">
  <p:tag name="THINKCELLSHAPEDONOTDELETE" val="pRnak4ZjNEUad6fPmzcU_7g"/>
</p:tagLst>
</file>

<file path=ppt/tags/tag3226.xml><?xml version="1.0" encoding="utf-8"?>
<p:tagLst xmlns:p="http://schemas.openxmlformats.org/presentationml/2006/main">
  <p:tag name="THINKCELLSHAPEDONOTDELETE" val="picD.rWP2okWJPj3uQzHXcg"/>
</p:tagLst>
</file>

<file path=ppt/tags/tag3227.xml><?xml version="1.0" encoding="utf-8"?>
<p:tagLst xmlns:p="http://schemas.openxmlformats.org/presentationml/2006/main">
  <p:tag name="THINKCELLSHAPEDONOTDELETE" val="p1vrQZ9zBNU67eviKvP7vCA"/>
</p:tagLst>
</file>

<file path=ppt/tags/tag3228.xml><?xml version="1.0" encoding="utf-8"?>
<p:tagLst xmlns:p="http://schemas.openxmlformats.org/presentationml/2006/main">
  <p:tag name="THINKCELLSHAPEDONOTDELETE" val="pxhEBwfeokEqVVFMxipdx.g"/>
</p:tagLst>
</file>

<file path=ppt/tags/tag3229.xml><?xml version="1.0" encoding="utf-8"?>
<p:tagLst xmlns:p="http://schemas.openxmlformats.org/presentationml/2006/main">
  <p:tag name="THINKCELLSHAPEDONOTDELETE" val="pRngTzcEcbUeepk_h0zu8Sg"/>
</p:tagLst>
</file>

<file path=ppt/tags/tag3230.xml><?xml version="1.0" encoding="utf-8"?>
<p:tagLst xmlns:p="http://schemas.openxmlformats.org/presentationml/2006/main">
  <p:tag name="THINKCELLSHAPEDONOTDELETE" val="pbCu.X3D5UkSu710MIuNMNA"/>
</p:tagLst>
</file>

<file path=ppt/tags/tag3231.xml><?xml version="1.0" encoding="utf-8"?>
<p:tagLst xmlns:p="http://schemas.openxmlformats.org/presentationml/2006/main">
  <p:tag name="THINKCELLSHAPEDONOTDELETE" val="p4Wy8V7fJQ0.h82mQginL1A"/>
</p:tagLst>
</file>

<file path=ppt/tags/tag3232.xml><?xml version="1.0" encoding="utf-8"?>
<p:tagLst xmlns:p="http://schemas.openxmlformats.org/presentationml/2006/main">
  <p:tag name="THINKCELLSHAPEDONOTDELETE" val="pxicPqpGAxkWdmQXVtGBCsQ"/>
</p:tagLst>
</file>

<file path=ppt/tags/tag3233.xml><?xml version="1.0" encoding="utf-8"?>
<p:tagLst xmlns:p="http://schemas.openxmlformats.org/presentationml/2006/main">
  <p:tag name="THINKCELLSHAPEDONOTDELETE" val="pq42NINOzpECcQl6kHaDDMg"/>
</p:tagLst>
</file>

<file path=ppt/tags/tag3234.xml><?xml version="1.0" encoding="utf-8"?>
<p:tagLst xmlns:p="http://schemas.openxmlformats.org/presentationml/2006/main">
  <p:tag name="THINKCELLSHAPEDONOTDELETE" val="p4XoXrrafL02eh9irk0w7Ow"/>
</p:tagLst>
</file>

<file path=ppt/tags/tag3235.xml><?xml version="1.0" encoding="utf-8"?>
<p:tagLst xmlns:p="http://schemas.openxmlformats.org/presentationml/2006/main">
  <p:tag name="THINKCELLSHAPEDONOTDELETE" val="p0yEINeL61EaaBopiQR28yw"/>
</p:tagLst>
</file>

<file path=ppt/tags/tag3236.xml><?xml version="1.0" encoding="utf-8"?>
<p:tagLst xmlns:p="http://schemas.openxmlformats.org/presentationml/2006/main">
  <p:tag name="THINKCELLSHAPEDONOTDELETE" val="p8UGJragnV0CEflBduE7qfg"/>
</p:tagLst>
</file>

<file path=ppt/tags/tag3237.xml><?xml version="1.0" encoding="utf-8"?>
<p:tagLst xmlns:p="http://schemas.openxmlformats.org/presentationml/2006/main">
  <p:tag name="THINKCELLSHAPEDONOTDELETE" val="pwrrUXz.19Ea7d2WkMYxiJw"/>
</p:tagLst>
</file>

<file path=ppt/tags/tag3238.xml><?xml version="1.0" encoding="utf-8"?>
<p:tagLst xmlns:p="http://schemas.openxmlformats.org/presentationml/2006/main">
  <p:tag name="THINKCELLSHAPEDONOTDELETE" val="pf_V10k.WzEKK8_8wNmDfew"/>
</p:tagLst>
</file>

<file path=ppt/tags/tag3239.xml><?xml version="1.0" encoding="utf-8"?>
<p:tagLst xmlns:p="http://schemas.openxmlformats.org/presentationml/2006/main">
  <p:tag name="THINKCELLSHAPEDONOTDELETE" val="pcSvCcPmAFUWHQ.avhDjvtg"/>
</p:tagLst>
</file>

<file path=ppt/tags/tag3240.xml><?xml version="1.0" encoding="utf-8"?>
<p:tagLst xmlns:p="http://schemas.openxmlformats.org/presentationml/2006/main">
  <p:tag name="THINKCELLSHAPEDONOTDELETE" val="pAE_Tq7Q96U.01.CrKGmraQ"/>
</p:tagLst>
</file>

<file path=ppt/tags/tag3241.xml><?xml version="1.0" encoding="utf-8"?>
<p:tagLst xmlns:p="http://schemas.openxmlformats.org/presentationml/2006/main">
  <p:tag name="THINKCELLSHAPEDONOTDELETE" val="p9KVZ4ZcM8kWNL9FVN87Fsw"/>
</p:tagLst>
</file>

<file path=ppt/tags/tag3242.xml><?xml version="1.0" encoding="utf-8"?>
<p:tagLst xmlns:p="http://schemas.openxmlformats.org/presentationml/2006/main">
  <p:tag name="THINKCELLSHAPEDONOTDELETE" val="pa3tbr9nLdESB8lA5Cefi0Q"/>
</p:tagLst>
</file>

<file path=ppt/tags/tag3243.xml><?xml version="1.0" encoding="utf-8"?>
<p:tagLst xmlns:p="http://schemas.openxmlformats.org/presentationml/2006/main">
  <p:tag name="THINKCELLSHAPEDONOTDELETE" val="pqqtg6Q0KtU26iG1sokrHuQ"/>
</p:tagLst>
</file>

<file path=ppt/tags/tag3244.xml><?xml version="1.0" encoding="utf-8"?>
<p:tagLst xmlns:p="http://schemas.openxmlformats.org/presentationml/2006/main">
  <p:tag name="THINKCELLSHAPEDONOTDELETE" val="pRtU6DOnuVEKyk_X95Afzfw"/>
</p:tagLst>
</file>

<file path=ppt/tags/tag3245.xml><?xml version="1.0" encoding="utf-8"?>
<p:tagLst xmlns:p="http://schemas.openxmlformats.org/presentationml/2006/main">
  <p:tag name="THINKCELLSHAPEDONOTDELETE" val="pWd.ka9eYXkmyjOjaHKilqw"/>
</p:tagLst>
</file>

<file path=ppt/tags/tag3246.xml><?xml version="1.0" encoding="utf-8"?>
<p:tagLst xmlns:p="http://schemas.openxmlformats.org/presentationml/2006/main">
  <p:tag name="THINKCELLSHAPEDONOTDELETE" val="pNbH_H843BEaceg25cDpPXQ"/>
</p:tagLst>
</file>

<file path=ppt/tags/tag3247.xml><?xml version="1.0" encoding="utf-8"?>
<p:tagLst xmlns:p="http://schemas.openxmlformats.org/presentationml/2006/main">
  <p:tag name="THINKCELLSHAPEDONOTDELETE" val="pv7Vrf097lkaLqMaQvCrQ4w"/>
</p:tagLst>
</file>

<file path=ppt/tags/tag3248.xml><?xml version="1.0" encoding="utf-8"?>
<p:tagLst xmlns:p="http://schemas.openxmlformats.org/presentationml/2006/main">
  <p:tag name="THINKCELLSHAPEDONOTDELETE" val="pFgaXuiuMqkiRoJE_nxa.cQ"/>
</p:tagLst>
</file>

<file path=ppt/tags/tag3249.xml><?xml version="1.0" encoding="utf-8"?>
<p:tagLst xmlns:p="http://schemas.openxmlformats.org/presentationml/2006/main">
  <p:tag name="THINKCELLSHAPEDONOTDELETE" val="pMdb2HmgkmkGqhMIe3fqZFw"/>
</p:tagLst>
</file>

<file path=ppt/tags/tag3250.xml><?xml version="1.0" encoding="utf-8"?>
<p:tagLst xmlns:p="http://schemas.openxmlformats.org/presentationml/2006/main">
  <p:tag name="THINKCELLSHAPEDONOTDELETE" val="pAroRAgubIE.INJWDHBbkzg"/>
</p:tagLst>
</file>

<file path=ppt/tags/tag3251.xml><?xml version="1.0" encoding="utf-8"?>
<p:tagLst xmlns:p="http://schemas.openxmlformats.org/presentationml/2006/main">
  <p:tag name="THINKCELLSHAPEDONOTDELETE" val="p0nkDpYrQhUy7aKeCopKjxg"/>
</p:tagLst>
</file>

<file path=ppt/tags/tag3252.xml><?xml version="1.0" encoding="utf-8"?>
<p:tagLst xmlns:p="http://schemas.openxmlformats.org/presentationml/2006/main">
  <p:tag name="THINKCELLSHAPEDONOTDELETE" val="pKs8Ra0NXOEG0XegZ5wLD_g"/>
</p:tagLst>
</file>

<file path=ppt/tags/tag3253.xml><?xml version="1.0" encoding="utf-8"?>
<p:tagLst xmlns:p="http://schemas.openxmlformats.org/presentationml/2006/main">
  <p:tag name="THINKCELLSHAPEDONOTDELETE" val="p9hTL.mmxuUurm6sHE8GwEw"/>
</p:tagLst>
</file>

<file path=ppt/tags/tag3254.xml><?xml version="1.0" encoding="utf-8"?>
<p:tagLst xmlns:p="http://schemas.openxmlformats.org/presentationml/2006/main">
  <p:tag name="THINKCELLSHAPEDONOTDELETE" val="pyKHCn0dkV0W2jljCj0gT0Q"/>
</p:tagLst>
</file>

<file path=ppt/tags/tag3255.xml><?xml version="1.0" encoding="utf-8"?>
<p:tagLst xmlns:p="http://schemas.openxmlformats.org/presentationml/2006/main">
  <p:tag name="THINKCELLSHAPEDONOTDELETE" val="puQOvwMbV0E.rWFG7HsPM5A"/>
</p:tagLst>
</file>

<file path=ppt/tags/tag3256.xml><?xml version="1.0" encoding="utf-8"?>
<p:tagLst xmlns:p="http://schemas.openxmlformats.org/presentationml/2006/main">
  <p:tag name="THINKCELLSHAPEDONOTDELETE" val="pFQVr55bop0KXYVIIo8a5Ng"/>
</p:tagLst>
</file>

<file path=ppt/tags/tag3257.xml><?xml version="1.0" encoding="utf-8"?>
<p:tagLst xmlns:p="http://schemas.openxmlformats.org/presentationml/2006/main">
  <p:tag name="THINKCELLSHAPEDONOTDELETE" val="p0akNP3ryuESgn_R3zvFo2Q"/>
</p:tagLst>
</file>

<file path=ppt/tags/tag3258.xml><?xml version="1.0" encoding="utf-8"?>
<p:tagLst xmlns:p="http://schemas.openxmlformats.org/presentationml/2006/main">
  <p:tag name="THINKCELLSHAPEDONOTDELETE" val="p4i8.yM6.yUO6r1cHKElL7Q"/>
</p:tagLst>
</file>

<file path=ppt/tags/tag3259.xml><?xml version="1.0" encoding="utf-8"?>
<p:tagLst xmlns:p="http://schemas.openxmlformats.org/presentationml/2006/main">
  <p:tag name="THINKCELLSHAPEDONOTDELETE" val="pr7S.VgKoCkq4IKx2WytrWQ"/>
</p:tagLst>
</file>

<file path=ppt/tags/tag3260.xml><?xml version="1.0" encoding="utf-8"?>
<p:tagLst xmlns:p="http://schemas.openxmlformats.org/presentationml/2006/main">
  <p:tag name="THINKCELLSHAPEDONOTDELETE" val="pXTEw0yWIhEavxNUV8CNogA"/>
</p:tagLst>
</file>

<file path=ppt/tags/tag3261.xml><?xml version="1.0" encoding="utf-8"?>
<p:tagLst xmlns:p="http://schemas.openxmlformats.org/presentationml/2006/main">
  <p:tag name="THINKCELLSHAPEDONOTDELETE" val="p6JnRUBnRK0ywAz4hYc3vpQ"/>
</p:tagLst>
</file>

<file path=ppt/tags/tag3262.xml><?xml version="1.0" encoding="utf-8"?>
<p:tagLst xmlns:p="http://schemas.openxmlformats.org/presentationml/2006/main">
  <p:tag name="THINKCELLSHAPEDONOTDELETE" val="pRuSRWAXxhkKFn35MrBFaqw"/>
</p:tagLst>
</file>

<file path=ppt/tags/tag3263.xml><?xml version="1.0" encoding="utf-8"?>
<p:tagLst xmlns:p="http://schemas.openxmlformats.org/presentationml/2006/main">
  <p:tag name="THINKCELLSHAPEDONOTDELETE" val="pgLIbDcspvUqCrUIuTqcK0A"/>
</p:tagLst>
</file>

<file path=ppt/tags/tag3264.xml><?xml version="1.0" encoding="utf-8"?>
<p:tagLst xmlns:p="http://schemas.openxmlformats.org/presentationml/2006/main">
  <p:tag name="THINKCELLSHAPEDONOTDELETE" val="pK7OZ0ZXKZUubGV0HYC.q4w"/>
</p:tagLst>
</file>

<file path=ppt/tags/tag3265.xml><?xml version="1.0" encoding="utf-8"?>
<p:tagLst xmlns:p="http://schemas.openxmlformats.org/presentationml/2006/main">
  <p:tag name="THINKCELLSHAPEDONOTDELETE" val="pPJtGOMfcQUqE53VftKfkUA"/>
</p:tagLst>
</file>

<file path=ppt/tags/tag3266.xml><?xml version="1.0" encoding="utf-8"?>
<p:tagLst xmlns:p="http://schemas.openxmlformats.org/presentationml/2006/main">
  <p:tag name="THINKCELLSHAPEDONOTDELETE" val="pMfi_ajDPfUyAzkou0dZPiw"/>
</p:tagLst>
</file>

<file path=ppt/tags/tag3267.xml><?xml version="1.0" encoding="utf-8"?>
<p:tagLst xmlns:p="http://schemas.openxmlformats.org/presentationml/2006/main">
  <p:tag name="THINKCELLSHAPEDONOTDELETE" val="ptY6spRE4eUy_06YGf95JrA"/>
</p:tagLst>
</file>

<file path=ppt/tags/tag3268.xml><?xml version="1.0" encoding="utf-8"?>
<p:tagLst xmlns:p="http://schemas.openxmlformats.org/presentationml/2006/main">
  <p:tag name="THINKCELLSHAPEDONOTDELETE" val="p7dDUHI3fRU._2vohypJH.w"/>
</p:tagLst>
</file>

<file path=ppt/tags/tag3269.xml><?xml version="1.0" encoding="utf-8"?>
<p:tagLst xmlns:p="http://schemas.openxmlformats.org/presentationml/2006/main">
  <p:tag name="THINKCELLSHAPEDONOTDELETE" val="pguyPfZk080ShjI02XxrF3w"/>
</p:tagLst>
</file>

<file path=ppt/tags/tag3270.xml><?xml version="1.0" encoding="utf-8"?>
<p:tagLst xmlns:p="http://schemas.openxmlformats.org/presentationml/2006/main">
  <p:tag name="THINKCELLSHAPEDONOTDELETE" val="psd5yROS.7USvvgCL6N5Kag"/>
</p:tagLst>
</file>

<file path=ppt/tags/tag3271.xml><?xml version="1.0" encoding="utf-8"?>
<p:tagLst xmlns:p="http://schemas.openxmlformats.org/presentationml/2006/main">
  <p:tag name="THINKCELLSHAPEDONOTDELETE" val="pODIYfM5KgkaqQn9muo.flQ"/>
</p:tagLst>
</file>

<file path=ppt/tags/tag3272.xml><?xml version="1.0" encoding="utf-8"?>
<p:tagLst xmlns:p="http://schemas.openxmlformats.org/presentationml/2006/main">
  <p:tag name="THINKCELLSHAPEDONOTDELETE" val="pLPHY1Tcj8EKon7YieIYJBg"/>
</p:tagLst>
</file>

<file path=ppt/tags/tag3273.xml><?xml version="1.0" encoding="utf-8"?>
<p:tagLst xmlns:p="http://schemas.openxmlformats.org/presentationml/2006/main">
  <p:tag name="THINKCELLSHAPEDONOTDELETE" val="pUpcmDWsFL0it5lzB8yqd5Q"/>
</p:tagLst>
</file>

<file path=ppt/tags/tag3274.xml><?xml version="1.0" encoding="utf-8"?>
<p:tagLst xmlns:p="http://schemas.openxmlformats.org/presentationml/2006/main">
  <p:tag name="THINKCELLSHAPEDONOTDELETE" val="pCniKaooSAkWPskGqwnNYRQ"/>
</p:tagLst>
</file>

<file path=ppt/tags/tag3275.xml><?xml version="1.0" encoding="utf-8"?>
<p:tagLst xmlns:p="http://schemas.openxmlformats.org/presentationml/2006/main">
  <p:tag name="THINKCELLSHAPEDONOTDELETE" val="prq97aByCykSCBmYGkcZVSQ"/>
</p:tagLst>
</file>

<file path=ppt/tags/tag3276.xml><?xml version="1.0" encoding="utf-8"?>
<p:tagLst xmlns:p="http://schemas.openxmlformats.org/presentationml/2006/main">
  <p:tag name="THINKCELLSHAPEDONOTDELETE" val="py4yfi2G8WEiPzCyoSxQa1g"/>
</p:tagLst>
</file>

<file path=ppt/tags/tag3277.xml><?xml version="1.0" encoding="utf-8"?>
<p:tagLst xmlns:p="http://schemas.openxmlformats.org/presentationml/2006/main">
  <p:tag name="THINKCELLSHAPEDONOTDELETE" val="pEyFTSRGMuUe_Qi1MhMCnuA"/>
</p:tagLst>
</file>

<file path=ppt/tags/tag3278.xml><?xml version="1.0" encoding="utf-8"?>
<p:tagLst xmlns:p="http://schemas.openxmlformats.org/presentationml/2006/main">
  <p:tag name="THINKCELLSHAPEDONOTDELETE" val="pAFxeIPEWRUO0ecrIgNajsg"/>
</p:tagLst>
</file>

<file path=ppt/tags/tag3279.xml><?xml version="1.0" encoding="utf-8"?>
<p:tagLst xmlns:p="http://schemas.openxmlformats.org/presentationml/2006/main">
  <p:tag name="THINKCELLSHAPEDONOTDELETE" val="pNC0oz8NIOUaHyyX4uS.EtA"/>
</p:tagLst>
</file>

<file path=ppt/tags/tag3280.xml><?xml version="1.0" encoding="utf-8"?>
<p:tagLst xmlns:p="http://schemas.openxmlformats.org/presentationml/2006/main">
  <p:tag name="THINKCELLSHAPEDONOTDELETE" val="ppMo1O0ITR0y0FEzc_WHQQw"/>
</p:tagLst>
</file>

<file path=ppt/tags/tag3281.xml><?xml version="1.0" encoding="utf-8"?>
<p:tagLst xmlns:p="http://schemas.openxmlformats.org/presentationml/2006/main">
  <p:tag name="THINKCELLSHAPEDONOTDELETE" val="pbOh_9.1D8k6sI2GF5ID.sw"/>
</p:tagLst>
</file>

<file path=ppt/tags/tag3282.xml><?xml version="1.0" encoding="utf-8"?>
<p:tagLst xmlns:p="http://schemas.openxmlformats.org/presentationml/2006/main">
  <p:tag name="THINKCELLSHAPEDONOTDELETE" val="ph_I7QqIVVUmInVJ.bnSu8Q"/>
</p:tagLst>
</file>

<file path=ppt/tags/tag3283.xml><?xml version="1.0" encoding="utf-8"?>
<p:tagLst xmlns:p="http://schemas.openxmlformats.org/presentationml/2006/main">
  <p:tag name="THINKCELLSHAPEDONOTDELETE" val="pMRPwipgWKki4EJlhjR7G3w"/>
</p:tagLst>
</file>

<file path=ppt/tags/tag3284.xml><?xml version="1.0" encoding="utf-8"?>
<p:tagLst xmlns:p="http://schemas.openxmlformats.org/presentationml/2006/main">
  <p:tag name="THINKCELLSHAPEDONOTDELETE" val="pl6iQBP_FEkyi1Ym.6i1NFw"/>
</p:tagLst>
</file>

<file path=ppt/tags/tag3285.xml><?xml version="1.0" encoding="utf-8"?>
<p:tagLst xmlns:p="http://schemas.openxmlformats.org/presentationml/2006/main">
  <p:tag name="THINKCELLSHAPEDONOTDELETE" val="p6vOmikkd_UqFOOsr4tUd4Q"/>
</p:tagLst>
</file>

<file path=ppt/tags/tag3286.xml><?xml version="1.0" encoding="utf-8"?>
<p:tagLst xmlns:p="http://schemas.openxmlformats.org/presentationml/2006/main">
  <p:tag name="THINKCELLSHAPEDONOTDELETE" val="pUE6k5O3LQ0SG_lJby7KkLA"/>
</p:tagLst>
</file>

<file path=ppt/tags/tag3287.xml><?xml version="1.0" encoding="utf-8"?>
<p:tagLst xmlns:p="http://schemas.openxmlformats.org/presentationml/2006/main">
  <p:tag name="THINKCELLSHAPEDONOTDELETE" val="pgEnj8HGZt0GqO8lza_pPJg"/>
</p:tagLst>
</file>

<file path=ppt/tags/tag3288.xml><?xml version="1.0" encoding="utf-8"?>
<p:tagLst xmlns:p="http://schemas.openxmlformats.org/presentationml/2006/main">
  <p:tag name="THINKCELLSHAPEDONOTDELETE" val="p9aQit4vStECkBPUoo6MhLw"/>
</p:tagLst>
</file>

<file path=ppt/tags/tag3289.xml><?xml version="1.0" encoding="utf-8"?>
<p:tagLst xmlns:p="http://schemas.openxmlformats.org/presentationml/2006/main">
  <p:tag name="THINKCELLSHAPEDONOTDELETE" val="pzONOxv2_NEaO3aAIFOFweA"/>
</p:tagLst>
</file>

<file path=ppt/tags/tag3290.xml><?xml version="1.0" encoding="utf-8"?>
<p:tagLst xmlns:p="http://schemas.openxmlformats.org/presentationml/2006/main">
  <p:tag name="THINKCELLSHAPEDONOTDELETE" val="pL8LBqK5J5kOkMiM.B3ySpg"/>
</p:tagLst>
</file>

<file path=ppt/tags/tag3291.xml><?xml version="1.0" encoding="utf-8"?>
<p:tagLst xmlns:p="http://schemas.openxmlformats.org/presentationml/2006/main">
  <p:tag name="THINKCELLSHAPEDONOTDELETE" val="pJEP8PAzv_EuygDRQ5hhAQQ"/>
</p:tagLst>
</file>

<file path=ppt/tags/tag3292.xml><?xml version="1.0" encoding="utf-8"?>
<p:tagLst xmlns:p="http://schemas.openxmlformats.org/presentationml/2006/main">
  <p:tag name="THINKCELLSHAPEDONOTDELETE" val="pE4ghth7kdECPRe2Yux_jag"/>
</p:tagLst>
</file>

<file path=ppt/tags/tag3293.xml><?xml version="1.0" encoding="utf-8"?>
<p:tagLst xmlns:p="http://schemas.openxmlformats.org/presentationml/2006/main">
  <p:tag name="THINKCELLSHAPEDONOTDELETE" val="pdARQHQbT1EeC6u0NRAMBAQ"/>
</p:tagLst>
</file>

<file path=ppt/tags/tag3294.xml><?xml version="1.0" encoding="utf-8"?>
<p:tagLst xmlns:p="http://schemas.openxmlformats.org/presentationml/2006/main">
  <p:tag name="THINKCELLSHAPEDONOTDELETE" val="pGrjKp4fXx0u1BwhBahar_Q"/>
</p:tagLst>
</file>

<file path=ppt/tags/tag3295.xml><?xml version="1.0" encoding="utf-8"?>
<p:tagLst xmlns:p="http://schemas.openxmlformats.org/presentationml/2006/main">
  <p:tag name="THINKCELLSHAPEDONOTDELETE" val="p1tMr1V.BH0uWFH9fEQTSGw"/>
</p:tagLst>
</file>

<file path=ppt/tags/tag3296.xml><?xml version="1.0" encoding="utf-8"?>
<p:tagLst xmlns:p="http://schemas.openxmlformats.org/presentationml/2006/main">
  <p:tag name="THINKCELLSHAPEDONOTDELETE" val="p017RFU4va0elp.aIkRi_Gg"/>
</p:tagLst>
</file>

<file path=ppt/tags/tag3297.xml><?xml version="1.0" encoding="utf-8"?>
<p:tagLst xmlns:p="http://schemas.openxmlformats.org/presentationml/2006/main">
  <p:tag name="THINKCELLSHAPEDONOTDELETE" val="pIqOVBtWPm027mqQ83baWIQ"/>
</p:tagLst>
</file>

<file path=ppt/tags/tag3298.xml><?xml version="1.0" encoding="utf-8"?>
<p:tagLst xmlns:p="http://schemas.openxmlformats.org/presentationml/2006/main">
  <p:tag name="THINKCELLSHAPEDONOTDELETE" val="pm3ydZRMSOEqqicQygaL8Kw"/>
</p:tagLst>
</file>

<file path=ppt/tags/tag3299.xml><?xml version="1.0" encoding="utf-8"?>
<p:tagLst xmlns:p="http://schemas.openxmlformats.org/presentationml/2006/main">
  <p:tag name="THINKCELLSHAPEDONOTDELETE" val="pQM16u6C0vU6Lox2GTP7h3Q"/>
</p:tagLst>
</file>

<file path=ppt/tags/tag3300.xml><?xml version="1.0" encoding="utf-8"?>
<p:tagLst xmlns:p="http://schemas.openxmlformats.org/presentationml/2006/main">
  <p:tag name="THINKCELLSHAPEDONOTDELETE" val="pV14_5GrTH0Ozi6RgQbEJWw"/>
</p:tagLst>
</file>

<file path=ppt/tags/tag3301.xml><?xml version="1.0" encoding="utf-8"?>
<p:tagLst xmlns:p="http://schemas.openxmlformats.org/presentationml/2006/main">
  <p:tag name="THINKCELLSHAPEDONOTDELETE" val="p.bPbq7BdwUeIFPOVwvfgyA"/>
</p:tagLst>
</file>

<file path=ppt/tags/tag3302.xml><?xml version="1.0" encoding="utf-8"?>
<p:tagLst xmlns:p="http://schemas.openxmlformats.org/presentationml/2006/main">
  <p:tag name="THINKCELLSHAPEDONOTDELETE" val="p3RhZ2gD8hk672eUHTxgkMA"/>
</p:tagLst>
</file>

<file path=ppt/tags/tag3303.xml><?xml version="1.0" encoding="utf-8"?>
<p:tagLst xmlns:p="http://schemas.openxmlformats.org/presentationml/2006/main">
  <p:tag name="THINKCELLSHAPEDONOTDELETE" val="p8I3iw2FKG0OjLAgydoYFSw"/>
</p:tagLst>
</file>

<file path=ppt/tags/tag3304.xml><?xml version="1.0" encoding="utf-8"?>
<p:tagLst xmlns:p="http://schemas.openxmlformats.org/presentationml/2006/main">
  <p:tag name="THINKCELLSHAPEDONOTDELETE" val="pD3gVAjE1w0yp_vKzvjeVwQ"/>
</p:tagLst>
</file>

<file path=ppt/tags/tag3305.xml><?xml version="1.0" encoding="utf-8"?>
<p:tagLst xmlns:p="http://schemas.openxmlformats.org/presentationml/2006/main">
  <p:tag name="THINKCELLSHAPEDONOTDELETE" val="pJsUx7jjuyk.5wFeA7MQUeg"/>
</p:tagLst>
</file>

<file path=ppt/tags/tag3306.xml><?xml version="1.0" encoding="utf-8"?>
<p:tagLst xmlns:p="http://schemas.openxmlformats.org/presentationml/2006/main">
  <p:tag name="THINKCELLSHAPEDONOTDELETE" val="pnP7MW05DQ0yKZB9yyOsASg"/>
</p:tagLst>
</file>

<file path=ppt/tags/tag3307.xml><?xml version="1.0" encoding="utf-8"?>
<p:tagLst xmlns:p="http://schemas.openxmlformats.org/presentationml/2006/main">
  <p:tag name="THINKCELLSHAPEDONOTDELETE" val="pxyygAI6_f0Ka72YsQfTZRQ"/>
</p:tagLst>
</file>

<file path=ppt/tags/tag3308.xml><?xml version="1.0" encoding="utf-8"?>
<p:tagLst xmlns:p="http://schemas.openxmlformats.org/presentationml/2006/main">
  <p:tag name="THINKCELLSHAPEDONOTDELETE" val="pqGWQk4sdFkWNZ.mx8HjhuQ"/>
</p:tagLst>
</file>

<file path=ppt/tags/tag3309.xml><?xml version="1.0" encoding="utf-8"?>
<p:tagLst xmlns:p="http://schemas.openxmlformats.org/presentationml/2006/main">
  <p:tag name="THINKCELLSHAPEDONOTDELETE" val="poP845Z6Qj0e4q8sRj6rVHw"/>
</p:tagLst>
</file>

<file path=ppt/tags/tag3310.xml><?xml version="1.0" encoding="utf-8"?>
<p:tagLst xmlns:p="http://schemas.openxmlformats.org/presentationml/2006/main">
  <p:tag name="THINKCELLSHAPEDONOTDELETE" val="p4ONmxmEdxUq3qa0s52fPgQ"/>
</p:tagLst>
</file>

<file path=ppt/tags/tag3311.xml><?xml version="1.0" encoding="utf-8"?>
<p:tagLst xmlns:p="http://schemas.openxmlformats.org/presentationml/2006/main">
  <p:tag name="THINKCELLSHAPEDONOTDELETE" val="pITQcO9wRo02IcWi0l62uQQ"/>
</p:tagLst>
</file>

<file path=ppt/tags/tag3312.xml><?xml version="1.0" encoding="utf-8"?>
<p:tagLst xmlns:p="http://schemas.openxmlformats.org/presentationml/2006/main">
  <p:tag name="THINKCELLSHAPEDONOTDELETE" val="pQ_cg5HB3t0u0Gl9cml1L.w"/>
</p:tagLst>
</file>

<file path=ppt/tags/tag3313.xml><?xml version="1.0" encoding="utf-8"?>
<p:tagLst xmlns:p="http://schemas.openxmlformats.org/presentationml/2006/main">
  <p:tag name="THINKCELLSHAPEDONOTDELETE" val="ppbyayomVa0G7aM4NgB_7Ig"/>
</p:tagLst>
</file>

<file path=ppt/tags/tag3314.xml><?xml version="1.0" encoding="utf-8"?>
<p:tagLst xmlns:p="http://schemas.openxmlformats.org/presentationml/2006/main">
  <p:tag name="THINKCELLSHAPEDONOTDELETE" val="p47cFOaza2UWmaDS01f9YbA"/>
</p:tagLst>
</file>

<file path=ppt/tags/tag3315.xml><?xml version="1.0" encoding="utf-8"?>
<p:tagLst xmlns:p="http://schemas.openxmlformats.org/presentationml/2006/main">
  <p:tag name="THINKCELLSHAPEDONOTDELETE" val="pl8WmLm36yUmwifvKJexbNw"/>
</p:tagLst>
</file>

<file path=ppt/tags/tag3316.xml><?xml version="1.0" encoding="utf-8"?>
<p:tagLst xmlns:p="http://schemas.openxmlformats.org/presentationml/2006/main">
  <p:tag name="THINKCELLSHAPEDONOTDELETE" val="pUvW7RciKAk2MMtB3PI1zaQ"/>
</p:tagLst>
</file>

<file path=ppt/tags/tag3317.xml><?xml version="1.0" encoding="utf-8"?>
<p:tagLst xmlns:p="http://schemas.openxmlformats.org/presentationml/2006/main">
  <p:tag name="THINKCELLSHAPEDONOTDELETE" val="pkvERYJ0NdUqtuvqSnWdm7g"/>
</p:tagLst>
</file>

<file path=ppt/tags/tag3318.xml><?xml version="1.0" encoding="utf-8"?>
<p:tagLst xmlns:p="http://schemas.openxmlformats.org/presentationml/2006/main">
  <p:tag name="THINKCELLSHAPEDONOTDELETE" val="pDjpvT33Y3Em8aoR88NkkqA"/>
</p:tagLst>
</file>

<file path=ppt/tags/tag3319.xml><?xml version="1.0" encoding="utf-8"?>
<p:tagLst xmlns:p="http://schemas.openxmlformats.org/presentationml/2006/main">
  <p:tag name="THINKCELLSHAPEDONOTDELETE" val="pyWtY3hIVWEK9yiNftrTaLw"/>
</p:tagLst>
</file>

<file path=ppt/tags/tag3320.xml><?xml version="1.0" encoding="utf-8"?>
<p:tagLst xmlns:p="http://schemas.openxmlformats.org/presentationml/2006/main">
  <p:tag name="THINKCELLSHAPEDONOTDELETE" val="p61449Gj4pkKKgklk44VGGg"/>
</p:tagLst>
</file>

<file path=ppt/tags/tag3321.xml><?xml version="1.0" encoding="utf-8"?>
<p:tagLst xmlns:p="http://schemas.openxmlformats.org/presentationml/2006/main">
  <p:tag name="THINKCELLSHAPEDONOTDELETE" val="pwAYmjn1UbUuLZCYw.3irhg"/>
</p:tagLst>
</file>

<file path=ppt/tags/tag3322.xml><?xml version="1.0" encoding="utf-8"?>
<p:tagLst xmlns:p="http://schemas.openxmlformats.org/presentationml/2006/main">
  <p:tag name="THINKCELLSHAPEDONOTDELETE" val="pCLQzKrkM60._ZvFXC5Puvw"/>
</p:tagLst>
</file>

<file path=ppt/tags/tag3323.xml><?xml version="1.0" encoding="utf-8"?>
<p:tagLst xmlns:p="http://schemas.openxmlformats.org/presentationml/2006/main">
  <p:tag name="THINKCELLSHAPEDONOTDELETE" val="phjwEA_uq2Eqz1imnDv4f4Q"/>
</p:tagLst>
</file>

<file path=ppt/tags/tag3324.xml><?xml version="1.0" encoding="utf-8"?>
<p:tagLst xmlns:p="http://schemas.openxmlformats.org/presentationml/2006/main">
  <p:tag name="THINKCELLSHAPEDONOTDELETE" val="pDdGnf3uJhEWQtQ36R3_mmg"/>
</p:tagLst>
</file>

<file path=ppt/tags/tag3325.xml><?xml version="1.0" encoding="utf-8"?>
<p:tagLst xmlns:p="http://schemas.openxmlformats.org/presentationml/2006/main">
  <p:tag name="THINKCELLSHAPEDONOTDELETE" val="po1TEBozzvE2iFK54FG4C6g"/>
</p:tagLst>
</file>

<file path=ppt/tags/tag3326.xml><?xml version="1.0" encoding="utf-8"?>
<p:tagLst xmlns:p="http://schemas.openxmlformats.org/presentationml/2006/main">
  <p:tag name="THINKCELLSHAPEDONOTDELETE" val="pb8S5rrq8RkKmWEw7fDOZOg"/>
</p:tagLst>
</file>

<file path=ppt/tags/tag3327.xml><?xml version="1.0" encoding="utf-8"?>
<p:tagLst xmlns:p="http://schemas.openxmlformats.org/presentationml/2006/main">
  <p:tag name="THINKCELLSHAPEDONOTDELETE" val="ppbyayomVa0G7aM4NgB_7Ig"/>
</p:tagLst>
</file>

<file path=ppt/tags/tag3328.xml><?xml version="1.0" encoding="utf-8"?>
<p:tagLst xmlns:p="http://schemas.openxmlformats.org/presentationml/2006/main">
  <p:tag name="THINKCELLSHAPEDONOTDELETE" val="ppbyayomVa0G7aM4NgB_7Ig"/>
</p:tagLst>
</file>

<file path=ppt/tags/tag3329.xml><?xml version="1.0" encoding="utf-8"?>
<p:tagLst xmlns:p="http://schemas.openxmlformats.org/presentationml/2006/main">
  <p:tag name="THINKCELLSHAPEDONOTDELETE" val="psd5yROS.7USvvgCL6N5Kag"/>
</p:tagLst>
</file>

<file path=ppt/tags/tag3330.xml><?xml version="1.0" encoding="utf-8"?>
<p:tagLst xmlns:p="http://schemas.openxmlformats.org/presentationml/2006/main">
  <p:tag name="THINKCELLSHAPEDONOTDELETE" val="pI2s44v6HE0eOxvS5_LFpdw"/>
</p:tagLst>
</file>

<file path=ppt/tags/tag3331.xml><?xml version="1.0" encoding="utf-8"?>
<p:tagLst xmlns:p="http://schemas.openxmlformats.org/presentationml/2006/main">
  <p:tag name="THINKCELLSHAPEDONOTDELETE" val="puQOvwMbV0E.rWFG7HsPM5A"/>
</p:tagLst>
</file>

<file path=ppt/tags/tag3332.xml><?xml version="1.0" encoding="utf-8"?>
<p:tagLst xmlns:p="http://schemas.openxmlformats.org/presentationml/2006/main">
  <p:tag name="THINKCELLSHAPEDONOTDELETE" val="pFQVr55bop0KXYVIIo8a5Ng"/>
</p:tagLst>
</file>

<file path=ppt/tags/tag3333.xml><?xml version="1.0" encoding="utf-8"?>
<p:tagLst xmlns:p="http://schemas.openxmlformats.org/presentationml/2006/main">
  <p:tag name="THINKCELLSHAPEDONOTDELETE" val="pgEnj8HGZt0GqO8lza_pPJg"/>
</p:tagLst>
</file>

<file path=ppt/tags/tag3334.xml><?xml version="1.0" encoding="utf-8"?>
<p:tagLst xmlns:p="http://schemas.openxmlformats.org/presentationml/2006/main">
  <p:tag name="THINKCELLSHAPEDONOTDELETE" val="pVGkCscVlHECiSs4qwcmgTg"/>
</p:tagLst>
</file>

<file path=ppt/tags/tag3335.xml><?xml version="1.0" encoding="utf-8"?>
<p:tagLst xmlns:p="http://schemas.openxmlformats.org/presentationml/2006/main">
  <p:tag name="RESIZE" val="Yes"/>
  <p:tag name="THINKCELLSHAPEDONOTDELETE" val="pNhvQg0de_kukkDE74SorQA"/>
</p:tagLst>
</file>

<file path=ppt/tags/tag3336.xml><?xml version="1.0" encoding="utf-8"?>
<p:tagLst xmlns:p="http://schemas.openxmlformats.org/presentationml/2006/main">
  <p:tag name="THINKCELLSHAPEDONOTDELETE" val="pPnZ8I3PJgE6YiYn8rz_fgw"/>
</p:tagLst>
</file>

<file path=ppt/tags/tag3337.xml><?xml version="1.0" encoding="utf-8"?>
<p:tagLst xmlns:p="http://schemas.openxmlformats.org/presentationml/2006/main">
  <p:tag name="THINKCELLSHAPEDONOTDELETE" val="pDV4oV39B60O9OrucGucwqw"/>
</p:tagLst>
</file>

<file path=ppt/tags/tag3338.xml><?xml version="1.0" encoding="utf-8"?>
<p:tagLst xmlns:p="http://schemas.openxmlformats.org/presentationml/2006/main">
  <p:tag name="THINKCELLSHAPEDONOTDELETE" val="thinkcellActiveDocDoNotDelete"/>
</p:tagLst>
</file>

<file path=ppt/tags/tag3339.xml><?xml version="1.0" encoding="utf-8"?>
<p:tagLst xmlns:p="http://schemas.openxmlformats.org/presentationml/2006/main">
  <p:tag name="THINKCELLSHAPEDONOTDELETE" val="pCgXBkQDrMkKwW0zJC.PXWw"/>
</p:tagLst>
</file>

<file path=ppt/tags/tag3340.xml><?xml version="1.0" encoding="utf-8"?>
<p:tagLst xmlns:p="http://schemas.openxmlformats.org/presentationml/2006/main">
  <p:tag name="THINKCELLSHAPEDONOTDELETE" val="pShvGO.P8a0essDN0MJT6tg"/>
</p:tagLst>
</file>

<file path=ppt/tags/tag3341.xml><?xml version="1.0" encoding="utf-8"?>
<p:tagLst xmlns:p="http://schemas.openxmlformats.org/presentationml/2006/main">
  <p:tag name="THINKCELLSHAPEDONOTDELETE" val="pKJGsBVLGAky60knTR0MgUA"/>
</p:tagLst>
</file>

<file path=ppt/tags/tag3342.xml><?xml version="1.0" encoding="utf-8"?>
<p:tagLst xmlns:p="http://schemas.openxmlformats.org/presentationml/2006/main">
  <p:tag name="THINKCELLSHAPEDONOTDELETE" val="punnB51nXWUKZ.0uuiIKF4Q"/>
</p:tagLst>
</file>

<file path=ppt/tags/tag3343.xml><?xml version="1.0" encoding="utf-8"?>
<p:tagLst xmlns:p="http://schemas.openxmlformats.org/presentationml/2006/main">
  <p:tag name="THINKCELLSHAPEDONOTDELETE" val="pBu20v.FwOkeJ4c5cAzavoQ"/>
</p:tagLst>
</file>

<file path=ppt/tags/tag3344.xml><?xml version="1.0" encoding="utf-8"?>
<p:tagLst xmlns:p="http://schemas.openxmlformats.org/presentationml/2006/main">
  <p:tag name="THINKCELLSHAPEDONOTDELETE" val="p1nn_V1grXECffyfmF31wCw"/>
</p:tagLst>
</file>

<file path=ppt/tags/tag3345.xml><?xml version="1.0" encoding="utf-8"?>
<p:tagLst xmlns:p="http://schemas.openxmlformats.org/presentationml/2006/main">
  <p:tag name="THINKCELLSHAPEDONOTDELETE" val="pvsNWVhBtMUmugJ2u83ew.w"/>
</p:tagLst>
</file>

<file path=ppt/tags/tag3346.xml><?xml version="1.0" encoding="utf-8"?>
<p:tagLst xmlns:p="http://schemas.openxmlformats.org/presentationml/2006/main">
  <p:tag name="THINKCELLSHAPEDONOTDELETE" val="pJewjSidNBE6gln53cNRcGw"/>
</p:tagLst>
</file>

<file path=ppt/tags/tag3347.xml><?xml version="1.0" encoding="utf-8"?>
<p:tagLst xmlns:p="http://schemas.openxmlformats.org/presentationml/2006/main">
  <p:tag name="THINKCELLSHAPEDONOTDELETE" val="pBhMj9BdlbUWlBm781a8VEw"/>
</p:tagLst>
</file>

<file path=ppt/tags/tag3348.xml><?xml version="1.0" encoding="utf-8"?>
<p:tagLst xmlns:p="http://schemas.openxmlformats.org/presentationml/2006/main">
  <p:tag name="THINKCELLSHAPEDONOTDELETE" val="pv.C8YcshdUaYvfgepVAIgA"/>
</p:tagLst>
</file>

<file path=ppt/tags/tag3349.xml><?xml version="1.0" encoding="utf-8"?>
<p:tagLst xmlns:p="http://schemas.openxmlformats.org/presentationml/2006/main">
  <p:tag name="THINKCELLSHAPEDONOTDELETE" val="pO1TzL.TvtEGhaOxoEOLtbA"/>
</p:tagLst>
</file>

<file path=ppt/tags/tag3350.xml><?xml version="1.0" encoding="utf-8"?>
<p:tagLst xmlns:p="http://schemas.openxmlformats.org/presentationml/2006/main">
  <p:tag name="THINKCELLSHAPEDONOTDELETE" val="prrl2LEFkJUyhAgcxkFqcgg"/>
</p:tagLst>
</file>

<file path=ppt/tags/tag3351.xml><?xml version="1.0" encoding="utf-8"?>
<p:tagLst xmlns:p="http://schemas.openxmlformats.org/presentationml/2006/main">
  <p:tag name="THINKCELLSHAPEDONOTDELETE" val="pUHnBaK27zU61cWjrCuNQng"/>
</p:tagLst>
</file>

<file path=ppt/tags/tag3352.xml><?xml version="1.0" encoding="utf-8"?>
<p:tagLst xmlns:p="http://schemas.openxmlformats.org/presentationml/2006/main">
  <p:tag name="THINKCELLSHAPEDONOTDELETE" val="pOV63mVRYOEWKVWxCp45jrQ"/>
</p:tagLst>
</file>

<file path=ppt/tags/tag3353.xml><?xml version="1.0" encoding="utf-8"?>
<p:tagLst xmlns:p="http://schemas.openxmlformats.org/presentationml/2006/main">
  <p:tag name="THINKCELLSHAPEDONOTDELETE" val="paHf6u_8GZkmAz_yrWN7YAw"/>
</p:tagLst>
</file>

<file path=ppt/tags/tag3354.xml><?xml version="1.0" encoding="utf-8"?>
<p:tagLst xmlns:p="http://schemas.openxmlformats.org/presentationml/2006/main">
  <p:tag name="THINKCELLSHAPEDONOTDELETE" val="pq6a1_z1v7EOoMk_ur7FQcA"/>
</p:tagLst>
</file>

<file path=ppt/tags/tag3355.xml><?xml version="1.0" encoding="utf-8"?>
<p:tagLst xmlns:p="http://schemas.openxmlformats.org/presentationml/2006/main">
  <p:tag name="THINKCELLSHAPEDONOTDELETE" val="p3rhI0RajsE6PoqIWjJ3GvQ"/>
</p:tagLst>
</file>

<file path=ppt/tags/tag3356.xml><?xml version="1.0" encoding="utf-8"?>
<p:tagLst xmlns:p="http://schemas.openxmlformats.org/presentationml/2006/main">
  <p:tag name="THINKCELLSHAPEDONOTDELETE" val="pu9JXADIjY0SZj4ht6c.5Og"/>
</p:tagLst>
</file>

<file path=ppt/tags/tag3357.xml><?xml version="1.0" encoding="utf-8"?>
<p:tagLst xmlns:p="http://schemas.openxmlformats.org/presentationml/2006/main">
  <p:tag name="THINKCELLSHAPEDONOTDELETE" val="pR_bNm0gB4UWyOpQCEHsQFA"/>
</p:tagLst>
</file>

<file path=ppt/tags/tag3358.xml><?xml version="1.0" encoding="utf-8"?>
<p:tagLst xmlns:p="http://schemas.openxmlformats.org/presentationml/2006/main">
  <p:tag name="THINKCELLSHAPEDONOTDELETE" val="pgnD4g0XW.Umd45CtcJNY8w"/>
</p:tagLst>
</file>

<file path=ppt/tags/tag3359.xml><?xml version="1.0" encoding="utf-8"?>
<p:tagLst xmlns:p="http://schemas.openxmlformats.org/presentationml/2006/main">
  <p:tag name="THINKCELLSHAPEDONOTDELETE" val="plAflz4xkrkisyDhHZrXinQ"/>
</p:tagLst>
</file>

<file path=ppt/tags/tag3360.xml><?xml version="1.0" encoding="utf-8"?>
<p:tagLst xmlns:p="http://schemas.openxmlformats.org/presentationml/2006/main">
  <p:tag name="THINKCELLSHAPEDONOTDELETE" val="plEtVwbcV7k2RzDuI08aX.Q"/>
</p:tagLst>
</file>

<file path=ppt/tags/tag3361.xml><?xml version="1.0" encoding="utf-8"?>
<p:tagLst xmlns:p="http://schemas.openxmlformats.org/presentationml/2006/main">
  <p:tag name="THINKCELLSHAPEDONOTDELETE" val="p6VpbbFAWAUCe8fJQMpJyuQ"/>
</p:tagLst>
</file>

<file path=ppt/tags/tag3362.xml><?xml version="1.0" encoding="utf-8"?>
<p:tagLst xmlns:p="http://schemas.openxmlformats.org/presentationml/2006/main">
  <p:tag name="THINKCELLSHAPEDONOTDELETE" val="pwzi70dJsD0Ohf4v_67iLNw"/>
</p:tagLst>
</file>

<file path=ppt/tags/tag3363.xml><?xml version="1.0" encoding="utf-8"?>
<p:tagLst xmlns:p="http://schemas.openxmlformats.org/presentationml/2006/main">
  <p:tag name="THINKCELLSHAPEDONOTDELETE" val="pQYEWtyHuOEaYMSEL1nz6sg"/>
</p:tagLst>
</file>

<file path=ppt/tags/tag3364.xml><?xml version="1.0" encoding="utf-8"?>
<p:tagLst xmlns:p="http://schemas.openxmlformats.org/presentationml/2006/main">
  <p:tag name="THINKCELLSHAPEDONOTDELETE" val="pakI0wXXU9EOAS_rC3ebNAw"/>
</p:tagLst>
</file>

<file path=ppt/tags/tag3365.xml><?xml version="1.0" encoding="utf-8"?>
<p:tagLst xmlns:p="http://schemas.openxmlformats.org/presentationml/2006/main">
  <p:tag name="THINKCELLSHAPEDONOTDELETE" val="puRkcNU1AgUSBPwCzF7E9WQ"/>
</p:tagLst>
</file>

<file path=ppt/tags/tag3366.xml><?xml version="1.0" encoding="utf-8"?>
<p:tagLst xmlns:p="http://schemas.openxmlformats.org/presentationml/2006/main">
  <p:tag name="THINKCELLSHAPEDONOTDELETE" val="p_2AXsFctnkeyI8F4eQy3lA"/>
</p:tagLst>
</file>

<file path=ppt/tags/tag3367.xml><?xml version="1.0" encoding="utf-8"?>
<p:tagLst xmlns:p="http://schemas.openxmlformats.org/presentationml/2006/main">
  <p:tag name="THINKCELLSHAPEDONOTDELETE" val="p5cUL4gSYTkSJ_Q.1SnYYNw"/>
</p:tagLst>
</file>

<file path=ppt/tags/tag3368.xml><?xml version="1.0" encoding="utf-8"?>
<p:tagLst xmlns:p="http://schemas.openxmlformats.org/presentationml/2006/main">
  <p:tag name="THINKCELLSHAPEDONOTDELETE" val="pwScyb7FKD0WeJadjWGmhow"/>
</p:tagLst>
</file>

<file path=ppt/tags/tag3369.xml><?xml version="1.0" encoding="utf-8"?>
<p:tagLst xmlns:p="http://schemas.openxmlformats.org/presentationml/2006/main">
  <p:tag name="THINKCELLSHAPEDONOTDELETE" val="pnubHG5VbjUeDi0AfmGI9DQ"/>
</p:tagLst>
</file>

<file path=ppt/tags/tag3370.xml><?xml version="1.0" encoding="utf-8"?>
<p:tagLst xmlns:p="http://schemas.openxmlformats.org/presentationml/2006/main">
  <p:tag name="THINKCELLSHAPEDONOTDELETE" val="pa1792ZXa50SknQjbTMDg8A"/>
</p:tagLst>
</file>

<file path=ppt/tags/tag3371.xml><?xml version="1.0" encoding="utf-8"?>
<p:tagLst xmlns:p="http://schemas.openxmlformats.org/presentationml/2006/main">
  <p:tag name="THINKCELLSHAPEDONOTDELETE" val="ptJyAAtHW60.x20vYbelMaQ"/>
</p:tagLst>
</file>

<file path=ppt/tags/tag3372.xml><?xml version="1.0" encoding="utf-8"?>
<p:tagLst xmlns:p="http://schemas.openxmlformats.org/presentationml/2006/main">
  <p:tag name="THINKCELLSHAPEDONOTDELETE" val="pw35fPR4o8UGiNxHEVpYd_w"/>
</p:tagLst>
</file>

<file path=ppt/tags/tag3373.xml><?xml version="1.0" encoding="utf-8"?>
<p:tagLst xmlns:p="http://schemas.openxmlformats.org/presentationml/2006/main">
  <p:tag name="THINKCELLSHAPEDONOTDELETE" val="ppF5jRxdFb06FAlNy2Yn8pQ"/>
</p:tagLst>
</file>

<file path=ppt/tags/tag3374.xml><?xml version="1.0" encoding="utf-8"?>
<p:tagLst xmlns:p="http://schemas.openxmlformats.org/presentationml/2006/main">
  <p:tag name="THINKCELLSHAPEDONOTDELETE" val="peicLoDOm3ku1ARLrntpbfw"/>
</p:tagLst>
</file>

<file path=ppt/tags/tag3375.xml><?xml version="1.0" encoding="utf-8"?>
<p:tagLst xmlns:p="http://schemas.openxmlformats.org/presentationml/2006/main">
  <p:tag name="THINKCELLSHAPEDONOTDELETE" val="pK9NneyOtRUmf._WixsB5PA"/>
</p:tagLst>
</file>

<file path=ppt/tags/tag3376.xml><?xml version="1.0" encoding="utf-8"?>
<p:tagLst xmlns:p="http://schemas.openxmlformats.org/presentationml/2006/main">
  <p:tag name="THINKCELLSHAPEDONOTDELETE" val="p.m0JY1RHOECq3uwQuvhL5A"/>
</p:tagLst>
</file>

<file path=ppt/tags/tag3377.xml><?xml version="1.0" encoding="utf-8"?>
<p:tagLst xmlns:p="http://schemas.openxmlformats.org/presentationml/2006/main">
  <p:tag name="THINKCELLSHAPEDONOTDELETE" val="pKtplzk8oCU24W86m54c7BQ"/>
</p:tagLst>
</file>

<file path=ppt/tags/tag3378.xml><?xml version="1.0" encoding="utf-8"?>
<p:tagLst xmlns:p="http://schemas.openxmlformats.org/presentationml/2006/main">
  <p:tag name="THINKCELLSHAPEDONOTDELETE" val="pdPx_z.qB.Eaa.kZi6t516A"/>
</p:tagLst>
</file>

<file path=ppt/tags/tag3379.xml><?xml version="1.0" encoding="utf-8"?>
<p:tagLst xmlns:p="http://schemas.openxmlformats.org/presentationml/2006/main">
  <p:tag name="THINKCELLSHAPEDONOTDELETE" val="pizIUyk4wa0KvNu9FOC1csw"/>
</p:tagLst>
</file>

<file path=ppt/tags/tag3380.xml><?xml version="1.0" encoding="utf-8"?>
<p:tagLst xmlns:p="http://schemas.openxmlformats.org/presentationml/2006/main">
  <p:tag name="THINKCELLSHAPEDONOTDELETE" val="peTP4.ajem0.5n3El66NtDA"/>
</p:tagLst>
</file>

<file path=ppt/tags/tag3381.xml><?xml version="1.0" encoding="utf-8"?>
<p:tagLst xmlns:p="http://schemas.openxmlformats.org/presentationml/2006/main">
  <p:tag name="THINKCELLSHAPEDONOTDELETE" val="pLCpnonZMmUKIM0TmNP3rdg"/>
</p:tagLst>
</file>

<file path=ppt/tags/tag3382.xml><?xml version="1.0" encoding="utf-8"?>
<p:tagLst xmlns:p="http://schemas.openxmlformats.org/presentationml/2006/main">
  <p:tag name="THINKCELLSHAPEDONOTDELETE" val="pedwMqpVwsEuNCKQfhI_3Pw"/>
</p:tagLst>
</file>

<file path=ppt/tags/tag3383.xml><?xml version="1.0" encoding="utf-8"?>
<p:tagLst xmlns:p="http://schemas.openxmlformats.org/presentationml/2006/main">
  <p:tag name="THINKCELLSHAPEDONOTDELETE" val="pYhYOuakuEkWJV.RE4z5F1g"/>
</p:tagLst>
</file>

<file path=ppt/tags/tag3384.xml><?xml version="1.0" encoding="utf-8"?>
<p:tagLst xmlns:p="http://schemas.openxmlformats.org/presentationml/2006/main">
  <p:tag name="THINKCELLSHAPEDONOTDELETE" val="pEa8yT2MxCUuiMKKNFem3_w"/>
</p:tagLst>
</file>

<file path=ppt/tags/tag3385.xml><?xml version="1.0" encoding="utf-8"?>
<p:tagLst xmlns:p="http://schemas.openxmlformats.org/presentationml/2006/main">
  <p:tag name="THINKCELLSHAPEDONOTDELETE" val="pLHNY.3BM.UuShY21f35fJQ"/>
</p:tagLst>
</file>

<file path=ppt/tags/tag3386.xml><?xml version="1.0" encoding="utf-8"?>
<p:tagLst xmlns:p="http://schemas.openxmlformats.org/presentationml/2006/main">
  <p:tag name="THINKCELLSHAPEDONOTDELETE" val="p3i_kKZsMl0C3FHcFdW53Ww"/>
</p:tagLst>
</file>

<file path=ppt/tags/tag3387.xml><?xml version="1.0" encoding="utf-8"?>
<p:tagLst xmlns:p="http://schemas.openxmlformats.org/presentationml/2006/main">
  <p:tag name="THINKCELLSHAPEDONOTDELETE" val="pnloKMqUi.02YSR.3T2v0ag"/>
</p:tagLst>
</file>

<file path=ppt/tags/tag3388.xml><?xml version="1.0" encoding="utf-8"?>
<p:tagLst xmlns:p="http://schemas.openxmlformats.org/presentationml/2006/main">
  <p:tag name="THINKCELLSHAPEDONOTDELETE" val="p3pWWoXknKEqsCJQYchZbMw"/>
</p:tagLst>
</file>

<file path=ppt/tags/tag3389.xml><?xml version="1.0" encoding="utf-8"?>
<p:tagLst xmlns:p="http://schemas.openxmlformats.org/presentationml/2006/main">
  <p:tag name="THINKCELLSHAPEDONOTDELETE" val="pQMr6AyExRkWWWYKGNQ516A"/>
</p:tagLst>
</file>

<file path=ppt/tags/tag3390.xml><?xml version="1.0" encoding="utf-8"?>
<p:tagLst xmlns:p="http://schemas.openxmlformats.org/presentationml/2006/main">
  <p:tag name="THINKCELLSHAPEDONOTDELETE" val="pjPZnZrLgdUuAS0ws68hTLQ"/>
</p:tagLst>
</file>

<file path=ppt/tags/tag3391.xml><?xml version="1.0" encoding="utf-8"?>
<p:tagLst xmlns:p="http://schemas.openxmlformats.org/presentationml/2006/main">
  <p:tag name="THINKCELLSHAPEDONOTDELETE" val="p0sPPN6PzDUit9S3O50iHgA"/>
</p:tagLst>
</file>

<file path=ppt/tags/tag3392.xml><?xml version="1.0" encoding="utf-8"?>
<p:tagLst xmlns:p="http://schemas.openxmlformats.org/presentationml/2006/main">
  <p:tag name="THINKCELLSHAPEDONOTDELETE" val="pzYv9K4ThrkKVRiETLwjm7g"/>
</p:tagLst>
</file>

<file path=ppt/tags/tag3393.xml><?xml version="1.0" encoding="utf-8"?>
<p:tagLst xmlns:p="http://schemas.openxmlformats.org/presentationml/2006/main">
  <p:tag name="THINKCELLSHAPEDONOTDELETE" val="p3.fZcHJBckumQEVTrR.ibw"/>
</p:tagLst>
</file>

<file path=ppt/tags/tag3394.xml><?xml version="1.0" encoding="utf-8"?>
<p:tagLst xmlns:p="http://schemas.openxmlformats.org/presentationml/2006/main">
  <p:tag name="THINKCELLSHAPEDONOTDELETE" val="pnJz7uRG4hUiaw0zD7PrbVQ"/>
</p:tagLst>
</file>

<file path=ppt/tags/tag3395.xml><?xml version="1.0" encoding="utf-8"?>
<p:tagLst xmlns:p="http://schemas.openxmlformats.org/presentationml/2006/main">
  <p:tag name="THINKCELLSHAPEDONOTDELETE" val="p1pDUdzxgjkCHRJIsCPrEfw"/>
</p:tagLst>
</file>

<file path=ppt/tags/tag3396.xml><?xml version="1.0" encoding="utf-8"?>
<p:tagLst xmlns:p="http://schemas.openxmlformats.org/presentationml/2006/main">
  <p:tag name="THINKCELLSHAPEDONOTDELETE" val="p1q7bD.4REUS7NGZbX6_PRA"/>
</p:tagLst>
</file>

<file path=ppt/tags/tag3397.xml><?xml version="1.0" encoding="utf-8"?>
<p:tagLst xmlns:p="http://schemas.openxmlformats.org/presentationml/2006/main">
  <p:tag name="THINKCELLSHAPEDONOTDELETE" val="pA5G1oyRTBkqFvhEj_c1NZg"/>
</p:tagLst>
</file>

<file path=ppt/tags/tag3398.xml><?xml version="1.0" encoding="utf-8"?>
<p:tagLst xmlns:p="http://schemas.openxmlformats.org/presentationml/2006/main">
  <p:tag name="THINKCELLSHAPEDONOTDELETE" val="pKUP9rbjpoUOvl1crn0eo_w"/>
</p:tagLst>
</file>

<file path=ppt/tags/tag3399.xml><?xml version="1.0" encoding="utf-8"?>
<p:tagLst xmlns:p="http://schemas.openxmlformats.org/presentationml/2006/main">
  <p:tag name="THINKCELLSHAPEDONOTDELETE" val="pw1LWUI3x.kuN_PSiKFDxYw"/>
</p:tagLst>
</file>

<file path=ppt/tags/tag3400.xml><?xml version="1.0" encoding="utf-8"?>
<p:tagLst xmlns:p="http://schemas.openxmlformats.org/presentationml/2006/main">
  <p:tag name="THINKCELLSHAPEDONOTDELETE" val="pCKSUvxNY40GzaU52F_noKg"/>
</p:tagLst>
</file>

<file path=ppt/tags/tag3401.xml><?xml version="1.0" encoding="utf-8"?>
<p:tagLst xmlns:p="http://schemas.openxmlformats.org/presentationml/2006/main">
  <p:tag name="THINKCELLSHAPEDONOTDELETE" val="pa9c.GUx2LkmaSvblQMzKIw"/>
</p:tagLst>
</file>

<file path=ppt/tags/tag3402.xml><?xml version="1.0" encoding="utf-8"?>
<p:tagLst xmlns:p="http://schemas.openxmlformats.org/presentationml/2006/main">
  <p:tag name="THINKCELLSHAPEDONOTDELETE" val="p27SdfGAhHUKl684y_SFMTA"/>
</p:tagLst>
</file>

<file path=ppt/tags/tag3403.xml><?xml version="1.0" encoding="utf-8"?>
<p:tagLst xmlns:p="http://schemas.openxmlformats.org/presentationml/2006/main">
  <p:tag name="THINKCELLSHAPEDONOTDELETE" val="pYg3opdE2OU6xyO4_z7M4Ng"/>
</p:tagLst>
</file>

<file path=ppt/tags/tag3404.xml><?xml version="1.0" encoding="utf-8"?>
<p:tagLst xmlns:p="http://schemas.openxmlformats.org/presentationml/2006/main">
  <p:tag name="THINKCELLSHAPEDONOTDELETE" val="pmdazXuhVIkagrI3B2WjFKg"/>
</p:tagLst>
</file>

<file path=ppt/tags/tag3405.xml><?xml version="1.0" encoding="utf-8"?>
<p:tagLst xmlns:p="http://schemas.openxmlformats.org/presentationml/2006/main">
  <p:tag name="THINKCELLSHAPEDONOTDELETE" val="psWRserNveU6BvFvzgMSM5A"/>
</p:tagLst>
</file>

<file path=ppt/tags/tag3406.xml><?xml version="1.0" encoding="utf-8"?>
<p:tagLst xmlns:p="http://schemas.openxmlformats.org/presentationml/2006/main">
  <p:tag name="THINKCELLSHAPEDONOTDELETE" val="p7iMbFhB8LUmGrPMGRBbxjQ"/>
</p:tagLst>
</file>

<file path=ppt/tags/tag3407.xml><?xml version="1.0" encoding="utf-8"?>
<p:tagLst xmlns:p="http://schemas.openxmlformats.org/presentationml/2006/main">
  <p:tag name="THINKCELLSHAPEDONOTDELETE" val="pxAMfQroLKUCMhdY5Ip7LhA"/>
</p:tagLst>
</file>

<file path=ppt/tags/tag3408.xml><?xml version="1.0" encoding="utf-8"?>
<p:tagLst xmlns:p="http://schemas.openxmlformats.org/presentationml/2006/main">
  <p:tag name="THINKCELLSHAPEDONOTDELETE" val="pWudE4_gqkkWkotK5yzCAzw"/>
</p:tagLst>
</file>

<file path=ppt/tags/tag3409.xml><?xml version="1.0" encoding="utf-8"?>
<p:tagLst xmlns:p="http://schemas.openxmlformats.org/presentationml/2006/main">
  <p:tag name="THINKCELLSHAPEDONOTDELETE" val="pu3dAx1GeKUW7BJ0z.300yg"/>
</p:tagLst>
</file>

<file path=ppt/tags/tag3410.xml><?xml version="1.0" encoding="utf-8"?>
<p:tagLst xmlns:p="http://schemas.openxmlformats.org/presentationml/2006/main">
  <p:tag name="THINKCELLSHAPEDONOTDELETE" val="pHCY6WlhXdUiTOAC_9jJcJw"/>
</p:tagLst>
</file>

<file path=ppt/tags/tag3411.xml><?xml version="1.0" encoding="utf-8"?>
<p:tagLst xmlns:p="http://schemas.openxmlformats.org/presentationml/2006/main">
  <p:tag name="THINKCELLSHAPEDONOTDELETE" val="pRnak4ZjNEUad6fPmzcU_7g"/>
</p:tagLst>
</file>

<file path=ppt/tags/tag3412.xml><?xml version="1.0" encoding="utf-8"?>
<p:tagLst xmlns:p="http://schemas.openxmlformats.org/presentationml/2006/main">
  <p:tag name="THINKCELLSHAPEDONOTDELETE" val="picD.rWP2okWJPj3uQzHXcg"/>
</p:tagLst>
</file>

<file path=ppt/tags/tag3413.xml><?xml version="1.0" encoding="utf-8"?>
<p:tagLst xmlns:p="http://schemas.openxmlformats.org/presentationml/2006/main">
  <p:tag name="THINKCELLSHAPEDONOTDELETE" val="p1vrQZ9zBNU67eviKvP7vCA"/>
</p:tagLst>
</file>

<file path=ppt/tags/tag3414.xml><?xml version="1.0" encoding="utf-8"?>
<p:tagLst xmlns:p="http://schemas.openxmlformats.org/presentationml/2006/main">
  <p:tag name="THINKCELLSHAPEDONOTDELETE" val="pxhEBwfeokEqVVFMxipdx.g"/>
</p:tagLst>
</file>

<file path=ppt/tags/tag3415.xml><?xml version="1.0" encoding="utf-8"?>
<p:tagLst xmlns:p="http://schemas.openxmlformats.org/presentationml/2006/main">
  <p:tag name="THINKCELLSHAPEDONOTDELETE" val="pRngTzcEcbUeepk_h0zu8Sg"/>
</p:tagLst>
</file>

<file path=ppt/tags/tag3416.xml><?xml version="1.0" encoding="utf-8"?>
<p:tagLst xmlns:p="http://schemas.openxmlformats.org/presentationml/2006/main">
  <p:tag name="THINKCELLSHAPEDONOTDELETE" val="pbCu.X3D5UkSu710MIuNMNA"/>
</p:tagLst>
</file>

<file path=ppt/tags/tag3417.xml><?xml version="1.0" encoding="utf-8"?>
<p:tagLst xmlns:p="http://schemas.openxmlformats.org/presentationml/2006/main">
  <p:tag name="THINKCELLSHAPEDONOTDELETE" val="p4Wy8V7fJQ0.h82mQginL1A"/>
</p:tagLst>
</file>

<file path=ppt/tags/tag3418.xml><?xml version="1.0" encoding="utf-8"?>
<p:tagLst xmlns:p="http://schemas.openxmlformats.org/presentationml/2006/main">
  <p:tag name="THINKCELLSHAPEDONOTDELETE" val="pxicPqpGAxkWdmQXVtGBCsQ"/>
</p:tagLst>
</file>

<file path=ppt/tags/tag3419.xml><?xml version="1.0" encoding="utf-8"?>
<p:tagLst xmlns:p="http://schemas.openxmlformats.org/presentationml/2006/main">
  <p:tag name="THINKCELLSHAPEDONOTDELETE" val="pq42NINOzpECcQl6kHaDDMg"/>
</p:tagLst>
</file>

<file path=ppt/tags/tag3420.xml><?xml version="1.0" encoding="utf-8"?>
<p:tagLst xmlns:p="http://schemas.openxmlformats.org/presentationml/2006/main">
  <p:tag name="THINKCELLSHAPEDONOTDELETE" val="p4XoXrrafL02eh9irk0w7Ow"/>
</p:tagLst>
</file>

<file path=ppt/tags/tag3421.xml><?xml version="1.0" encoding="utf-8"?>
<p:tagLst xmlns:p="http://schemas.openxmlformats.org/presentationml/2006/main">
  <p:tag name="THINKCELLSHAPEDONOTDELETE" val="p0yEINeL61EaaBopiQR28yw"/>
</p:tagLst>
</file>

<file path=ppt/tags/tag3422.xml><?xml version="1.0" encoding="utf-8"?>
<p:tagLst xmlns:p="http://schemas.openxmlformats.org/presentationml/2006/main">
  <p:tag name="THINKCELLSHAPEDONOTDELETE" val="p8UGJragnV0CEflBduE7qfg"/>
</p:tagLst>
</file>

<file path=ppt/tags/tag3423.xml><?xml version="1.0" encoding="utf-8"?>
<p:tagLst xmlns:p="http://schemas.openxmlformats.org/presentationml/2006/main">
  <p:tag name="THINKCELLSHAPEDONOTDELETE" val="pwrrUXz.19Ea7d2WkMYxiJw"/>
</p:tagLst>
</file>

<file path=ppt/tags/tag3424.xml><?xml version="1.0" encoding="utf-8"?>
<p:tagLst xmlns:p="http://schemas.openxmlformats.org/presentationml/2006/main">
  <p:tag name="THINKCELLSHAPEDONOTDELETE" val="pf_V10k.WzEKK8_8wNmDfew"/>
</p:tagLst>
</file>

<file path=ppt/tags/tag3425.xml><?xml version="1.0" encoding="utf-8"?>
<p:tagLst xmlns:p="http://schemas.openxmlformats.org/presentationml/2006/main">
  <p:tag name="THINKCELLSHAPEDONOTDELETE" val="pcSvCcPmAFUWHQ.avhDjvtg"/>
</p:tagLst>
</file>

<file path=ppt/tags/tag3426.xml><?xml version="1.0" encoding="utf-8"?>
<p:tagLst xmlns:p="http://schemas.openxmlformats.org/presentationml/2006/main">
  <p:tag name="THINKCELLSHAPEDONOTDELETE" val="pAE_Tq7Q96U.01.CrKGmraQ"/>
</p:tagLst>
</file>

<file path=ppt/tags/tag3427.xml><?xml version="1.0" encoding="utf-8"?>
<p:tagLst xmlns:p="http://schemas.openxmlformats.org/presentationml/2006/main">
  <p:tag name="THINKCELLSHAPEDONOTDELETE" val="p9KVZ4ZcM8kWNL9FVN87Fsw"/>
</p:tagLst>
</file>

<file path=ppt/tags/tag3428.xml><?xml version="1.0" encoding="utf-8"?>
<p:tagLst xmlns:p="http://schemas.openxmlformats.org/presentationml/2006/main">
  <p:tag name="THINKCELLSHAPEDONOTDELETE" val="pa3tbr9nLdESB8lA5Cefi0Q"/>
</p:tagLst>
</file>

<file path=ppt/tags/tag3429.xml><?xml version="1.0" encoding="utf-8"?>
<p:tagLst xmlns:p="http://schemas.openxmlformats.org/presentationml/2006/main">
  <p:tag name="THINKCELLSHAPEDONOTDELETE" val="pqqtg6Q0KtU26iG1sokrHuQ"/>
</p:tagLst>
</file>

<file path=ppt/tags/tag3430.xml><?xml version="1.0" encoding="utf-8"?>
<p:tagLst xmlns:p="http://schemas.openxmlformats.org/presentationml/2006/main">
  <p:tag name="THINKCELLSHAPEDONOTDELETE" val="pRtU6DOnuVEKyk_X95Afzfw"/>
</p:tagLst>
</file>

<file path=ppt/tags/tag3431.xml><?xml version="1.0" encoding="utf-8"?>
<p:tagLst xmlns:p="http://schemas.openxmlformats.org/presentationml/2006/main">
  <p:tag name="THINKCELLSHAPEDONOTDELETE" val="pWd.ka9eYXkmyjOjaHKilqw"/>
</p:tagLst>
</file>

<file path=ppt/tags/tag3432.xml><?xml version="1.0" encoding="utf-8"?>
<p:tagLst xmlns:p="http://schemas.openxmlformats.org/presentationml/2006/main">
  <p:tag name="THINKCELLSHAPEDONOTDELETE" val="pNbH_H843BEaceg25cDpPXQ"/>
</p:tagLst>
</file>

<file path=ppt/tags/tag3433.xml><?xml version="1.0" encoding="utf-8"?>
<p:tagLst xmlns:p="http://schemas.openxmlformats.org/presentationml/2006/main">
  <p:tag name="THINKCELLSHAPEDONOTDELETE" val="pv7Vrf097lkaLqMaQvCrQ4w"/>
</p:tagLst>
</file>

<file path=ppt/tags/tag3434.xml><?xml version="1.0" encoding="utf-8"?>
<p:tagLst xmlns:p="http://schemas.openxmlformats.org/presentationml/2006/main">
  <p:tag name="THINKCELLSHAPEDONOTDELETE" val="pFgaXuiuMqkiRoJE_nxa.cQ"/>
</p:tagLst>
</file>

<file path=ppt/tags/tag3435.xml><?xml version="1.0" encoding="utf-8"?>
<p:tagLst xmlns:p="http://schemas.openxmlformats.org/presentationml/2006/main">
  <p:tag name="THINKCELLSHAPEDONOTDELETE" val="pMdb2HmgkmkGqhMIe3fqZFw"/>
</p:tagLst>
</file>

<file path=ppt/tags/tag3436.xml><?xml version="1.0" encoding="utf-8"?>
<p:tagLst xmlns:p="http://schemas.openxmlformats.org/presentationml/2006/main">
  <p:tag name="THINKCELLSHAPEDONOTDELETE" val="pAroRAgubIE.INJWDHBbkzg"/>
</p:tagLst>
</file>

<file path=ppt/tags/tag3437.xml><?xml version="1.0" encoding="utf-8"?>
<p:tagLst xmlns:p="http://schemas.openxmlformats.org/presentationml/2006/main">
  <p:tag name="THINKCELLSHAPEDONOTDELETE" val="p0nkDpYrQhUy7aKeCopKjxg"/>
</p:tagLst>
</file>

<file path=ppt/tags/tag3438.xml><?xml version="1.0" encoding="utf-8"?>
<p:tagLst xmlns:p="http://schemas.openxmlformats.org/presentationml/2006/main">
  <p:tag name="THINKCELLSHAPEDONOTDELETE" val="pKs8Ra0NXOEG0XegZ5wLD_g"/>
</p:tagLst>
</file>

<file path=ppt/tags/tag3439.xml><?xml version="1.0" encoding="utf-8"?>
<p:tagLst xmlns:p="http://schemas.openxmlformats.org/presentationml/2006/main">
  <p:tag name="THINKCELLSHAPEDONOTDELETE" val="p9hTL.mmxuUurm6sHE8GwEw"/>
</p:tagLst>
</file>

<file path=ppt/tags/tag3440.xml><?xml version="1.0" encoding="utf-8"?>
<p:tagLst xmlns:p="http://schemas.openxmlformats.org/presentationml/2006/main">
  <p:tag name="THINKCELLSHAPEDONOTDELETE" val="pyKHCn0dkV0W2jljCj0gT0Q"/>
</p:tagLst>
</file>

<file path=ppt/tags/tag3441.xml><?xml version="1.0" encoding="utf-8"?>
<p:tagLst xmlns:p="http://schemas.openxmlformats.org/presentationml/2006/main">
  <p:tag name="THINKCELLSHAPEDONOTDELETE" val="puQOvwMbV0E.rWFG7HsPM5A"/>
</p:tagLst>
</file>

<file path=ppt/tags/tag3442.xml><?xml version="1.0" encoding="utf-8"?>
<p:tagLst xmlns:p="http://schemas.openxmlformats.org/presentationml/2006/main">
  <p:tag name="THINKCELLSHAPEDONOTDELETE" val="pFQVr55bop0KXYVIIo8a5Ng"/>
</p:tagLst>
</file>

<file path=ppt/tags/tag3443.xml><?xml version="1.0" encoding="utf-8"?>
<p:tagLst xmlns:p="http://schemas.openxmlformats.org/presentationml/2006/main">
  <p:tag name="THINKCELLSHAPEDONOTDELETE" val="p0akNP3ryuESgn_R3zvFo2Q"/>
</p:tagLst>
</file>

<file path=ppt/tags/tag3444.xml><?xml version="1.0" encoding="utf-8"?>
<p:tagLst xmlns:p="http://schemas.openxmlformats.org/presentationml/2006/main">
  <p:tag name="THINKCELLSHAPEDONOTDELETE" val="p4i8.yM6.yUO6r1cHKElL7Q"/>
</p:tagLst>
</file>

<file path=ppt/tags/tag3445.xml><?xml version="1.0" encoding="utf-8"?>
<p:tagLst xmlns:p="http://schemas.openxmlformats.org/presentationml/2006/main">
  <p:tag name="THINKCELLSHAPEDONOTDELETE" val="pr7S.VgKoCkq4IKx2WytrWQ"/>
</p:tagLst>
</file>

<file path=ppt/tags/tag3446.xml><?xml version="1.0" encoding="utf-8"?>
<p:tagLst xmlns:p="http://schemas.openxmlformats.org/presentationml/2006/main">
  <p:tag name="THINKCELLSHAPEDONOTDELETE" val="pXTEw0yWIhEavxNUV8CNogA"/>
</p:tagLst>
</file>

<file path=ppt/tags/tag3447.xml><?xml version="1.0" encoding="utf-8"?>
<p:tagLst xmlns:p="http://schemas.openxmlformats.org/presentationml/2006/main">
  <p:tag name="THINKCELLSHAPEDONOTDELETE" val="p6JnRUBnRK0ywAz4hYc3vpQ"/>
</p:tagLst>
</file>

<file path=ppt/tags/tag3448.xml><?xml version="1.0" encoding="utf-8"?>
<p:tagLst xmlns:p="http://schemas.openxmlformats.org/presentationml/2006/main">
  <p:tag name="THINKCELLSHAPEDONOTDELETE" val="pRuSRWAXxhkKFn35MrBFaqw"/>
</p:tagLst>
</file>

<file path=ppt/tags/tag3449.xml><?xml version="1.0" encoding="utf-8"?>
<p:tagLst xmlns:p="http://schemas.openxmlformats.org/presentationml/2006/main">
  <p:tag name="THINKCELLSHAPEDONOTDELETE" val="pgLIbDcspvUqCrUIuTqcK0A"/>
</p:tagLst>
</file>

<file path=ppt/tags/tag3450.xml><?xml version="1.0" encoding="utf-8"?>
<p:tagLst xmlns:p="http://schemas.openxmlformats.org/presentationml/2006/main">
  <p:tag name="THINKCELLSHAPEDONOTDELETE" val="pK7OZ0ZXKZUubGV0HYC.q4w"/>
</p:tagLst>
</file>

<file path=ppt/tags/tag3451.xml><?xml version="1.0" encoding="utf-8"?>
<p:tagLst xmlns:p="http://schemas.openxmlformats.org/presentationml/2006/main">
  <p:tag name="THINKCELLSHAPEDONOTDELETE" val="pPJtGOMfcQUqE53VftKfkUA"/>
</p:tagLst>
</file>

<file path=ppt/tags/tag3452.xml><?xml version="1.0" encoding="utf-8"?>
<p:tagLst xmlns:p="http://schemas.openxmlformats.org/presentationml/2006/main">
  <p:tag name="THINKCELLSHAPEDONOTDELETE" val="pMfi_ajDPfUyAzkou0dZPiw"/>
</p:tagLst>
</file>

<file path=ppt/tags/tag3453.xml><?xml version="1.0" encoding="utf-8"?>
<p:tagLst xmlns:p="http://schemas.openxmlformats.org/presentationml/2006/main">
  <p:tag name="THINKCELLSHAPEDONOTDELETE" val="ptY6spRE4eUy_06YGf95JrA"/>
</p:tagLst>
</file>

<file path=ppt/tags/tag3454.xml><?xml version="1.0" encoding="utf-8"?>
<p:tagLst xmlns:p="http://schemas.openxmlformats.org/presentationml/2006/main">
  <p:tag name="THINKCELLSHAPEDONOTDELETE" val="p7dDUHI3fRU._2vohypJH.w"/>
</p:tagLst>
</file>

<file path=ppt/tags/tag3455.xml><?xml version="1.0" encoding="utf-8"?>
<p:tagLst xmlns:p="http://schemas.openxmlformats.org/presentationml/2006/main">
  <p:tag name="THINKCELLSHAPEDONOTDELETE" val="pguyPfZk080ShjI02XxrF3w"/>
</p:tagLst>
</file>

<file path=ppt/tags/tag3456.xml><?xml version="1.0" encoding="utf-8"?>
<p:tagLst xmlns:p="http://schemas.openxmlformats.org/presentationml/2006/main">
  <p:tag name="THINKCELLSHAPEDONOTDELETE" val="psd5yROS.7USvvgCL6N5Kag"/>
</p:tagLst>
</file>

<file path=ppt/tags/tag3457.xml><?xml version="1.0" encoding="utf-8"?>
<p:tagLst xmlns:p="http://schemas.openxmlformats.org/presentationml/2006/main">
  <p:tag name="THINKCELLSHAPEDONOTDELETE" val="pODIYfM5KgkaqQn9muo.flQ"/>
</p:tagLst>
</file>

<file path=ppt/tags/tag3458.xml><?xml version="1.0" encoding="utf-8"?>
<p:tagLst xmlns:p="http://schemas.openxmlformats.org/presentationml/2006/main">
  <p:tag name="THINKCELLSHAPEDONOTDELETE" val="pLPHY1Tcj8EKon7YieIYJBg"/>
</p:tagLst>
</file>

<file path=ppt/tags/tag3459.xml><?xml version="1.0" encoding="utf-8"?>
<p:tagLst xmlns:p="http://schemas.openxmlformats.org/presentationml/2006/main">
  <p:tag name="THINKCELLSHAPEDONOTDELETE" val="pUpcmDWsFL0it5lzB8yqd5Q"/>
</p:tagLst>
</file>

<file path=ppt/tags/tag3460.xml><?xml version="1.0" encoding="utf-8"?>
<p:tagLst xmlns:p="http://schemas.openxmlformats.org/presentationml/2006/main">
  <p:tag name="THINKCELLSHAPEDONOTDELETE" val="pCniKaooSAkWPskGqwnNYRQ"/>
</p:tagLst>
</file>

<file path=ppt/tags/tag3461.xml><?xml version="1.0" encoding="utf-8"?>
<p:tagLst xmlns:p="http://schemas.openxmlformats.org/presentationml/2006/main">
  <p:tag name="THINKCELLSHAPEDONOTDELETE" val="prq97aByCykSCBmYGkcZVSQ"/>
</p:tagLst>
</file>

<file path=ppt/tags/tag3462.xml><?xml version="1.0" encoding="utf-8"?>
<p:tagLst xmlns:p="http://schemas.openxmlformats.org/presentationml/2006/main">
  <p:tag name="THINKCELLSHAPEDONOTDELETE" val="py4yfi2G8WEiPzCyoSxQa1g"/>
</p:tagLst>
</file>

<file path=ppt/tags/tag3463.xml><?xml version="1.0" encoding="utf-8"?>
<p:tagLst xmlns:p="http://schemas.openxmlformats.org/presentationml/2006/main">
  <p:tag name="THINKCELLSHAPEDONOTDELETE" val="pEyFTSRGMuUe_Qi1MhMCnuA"/>
</p:tagLst>
</file>

<file path=ppt/tags/tag3464.xml><?xml version="1.0" encoding="utf-8"?>
<p:tagLst xmlns:p="http://schemas.openxmlformats.org/presentationml/2006/main">
  <p:tag name="THINKCELLSHAPEDONOTDELETE" val="pAFxeIPEWRUO0ecrIgNajsg"/>
</p:tagLst>
</file>

<file path=ppt/tags/tag3465.xml><?xml version="1.0" encoding="utf-8"?>
<p:tagLst xmlns:p="http://schemas.openxmlformats.org/presentationml/2006/main">
  <p:tag name="THINKCELLSHAPEDONOTDELETE" val="pNC0oz8NIOUaHyyX4uS.EtA"/>
</p:tagLst>
</file>

<file path=ppt/tags/tag3466.xml><?xml version="1.0" encoding="utf-8"?>
<p:tagLst xmlns:p="http://schemas.openxmlformats.org/presentationml/2006/main">
  <p:tag name="THINKCELLSHAPEDONOTDELETE" val="ppMo1O0ITR0y0FEzc_WHQQw"/>
</p:tagLst>
</file>

<file path=ppt/tags/tag3467.xml><?xml version="1.0" encoding="utf-8"?>
<p:tagLst xmlns:p="http://schemas.openxmlformats.org/presentationml/2006/main">
  <p:tag name="THINKCELLSHAPEDONOTDELETE" val="pbOh_9.1D8k6sI2GF5ID.sw"/>
</p:tagLst>
</file>

<file path=ppt/tags/tag3468.xml><?xml version="1.0" encoding="utf-8"?>
<p:tagLst xmlns:p="http://schemas.openxmlformats.org/presentationml/2006/main">
  <p:tag name="THINKCELLSHAPEDONOTDELETE" val="ph_I7QqIVVUmInVJ.bnSu8Q"/>
</p:tagLst>
</file>

<file path=ppt/tags/tag3469.xml><?xml version="1.0" encoding="utf-8"?>
<p:tagLst xmlns:p="http://schemas.openxmlformats.org/presentationml/2006/main">
  <p:tag name="THINKCELLSHAPEDONOTDELETE" val="pMRPwipgWKki4EJlhjR7G3w"/>
</p:tagLst>
</file>

<file path=ppt/tags/tag3470.xml><?xml version="1.0" encoding="utf-8"?>
<p:tagLst xmlns:p="http://schemas.openxmlformats.org/presentationml/2006/main">
  <p:tag name="THINKCELLSHAPEDONOTDELETE" val="pl6iQBP_FEkyi1Ym.6i1NFw"/>
</p:tagLst>
</file>

<file path=ppt/tags/tag3471.xml><?xml version="1.0" encoding="utf-8"?>
<p:tagLst xmlns:p="http://schemas.openxmlformats.org/presentationml/2006/main">
  <p:tag name="THINKCELLSHAPEDONOTDELETE" val="p6vOmikkd_UqFOOsr4tUd4Q"/>
</p:tagLst>
</file>

<file path=ppt/tags/tag3472.xml><?xml version="1.0" encoding="utf-8"?>
<p:tagLst xmlns:p="http://schemas.openxmlformats.org/presentationml/2006/main">
  <p:tag name="THINKCELLSHAPEDONOTDELETE" val="pUE6k5O3LQ0SG_lJby7KkLA"/>
</p:tagLst>
</file>

<file path=ppt/tags/tag3473.xml><?xml version="1.0" encoding="utf-8"?>
<p:tagLst xmlns:p="http://schemas.openxmlformats.org/presentationml/2006/main">
  <p:tag name="THINKCELLSHAPEDONOTDELETE" val="pgEnj8HGZt0GqO8lza_pPJg"/>
</p:tagLst>
</file>

<file path=ppt/tags/tag3474.xml><?xml version="1.0" encoding="utf-8"?>
<p:tagLst xmlns:p="http://schemas.openxmlformats.org/presentationml/2006/main">
  <p:tag name="THINKCELLSHAPEDONOTDELETE" val="p9aQit4vStECkBPUoo6MhLw"/>
</p:tagLst>
</file>

<file path=ppt/tags/tag3475.xml><?xml version="1.0" encoding="utf-8"?>
<p:tagLst xmlns:p="http://schemas.openxmlformats.org/presentationml/2006/main">
  <p:tag name="THINKCELLSHAPEDONOTDELETE" val="pzONOxv2_NEaO3aAIFOFweA"/>
</p:tagLst>
</file>

<file path=ppt/tags/tag3476.xml><?xml version="1.0" encoding="utf-8"?>
<p:tagLst xmlns:p="http://schemas.openxmlformats.org/presentationml/2006/main">
  <p:tag name="THINKCELLSHAPEDONOTDELETE" val="pL8LBqK5J5kOkMiM.B3ySpg"/>
</p:tagLst>
</file>

<file path=ppt/tags/tag3477.xml><?xml version="1.0" encoding="utf-8"?>
<p:tagLst xmlns:p="http://schemas.openxmlformats.org/presentationml/2006/main">
  <p:tag name="THINKCELLSHAPEDONOTDELETE" val="pJEP8PAzv_EuygDRQ5hhAQQ"/>
</p:tagLst>
</file>

<file path=ppt/tags/tag3478.xml><?xml version="1.0" encoding="utf-8"?>
<p:tagLst xmlns:p="http://schemas.openxmlformats.org/presentationml/2006/main">
  <p:tag name="THINKCELLSHAPEDONOTDELETE" val="pE4ghth7kdECPRe2Yux_jag"/>
</p:tagLst>
</file>

<file path=ppt/tags/tag3479.xml><?xml version="1.0" encoding="utf-8"?>
<p:tagLst xmlns:p="http://schemas.openxmlformats.org/presentationml/2006/main">
  <p:tag name="THINKCELLSHAPEDONOTDELETE" val="pdARQHQbT1EeC6u0NRAMBAQ"/>
</p:tagLst>
</file>

<file path=ppt/tags/tag3480.xml><?xml version="1.0" encoding="utf-8"?>
<p:tagLst xmlns:p="http://schemas.openxmlformats.org/presentationml/2006/main">
  <p:tag name="THINKCELLSHAPEDONOTDELETE" val="pGrjKp4fXx0u1BwhBahar_Q"/>
</p:tagLst>
</file>

<file path=ppt/tags/tag3481.xml><?xml version="1.0" encoding="utf-8"?>
<p:tagLst xmlns:p="http://schemas.openxmlformats.org/presentationml/2006/main">
  <p:tag name="THINKCELLSHAPEDONOTDELETE" val="p1tMr1V.BH0uWFH9fEQTSGw"/>
</p:tagLst>
</file>

<file path=ppt/tags/tag3482.xml><?xml version="1.0" encoding="utf-8"?>
<p:tagLst xmlns:p="http://schemas.openxmlformats.org/presentationml/2006/main">
  <p:tag name="THINKCELLSHAPEDONOTDELETE" val="p017RFU4va0elp.aIkRi_Gg"/>
</p:tagLst>
</file>

<file path=ppt/tags/tag3483.xml><?xml version="1.0" encoding="utf-8"?>
<p:tagLst xmlns:p="http://schemas.openxmlformats.org/presentationml/2006/main">
  <p:tag name="THINKCELLSHAPEDONOTDELETE" val="pIqOVBtWPm027mqQ83baWIQ"/>
</p:tagLst>
</file>

<file path=ppt/tags/tag3484.xml><?xml version="1.0" encoding="utf-8"?>
<p:tagLst xmlns:p="http://schemas.openxmlformats.org/presentationml/2006/main">
  <p:tag name="THINKCELLSHAPEDONOTDELETE" val="pm3ydZRMSOEqqicQygaL8Kw"/>
</p:tagLst>
</file>

<file path=ppt/tags/tag3485.xml><?xml version="1.0" encoding="utf-8"?>
<p:tagLst xmlns:p="http://schemas.openxmlformats.org/presentationml/2006/main">
  <p:tag name="THINKCELLSHAPEDONOTDELETE" val="pQM16u6C0vU6Lox2GTP7h3Q"/>
</p:tagLst>
</file>

<file path=ppt/tags/tag3486.xml><?xml version="1.0" encoding="utf-8"?>
<p:tagLst xmlns:p="http://schemas.openxmlformats.org/presentationml/2006/main">
  <p:tag name="THINKCELLSHAPEDONOTDELETE" val="pV14_5GrTH0Ozi6RgQbEJWw"/>
</p:tagLst>
</file>

<file path=ppt/tags/tag3487.xml><?xml version="1.0" encoding="utf-8"?>
<p:tagLst xmlns:p="http://schemas.openxmlformats.org/presentationml/2006/main">
  <p:tag name="THINKCELLSHAPEDONOTDELETE" val="p.bPbq7BdwUeIFPOVwvfgyA"/>
</p:tagLst>
</file>

<file path=ppt/tags/tag3488.xml><?xml version="1.0" encoding="utf-8"?>
<p:tagLst xmlns:p="http://schemas.openxmlformats.org/presentationml/2006/main">
  <p:tag name="THINKCELLSHAPEDONOTDELETE" val="p3RhZ2gD8hk672eUHTxgkMA"/>
</p:tagLst>
</file>

<file path=ppt/tags/tag3489.xml><?xml version="1.0" encoding="utf-8"?>
<p:tagLst xmlns:p="http://schemas.openxmlformats.org/presentationml/2006/main">
  <p:tag name="THINKCELLSHAPEDONOTDELETE" val="p8I3iw2FKG0OjLAgydoYFSw"/>
</p:tagLst>
</file>

<file path=ppt/tags/tag3490.xml><?xml version="1.0" encoding="utf-8"?>
<p:tagLst xmlns:p="http://schemas.openxmlformats.org/presentationml/2006/main">
  <p:tag name="THINKCELLSHAPEDONOTDELETE" val="pD3gVAjE1w0yp_vKzvjeVwQ"/>
</p:tagLst>
</file>

<file path=ppt/tags/tag3491.xml><?xml version="1.0" encoding="utf-8"?>
<p:tagLst xmlns:p="http://schemas.openxmlformats.org/presentationml/2006/main">
  <p:tag name="THINKCELLSHAPEDONOTDELETE" val="pJsUx7jjuyk.5wFeA7MQUeg"/>
</p:tagLst>
</file>

<file path=ppt/tags/tag3492.xml><?xml version="1.0" encoding="utf-8"?>
<p:tagLst xmlns:p="http://schemas.openxmlformats.org/presentationml/2006/main">
  <p:tag name="THINKCELLSHAPEDONOTDELETE" val="pnP7MW05DQ0yKZB9yyOsASg"/>
</p:tagLst>
</file>

<file path=ppt/tags/tag3493.xml><?xml version="1.0" encoding="utf-8"?>
<p:tagLst xmlns:p="http://schemas.openxmlformats.org/presentationml/2006/main">
  <p:tag name="THINKCELLSHAPEDONOTDELETE" val="pxyygAI6_f0Ka72YsQfTZRQ"/>
</p:tagLst>
</file>

<file path=ppt/tags/tag3494.xml><?xml version="1.0" encoding="utf-8"?>
<p:tagLst xmlns:p="http://schemas.openxmlformats.org/presentationml/2006/main">
  <p:tag name="THINKCELLSHAPEDONOTDELETE" val="pqGWQk4sdFkWNZ.mx8HjhuQ"/>
</p:tagLst>
</file>

<file path=ppt/tags/tag3495.xml><?xml version="1.0" encoding="utf-8"?>
<p:tagLst xmlns:p="http://schemas.openxmlformats.org/presentationml/2006/main">
  <p:tag name="THINKCELLSHAPEDONOTDELETE" val="poP845Z6Qj0e4q8sRj6rVHw"/>
</p:tagLst>
</file>

<file path=ppt/tags/tag3496.xml><?xml version="1.0" encoding="utf-8"?>
<p:tagLst xmlns:p="http://schemas.openxmlformats.org/presentationml/2006/main">
  <p:tag name="THINKCELLSHAPEDONOTDELETE" val="p4ONmxmEdxUq3qa0s52fPgQ"/>
</p:tagLst>
</file>

<file path=ppt/tags/tag3497.xml><?xml version="1.0" encoding="utf-8"?>
<p:tagLst xmlns:p="http://schemas.openxmlformats.org/presentationml/2006/main">
  <p:tag name="THINKCELLSHAPEDONOTDELETE" val="pITQcO9wRo02IcWi0l62uQQ"/>
</p:tagLst>
</file>

<file path=ppt/tags/tag3498.xml><?xml version="1.0" encoding="utf-8"?>
<p:tagLst xmlns:p="http://schemas.openxmlformats.org/presentationml/2006/main">
  <p:tag name="THINKCELLSHAPEDONOTDELETE" val="pQ_cg5HB3t0u0Gl9cml1L.w"/>
</p:tagLst>
</file>

<file path=ppt/tags/tag3499.xml><?xml version="1.0" encoding="utf-8"?>
<p:tagLst xmlns:p="http://schemas.openxmlformats.org/presentationml/2006/main">
  <p:tag name="THINKCELLSHAPEDONOTDELETE" val="ppbyayomVa0G7aM4NgB_7Ig"/>
</p:tagLst>
</file>

<file path=ppt/tags/tag3500.xml><?xml version="1.0" encoding="utf-8"?>
<p:tagLst xmlns:p="http://schemas.openxmlformats.org/presentationml/2006/main">
  <p:tag name="THINKCELLSHAPEDONOTDELETE" val="p47cFOaza2UWmaDS01f9YbA"/>
</p:tagLst>
</file>

<file path=ppt/tags/tag3501.xml><?xml version="1.0" encoding="utf-8"?>
<p:tagLst xmlns:p="http://schemas.openxmlformats.org/presentationml/2006/main">
  <p:tag name="THINKCELLSHAPEDONOTDELETE" val="pl8WmLm36yUmwifvKJexbNw"/>
</p:tagLst>
</file>

<file path=ppt/tags/tag3502.xml><?xml version="1.0" encoding="utf-8"?>
<p:tagLst xmlns:p="http://schemas.openxmlformats.org/presentationml/2006/main">
  <p:tag name="THINKCELLSHAPEDONOTDELETE" val="pUvW7RciKAk2MMtB3PI1zaQ"/>
</p:tagLst>
</file>

<file path=ppt/tags/tag3503.xml><?xml version="1.0" encoding="utf-8"?>
<p:tagLst xmlns:p="http://schemas.openxmlformats.org/presentationml/2006/main">
  <p:tag name="THINKCELLSHAPEDONOTDELETE" val="pkvERYJ0NdUqtuvqSnWdm7g"/>
</p:tagLst>
</file>

<file path=ppt/tags/tag3504.xml><?xml version="1.0" encoding="utf-8"?>
<p:tagLst xmlns:p="http://schemas.openxmlformats.org/presentationml/2006/main">
  <p:tag name="THINKCELLSHAPEDONOTDELETE" val="pDjpvT33Y3Em8aoR88NkkqA"/>
</p:tagLst>
</file>

<file path=ppt/tags/tag3505.xml><?xml version="1.0" encoding="utf-8"?>
<p:tagLst xmlns:p="http://schemas.openxmlformats.org/presentationml/2006/main">
  <p:tag name="THINKCELLSHAPEDONOTDELETE" val="pyWtY3hIVWEK9yiNftrTaLw"/>
</p:tagLst>
</file>

<file path=ppt/tags/tag3506.xml><?xml version="1.0" encoding="utf-8"?>
<p:tagLst xmlns:p="http://schemas.openxmlformats.org/presentationml/2006/main">
  <p:tag name="THINKCELLSHAPEDONOTDELETE" val="p61449Gj4pkKKgklk44VGGg"/>
</p:tagLst>
</file>

<file path=ppt/tags/tag3507.xml><?xml version="1.0" encoding="utf-8"?>
<p:tagLst xmlns:p="http://schemas.openxmlformats.org/presentationml/2006/main">
  <p:tag name="THINKCELLSHAPEDONOTDELETE" val="pwAYmjn1UbUuLZCYw.3irhg"/>
</p:tagLst>
</file>

<file path=ppt/tags/tag3508.xml><?xml version="1.0" encoding="utf-8"?>
<p:tagLst xmlns:p="http://schemas.openxmlformats.org/presentationml/2006/main">
  <p:tag name="THINKCELLSHAPEDONOTDELETE" val="pCLQzKrkM60._ZvFXC5Puvw"/>
</p:tagLst>
</file>

<file path=ppt/tags/tag3509.xml><?xml version="1.0" encoding="utf-8"?>
<p:tagLst xmlns:p="http://schemas.openxmlformats.org/presentationml/2006/main">
  <p:tag name="THINKCELLSHAPEDONOTDELETE" val="phjwEA_uq2Eqz1imnDv4f4Q"/>
</p:tagLst>
</file>

<file path=ppt/tags/tag3510.xml><?xml version="1.0" encoding="utf-8"?>
<p:tagLst xmlns:p="http://schemas.openxmlformats.org/presentationml/2006/main">
  <p:tag name="THINKCELLSHAPEDONOTDELETE" val="pDdGnf3uJhEWQtQ36R3_mmg"/>
</p:tagLst>
</file>

<file path=ppt/tags/tag3511.xml><?xml version="1.0" encoding="utf-8"?>
<p:tagLst xmlns:p="http://schemas.openxmlformats.org/presentationml/2006/main">
  <p:tag name="THINKCELLSHAPEDONOTDELETE" val="po1TEBozzvE2iFK54FG4C6g"/>
</p:tagLst>
</file>

<file path=ppt/tags/tag3512.xml><?xml version="1.0" encoding="utf-8"?>
<p:tagLst xmlns:p="http://schemas.openxmlformats.org/presentationml/2006/main">
  <p:tag name="THINKCELLSHAPEDONOTDELETE" val="pb8S5rrq8RkKmWEw7fDOZOg"/>
</p:tagLst>
</file>

<file path=ppt/tags/tag3513.xml><?xml version="1.0" encoding="utf-8"?>
<p:tagLst xmlns:p="http://schemas.openxmlformats.org/presentationml/2006/main">
  <p:tag name="THINKCELLSHAPEDONOTDELETE" val="ppbyayomVa0G7aM4NgB_7Ig"/>
</p:tagLst>
</file>

<file path=ppt/tags/tag3514.xml><?xml version="1.0" encoding="utf-8"?>
<p:tagLst xmlns:p="http://schemas.openxmlformats.org/presentationml/2006/main">
  <p:tag name="THINKCELLSHAPEDONOTDELETE" val="ppbyayomVa0G7aM4NgB_7Ig"/>
</p:tagLst>
</file>

<file path=ppt/tags/tag3515.xml><?xml version="1.0" encoding="utf-8"?>
<p:tagLst xmlns:p="http://schemas.openxmlformats.org/presentationml/2006/main">
  <p:tag name="THINKCELLSHAPEDONOTDELETE" val="psd5yROS.7USvvgCL6N5Kag"/>
</p:tagLst>
</file>

<file path=ppt/tags/tag3516.xml><?xml version="1.0" encoding="utf-8"?>
<p:tagLst xmlns:p="http://schemas.openxmlformats.org/presentationml/2006/main">
  <p:tag name="THINKCELLSHAPEDONOTDELETE" val="pI2s44v6HE0eOxvS5_LFpdw"/>
</p:tagLst>
</file>

<file path=ppt/tags/tag3517.xml><?xml version="1.0" encoding="utf-8"?>
<p:tagLst xmlns:p="http://schemas.openxmlformats.org/presentationml/2006/main">
  <p:tag name="THINKCELLSHAPEDONOTDELETE" val="pxhEBwfeokEqVVFMxipdx.g"/>
</p:tagLst>
</file>

<file path=ppt/tags/tag3518.xml><?xml version="1.0" encoding="utf-8"?>
<p:tagLst xmlns:p="http://schemas.openxmlformats.org/presentationml/2006/main">
  <p:tag name="THINKCELLSHAPEDONOTDELETE" val="pRngTzcEcbUeepk_h0zu8Sg"/>
</p:tagLst>
</file>

<file path=ppt/tags/tag3519.xml><?xml version="1.0" encoding="utf-8"?>
<p:tagLst xmlns:p="http://schemas.openxmlformats.org/presentationml/2006/main">
  <p:tag name="THINKCELLSHAPEDONOTDELETE" val="p8UGJragnV0CEflBduE7qfg"/>
</p:tagLst>
</file>

<file path=ppt/tags/tag3520.xml><?xml version="1.0" encoding="utf-8"?>
<p:tagLst xmlns:p="http://schemas.openxmlformats.org/presentationml/2006/main">
  <p:tag name="THINKCELLSHAPEDONOTDELETE" val="p0akNP3ryuESgn_R3zvFo2Q"/>
</p:tagLst>
</file>

<file path=ppt/tags/tag3521.xml><?xml version="1.0" encoding="utf-8"?>
<p:tagLst xmlns:p="http://schemas.openxmlformats.org/presentationml/2006/main">
  <p:tag name="THINKCELLSHAPEDONOTDELETE" val="prq97aByCykSCBmYGkcZVSQ"/>
</p:tagLst>
</file>

<file path=ppt/tags/tag3522.xml><?xml version="1.0" encoding="utf-8"?>
<p:tagLst xmlns:p="http://schemas.openxmlformats.org/presentationml/2006/main">
  <p:tag name="THINKCELLSHAPEDONOTDELETE" val="pUE6k5O3LQ0SG_lJby7KkLA"/>
</p:tagLst>
</file>

<file path=ppt/tags/tag3523.xml><?xml version="1.0" encoding="utf-8"?>
<p:tagLst xmlns:p="http://schemas.openxmlformats.org/presentationml/2006/main">
  <p:tag name="THINKCELLSHAPEDONOTDELETE" val="p9aQit4vStECkBPUoo6MhLw"/>
</p:tagLst>
</file>

<file path=ppt/tags/tag3524.xml><?xml version="1.0" encoding="utf-8"?>
<p:tagLst xmlns:p="http://schemas.openxmlformats.org/presentationml/2006/main">
  <p:tag name="THINKCELLSHAPEDONOTDELETE" val="pzONOxv2_NEaO3aAIFOFweA"/>
</p:tagLst>
</file>

<file path=ppt/tags/tag3525.xml><?xml version="1.0" encoding="utf-8"?>
<p:tagLst xmlns:p="http://schemas.openxmlformats.org/presentationml/2006/main">
  <p:tag name="THINKCELLSHAPEDONOTDELETE" val="p8I3iw2FKG0OjLAgydoYFSw"/>
</p:tagLst>
</file>

<file path=ppt/tags/tag3526.xml><?xml version="1.0" encoding="utf-8"?>
<p:tagLst xmlns:p="http://schemas.openxmlformats.org/presentationml/2006/main">
  <p:tag name="THINKCELLSHAPEDONOTDELETE" val="p47cFOaza2UWmaDS01f9YbA"/>
</p:tagLst>
</file>

<file path=ppt/tags/tag3527.xml><?xml version="1.0" encoding="utf-8"?>
<p:tagLst xmlns:p="http://schemas.openxmlformats.org/presentationml/2006/main">
  <p:tag name="THINKCELLSHAPEDONOTDELETE" val="pl8WmLm36yUmwifvKJexbNw"/>
</p:tagLst>
</file>

<file path=ppt/tags/tag3528.xml><?xml version="1.0" encoding="utf-8"?>
<p:tagLst xmlns:p="http://schemas.openxmlformats.org/presentationml/2006/main">
  <p:tag name="THINKCELLSHAPEDONOTDELETE" val="pUvW7RciKAk2MMtB3PI1zaQ"/>
</p:tagLst>
</file>

<file path=ppt/tags/tag3529.xml><?xml version="1.0" encoding="utf-8"?>
<p:tagLst xmlns:p="http://schemas.openxmlformats.org/presentationml/2006/main">
  <p:tag name="THINKCELLSHAPEDONOTDELETE" val="peTP4.ajem0.5n3El66NtDA"/>
</p:tagLst>
</file>

<file path=ppt/tags/tag3530.xml><?xml version="1.0" encoding="utf-8"?>
<p:tagLst xmlns:p="http://schemas.openxmlformats.org/presentationml/2006/main">
  <p:tag name="THINKCELLSHAPEDONOTDELETE" val="pVGkCscVlHECiSs4qwcmgTg"/>
</p:tagLst>
</file>

<file path=ppt/tags/tag3531.xml><?xml version="1.0" encoding="utf-8"?>
<p:tagLst xmlns:p="http://schemas.openxmlformats.org/presentationml/2006/main">
  <p:tag name="RESIZE" val="Yes"/>
  <p:tag name="THINKCELLSHAPEDONOTDELETE" val="pjyceRsgIy0uo65atjHy2Sw"/>
</p:tagLst>
</file>

<file path=ppt/tags/tag3532.xml><?xml version="1.0" encoding="utf-8"?>
<p:tagLst xmlns:p="http://schemas.openxmlformats.org/presentationml/2006/main">
  <p:tag name="THINKCELLSHAPEDONOTDELETE" val="pPnZ8I3PJgE6YiYn8rz_fgw"/>
</p:tagLst>
</file>

<file path=ppt/tags/tag3533.xml><?xml version="1.0" encoding="utf-8"?>
<p:tagLst xmlns:p="http://schemas.openxmlformats.org/presentationml/2006/main">
  <p:tag name="THINKCELLSHAPEDONOTDELETE" val="pDV4oV39B60O9OrucGucwqw"/>
</p:tagLst>
</file>

<file path=ppt/tags/tag3534.xml><?xml version="1.0" encoding="utf-8"?>
<p:tagLst xmlns:p="http://schemas.openxmlformats.org/presentationml/2006/main">
  <p:tag name="THINKCELLSHAPEDONOTDELETE" val="thinkcellActiveDocDoNotDelete"/>
</p:tagLst>
</file>

<file path=ppt/tags/tag3535.xml><?xml version="1.0" encoding="utf-8"?>
<p:tagLst xmlns:p="http://schemas.openxmlformats.org/presentationml/2006/main">
  <p:tag name="THINKCELLSHAPEDONOTDELETE" val="pCgXBkQDrMkKwW0zJC.PXWw"/>
</p:tagLst>
</file>

<file path=ppt/tags/tag3536.xml><?xml version="1.0" encoding="utf-8"?>
<p:tagLst xmlns:p="http://schemas.openxmlformats.org/presentationml/2006/main">
  <p:tag name="THINKCELLSHAPEDONOTDELETE" val="pShvGO.P8a0essDN0MJT6tg"/>
</p:tagLst>
</file>

<file path=ppt/tags/tag3537.xml><?xml version="1.0" encoding="utf-8"?>
<p:tagLst xmlns:p="http://schemas.openxmlformats.org/presentationml/2006/main">
  <p:tag name="THINKCELLSHAPEDONOTDELETE" val="pKJGsBVLGAky60knTR0MgUA"/>
</p:tagLst>
</file>

<file path=ppt/tags/tag3538.xml><?xml version="1.0" encoding="utf-8"?>
<p:tagLst xmlns:p="http://schemas.openxmlformats.org/presentationml/2006/main">
  <p:tag name="THINKCELLSHAPEDONOTDELETE" val="punnB51nXWUKZ.0uuiIKF4Q"/>
</p:tagLst>
</file>

<file path=ppt/tags/tag3539.xml><?xml version="1.0" encoding="utf-8"?>
<p:tagLst xmlns:p="http://schemas.openxmlformats.org/presentationml/2006/main">
  <p:tag name="THINKCELLSHAPEDONOTDELETE" val="pBu20v.FwOkeJ4c5cAzavoQ"/>
</p:tagLst>
</file>

<file path=ppt/tags/tag3540.xml><?xml version="1.0" encoding="utf-8"?>
<p:tagLst xmlns:p="http://schemas.openxmlformats.org/presentationml/2006/main">
  <p:tag name="THINKCELLSHAPEDONOTDELETE" val="p1nn_V1grXECffyfmF31wCw"/>
</p:tagLst>
</file>

<file path=ppt/tags/tag3541.xml><?xml version="1.0" encoding="utf-8"?>
<p:tagLst xmlns:p="http://schemas.openxmlformats.org/presentationml/2006/main">
  <p:tag name="THINKCELLSHAPEDONOTDELETE" val="pvsNWVhBtMUmugJ2u83ew.w"/>
</p:tagLst>
</file>

<file path=ppt/tags/tag3542.xml><?xml version="1.0" encoding="utf-8"?>
<p:tagLst xmlns:p="http://schemas.openxmlformats.org/presentationml/2006/main">
  <p:tag name="THINKCELLSHAPEDONOTDELETE" val="pJewjSidNBE6gln53cNRcGw"/>
</p:tagLst>
</file>

<file path=ppt/tags/tag3543.xml><?xml version="1.0" encoding="utf-8"?>
<p:tagLst xmlns:p="http://schemas.openxmlformats.org/presentationml/2006/main">
  <p:tag name="THINKCELLSHAPEDONOTDELETE" val="pBhMj9BdlbUWlBm781a8VEw"/>
</p:tagLst>
</file>

<file path=ppt/tags/tag3544.xml><?xml version="1.0" encoding="utf-8"?>
<p:tagLst xmlns:p="http://schemas.openxmlformats.org/presentationml/2006/main">
  <p:tag name="THINKCELLSHAPEDONOTDELETE" val="pv.C8YcshdUaYvfgepVAIgA"/>
</p:tagLst>
</file>

<file path=ppt/tags/tag3545.xml><?xml version="1.0" encoding="utf-8"?>
<p:tagLst xmlns:p="http://schemas.openxmlformats.org/presentationml/2006/main">
  <p:tag name="THINKCELLSHAPEDONOTDELETE" val="pO1TzL.TvtEGhaOxoEOLtbA"/>
</p:tagLst>
</file>

<file path=ppt/tags/tag3546.xml><?xml version="1.0" encoding="utf-8"?>
<p:tagLst xmlns:p="http://schemas.openxmlformats.org/presentationml/2006/main">
  <p:tag name="THINKCELLSHAPEDONOTDELETE" val="prrl2LEFkJUyhAgcxkFqcgg"/>
</p:tagLst>
</file>

<file path=ppt/tags/tag3547.xml><?xml version="1.0" encoding="utf-8"?>
<p:tagLst xmlns:p="http://schemas.openxmlformats.org/presentationml/2006/main">
  <p:tag name="THINKCELLSHAPEDONOTDELETE" val="pUHnBaK27zU61cWjrCuNQng"/>
</p:tagLst>
</file>

<file path=ppt/tags/tag3548.xml><?xml version="1.0" encoding="utf-8"?>
<p:tagLst xmlns:p="http://schemas.openxmlformats.org/presentationml/2006/main">
  <p:tag name="THINKCELLSHAPEDONOTDELETE" val="pOV63mVRYOEWKVWxCp45jrQ"/>
</p:tagLst>
</file>

<file path=ppt/tags/tag3549.xml><?xml version="1.0" encoding="utf-8"?>
<p:tagLst xmlns:p="http://schemas.openxmlformats.org/presentationml/2006/main">
  <p:tag name="THINKCELLSHAPEDONOTDELETE" val="paHf6u_8GZkmAz_yrWN7YAw"/>
</p:tagLst>
</file>

<file path=ppt/tags/tag3550.xml><?xml version="1.0" encoding="utf-8"?>
<p:tagLst xmlns:p="http://schemas.openxmlformats.org/presentationml/2006/main">
  <p:tag name="THINKCELLSHAPEDONOTDELETE" val="pq6a1_z1v7EOoMk_ur7FQcA"/>
</p:tagLst>
</file>

<file path=ppt/tags/tag3551.xml><?xml version="1.0" encoding="utf-8"?>
<p:tagLst xmlns:p="http://schemas.openxmlformats.org/presentationml/2006/main">
  <p:tag name="THINKCELLSHAPEDONOTDELETE" val="p3rhI0RajsE6PoqIWjJ3GvQ"/>
</p:tagLst>
</file>

<file path=ppt/tags/tag3552.xml><?xml version="1.0" encoding="utf-8"?>
<p:tagLst xmlns:p="http://schemas.openxmlformats.org/presentationml/2006/main">
  <p:tag name="THINKCELLSHAPEDONOTDELETE" val="pu9JXADIjY0SZj4ht6c.5Og"/>
</p:tagLst>
</file>

<file path=ppt/tags/tag3553.xml><?xml version="1.0" encoding="utf-8"?>
<p:tagLst xmlns:p="http://schemas.openxmlformats.org/presentationml/2006/main">
  <p:tag name="THINKCELLSHAPEDONOTDELETE" val="pR_bNm0gB4UWyOpQCEHsQFA"/>
</p:tagLst>
</file>

<file path=ppt/tags/tag3554.xml><?xml version="1.0" encoding="utf-8"?>
<p:tagLst xmlns:p="http://schemas.openxmlformats.org/presentationml/2006/main">
  <p:tag name="THINKCELLSHAPEDONOTDELETE" val="pgnD4g0XW.Umd45CtcJNY8w"/>
</p:tagLst>
</file>

<file path=ppt/tags/tag3555.xml><?xml version="1.0" encoding="utf-8"?>
<p:tagLst xmlns:p="http://schemas.openxmlformats.org/presentationml/2006/main">
  <p:tag name="THINKCELLSHAPEDONOTDELETE" val="plAflz4xkrkisyDhHZrXinQ"/>
</p:tagLst>
</file>

<file path=ppt/tags/tag3556.xml><?xml version="1.0" encoding="utf-8"?>
<p:tagLst xmlns:p="http://schemas.openxmlformats.org/presentationml/2006/main">
  <p:tag name="THINKCELLSHAPEDONOTDELETE" val="plEtVwbcV7k2RzDuI08aX.Q"/>
</p:tagLst>
</file>

<file path=ppt/tags/tag3557.xml><?xml version="1.0" encoding="utf-8"?>
<p:tagLst xmlns:p="http://schemas.openxmlformats.org/presentationml/2006/main">
  <p:tag name="THINKCELLSHAPEDONOTDELETE" val="p6VpbbFAWAUCe8fJQMpJyuQ"/>
</p:tagLst>
</file>

<file path=ppt/tags/tag3558.xml><?xml version="1.0" encoding="utf-8"?>
<p:tagLst xmlns:p="http://schemas.openxmlformats.org/presentationml/2006/main">
  <p:tag name="THINKCELLSHAPEDONOTDELETE" val="pwzi70dJsD0Ohf4v_67iLNw"/>
</p:tagLst>
</file>

<file path=ppt/tags/tag3559.xml><?xml version="1.0" encoding="utf-8"?>
<p:tagLst xmlns:p="http://schemas.openxmlformats.org/presentationml/2006/main">
  <p:tag name="THINKCELLSHAPEDONOTDELETE" val="pQYEWtyHuOEaYMSEL1nz6sg"/>
</p:tagLst>
</file>

<file path=ppt/tags/tag3560.xml><?xml version="1.0" encoding="utf-8"?>
<p:tagLst xmlns:p="http://schemas.openxmlformats.org/presentationml/2006/main">
  <p:tag name="THINKCELLSHAPEDONOTDELETE" val="pakI0wXXU9EOAS_rC3ebNAw"/>
</p:tagLst>
</file>

<file path=ppt/tags/tag3561.xml><?xml version="1.0" encoding="utf-8"?>
<p:tagLst xmlns:p="http://schemas.openxmlformats.org/presentationml/2006/main">
  <p:tag name="THINKCELLSHAPEDONOTDELETE" val="puRkcNU1AgUSBPwCzF7E9WQ"/>
</p:tagLst>
</file>

<file path=ppt/tags/tag3562.xml><?xml version="1.0" encoding="utf-8"?>
<p:tagLst xmlns:p="http://schemas.openxmlformats.org/presentationml/2006/main">
  <p:tag name="THINKCELLSHAPEDONOTDELETE" val="p_2AXsFctnkeyI8F4eQy3lA"/>
</p:tagLst>
</file>

<file path=ppt/tags/tag3563.xml><?xml version="1.0" encoding="utf-8"?>
<p:tagLst xmlns:p="http://schemas.openxmlformats.org/presentationml/2006/main">
  <p:tag name="THINKCELLSHAPEDONOTDELETE" val="p5cUL4gSYTkSJ_Q.1SnYYNw"/>
</p:tagLst>
</file>

<file path=ppt/tags/tag3564.xml><?xml version="1.0" encoding="utf-8"?>
<p:tagLst xmlns:p="http://schemas.openxmlformats.org/presentationml/2006/main">
  <p:tag name="THINKCELLSHAPEDONOTDELETE" val="pwScyb7FKD0WeJadjWGmhow"/>
</p:tagLst>
</file>

<file path=ppt/tags/tag3565.xml><?xml version="1.0" encoding="utf-8"?>
<p:tagLst xmlns:p="http://schemas.openxmlformats.org/presentationml/2006/main">
  <p:tag name="THINKCELLSHAPEDONOTDELETE" val="pnubHG5VbjUeDi0AfmGI9DQ"/>
</p:tagLst>
</file>

<file path=ppt/tags/tag3566.xml><?xml version="1.0" encoding="utf-8"?>
<p:tagLst xmlns:p="http://schemas.openxmlformats.org/presentationml/2006/main">
  <p:tag name="THINKCELLSHAPEDONOTDELETE" val="pa1792ZXa50SknQjbTMDg8A"/>
</p:tagLst>
</file>

<file path=ppt/tags/tag3567.xml><?xml version="1.0" encoding="utf-8"?>
<p:tagLst xmlns:p="http://schemas.openxmlformats.org/presentationml/2006/main">
  <p:tag name="THINKCELLSHAPEDONOTDELETE" val="ptJyAAtHW60.x20vYbelMaQ"/>
</p:tagLst>
</file>

<file path=ppt/tags/tag3568.xml><?xml version="1.0" encoding="utf-8"?>
<p:tagLst xmlns:p="http://schemas.openxmlformats.org/presentationml/2006/main">
  <p:tag name="THINKCELLSHAPEDONOTDELETE" val="pw35fPR4o8UGiNxHEVpYd_w"/>
</p:tagLst>
</file>

<file path=ppt/tags/tag3569.xml><?xml version="1.0" encoding="utf-8"?>
<p:tagLst xmlns:p="http://schemas.openxmlformats.org/presentationml/2006/main">
  <p:tag name="THINKCELLSHAPEDONOTDELETE" val="ppF5jRxdFb06FAlNy2Yn8pQ"/>
</p:tagLst>
</file>

<file path=ppt/tags/tag3570.xml><?xml version="1.0" encoding="utf-8"?>
<p:tagLst xmlns:p="http://schemas.openxmlformats.org/presentationml/2006/main">
  <p:tag name="THINKCELLSHAPEDONOTDELETE" val="peicLoDOm3ku1ARLrntpbfw"/>
</p:tagLst>
</file>

<file path=ppt/tags/tag3571.xml><?xml version="1.0" encoding="utf-8"?>
<p:tagLst xmlns:p="http://schemas.openxmlformats.org/presentationml/2006/main">
  <p:tag name="THINKCELLSHAPEDONOTDELETE" val="pK9NneyOtRUmf._WixsB5PA"/>
</p:tagLst>
</file>

<file path=ppt/tags/tag3572.xml><?xml version="1.0" encoding="utf-8"?>
<p:tagLst xmlns:p="http://schemas.openxmlformats.org/presentationml/2006/main">
  <p:tag name="THINKCELLSHAPEDONOTDELETE" val="p.m0JY1RHOECq3uwQuvhL5A"/>
</p:tagLst>
</file>

<file path=ppt/tags/tag3573.xml><?xml version="1.0" encoding="utf-8"?>
<p:tagLst xmlns:p="http://schemas.openxmlformats.org/presentationml/2006/main">
  <p:tag name="THINKCELLSHAPEDONOTDELETE" val="pKtplzk8oCU24W86m54c7BQ"/>
</p:tagLst>
</file>

<file path=ppt/tags/tag3574.xml><?xml version="1.0" encoding="utf-8"?>
<p:tagLst xmlns:p="http://schemas.openxmlformats.org/presentationml/2006/main">
  <p:tag name="THINKCELLSHAPEDONOTDELETE" val="pdPx_z.qB.Eaa.kZi6t516A"/>
</p:tagLst>
</file>

<file path=ppt/tags/tag3575.xml><?xml version="1.0" encoding="utf-8"?>
<p:tagLst xmlns:p="http://schemas.openxmlformats.org/presentationml/2006/main">
  <p:tag name="THINKCELLSHAPEDONOTDELETE" val="pizIUyk4wa0KvNu9FOC1csw"/>
</p:tagLst>
</file>

<file path=ppt/tags/tag3576.xml><?xml version="1.0" encoding="utf-8"?>
<p:tagLst xmlns:p="http://schemas.openxmlformats.org/presentationml/2006/main">
  <p:tag name="THINKCELLSHAPEDONOTDELETE" val="peTP4.ajem0.5n3El66NtDA"/>
</p:tagLst>
</file>

<file path=ppt/tags/tag3577.xml><?xml version="1.0" encoding="utf-8"?>
<p:tagLst xmlns:p="http://schemas.openxmlformats.org/presentationml/2006/main">
  <p:tag name="THINKCELLSHAPEDONOTDELETE" val="pLCpnonZMmUKIM0TmNP3rdg"/>
</p:tagLst>
</file>

<file path=ppt/tags/tag3578.xml><?xml version="1.0" encoding="utf-8"?>
<p:tagLst xmlns:p="http://schemas.openxmlformats.org/presentationml/2006/main">
  <p:tag name="THINKCELLSHAPEDONOTDELETE" val="pedwMqpVwsEuNCKQfhI_3Pw"/>
</p:tagLst>
</file>

<file path=ppt/tags/tag3579.xml><?xml version="1.0" encoding="utf-8"?>
<p:tagLst xmlns:p="http://schemas.openxmlformats.org/presentationml/2006/main">
  <p:tag name="THINKCELLSHAPEDONOTDELETE" val="pYhYOuakuEkWJV.RE4z5F1g"/>
</p:tagLst>
</file>

<file path=ppt/tags/tag3580.xml><?xml version="1.0" encoding="utf-8"?>
<p:tagLst xmlns:p="http://schemas.openxmlformats.org/presentationml/2006/main">
  <p:tag name="THINKCELLSHAPEDONOTDELETE" val="pEa8yT2MxCUuiMKKNFem3_w"/>
</p:tagLst>
</file>

<file path=ppt/tags/tag3581.xml><?xml version="1.0" encoding="utf-8"?>
<p:tagLst xmlns:p="http://schemas.openxmlformats.org/presentationml/2006/main">
  <p:tag name="THINKCELLSHAPEDONOTDELETE" val="pLHNY.3BM.UuShY21f35fJQ"/>
</p:tagLst>
</file>

<file path=ppt/tags/tag3582.xml><?xml version="1.0" encoding="utf-8"?>
<p:tagLst xmlns:p="http://schemas.openxmlformats.org/presentationml/2006/main">
  <p:tag name="THINKCELLSHAPEDONOTDELETE" val="p3i_kKZsMl0C3FHcFdW53Ww"/>
</p:tagLst>
</file>

<file path=ppt/tags/tag3583.xml><?xml version="1.0" encoding="utf-8"?>
<p:tagLst xmlns:p="http://schemas.openxmlformats.org/presentationml/2006/main">
  <p:tag name="THINKCELLSHAPEDONOTDELETE" val="pnloKMqUi.02YSR.3T2v0ag"/>
</p:tagLst>
</file>

<file path=ppt/tags/tag3584.xml><?xml version="1.0" encoding="utf-8"?>
<p:tagLst xmlns:p="http://schemas.openxmlformats.org/presentationml/2006/main">
  <p:tag name="THINKCELLSHAPEDONOTDELETE" val="p3pWWoXknKEqsCJQYchZbMw"/>
</p:tagLst>
</file>

<file path=ppt/tags/tag3585.xml><?xml version="1.0" encoding="utf-8"?>
<p:tagLst xmlns:p="http://schemas.openxmlformats.org/presentationml/2006/main">
  <p:tag name="THINKCELLSHAPEDONOTDELETE" val="pQMr6AyExRkWWWYKGNQ516A"/>
</p:tagLst>
</file>

<file path=ppt/tags/tag3586.xml><?xml version="1.0" encoding="utf-8"?>
<p:tagLst xmlns:p="http://schemas.openxmlformats.org/presentationml/2006/main">
  <p:tag name="THINKCELLSHAPEDONOTDELETE" val="pjPZnZrLgdUuAS0ws68hTLQ"/>
</p:tagLst>
</file>

<file path=ppt/tags/tag3587.xml><?xml version="1.0" encoding="utf-8"?>
<p:tagLst xmlns:p="http://schemas.openxmlformats.org/presentationml/2006/main">
  <p:tag name="THINKCELLSHAPEDONOTDELETE" val="p0sPPN6PzDUit9S3O50iHgA"/>
</p:tagLst>
</file>

<file path=ppt/tags/tag3588.xml><?xml version="1.0" encoding="utf-8"?>
<p:tagLst xmlns:p="http://schemas.openxmlformats.org/presentationml/2006/main">
  <p:tag name="THINKCELLSHAPEDONOTDELETE" val="pzYv9K4ThrkKVRiETLwjm7g"/>
</p:tagLst>
</file>

<file path=ppt/tags/tag3589.xml><?xml version="1.0" encoding="utf-8"?>
<p:tagLst xmlns:p="http://schemas.openxmlformats.org/presentationml/2006/main">
  <p:tag name="THINKCELLSHAPEDONOTDELETE" val="p3.fZcHJBckumQEVTrR.ibw"/>
</p:tagLst>
</file>

<file path=ppt/tags/tag3590.xml><?xml version="1.0" encoding="utf-8"?>
<p:tagLst xmlns:p="http://schemas.openxmlformats.org/presentationml/2006/main">
  <p:tag name="THINKCELLSHAPEDONOTDELETE" val="pnJz7uRG4hUiaw0zD7PrbVQ"/>
</p:tagLst>
</file>

<file path=ppt/tags/tag3591.xml><?xml version="1.0" encoding="utf-8"?>
<p:tagLst xmlns:p="http://schemas.openxmlformats.org/presentationml/2006/main">
  <p:tag name="THINKCELLSHAPEDONOTDELETE" val="p1pDUdzxgjkCHRJIsCPrEfw"/>
</p:tagLst>
</file>

<file path=ppt/tags/tag3592.xml><?xml version="1.0" encoding="utf-8"?>
<p:tagLst xmlns:p="http://schemas.openxmlformats.org/presentationml/2006/main">
  <p:tag name="THINKCELLSHAPEDONOTDELETE" val="p1q7bD.4REUS7NGZbX6_PRA"/>
</p:tagLst>
</file>

<file path=ppt/tags/tag3593.xml><?xml version="1.0" encoding="utf-8"?>
<p:tagLst xmlns:p="http://schemas.openxmlformats.org/presentationml/2006/main">
  <p:tag name="THINKCELLSHAPEDONOTDELETE" val="pA5G1oyRTBkqFvhEj_c1NZg"/>
</p:tagLst>
</file>

<file path=ppt/tags/tag3594.xml><?xml version="1.0" encoding="utf-8"?>
<p:tagLst xmlns:p="http://schemas.openxmlformats.org/presentationml/2006/main">
  <p:tag name="THINKCELLSHAPEDONOTDELETE" val="pKUP9rbjpoUOvl1crn0eo_w"/>
</p:tagLst>
</file>

<file path=ppt/tags/tag3595.xml><?xml version="1.0" encoding="utf-8"?>
<p:tagLst xmlns:p="http://schemas.openxmlformats.org/presentationml/2006/main">
  <p:tag name="THINKCELLSHAPEDONOTDELETE" val="pw1LWUI3x.kuN_PSiKFDxYw"/>
</p:tagLst>
</file>

<file path=ppt/tags/tag3596.xml><?xml version="1.0" encoding="utf-8"?>
<p:tagLst xmlns:p="http://schemas.openxmlformats.org/presentationml/2006/main">
  <p:tag name="THINKCELLSHAPEDONOTDELETE" val="pCKSUvxNY40GzaU52F_noKg"/>
</p:tagLst>
</file>

<file path=ppt/tags/tag3597.xml><?xml version="1.0" encoding="utf-8"?>
<p:tagLst xmlns:p="http://schemas.openxmlformats.org/presentationml/2006/main">
  <p:tag name="THINKCELLSHAPEDONOTDELETE" val="pa9c.GUx2LkmaSvblQMzKIw"/>
</p:tagLst>
</file>

<file path=ppt/tags/tag3598.xml><?xml version="1.0" encoding="utf-8"?>
<p:tagLst xmlns:p="http://schemas.openxmlformats.org/presentationml/2006/main">
  <p:tag name="THINKCELLSHAPEDONOTDELETE" val="p27SdfGAhHUKl684y_SFMTA"/>
</p:tagLst>
</file>

<file path=ppt/tags/tag3599.xml><?xml version="1.0" encoding="utf-8"?>
<p:tagLst xmlns:p="http://schemas.openxmlformats.org/presentationml/2006/main">
  <p:tag name="THINKCELLSHAPEDONOTDELETE" val="pYg3opdE2OU6xyO4_z7M4Ng"/>
</p:tagLst>
</file>

<file path=ppt/tags/tag3600.xml><?xml version="1.0" encoding="utf-8"?>
<p:tagLst xmlns:p="http://schemas.openxmlformats.org/presentationml/2006/main">
  <p:tag name="THINKCELLSHAPEDONOTDELETE" val="pmdazXuhVIkagrI3B2WjFKg"/>
</p:tagLst>
</file>

<file path=ppt/tags/tag3601.xml><?xml version="1.0" encoding="utf-8"?>
<p:tagLst xmlns:p="http://schemas.openxmlformats.org/presentationml/2006/main">
  <p:tag name="THINKCELLSHAPEDONOTDELETE" val="psWRserNveU6BvFvzgMSM5A"/>
</p:tagLst>
</file>

<file path=ppt/tags/tag3602.xml><?xml version="1.0" encoding="utf-8"?>
<p:tagLst xmlns:p="http://schemas.openxmlformats.org/presentationml/2006/main">
  <p:tag name="THINKCELLSHAPEDONOTDELETE" val="p7iMbFhB8LUmGrPMGRBbxjQ"/>
</p:tagLst>
</file>

<file path=ppt/tags/tag3603.xml><?xml version="1.0" encoding="utf-8"?>
<p:tagLst xmlns:p="http://schemas.openxmlformats.org/presentationml/2006/main">
  <p:tag name="THINKCELLSHAPEDONOTDELETE" val="pxAMfQroLKUCMhdY5Ip7LhA"/>
</p:tagLst>
</file>

<file path=ppt/tags/tag3604.xml><?xml version="1.0" encoding="utf-8"?>
<p:tagLst xmlns:p="http://schemas.openxmlformats.org/presentationml/2006/main">
  <p:tag name="THINKCELLSHAPEDONOTDELETE" val="pWudE4_gqkkWkotK5yzCAzw"/>
</p:tagLst>
</file>

<file path=ppt/tags/tag3605.xml><?xml version="1.0" encoding="utf-8"?>
<p:tagLst xmlns:p="http://schemas.openxmlformats.org/presentationml/2006/main">
  <p:tag name="THINKCELLSHAPEDONOTDELETE" val="pu3dAx1GeKUW7BJ0z.300yg"/>
</p:tagLst>
</file>

<file path=ppt/tags/tag3606.xml><?xml version="1.0" encoding="utf-8"?>
<p:tagLst xmlns:p="http://schemas.openxmlformats.org/presentationml/2006/main">
  <p:tag name="THINKCELLSHAPEDONOTDELETE" val="pHCY6WlhXdUiTOAC_9jJcJw"/>
</p:tagLst>
</file>

<file path=ppt/tags/tag3607.xml><?xml version="1.0" encoding="utf-8"?>
<p:tagLst xmlns:p="http://schemas.openxmlformats.org/presentationml/2006/main">
  <p:tag name="THINKCELLSHAPEDONOTDELETE" val="pRnak4ZjNEUad6fPmzcU_7g"/>
</p:tagLst>
</file>

<file path=ppt/tags/tag3608.xml><?xml version="1.0" encoding="utf-8"?>
<p:tagLst xmlns:p="http://schemas.openxmlformats.org/presentationml/2006/main">
  <p:tag name="THINKCELLSHAPEDONOTDELETE" val="picD.rWP2okWJPj3uQzHXcg"/>
</p:tagLst>
</file>

<file path=ppt/tags/tag3609.xml><?xml version="1.0" encoding="utf-8"?>
<p:tagLst xmlns:p="http://schemas.openxmlformats.org/presentationml/2006/main">
  <p:tag name="THINKCELLSHAPEDONOTDELETE" val="p1vrQZ9zBNU67eviKvP7vCA"/>
</p:tagLst>
</file>

<file path=ppt/tags/tag3610.xml><?xml version="1.0" encoding="utf-8"?>
<p:tagLst xmlns:p="http://schemas.openxmlformats.org/presentationml/2006/main">
  <p:tag name="THINKCELLSHAPEDONOTDELETE" val="pxhEBwfeokEqVVFMxipdx.g"/>
</p:tagLst>
</file>

<file path=ppt/tags/tag3611.xml><?xml version="1.0" encoding="utf-8"?>
<p:tagLst xmlns:p="http://schemas.openxmlformats.org/presentationml/2006/main">
  <p:tag name="THINKCELLSHAPEDONOTDELETE" val="pRngTzcEcbUeepk_h0zu8Sg"/>
</p:tagLst>
</file>

<file path=ppt/tags/tag3612.xml><?xml version="1.0" encoding="utf-8"?>
<p:tagLst xmlns:p="http://schemas.openxmlformats.org/presentationml/2006/main">
  <p:tag name="THINKCELLSHAPEDONOTDELETE" val="pbCu.X3D5UkSu710MIuNMNA"/>
</p:tagLst>
</file>

<file path=ppt/tags/tag3613.xml><?xml version="1.0" encoding="utf-8"?>
<p:tagLst xmlns:p="http://schemas.openxmlformats.org/presentationml/2006/main">
  <p:tag name="THINKCELLSHAPEDONOTDELETE" val="p4Wy8V7fJQ0.h82mQginL1A"/>
</p:tagLst>
</file>

<file path=ppt/tags/tag3614.xml><?xml version="1.0" encoding="utf-8"?>
<p:tagLst xmlns:p="http://schemas.openxmlformats.org/presentationml/2006/main">
  <p:tag name="THINKCELLSHAPEDONOTDELETE" val="pxicPqpGAxkWdmQXVtGBCsQ"/>
</p:tagLst>
</file>

<file path=ppt/tags/tag3615.xml><?xml version="1.0" encoding="utf-8"?>
<p:tagLst xmlns:p="http://schemas.openxmlformats.org/presentationml/2006/main">
  <p:tag name="THINKCELLSHAPEDONOTDELETE" val="pq42NINOzpECcQl6kHaDDMg"/>
</p:tagLst>
</file>

<file path=ppt/tags/tag3616.xml><?xml version="1.0" encoding="utf-8"?>
<p:tagLst xmlns:p="http://schemas.openxmlformats.org/presentationml/2006/main">
  <p:tag name="THINKCELLSHAPEDONOTDELETE" val="p4XoXrrafL02eh9irk0w7Ow"/>
</p:tagLst>
</file>

<file path=ppt/tags/tag3617.xml><?xml version="1.0" encoding="utf-8"?>
<p:tagLst xmlns:p="http://schemas.openxmlformats.org/presentationml/2006/main">
  <p:tag name="THINKCELLSHAPEDONOTDELETE" val="p0yEINeL61EaaBopiQR28yw"/>
</p:tagLst>
</file>

<file path=ppt/tags/tag3618.xml><?xml version="1.0" encoding="utf-8"?>
<p:tagLst xmlns:p="http://schemas.openxmlformats.org/presentationml/2006/main">
  <p:tag name="THINKCELLSHAPEDONOTDELETE" val="p8UGJragnV0CEflBduE7qfg"/>
</p:tagLst>
</file>

<file path=ppt/tags/tag3619.xml><?xml version="1.0" encoding="utf-8"?>
<p:tagLst xmlns:p="http://schemas.openxmlformats.org/presentationml/2006/main">
  <p:tag name="THINKCELLSHAPEDONOTDELETE" val="pwrrUXz.19Ea7d2WkMYxiJw"/>
</p:tagLst>
</file>

<file path=ppt/tags/tag3620.xml><?xml version="1.0" encoding="utf-8"?>
<p:tagLst xmlns:p="http://schemas.openxmlformats.org/presentationml/2006/main">
  <p:tag name="THINKCELLSHAPEDONOTDELETE" val="pf_V10k.WzEKK8_8wNmDfew"/>
</p:tagLst>
</file>

<file path=ppt/tags/tag3621.xml><?xml version="1.0" encoding="utf-8"?>
<p:tagLst xmlns:p="http://schemas.openxmlformats.org/presentationml/2006/main">
  <p:tag name="THINKCELLSHAPEDONOTDELETE" val="pcSvCcPmAFUWHQ.avhDjvtg"/>
</p:tagLst>
</file>

<file path=ppt/tags/tag3622.xml><?xml version="1.0" encoding="utf-8"?>
<p:tagLst xmlns:p="http://schemas.openxmlformats.org/presentationml/2006/main">
  <p:tag name="THINKCELLSHAPEDONOTDELETE" val="pAE_Tq7Q96U.01.CrKGmraQ"/>
</p:tagLst>
</file>

<file path=ppt/tags/tag3623.xml><?xml version="1.0" encoding="utf-8"?>
<p:tagLst xmlns:p="http://schemas.openxmlformats.org/presentationml/2006/main">
  <p:tag name="THINKCELLSHAPEDONOTDELETE" val="p9KVZ4ZcM8kWNL9FVN87Fsw"/>
</p:tagLst>
</file>

<file path=ppt/tags/tag3624.xml><?xml version="1.0" encoding="utf-8"?>
<p:tagLst xmlns:p="http://schemas.openxmlformats.org/presentationml/2006/main">
  <p:tag name="THINKCELLSHAPEDONOTDELETE" val="pa3tbr9nLdESB8lA5Cefi0Q"/>
</p:tagLst>
</file>

<file path=ppt/tags/tag3625.xml><?xml version="1.0" encoding="utf-8"?>
<p:tagLst xmlns:p="http://schemas.openxmlformats.org/presentationml/2006/main">
  <p:tag name="THINKCELLSHAPEDONOTDELETE" val="pqqtg6Q0KtU26iG1sokrHuQ"/>
</p:tagLst>
</file>

<file path=ppt/tags/tag3626.xml><?xml version="1.0" encoding="utf-8"?>
<p:tagLst xmlns:p="http://schemas.openxmlformats.org/presentationml/2006/main">
  <p:tag name="THINKCELLSHAPEDONOTDELETE" val="pRtU6DOnuVEKyk_X95Afzfw"/>
</p:tagLst>
</file>

<file path=ppt/tags/tag3627.xml><?xml version="1.0" encoding="utf-8"?>
<p:tagLst xmlns:p="http://schemas.openxmlformats.org/presentationml/2006/main">
  <p:tag name="THINKCELLSHAPEDONOTDELETE" val="pWd.ka9eYXkmyjOjaHKilqw"/>
</p:tagLst>
</file>

<file path=ppt/tags/tag3628.xml><?xml version="1.0" encoding="utf-8"?>
<p:tagLst xmlns:p="http://schemas.openxmlformats.org/presentationml/2006/main">
  <p:tag name="THINKCELLSHAPEDONOTDELETE" val="pNbH_H843BEaceg25cDpPXQ"/>
</p:tagLst>
</file>

<file path=ppt/tags/tag3629.xml><?xml version="1.0" encoding="utf-8"?>
<p:tagLst xmlns:p="http://schemas.openxmlformats.org/presentationml/2006/main">
  <p:tag name="THINKCELLSHAPEDONOTDELETE" val="pv7Vrf097lkaLqMaQvCrQ4w"/>
</p:tagLst>
</file>

<file path=ppt/tags/tag3630.xml><?xml version="1.0" encoding="utf-8"?>
<p:tagLst xmlns:p="http://schemas.openxmlformats.org/presentationml/2006/main">
  <p:tag name="THINKCELLSHAPEDONOTDELETE" val="pFgaXuiuMqkiRoJE_nxa.cQ"/>
</p:tagLst>
</file>

<file path=ppt/tags/tag3631.xml><?xml version="1.0" encoding="utf-8"?>
<p:tagLst xmlns:p="http://schemas.openxmlformats.org/presentationml/2006/main">
  <p:tag name="THINKCELLSHAPEDONOTDELETE" val="pMdb2HmgkmkGqhMIe3fqZFw"/>
</p:tagLst>
</file>

<file path=ppt/tags/tag3632.xml><?xml version="1.0" encoding="utf-8"?>
<p:tagLst xmlns:p="http://schemas.openxmlformats.org/presentationml/2006/main">
  <p:tag name="THINKCELLSHAPEDONOTDELETE" val="pAroRAgubIE.INJWDHBbkzg"/>
</p:tagLst>
</file>

<file path=ppt/tags/tag3633.xml><?xml version="1.0" encoding="utf-8"?>
<p:tagLst xmlns:p="http://schemas.openxmlformats.org/presentationml/2006/main">
  <p:tag name="THINKCELLSHAPEDONOTDELETE" val="p0nkDpYrQhUy7aKeCopKjxg"/>
</p:tagLst>
</file>

<file path=ppt/tags/tag3634.xml><?xml version="1.0" encoding="utf-8"?>
<p:tagLst xmlns:p="http://schemas.openxmlformats.org/presentationml/2006/main">
  <p:tag name="THINKCELLSHAPEDONOTDELETE" val="pKs8Ra0NXOEG0XegZ5wLD_g"/>
</p:tagLst>
</file>

<file path=ppt/tags/tag3635.xml><?xml version="1.0" encoding="utf-8"?>
<p:tagLst xmlns:p="http://schemas.openxmlformats.org/presentationml/2006/main">
  <p:tag name="THINKCELLSHAPEDONOTDELETE" val="p9hTL.mmxuUurm6sHE8GwEw"/>
</p:tagLst>
</file>

<file path=ppt/tags/tag3636.xml><?xml version="1.0" encoding="utf-8"?>
<p:tagLst xmlns:p="http://schemas.openxmlformats.org/presentationml/2006/main">
  <p:tag name="THINKCELLSHAPEDONOTDELETE" val="pyKHCn0dkV0W2jljCj0gT0Q"/>
</p:tagLst>
</file>

<file path=ppt/tags/tag3637.xml><?xml version="1.0" encoding="utf-8"?>
<p:tagLst xmlns:p="http://schemas.openxmlformats.org/presentationml/2006/main">
  <p:tag name="THINKCELLSHAPEDONOTDELETE" val="puQOvwMbV0E.rWFG7HsPM5A"/>
</p:tagLst>
</file>

<file path=ppt/tags/tag3638.xml><?xml version="1.0" encoding="utf-8"?>
<p:tagLst xmlns:p="http://schemas.openxmlformats.org/presentationml/2006/main">
  <p:tag name="THINKCELLSHAPEDONOTDELETE" val="pFQVr55bop0KXYVIIo8a5Ng"/>
</p:tagLst>
</file>

<file path=ppt/tags/tag3639.xml><?xml version="1.0" encoding="utf-8"?>
<p:tagLst xmlns:p="http://schemas.openxmlformats.org/presentationml/2006/main">
  <p:tag name="THINKCELLSHAPEDONOTDELETE" val="p0akNP3ryuESgn_R3zvFo2Q"/>
</p:tagLst>
</file>

<file path=ppt/tags/tag3640.xml><?xml version="1.0" encoding="utf-8"?>
<p:tagLst xmlns:p="http://schemas.openxmlformats.org/presentationml/2006/main">
  <p:tag name="THINKCELLSHAPEDONOTDELETE" val="p4i8.yM6.yUO6r1cHKElL7Q"/>
</p:tagLst>
</file>

<file path=ppt/tags/tag3641.xml><?xml version="1.0" encoding="utf-8"?>
<p:tagLst xmlns:p="http://schemas.openxmlformats.org/presentationml/2006/main">
  <p:tag name="THINKCELLSHAPEDONOTDELETE" val="pr7S.VgKoCkq4IKx2WytrWQ"/>
</p:tagLst>
</file>

<file path=ppt/tags/tag3642.xml><?xml version="1.0" encoding="utf-8"?>
<p:tagLst xmlns:p="http://schemas.openxmlformats.org/presentationml/2006/main">
  <p:tag name="THINKCELLSHAPEDONOTDELETE" val="pXTEw0yWIhEavxNUV8CNogA"/>
</p:tagLst>
</file>

<file path=ppt/tags/tag3643.xml><?xml version="1.0" encoding="utf-8"?>
<p:tagLst xmlns:p="http://schemas.openxmlformats.org/presentationml/2006/main">
  <p:tag name="THINKCELLSHAPEDONOTDELETE" val="p6JnRUBnRK0ywAz4hYc3vpQ"/>
</p:tagLst>
</file>

<file path=ppt/tags/tag3644.xml><?xml version="1.0" encoding="utf-8"?>
<p:tagLst xmlns:p="http://schemas.openxmlformats.org/presentationml/2006/main">
  <p:tag name="THINKCELLSHAPEDONOTDELETE" val="pRuSRWAXxhkKFn35MrBFaqw"/>
</p:tagLst>
</file>

<file path=ppt/tags/tag3645.xml><?xml version="1.0" encoding="utf-8"?>
<p:tagLst xmlns:p="http://schemas.openxmlformats.org/presentationml/2006/main">
  <p:tag name="THINKCELLSHAPEDONOTDELETE" val="pgLIbDcspvUqCrUIuTqcK0A"/>
</p:tagLst>
</file>

<file path=ppt/tags/tag3646.xml><?xml version="1.0" encoding="utf-8"?>
<p:tagLst xmlns:p="http://schemas.openxmlformats.org/presentationml/2006/main">
  <p:tag name="THINKCELLSHAPEDONOTDELETE" val="pK7OZ0ZXKZUubGV0HYC.q4w"/>
</p:tagLst>
</file>

<file path=ppt/tags/tag3647.xml><?xml version="1.0" encoding="utf-8"?>
<p:tagLst xmlns:p="http://schemas.openxmlformats.org/presentationml/2006/main">
  <p:tag name="THINKCELLSHAPEDONOTDELETE" val="pPJtGOMfcQUqE53VftKfkUA"/>
</p:tagLst>
</file>

<file path=ppt/tags/tag3648.xml><?xml version="1.0" encoding="utf-8"?>
<p:tagLst xmlns:p="http://schemas.openxmlformats.org/presentationml/2006/main">
  <p:tag name="THINKCELLSHAPEDONOTDELETE" val="pMfi_ajDPfUyAzkou0dZPiw"/>
</p:tagLst>
</file>

<file path=ppt/tags/tag3649.xml><?xml version="1.0" encoding="utf-8"?>
<p:tagLst xmlns:p="http://schemas.openxmlformats.org/presentationml/2006/main">
  <p:tag name="THINKCELLSHAPEDONOTDELETE" val="ptY6spRE4eUy_06YGf95JrA"/>
</p:tagLst>
</file>

<file path=ppt/tags/tag3650.xml><?xml version="1.0" encoding="utf-8"?>
<p:tagLst xmlns:p="http://schemas.openxmlformats.org/presentationml/2006/main">
  <p:tag name="THINKCELLSHAPEDONOTDELETE" val="p7dDUHI3fRU._2vohypJH.w"/>
</p:tagLst>
</file>

<file path=ppt/tags/tag3651.xml><?xml version="1.0" encoding="utf-8"?>
<p:tagLst xmlns:p="http://schemas.openxmlformats.org/presentationml/2006/main">
  <p:tag name="THINKCELLSHAPEDONOTDELETE" val="pguyPfZk080ShjI02XxrF3w"/>
</p:tagLst>
</file>

<file path=ppt/tags/tag3652.xml><?xml version="1.0" encoding="utf-8"?>
<p:tagLst xmlns:p="http://schemas.openxmlformats.org/presentationml/2006/main">
  <p:tag name="THINKCELLSHAPEDONOTDELETE" val="psd5yROS.7USvvgCL6N5Kag"/>
</p:tagLst>
</file>

<file path=ppt/tags/tag3653.xml><?xml version="1.0" encoding="utf-8"?>
<p:tagLst xmlns:p="http://schemas.openxmlformats.org/presentationml/2006/main">
  <p:tag name="THINKCELLSHAPEDONOTDELETE" val="pODIYfM5KgkaqQn9muo.flQ"/>
</p:tagLst>
</file>

<file path=ppt/tags/tag3654.xml><?xml version="1.0" encoding="utf-8"?>
<p:tagLst xmlns:p="http://schemas.openxmlformats.org/presentationml/2006/main">
  <p:tag name="THINKCELLSHAPEDONOTDELETE" val="pLPHY1Tcj8EKon7YieIYJBg"/>
</p:tagLst>
</file>

<file path=ppt/tags/tag3655.xml><?xml version="1.0" encoding="utf-8"?>
<p:tagLst xmlns:p="http://schemas.openxmlformats.org/presentationml/2006/main">
  <p:tag name="THINKCELLSHAPEDONOTDELETE" val="pUpcmDWsFL0it5lzB8yqd5Q"/>
</p:tagLst>
</file>

<file path=ppt/tags/tag3656.xml><?xml version="1.0" encoding="utf-8"?>
<p:tagLst xmlns:p="http://schemas.openxmlformats.org/presentationml/2006/main">
  <p:tag name="THINKCELLSHAPEDONOTDELETE" val="pCniKaooSAkWPskGqwnNYRQ"/>
</p:tagLst>
</file>

<file path=ppt/tags/tag3657.xml><?xml version="1.0" encoding="utf-8"?>
<p:tagLst xmlns:p="http://schemas.openxmlformats.org/presentationml/2006/main">
  <p:tag name="THINKCELLSHAPEDONOTDELETE" val="prq97aByCykSCBmYGkcZVSQ"/>
</p:tagLst>
</file>

<file path=ppt/tags/tag3658.xml><?xml version="1.0" encoding="utf-8"?>
<p:tagLst xmlns:p="http://schemas.openxmlformats.org/presentationml/2006/main">
  <p:tag name="THINKCELLSHAPEDONOTDELETE" val="py4yfi2G8WEiPzCyoSxQa1g"/>
</p:tagLst>
</file>

<file path=ppt/tags/tag3659.xml><?xml version="1.0" encoding="utf-8"?>
<p:tagLst xmlns:p="http://schemas.openxmlformats.org/presentationml/2006/main">
  <p:tag name="THINKCELLSHAPEDONOTDELETE" val="pEyFTSRGMuUe_Qi1MhMCnuA"/>
</p:tagLst>
</file>

<file path=ppt/tags/tag3660.xml><?xml version="1.0" encoding="utf-8"?>
<p:tagLst xmlns:p="http://schemas.openxmlformats.org/presentationml/2006/main">
  <p:tag name="THINKCELLSHAPEDONOTDELETE" val="pAFxeIPEWRUO0ecrIgNajsg"/>
</p:tagLst>
</file>

<file path=ppt/tags/tag3661.xml><?xml version="1.0" encoding="utf-8"?>
<p:tagLst xmlns:p="http://schemas.openxmlformats.org/presentationml/2006/main">
  <p:tag name="THINKCELLSHAPEDONOTDELETE" val="pNC0oz8NIOUaHyyX4uS.EtA"/>
</p:tagLst>
</file>

<file path=ppt/tags/tag3662.xml><?xml version="1.0" encoding="utf-8"?>
<p:tagLst xmlns:p="http://schemas.openxmlformats.org/presentationml/2006/main">
  <p:tag name="THINKCELLSHAPEDONOTDELETE" val="ppMo1O0ITR0y0FEzc_WHQQw"/>
</p:tagLst>
</file>

<file path=ppt/tags/tag3663.xml><?xml version="1.0" encoding="utf-8"?>
<p:tagLst xmlns:p="http://schemas.openxmlformats.org/presentationml/2006/main">
  <p:tag name="THINKCELLSHAPEDONOTDELETE" val="pbOh_9.1D8k6sI2GF5ID.sw"/>
</p:tagLst>
</file>

<file path=ppt/tags/tag3664.xml><?xml version="1.0" encoding="utf-8"?>
<p:tagLst xmlns:p="http://schemas.openxmlformats.org/presentationml/2006/main">
  <p:tag name="THINKCELLSHAPEDONOTDELETE" val="ph_I7QqIVVUmInVJ.bnSu8Q"/>
</p:tagLst>
</file>

<file path=ppt/tags/tag3665.xml><?xml version="1.0" encoding="utf-8"?>
<p:tagLst xmlns:p="http://schemas.openxmlformats.org/presentationml/2006/main">
  <p:tag name="THINKCELLSHAPEDONOTDELETE" val="pMRPwipgWKki4EJlhjR7G3w"/>
</p:tagLst>
</file>

<file path=ppt/tags/tag3666.xml><?xml version="1.0" encoding="utf-8"?>
<p:tagLst xmlns:p="http://schemas.openxmlformats.org/presentationml/2006/main">
  <p:tag name="THINKCELLSHAPEDONOTDELETE" val="pl6iQBP_FEkyi1Ym.6i1NFw"/>
</p:tagLst>
</file>

<file path=ppt/tags/tag3667.xml><?xml version="1.0" encoding="utf-8"?>
<p:tagLst xmlns:p="http://schemas.openxmlformats.org/presentationml/2006/main">
  <p:tag name="THINKCELLSHAPEDONOTDELETE" val="p6vOmikkd_UqFOOsr4tUd4Q"/>
</p:tagLst>
</file>

<file path=ppt/tags/tag3668.xml><?xml version="1.0" encoding="utf-8"?>
<p:tagLst xmlns:p="http://schemas.openxmlformats.org/presentationml/2006/main">
  <p:tag name="THINKCELLSHAPEDONOTDELETE" val="pUE6k5O3LQ0SG_lJby7KkLA"/>
</p:tagLst>
</file>

<file path=ppt/tags/tag3669.xml><?xml version="1.0" encoding="utf-8"?>
<p:tagLst xmlns:p="http://schemas.openxmlformats.org/presentationml/2006/main">
  <p:tag name="THINKCELLSHAPEDONOTDELETE" val="pgEnj8HGZt0GqO8lza_pPJg"/>
</p:tagLst>
</file>

<file path=ppt/tags/tag3670.xml><?xml version="1.0" encoding="utf-8"?>
<p:tagLst xmlns:p="http://schemas.openxmlformats.org/presentationml/2006/main">
  <p:tag name="THINKCELLSHAPEDONOTDELETE" val="p9aQit4vStECkBPUoo6MhLw"/>
</p:tagLst>
</file>

<file path=ppt/tags/tag3671.xml><?xml version="1.0" encoding="utf-8"?>
<p:tagLst xmlns:p="http://schemas.openxmlformats.org/presentationml/2006/main">
  <p:tag name="THINKCELLSHAPEDONOTDELETE" val="pzONOxv2_NEaO3aAIFOFweA"/>
</p:tagLst>
</file>

<file path=ppt/tags/tag3672.xml><?xml version="1.0" encoding="utf-8"?>
<p:tagLst xmlns:p="http://schemas.openxmlformats.org/presentationml/2006/main">
  <p:tag name="THINKCELLSHAPEDONOTDELETE" val="pL8LBqK5J5kOkMiM.B3ySpg"/>
</p:tagLst>
</file>

<file path=ppt/tags/tag3673.xml><?xml version="1.0" encoding="utf-8"?>
<p:tagLst xmlns:p="http://schemas.openxmlformats.org/presentationml/2006/main">
  <p:tag name="THINKCELLSHAPEDONOTDELETE" val="pJEP8PAzv_EuygDRQ5hhAQQ"/>
</p:tagLst>
</file>

<file path=ppt/tags/tag3674.xml><?xml version="1.0" encoding="utf-8"?>
<p:tagLst xmlns:p="http://schemas.openxmlformats.org/presentationml/2006/main">
  <p:tag name="THINKCELLSHAPEDONOTDELETE" val="pE4ghth7kdECPRe2Yux_jag"/>
</p:tagLst>
</file>

<file path=ppt/tags/tag3675.xml><?xml version="1.0" encoding="utf-8"?>
<p:tagLst xmlns:p="http://schemas.openxmlformats.org/presentationml/2006/main">
  <p:tag name="THINKCELLSHAPEDONOTDELETE" val="pdARQHQbT1EeC6u0NRAMBAQ"/>
</p:tagLst>
</file>

<file path=ppt/tags/tag3676.xml><?xml version="1.0" encoding="utf-8"?>
<p:tagLst xmlns:p="http://schemas.openxmlformats.org/presentationml/2006/main">
  <p:tag name="THINKCELLSHAPEDONOTDELETE" val="pGrjKp4fXx0u1BwhBahar_Q"/>
</p:tagLst>
</file>

<file path=ppt/tags/tag3677.xml><?xml version="1.0" encoding="utf-8"?>
<p:tagLst xmlns:p="http://schemas.openxmlformats.org/presentationml/2006/main">
  <p:tag name="THINKCELLSHAPEDONOTDELETE" val="p1tMr1V.BH0uWFH9fEQTSGw"/>
</p:tagLst>
</file>

<file path=ppt/tags/tag3678.xml><?xml version="1.0" encoding="utf-8"?>
<p:tagLst xmlns:p="http://schemas.openxmlformats.org/presentationml/2006/main">
  <p:tag name="THINKCELLSHAPEDONOTDELETE" val="p017RFU4va0elp.aIkRi_Gg"/>
</p:tagLst>
</file>

<file path=ppt/tags/tag3679.xml><?xml version="1.0" encoding="utf-8"?>
<p:tagLst xmlns:p="http://schemas.openxmlformats.org/presentationml/2006/main">
  <p:tag name="THINKCELLSHAPEDONOTDELETE" val="pIqOVBtWPm027mqQ83baWIQ"/>
</p:tagLst>
</file>

<file path=ppt/tags/tag3680.xml><?xml version="1.0" encoding="utf-8"?>
<p:tagLst xmlns:p="http://schemas.openxmlformats.org/presentationml/2006/main">
  <p:tag name="THINKCELLSHAPEDONOTDELETE" val="pm3ydZRMSOEqqicQygaL8Kw"/>
</p:tagLst>
</file>

<file path=ppt/tags/tag3681.xml><?xml version="1.0" encoding="utf-8"?>
<p:tagLst xmlns:p="http://schemas.openxmlformats.org/presentationml/2006/main">
  <p:tag name="THINKCELLSHAPEDONOTDELETE" val="pQM16u6C0vU6Lox2GTP7h3Q"/>
</p:tagLst>
</file>

<file path=ppt/tags/tag3682.xml><?xml version="1.0" encoding="utf-8"?>
<p:tagLst xmlns:p="http://schemas.openxmlformats.org/presentationml/2006/main">
  <p:tag name="THINKCELLSHAPEDONOTDELETE" val="pV14_5GrTH0Ozi6RgQbEJWw"/>
</p:tagLst>
</file>

<file path=ppt/tags/tag3683.xml><?xml version="1.0" encoding="utf-8"?>
<p:tagLst xmlns:p="http://schemas.openxmlformats.org/presentationml/2006/main">
  <p:tag name="THINKCELLSHAPEDONOTDELETE" val="p.bPbq7BdwUeIFPOVwvfgyA"/>
</p:tagLst>
</file>

<file path=ppt/tags/tag3684.xml><?xml version="1.0" encoding="utf-8"?>
<p:tagLst xmlns:p="http://schemas.openxmlformats.org/presentationml/2006/main">
  <p:tag name="THINKCELLSHAPEDONOTDELETE" val="p3RhZ2gD8hk672eUHTxgkMA"/>
</p:tagLst>
</file>

<file path=ppt/tags/tag3685.xml><?xml version="1.0" encoding="utf-8"?>
<p:tagLst xmlns:p="http://schemas.openxmlformats.org/presentationml/2006/main">
  <p:tag name="THINKCELLSHAPEDONOTDELETE" val="p8I3iw2FKG0OjLAgydoYFSw"/>
</p:tagLst>
</file>

<file path=ppt/tags/tag3686.xml><?xml version="1.0" encoding="utf-8"?>
<p:tagLst xmlns:p="http://schemas.openxmlformats.org/presentationml/2006/main">
  <p:tag name="THINKCELLSHAPEDONOTDELETE" val="pD3gVAjE1w0yp_vKzvjeVwQ"/>
</p:tagLst>
</file>

<file path=ppt/tags/tag3687.xml><?xml version="1.0" encoding="utf-8"?>
<p:tagLst xmlns:p="http://schemas.openxmlformats.org/presentationml/2006/main">
  <p:tag name="THINKCELLSHAPEDONOTDELETE" val="pJsUx7jjuyk.5wFeA7MQUeg"/>
</p:tagLst>
</file>

<file path=ppt/tags/tag3688.xml><?xml version="1.0" encoding="utf-8"?>
<p:tagLst xmlns:p="http://schemas.openxmlformats.org/presentationml/2006/main">
  <p:tag name="THINKCELLSHAPEDONOTDELETE" val="pnP7MW05DQ0yKZB9yyOsASg"/>
</p:tagLst>
</file>

<file path=ppt/tags/tag3689.xml><?xml version="1.0" encoding="utf-8"?>
<p:tagLst xmlns:p="http://schemas.openxmlformats.org/presentationml/2006/main">
  <p:tag name="THINKCELLSHAPEDONOTDELETE" val="pxyygAI6_f0Ka72YsQfTZRQ"/>
</p:tagLst>
</file>

<file path=ppt/tags/tag3690.xml><?xml version="1.0" encoding="utf-8"?>
<p:tagLst xmlns:p="http://schemas.openxmlformats.org/presentationml/2006/main">
  <p:tag name="THINKCELLSHAPEDONOTDELETE" val="pqGWQk4sdFkWNZ.mx8HjhuQ"/>
</p:tagLst>
</file>

<file path=ppt/tags/tag3691.xml><?xml version="1.0" encoding="utf-8"?>
<p:tagLst xmlns:p="http://schemas.openxmlformats.org/presentationml/2006/main">
  <p:tag name="THINKCELLSHAPEDONOTDELETE" val="poP845Z6Qj0e4q8sRj6rVHw"/>
</p:tagLst>
</file>

<file path=ppt/tags/tag3692.xml><?xml version="1.0" encoding="utf-8"?>
<p:tagLst xmlns:p="http://schemas.openxmlformats.org/presentationml/2006/main">
  <p:tag name="THINKCELLSHAPEDONOTDELETE" val="p4ONmxmEdxUq3qa0s52fPgQ"/>
</p:tagLst>
</file>

<file path=ppt/tags/tag3693.xml><?xml version="1.0" encoding="utf-8"?>
<p:tagLst xmlns:p="http://schemas.openxmlformats.org/presentationml/2006/main">
  <p:tag name="THINKCELLSHAPEDONOTDELETE" val="pITQcO9wRo02IcWi0l62uQQ"/>
</p:tagLst>
</file>

<file path=ppt/tags/tag3694.xml><?xml version="1.0" encoding="utf-8"?>
<p:tagLst xmlns:p="http://schemas.openxmlformats.org/presentationml/2006/main">
  <p:tag name="THINKCELLSHAPEDONOTDELETE" val="pQ_cg5HB3t0u0Gl9cml1L.w"/>
</p:tagLst>
</file>

<file path=ppt/tags/tag3695.xml><?xml version="1.0" encoding="utf-8"?>
<p:tagLst xmlns:p="http://schemas.openxmlformats.org/presentationml/2006/main">
  <p:tag name="THINKCELLSHAPEDONOTDELETE" val="ppbyayomVa0G7aM4NgB_7Ig"/>
</p:tagLst>
</file>

<file path=ppt/tags/tag3696.xml><?xml version="1.0" encoding="utf-8"?>
<p:tagLst xmlns:p="http://schemas.openxmlformats.org/presentationml/2006/main">
  <p:tag name="THINKCELLSHAPEDONOTDELETE" val="p47cFOaza2UWmaDS01f9YbA"/>
</p:tagLst>
</file>

<file path=ppt/tags/tag3697.xml><?xml version="1.0" encoding="utf-8"?>
<p:tagLst xmlns:p="http://schemas.openxmlformats.org/presentationml/2006/main">
  <p:tag name="THINKCELLSHAPEDONOTDELETE" val="pl8WmLm36yUmwifvKJexbNw"/>
</p:tagLst>
</file>

<file path=ppt/tags/tag3698.xml><?xml version="1.0" encoding="utf-8"?>
<p:tagLst xmlns:p="http://schemas.openxmlformats.org/presentationml/2006/main">
  <p:tag name="THINKCELLSHAPEDONOTDELETE" val="pUvW7RciKAk2MMtB3PI1zaQ"/>
</p:tagLst>
</file>

<file path=ppt/tags/tag3699.xml><?xml version="1.0" encoding="utf-8"?>
<p:tagLst xmlns:p="http://schemas.openxmlformats.org/presentationml/2006/main">
  <p:tag name="THINKCELLSHAPEDONOTDELETE" val="pkvERYJ0NdUqtuvqSnWdm7g"/>
</p:tagLst>
</file>

<file path=ppt/tags/tag3700.xml><?xml version="1.0" encoding="utf-8"?>
<p:tagLst xmlns:p="http://schemas.openxmlformats.org/presentationml/2006/main">
  <p:tag name="THINKCELLSHAPEDONOTDELETE" val="pDjpvT33Y3Em8aoR88NkkqA"/>
</p:tagLst>
</file>

<file path=ppt/tags/tag3701.xml><?xml version="1.0" encoding="utf-8"?>
<p:tagLst xmlns:p="http://schemas.openxmlformats.org/presentationml/2006/main">
  <p:tag name="THINKCELLSHAPEDONOTDELETE" val="pyWtY3hIVWEK9yiNftrTaLw"/>
</p:tagLst>
</file>

<file path=ppt/tags/tag3702.xml><?xml version="1.0" encoding="utf-8"?>
<p:tagLst xmlns:p="http://schemas.openxmlformats.org/presentationml/2006/main">
  <p:tag name="THINKCELLSHAPEDONOTDELETE" val="p61449Gj4pkKKgklk44VGGg"/>
</p:tagLst>
</file>

<file path=ppt/tags/tag3703.xml><?xml version="1.0" encoding="utf-8"?>
<p:tagLst xmlns:p="http://schemas.openxmlformats.org/presentationml/2006/main">
  <p:tag name="THINKCELLSHAPEDONOTDELETE" val="pwAYmjn1UbUuLZCYw.3irhg"/>
</p:tagLst>
</file>

<file path=ppt/tags/tag3704.xml><?xml version="1.0" encoding="utf-8"?>
<p:tagLst xmlns:p="http://schemas.openxmlformats.org/presentationml/2006/main">
  <p:tag name="THINKCELLSHAPEDONOTDELETE" val="pCLQzKrkM60._ZvFXC5Puvw"/>
</p:tagLst>
</file>

<file path=ppt/tags/tag3705.xml><?xml version="1.0" encoding="utf-8"?>
<p:tagLst xmlns:p="http://schemas.openxmlformats.org/presentationml/2006/main">
  <p:tag name="THINKCELLSHAPEDONOTDELETE" val="phjwEA_uq2Eqz1imnDv4f4Q"/>
</p:tagLst>
</file>

<file path=ppt/tags/tag3706.xml><?xml version="1.0" encoding="utf-8"?>
<p:tagLst xmlns:p="http://schemas.openxmlformats.org/presentationml/2006/main">
  <p:tag name="THINKCELLSHAPEDONOTDELETE" val="pDdGnf3uJhEWQtQ36R3_mmg"/>
</p:tagLst>
</file>

<file path=ppt/tags/tag3707.xml><?xml version="1.0" encoding="utf-8"?>
<p:tagLst xmlns:p="http://schemas.openxmlformats.org/presentationml/2006/main">
  <p:tag name="THINKCELLSHAPEDONOTDELETE" val="po1TEBozzvE2iFK54FG4C6g"/>
</p:tagLst>
</file>

<file path=ppt/tags/tag3708.xml><?xml version="1.0" encoding="utf-8"?>
<p:tagLst xmlns:p="http://schemas.openxmlformats.org/presentationml/2006/main">
  <p:tag name="THINKCELLSHAPEDONOTDELETE" val="pb8S5rrq8RkKmWEw7fDOZOg"/>
</p:tagLst>
</file>

<file path=ppt/tags/tag3709.xml><?xml version="1.0" encoding="utf-8"?>
<p:tagLst xmlns:p="http://schemas.openxmlformats.org/presentationml/2006/main">
  <p:tag name="THINKCELLSHAPEDONOTDELETE" val="ppbyayomVa0G7aM4NgB_7Ig"/>
</p:tagLst>
</file>

<file path=ppt/tags/tag3710.xml><?xml version="1.0" encoding="utf-8"?>
<p:tagLst xmlns:p="http://schemas.openxmlformats.org/presentationml/2006/main">
  <p:tag name="THINKCELLSHAPEDONOTDELETE" val="ppbyayomVa0G7aM4NgB_7Ig"/>
</p:tagLst>
</file>

<file path=ppt/tags/tag3711.xml><?xml version="1.0" encoding="utf-8"?>
<p:tagLst xmlns:p="http://schemas.openxmlformats.org/presentationml/2006/main">
  <p:tag name="THINKCELLSHAPEDONOTDELETE" val="psd5yROS.7USvvgCL6N5Kag"/>
</p:tagLst>
</file>

<file path=ppt/tags/tag3712.xml><?xml version="1.0" encoding="utf-8"?>
<p:tagLst xmlns:p="http://schemas.openxmlformats.org/presentationml/2006/main">
  <p:tag name="THINKCELLSHAPEDONOTDELETE" val="pI2s44v6HE0eOxvS5_LFpdw"/>
</p:tagLst>
</file>

<file path=ppt/tags/tag3713.xml><?xml version="1.0" encoding="utf-8"?>
<p:tagLst xmlns:p="http://schemas.openxmlformats.org/presentationml/2006/main">
  <p:tag name="RESIZE" val="Yes"/>
  <p:tag name="THINKCELLSHAPEDONOTDELETE" val="pbh7NNNDiLkGbyxYha0KV7A"/>
</p:tagLst>
</file>

<file path=ppt/tags/tag3714.xml><?xml version="1.0" encoding="utf-8"?>
<p:tagLst xmlns:p="http://schemas.openxmlformats.org/presentationml/2006/main">
  <p:tag name="THINKCELLSHAPEDONOTDELETE" val="pPnZ8I3PJgE6YiYn8rz_fgw"/>
</p:tagLst>
</file>

<file path=ppt/tags/tag3715.xml><?xml version="1.0" encoding="utf-8"?>
<p:tagLst xmlns:p="http://schemas.openxmlformats.org/presentationml/2006/main">
  <p:tag name="THINKCELLSHAPEDONOTDELETE" val="pDV4oV39B60O9OrucGucwqw"/>
</p:tagLst>
</file>

<file path=ppt/tags/tag3716.xml><?xml version="1.0" encoding="utf-8"?>
<p:tagLst xmlns:p="http://schemas.openxmlformats.org/presentationml/2006/main">
  <p:tag name="THINKCELLSHAPEDONOTDELETE" val="pVr7o.E5rPEyPG4ELBt6SUg"/>
</p:tagLst>
</file>

<file path=ppt/tags/tag3717.xml><?xml version="1.0" encoding="utf-8"?>
<p:tagLst xmlns:p="http://schemas.openxmlformats.org/presentationml/2006/main">
  <p:tag name="THINKCELLSHAPEDONOTDELETE" val="pakhMzPsN80SI_a6hvLfv7Q"/>
</p:tagLst>
</file>

<file path=ppt/tags/tag3718.xml><?xml version="1.0" encoding="utf-8"?>
<p:tagLst xmlns:p="http://schemas.openxmlformats.org/presentationml/2006/main">
  <p:tag name="THINKCELLSHAPEDONOTDELETE" val="p3A.kONRo2k.aHQDv25mdiA"/>
</p:tagLst>
</file>

<file path=ppt/tags/tag3719.xml><?xml version="1.0" encoding="utf-8"?>
<p:tagLst xmlns:p="http://schemas.openxmlformats.org/presentationml/2006/main">
  <p:tag name="THINKCELLSHAPEDONOTDELETE" val="pLNXu3wZMAUKbLeMh8QpZww"/>
</p:tagLst>
</file>

<file path=ppt/tags/tag3720.xml><?xml version="1.0" encoding="utf-8"?>
<p:tagLst xmlns:p="http://schemas.openxmlformats.org/presentationml/2006/main">
  <p:tag name="THINKCELLSHAPEDONOTDELETE" val="pJxhK0e0ohkK0SyRkkD9FQg"/>
</p:tagLst>
</file>

<file path=ppt/tags/tag3721.xml><?xml version="1.0" encoding="utf-8"?>
<p:tagLst xmlns:p="http://schemas.openxmlformats.org/presentationml/2006/main">
  <p:tag name="THINKCELLSHAPEDONOTDELETE" val="pj6uWrkU.tkmAz7lr3g3aPg"/>
</p:tagLst>
</file>

<file path=ppt/tags/tag3722.xml><?xml version="1.0" encoding="utf-8"?>
<p:tagLst xmlns:p="http://schemas.openxmlformats.org/presentationml/2006/main">
  <p:tag name="THINKCELLSHAPEDONOTDELETE" val="pTWCN1ac99ESyzy3zbZiDdQ"/>
</p:tagLst>
</file>

<file path=ppt/tags/tag3723.xml><?xml version="1.0" encoding="utf-8"?>
<p:tagLst xmlns:p="http://schemas.openxmlformats.org/presentationml/2006/main">
  <p:tag name="THINKCELLSHAPEDONOTDELETE" val="p2LnHNpA7rU65kY_BCJC_dw"/>
</p:tagLst>
</file>

<file path=ppt/tags/tag3724.xml><?xml version="1.0" encoding="utf-8"?>
<p:tagLst xmlns:p="http://schemas.openxmlformats.org/presentationml/2006/main">
  <p:tag name="THINKCELLSHAPEDONOTDELETE" val="py5O8MUbucU6IZ6bGr8y.eg"/>
</p:tagLst>
</file>

<file path=ppt/tags/tag3725.xml><?xml version="1.0" encoding="utf-8"?>
<p:tagLst xmlns:p="http://schemas.openxmlformats.org/presentationml/2006/main">
  <p:tag name="THINKCELLSHAPEDONOTDELETE" val="p3.9oCFO3fkSX0EKa2um7AA"/>
</p:tagLst>
</file>

<file path=ppt/tags/tag3726.xml><?xml version="1.0" encoding="utf-8"?>
<p:tagLst xmlns:p="http://schemas.openxmlformats.org/presentationml/2006/main">
  <p:tag name="THINKCELLSHAPEDONOTDELETE" val="pSQgJQc3oBk.s9YgwcI6RbQ"/>
</p:tagLst>
</file>

<file path=ppt/tags/tag3727.xml><?xml version="1.0" encoding="utf-8"?>
<p:tagLst xmlns:p="http://schemas.openxmlformats.org/presentationml/2006/main">
  <p:tag name="THINKCELLSHAPEDONOTDELETE" val="pKuZCNRcJSESwGU2TW.37cg"/>
</p:tagLst>
</file>

<file path=ppt/tags/tag3728.xml><?xml version="1.0" encoding="utf-8"?>
<p:tagLst xmlns:p="http://schemas.openxmlformats.org/presentationml/2006/main">
  <p:tag name="THINKCELLSHAPEDONOTDELETE" val="pZs9REPJowUmfvt.CtEOEcw"/>
</p:tagLst>
</file>

<file path=ppt/tags/tag3729.xml><?xml version="1.0" encoding="utf-8"?>
<p:tagLst xmlns:p="http://schemas.openxmlformats.org/presentationml/2006/main">
  <p:tag name="THINKCELLSHAPEDONOTDELETE" val="pKpTCMWbuaUyWV7Nc6FWCJw"/>
</p:tagLst>
</file>

<file path=ppt/tags/tag3730.xml><?xml version="1.0" encoding="utf-8"?>
<p:tagLst xmlns:p="http://schemas.openxmlformats.org/presentationml/2006/main">
  <p:tag name="THINKCELLSHAPEDONOTDELETE" val="pJ9YeUyUzKUuIdqOF8q.bvA"/>
</p:tagLst>
</file>

<file path=ppt/tags/tag3731.xml><?xml version="1.0" encoding="utf-8"?>
<p:tagLst xmlns:p="http://schemas.openxmlformats.org/presentationml/2006/main">
  <p:tag name="THINKCELLSHAPEDONOTDELETE" val="p4AdzxKYOAUmtQpVAcbrcrg"/>
</p:tagLst>
</file>

<file path=ppt/tags/tag3732.xml><?xml version="1.0" encoding="utf-8"?>
<p:tagLst xmlns:p="http://schemas.openxmlformats.org/presentationml/2006/main">
  <p:tag name="THINKCELLSHAPEDONOTDELETE" val="pL.vcOjVNrEy2y0auoqhyXQ"/>
</p:tagLst>
</file>

<file path=ppt/tags/tag3733.xml><?xml version="1.0" encoding="utf-8"?>
<p:tagLst xmlns:p="http://schemas.openxmlformats.org/presentationml/2006/main">
  <p:tag name="THINKCELLSHAPEDONOTDELETE" val="p7Bk6vINaxk6jNyXyz9gqSA"/>
</p:tagLst>
</file>

<file path=ppt/tags/tag3734.xml><?xml version="1.0" encoding="utf-8"?>
<p:tagLst xmlns:p="http://schemas.openxmlformats.org/presentationml/2006/main">
  <p:tag name="THINKCELLSHAPEDONOTDELETE" val="pn2eFVNZco0.GwkPtYqddaA"/>
</p:tagLst>
</file>

<file path=ppt/tags/tag3735.xml><?xml version="1.0" encoding="utf-8"?>
<p:tagLst xmlns:p="http://schemas.openxmlformats.org/presentationml/2006/main">
  <p:tag name="THINKCELLSHAPEDONOTDELETE" val="py6Ebl9utrkmVAI4YHG3VbA"/>
</p:tagLst>
</file>

<file path=ppt/tags/tag3736.xml><?xml version="1.0" encoding="utf-8"?>
<p:tagLst xmlns:p="http://schemas.openxmlformats.org/presentationml/2006/main">
  <p:tag name="THINKCELLSHAPEDONOTDELETE" val="pkIx6DM.chEKKbFsmDtg2QA"/>
</p:tagLst>
</file>

<file path=ppt/tags/tag3737.xml><?xml version="1.0" encoding="utf-8"?>
<p:tagLst xmlns:p="http://schemas.openxmlformats.org/presentationml/2006/main">
  <p:tag name="THINKCELLSHAPEDONOTDELETE" val="pMRH858Q.9kmmk7GpJ4g9oQ"/>
</p:tagLst>
</file>

<file path=ppt/tags/tag3738.xml><?xml version="1.0" encoding="utf-8"?>
<p:tagLst xmlns:p="http://schemas.openxmlformats.org/presentationml/2006/main">
  <p:tag name="THINKCELLSHAPEDONOTDELETE" val="pjd4G3WxjJ02LN.p7BgmyNA"/>
</p:tagLst>
</file>

<file path=ppt/tags/tag3739.xml><?xml version="1.0" encoding="utf-8"?>
<p:tagLst xmlns:p="http://schemas.openxmlformats.org/presentationml/2006/main">
  <p:tag name="THINKCELLSHAPEDONOTDELETE" val="p5njW6qDCOEC9_Li5xgnvmg"/>
</p:tagLst>
</file>

<file path=ppt/tags/tag3740.xml><?xml version="1.0" encoding="utf-8"?>
<p:tagLst xmlns:p="http://schemas.openxmlformats.org/presentationml/2006/main">
  <p:tag name="THINKCELLSHAPEDONOTDELETE" val="thinkcellActiveDocDoNotDelete"/>
</p:tagLst>
</file>

<file path=ppt/tags/tag3741.xml><?xml version="1.0" encoding="utf-8"?>
<p:tagLst xmlns:p="http://schemas.openxmlformats.org/presentationml/2006/main">
  <p:tag name="THINKCELLSHAPEDONOTDELETE" val="pCgXBkQDrMkKwW0zJC.PXWw"/>
</p:tagLst>
</file>

<file path=ppt/tags/tag3742.xml><?xml version="1.0" encoding="utf-8"?>
<p:tagLst xmlns:p="http://schemas.openxmlformats.org/presentationml/2006/main">
  <p:tag name="THINKCELLSHAPEDONOTDELETE" val="pShvGO.P8a0essDN0MJT6tg"/>
</p:tagLst>
</file>

<file path=ppt/tags/tag3743.xml><?xml version="1.0" encoding="utf-8"?>
<p:tagLst xmlns:p="http://schemas.openxmlformats.org/presentationml/2006/main">
  <p:tag name="THINKCELLSHAPEDONOTDELETE" val="pKJGsBVLGAky60knTR0MgUA"/>
</p:tagLst>
</file>

<file path=ppt/tags/tag3744.xml><?xml version="1.0" encoding="utf-8"?>
<p:tagLst xmlns:p="http://schemas.openxmlformats.org/presentationml/2006/main">
  <p:tag name="THINKCELLSHAPEDONOTDELETE" val="punnB51nXWUKZ.0uuiIKF4Q"/>
</p:tagLst>
</file>

<file path=ppt/tags/tag3745.xml><?xml version="1.0" encoding="utf-8"?>
<p:tagLst xmlns:p="http://schemas.openxmlformats.org/presentationml/2006/main">
  <p:tag name="THINKCELLSHAPEDONOTDELETE" val="pBu20v.FwOkeJ4c5cAzavoQ"/>
</p:tagLst>
</file>

<file path=ppt/tags/tag3746.xml><?xml version="1.0" encoding="utf-8"?>
<p:tagLst xmlns:p="http://schemas.openxmlformats.org/presentationml/2006/main">
  <p:tag name="THINKCELLSHAPEDONOTDELETE" val="p1nn_V1grXECffyfmF31wCw"/>
</p:tagLst>
</file>

<file path=ppt/tags/tag3747.xml><?xml version="1.0" encoding="utf-8"?>
<p:tagLst xmlns:p="http://schemas.openxmlformats.org/presentationml/2006/main">
  <p:tag name="THINKCELLSHAPEDONOTDELETE" val="pvsNWVhBtMUmugJ2u83ew.w"/>
</p:tagLst>
</file>

<file path=ppt/tags/tag3748.xml><?xml version="1.0" encoding="utf-8"?>
<p:tagLst xmlns:p="http://schemas.openxmlformats.org/presentationml/2006/main">
  <p:tag name="THINKCELLSHAPEDONOTDELETE" val="pJewjSidNBE6gln53cNRcGw"/>
</p:tagLst>
</file>

<file path=ppt/tags/tag3749.xml><?xml version="1.0" encoding="utf-8"?>
<p:tagLst xmlns:p="http://schemas.openxmlformats.org/presentationml/2006/main">
  <p:tag name="THINKCELLSHAPEDONOTDELETE" val="pBhMj9BdlbUWlBm781a8VEw"/>
</p:tagLst>
</file>

<file path=ppt/tags/tag3750.xml><?xml version="1.0" encoding="utf-8"?>
<p:tagLst xmlns:p="http://schemas.openxmlformats.org/presentationml/2006/main">
  <p:tag name="THINKCELLSHAPEDONOTDELETE" val="pv.C8YcshdUaYvfgepVAIgA"/>
</p:tagLst>
</file>

<file path=ppt/tags/tag3751.xml><?xml version="1.0" encoding="utf-8"?>
<p:tagLst xmlns:p="http://schemas.openxmlformats.org/presentationml/2006/main">
  <p:tag name="THINKCELLSHAPEDONOTDELETE" val="pO1TzL.TvtEGhaOxoEOLtbA"/>
</p:tagLst>
</file>

<file path=ppt/tags/tag3752.xml><?xml version="1.0" encoding="utf-8"?>
<p:tagLst xmlns:p="http://schemas.openxmlformats.org/presentationml/2006/main">
  <p:tag name="THINKCELLSHAPEDONOTDELETE" val="prrl2LEFkJUyhAgcxkFqcgg"/>
</p:tagLst>
</file>

<file path=ppt/tags/tag3753.xml><?xml version="1.0" encoding="utf-8"?>
<p:tagLst xmlns:p="http://schemas.openxmlformats.org/presentationml/2006/main">
  <p:tag name="THINKCELLSHAPEDONOTDELETE" val="pUHnBaK27zU61cWjrCuNQng"/>
</p:tagLst>
</file>

<file path=ppt/tags/tag3754.xml><?xml version="1.0" encoding="utf-8"?>
<p:tagLst xmlns:p="http://schemas.openxmlformats.org/presentationml/2006/main">
  <p:tag name="THINKCELLSHAPEDONOTDELETE" val="pOV63mVRYOEWKVWxCp45jrQ"/>
</p:tagLst>
</file>

<file path=ppt/tags/tag3755.xml><?xml version="1.0" encoding="utf-8"?>
<p:tagLst xmlns:p="http://schemas.openxmlformats.org/presentationml/2006/main">
  <p:tag name="THINKCELLSHAPEDONOTDELETE" val="paHf6u_8GZkmAz_yrWN7YAw"/>
</p:tagLst>
</file>

<file path=ppt/tags/tag3756.xml><?xml version="1.0" encoding="utf-8"?>
<p:tagLst xmlns:p="http://schemas.openxmlformats.org/presentationml/2006/main">
  <p:tag name="THINKCELLSHAPEDONOTDELETE" val="pq6a1_z1v7EOoMk_ur7FQcA"/>
</p:tagLst>
</file>

<file path=ppt/tags/tag3757.xml><?xml version="1.0" encoding="utf-8"?>
<p:tagLst xmlns:p="http://schemas.openxmlformats.org/presentationml/2006/main">
  <p:tag name="THINKCELLSHAPEDONOTDELETE" val="p3rhI0RajsE6PoqIWjJ3GvQ"/>
</p:tagLst>
</file>

<file path=ppt/tags/tag3758.xml><?xml version="1.0" encoding="utf-8"?>
<p:tagLst xmlns:p="http://schemas.openxmlformats.org/presentationml/2006/main">
  <p:tag name="THINKCELLSHAPEDONOTDELETE" val="pu9JXADIjY0SZj4ht6c.5Og"/>
</p:tagLst>
</file>

<file path=ppt/tags/tag3759.xml><?xml version="1.0" encoding="utf-8"?>
<p:tagLst xmlns:p="http://schemas.openxmlformats.org/presentationml/2006/main">
  <p:tag name="THINKCELLSHAPEDONOTDELETE" val="pR_bNm0gB4UWyOpQCEHsQFA"/>
</p:tagLst>
</file>

<file path=ppt/tags/tag3760.xml><?xml version="1.0" encoding="utf-8"?>
<p:tagLst xmlns:p="http://schemas.openxmlformats.org/presentationml/2006/main">
  <p:tag name="THINKCELLSHAPEDONOTDELETE" val="pgnD4g0XW.Umd45CtcJNY8w"/>
</p:tagLst>
</file>

<file path=ppt/tags/tag3761.xml><?xml version="1.0" encoding="utf-8"?>
<p:tagLst xmlns:p="http://schemas.openxmlformats.org/presentationml/2006/main">
  <p:tag name="THINKCELLSHAPEDONOTDELETE" val="plAflz4xkrkisyDhHZrXinQ"/>
</p:tagLst>
</file>

<file path=ppt/tags/tag3762.xml><?xml version="1.0" encoding="utf-8"?>
<p:tagLst xmlns:p="http://schemas.openxmlformats.org/presentationml/2006/main">
  <p:tag name="THINKCELLSHAPEDONOTDELETE" val="plEtVwbcV7k2RzDuI08aX.Q"/>
</p:tagLst>
</file>

<file path=ppt/tags/tag3763.xml><?xml version="1.0" encoding="utf-8"?>
<p:tagLst xmlns:p="http://schemas.openxmlformats.org/presentationml/2006/main">
  <p:tag name="THINKCELLSHAPEDONOTDELETE" val="p6VpbbFAWAUCe8fJQMpJyuQ"/>
</p:tagLst>
</file>

<file path=ppt/tags/tag3764.xml><?xml version="1.0" encoding="utf-8"?>
<p:tagLst xmlns:p="http://schemas.openxmlformats.org/presentationml/2006/main">
  <p:tag name="THINKCELLSHAPEDONOTDELETE" val="pwzi70dJsD0Ohf4v_67iLNw"/>
</p:tagLst>
</file>

<file path=ppt/tags/tag3765.xml><?xml version="1.0" encoding="utf-8"?>
<p:tagLst xmlns:p="http://schemas.openxmlformats.org/presentationml/2006/main">
  <p:tag name="THINKCELLSHAPEDONOTDELETE" val="pQYEWtyHuOEaYMSEL1nz6sg"/>
</p:tagLst>
</file>

<file path=ppt/tags/tag3766.xml><?xml version="1.0" encoding="utf-8"?>
<p:tagLst xmlns:p="http://schemas.openxmlformats.org/presentationml/2006/main">
  <p:tag name="THINKCELLSHAPEDONOTDELETE" val="pakI0wXXU9EOAS_rC3ebNAw"/>
</p:tagLst>
</file>

<file path=ppt/tags/tag3767.xml><?xml version="1.0" encoding="utf-8"?>
<p:tagLst xmlns:p="http://schemas.openxmlformats.org/presentationml/2006/main">
  <p:tag name="THINKCELLSHAPEDONOTDELETE" val="puRkcNU1AgUSBPwCzF7E9WQ"/>
</p:tagLst>
</file>

<file path=ppt/tags/tag3768.xml><?xml version="1.0" encoding="utf-8"?>
<p:tagLst xmlns:p="http://schemas.openxmlformats.org/presentationml/2006/main">
  <p:tag name="THINKCELLSHAPEDONOTDELETE" val="p_2AXsFctnkeyI8F4eQy3lA"/>
</p:tagLst>
</file>

<file path=ppt/tags/tag3769.xml><?xml version="1.0" encoding="utf-8"?>
<p:tagLst xmlns:p="http://schemas.openxmlformats.org/presentationml/2006/main">
  <p:tag name="THINKCELLSHAPEDONOTDELETE" val="p5cUL4gSYTkSJ_Q.1SnYYNw"/>
</p:tagLst>
</file>

<file path=ppt/tags/tag3770.xml><?xml version="1.0" encoding="utf-8"?>
<p:tagLst xmlns:p="http://schemas.openxmlformats.org/presentationml/2006/main">
  <p:tag name="THINKCELLSHAPEDONOTDELETE" val="pwScyb7FKD0WeJadjWGmhow"/>
</p:tagLst>
</file>

<file path=ppt/tags/tag3771.xml><?xml version="1.0" encoding="utf-8"?>
<p:tagLst xmlns:p="http://schemas.openxmlformats.org/presentationml/2006/main">
  <p:tag name="THINKCELLSHAPEDONOTDELETE" val="pnubHG5VbjUeDi0AfmGI9DQ"/>
</p:tagLst>
</file>

<file path=ppt/tags/tag3772.xml><?xml version="1.0" encoding="utf-8"?>
<p:tagLst xmlns:p="http://schemas.openxmlformats.org/presentationml/2006/main">
  <p:tag name="THINKCELLSHAPEDONOTDELETE" val="pa1792ZXa50SknQjbTMDg8A"/>
</p:tagLst>
</file>

<file path=ppt/tags/tag3773.xml><?xml version="1.0" encoding="utf-8"?>
<p:tagLst xmlns:p="http://schemas.openxmlformats.org/presentationml/2006/main">
  <p:tag name="THINKCELLSHAPEDONOTDELETE" val="ptJyAAtHW60.x20vYbelMaQ"/>
</p:tagLst>
</file>

<file path=ppt/tags/tag3774.xml><?xml version="1.0" encoding="utf-8"?>
<p:tagLst xmlns:p="http://schemas.openxmlformats.org/presentationml/2006/main">
  <p:tag name="THINKCELLSHAPEDONOTDELETE" val="pw35fPR4o8UGiNxHEVpYd_w"/>
</p:tagLst>
</file>

<file path=ppt/tags/tag3775.xml><?xml version="1.0" encoding="utf-8"?>
<p:tagLst xmlns:p="http://schemas.openxmlformats.org/presentationml/2006/main">
  <p:tag name="THINKCELLSHAPEDONOTDELETE" val="ppF5jRxdFb06FAlNy2Yn8pQ"/>
</p:tagLst>
</file>

<file path=ppt/tags/tag3776.xml><?xml version="1.0" encoding="utf-8"?>
<p:tagLst xmlns:p="http://schemas.openxmlformats.org/presentationml/2006/main">
  <p:tag name="THINKCELLSHAPEDONOTDELETE" val="peicLoDOm3ku1ARLrntpbfw"/>
</p:tagLst>
</file>

<file path=ppt/tags/tag3777.xml><?xml version="1.0" encoding="utf-8"?>
<p:tagLst xmlns:p="http://schemas.openxmlformats.org/presentationml/2006/main">
  <p:tag name="THINKCELLSHAPEDONOTDELETE" val="pK9NneyOtRUmf._WixsB5PA"/>
</p:tagLst>
</file>

<file path=ppt/tags/tag3778.xml><?xml version="1.0" encoding="utf-8"?>
<p:tagLst xmlns:p="http://schemas.openxmlformats.org/presentationml/2006/main">
  <p:tag name="THINKCELLSHAPEDONOTDELETE" val="p.m0JY1RHOECq3uwQuvhL5A"/>
</p:tagLst>
</file>

<file path=ppt/tags/tag3779.xml><?xml version="1.0" encoding="utf-8"?>
<p:tagLst xmlns:p="http://schemas.openxmlformats.org/presentationml/2006/main">
  <p:tag name="THINKCELLSHAPEDONOTDELETE" val="pKtplzk8oCU24W86m54c7BQ"/>
</p:tagLst>
</file>

<file path=ppt/tags/tag3780.xml><?xml version="1.0" encoding="utf-8"?>
<p:tagLst xmlns:p="http://schemas.openxmlformats.org/presentationml/2006/main">
  <p:tag name="THINKCELLSHAPEDONOTDELETE" val="pdPx_z.qB.Eaa.kZi6t516A"/>
</p:tagLst>
</file>

<file path=ppt/tags/tag3781.xml><?xml version="1.0" encoding="utf-8"?>
<p:tagLst xmlns:p="http://schemas.openxmlformats.org/presentationml/2006/main">
  <p:tag name="THINKCELLSHAPEDONOTDELETE" val="pizIUyk4wa0KvNu9FOC1csw"/>
</p:tagLst>
</file>

<file path=ppt/tags/tag3782.xml><?xml version="1.0" encoding="utf-8"?>
<p:tagLst xmlns:p="http://schemas.openxmlformats.org/presentationml/2006/main">
  <p:tag name="THINKCELLSHAPEDONOTDELETE" val="peTP4.ajem0.5n3El66NtDA"/>
</p:tagLst>
</file>

<file path=ppt/tags/tag3783.xml><?xml version="1.0" encoding="utf-8"?>
<p:tagLst xmlns:p="http://schemas.openxmlformats.org/presentationml/2006/main">
  <p:tag name="THINKCELLSHAPEDONOTDELETE" val="pLCpnonZMmUKIM0TmNP3rdg"/>
</p:tagLst>
</file>

<file path=ppt/tags/tag3784.xml><?xml version="1.0" encoding="utf-8"?>
<p:tagLst xmlns:p="http://schemas.openxmlformats.org/presentationml/2006/main">
  <p:tag name="THINKCELLSHAPEDONOTDELETE" val="pedwMqpVwsEuNCKQfhI_3Pw"/>
</p:tagLst>
</file>

<file path=ppt/tags/tag3785.xml><?xml version="1.0" encoding="utf-8"?>
<p:tagLst xmlns:p="http://schemas.openxmlformats.org/presentationml/2006/main">
  <p:tag name="THINKCELLSHAPEDONOTDELETE" val="pYhYOuakuEkWJV.RE4z5F1g"/>
</p:tagLst>
</file>

<file path=ppt/tags/tag3786.xml><?xml version="1.0" encoding="utf-8"?>
<p:tagLst xmlns:p="http://schemas.openxmlformats.org/presentationml/2006/main">
  <p:tag name="THINKCELLSHAPEDONOTDELETE" val="pEa8yT2MxCUuiMKKNFem3_w"/>
</p:tagLst>
</file>

<file path=ppt/tags/tag3787.xml><?xml version="1.0" encoding="utf-8"?>
<p:tagLst xmlns:p="http://schemas.openxmlformats.org/presentationml/2006/main">
  <p:tag name="THINKCELLSHAPEDONOTDELETE" val="pLHNY.3BM.UuShY21f35fJQ"/>
</p:tagLst>
</file>

<file path=ppt/tags/tag3788.xml><?xml version="1.0" encoding="utf-8"?>
<p:tagLst xmlns:p="http://schemas.openxmlformats.org/presentationml/2006/main">
  <p:tag name="THINKCELLSHAPEDONOTDELETE" val="p3i_kKZsMl0C3FHcFdW53Ww"/>
</p:tagLst>
</file>

<file path=ppt/tags/tag3789.xml><?xml version="1.0" encoding="utf-8"?>
<p:tagLst xmlns:p="http://schemas.openxmlformats.org/presentationml/2006/main">
  <p:tag name="THINKCELLSHAPEDONOTDELETE" val="pnloKMqUi.02YSR.3T2v0ag"/>
</p:tagLst>
</file>

<file path=ppt/tags/tag3790.xml><?xml version="1.0" encoding="utf-8"?>
<p:tagLst xmlns:p="http://schemas.openxmlformats.org/presentationml/2006/main">
  <p:tag name="THINKCELLSHAPEDONOTDELETE" val="p3pWWoXknKEqsCJQYchZbMw"/>
</p:tagLst>
</file>

<file path=ppt/tags/tag3791.xml><?xml version="1.0" encoding="utf-8"?>
<p:tagLst xmlns:p="http://schemas.openxmlformats.org/presentationml/2006/main">
  <p:tag name="THINKCELLSHAPEDONOTDELETE" val="pQMr6AyExRkWWWYKGNQ516A"/>
</p:tagLst>
</file>

<file path=ppt/tags/tag3792.xml><?xml version="1.0" encoding="utf-8"?>
<p:tagLst xmlns:p="http://schemas.openxmlformats.org/presentationml/2006/main">
  <p:tag name="THINKCELLSHAPEDONOTDELETE" val="pjPZnZrLgdUuAS0ws68hTLQ"/>
</p:tagLst>
</file>

<file path=ppt/tags/tag3793.xml><?xml version="1.0" encoding="utf-8"?>
<p:tagLst xmlns:p="http://schemas.openxmlformats.org/presentationml/2006/main">
  <p:tag name="THINKCELLSHAPEDONOTDELETE" val="p0sPPN6PzDUit9S3O50iHgA"/>
</p:tagLst>
</file>

<file path=ppt/tags/tag3794.xml><?xml version="1.0" encoding="utf-8"?>
<p:tagLst xmlns:p="http://schemas.openxmlformats.org/presentationml/2006/main">
  <p:tag name="THINKCELLSHAPEDONOTDELETE" val="pzYv9K4ThrkKVRiETLwjm7g"/>
</p:tagLst>
</file>

<file path=ppt/tags/tag3795.xml><?xml version="1.0" encoding="utf-8"?>
<p:tagLst xmlns:p="http://schemas.openxmlformats.org/presentationml/2006/main">
  <p:tag name="THINKCELLSHAPEDONOTDELETE" val="p3.fZcHJBckumQEVTrR.ibw"/>
</p:tagLst>
</file>

<file path=ppt/tags/tag3796.xml><?xml version="1.0" encoding="utf-8"?>
<p:tagLst xmlns:p="http://schemas.openxmlformats.org/presentationml/2006/main">
  <p:tag name="THINKCELLSHAPEDONOTDELETE" val="pnJz7uRG4hUiaw0zD7PrbVQ"/>
</p:tagLst>
</file>

<file path=ppt/tags/tag3797.xml><?xml version="1.0" encoding="utf-8"?>
<p:tagLst xmlns:p="http://schemas.openxmlformats.org/presentationml/2006/main">
  <p:tag name="THINKCELLSHAPEDONOTDELETE" val="p1pDUdzxgjkCHRJIsCPrEfw"/>
</p:tagLst>
</file>

<file path=ppt/tags/tag3798.xml><?xml version="1.0" encoding="utf-8"?>
<p:tagLst xmlns:p="http://schemas.openxmlformats.org/presentationml/2006/main">
  <p:tag name="THINKCELLSHAPEDONOTDELETE" val="p1q7bD.4REUS7NGZbX6_PRA"/>
</p:tagLst>
</file>

<file path=ppt/tags/tag3799.xml><?xml version="1.0" encoding="utf-8"?>
<p:tagLst xmlns:p="http://schemas.openxmlformats.org/presentationml/2006/main">
  <p:tag name="THINKCELLSHAPEDONOTDELETE" val="pA5G1oyRTBkqFvhEj_c1NZg"/>
</p:tagLst>
</file>

<file path=ppt/tags/tag3800.xml><?xml version="1.0" encoding="utf-8"?>
<p:tagLst xmlns:p="http://schemas.openxmlformats.org/presentationml/2006/main">
  <p:tag name="THINKCELLSHAPEDONOTDELETE" val="pKUP9rbjpoUOvl1crn0eo_w"/>
</p:tagLst>
</file>

<file path=ppt/tags/tag3801.xml><?xml version="1.0" encoding="utf-8"?>
<p:tagLst xmlns:p="http://schemas.openxmlformats.org/presentationml/2006/main">
  <p:tag name="THINKCELLSHAPEDONOTDELETE" val="pw1LWUI3x.kuN_PSiKFDxYw"/>
</p:tagLst>
</file>

<file path=ppt/tags/tag3802.xml><?xml version="1.0" encoding="utf-8"?>
<p:tagLst xmlns:p="http://schemas.openxmlformats.org/presentationml/2006/main">
  <p:tag name="THINKCELLSHAPEDONOTDELETE" val="pCKSUvxNY40GzaU52F_noKg"/>
</p:tagLst>
</file>

<file path=ppt/tags/tag3803.xml><?xml version="1.0" encoding="utf-8"?>
<p:tagLst xmlns:p="http://schemas.openxmlformats.org/presentationml/2006/main">
  <p:tag name="THINKCELLSHAPEDONOTDELETE" val="pa9c.GUx2LkmaSvblQMzKIw"/>
</p:tagLst>
</file>

<file path=ppt/tags/tag3804.xml><?xml version="1.0" encoding="utf-8"?>
<p:tagLst xmlns:p="http://schemas.openxmlformats.org/presentationml/2006/main">
  <p:tag name="THINKCELLSHAPEDONOTDELETE" val="p27SdfGAhHUKl684y_SFMTA"/>
</p:tagLst>
</file>

<file path=ppt/tags/tag3805.xml><?xml version="1.0" encoding="utf-8"?>
<p:tagLst xmlns:p="http://schemas.openxmlformats.org/presentationml/2006/main">
  <p:tag name="THINKCELLSHAPEDONOTDELETE" val="pYg3opdE2OU6xyO4_z7M4Ng"/>
</p:tagLst>
</file>

<file path=ppt/tags/tag3806.xml><?xml version="1.0" encoding="utf-8"?>
<p:tagLst xmlns:p="http://schemas.openxmlformats.org/presentationml/2006/main">
  <p:tag name="THINKCELLSHAPEDONOTDELETE" val="pmdazXuhVIkagrI3B2WjFKg"/>
</p:tagLst>
</file>

<file path=ppt/tags/tag3807.xml><?xml version="1.0" encoding="utf-8"?>
<p:tagLst xmlns:p="http://schemas.openxmlformats.org/presentationml/2006/main">
  <p:tag name="THINKCELLSHAPEDONOTDELETE" val="psWRserNveU6BvFvzgMSM5A"/>
</p:tagLst>
</file>

<file path=ppt/tags/tag3808.xml><?xml version="1.0" encoding="utf-8"?>
<p:tagLst xmlns:p="http://schemas.openxmlformats.org/presentationml/2006/main">
  <p:tag name="THINKCELLSHAPEDONOTDELETE" val="p7iMbFhB8LUmGrPMGRBbxjQ"/>
</p:tagLst>
</file>

<file path=ppt/tags/tag3809.xml><?xml version="1.0" encoding="utf-8"?>
<p:tagLst xmlns:p="http://schemas.openxmlformats.org/presentationml/2006/main">
  <p:tag name="THINKCELLSHAPEDONOTDELETE" val="pxAMfQroLKUCMhdY5Ip7LhA"/>
</p:tagLst>
</file>

<file path=ppt/tags/tag3810.xml><?xml version="1.0" encoding="utf-8"?>
<p:tagLst xmlns:p="http://schemas.openxmlformats.org/presentationml/2006/main">
  <p:tag name="THINKCELLSHAPEDONOTDELETE" val="pWudE4_gqkkWkotK5yzCAzw"/>
</p:tagLst>
</file>

<file path=ppt/tags/tag3811.xml><?xml version="1.0" encoding="utf-8"?>
<p:tagLst xmlns:p="http://schemas.openxmlformats.org/presentationml/2006/main">
  <p:tag name="THINKCELLSHAPEDONOTDELETE" val="pu3dAx1GeKUW7BJ0z.300yg"/>
</p:tagLst>
</file>

<file path=ppt/tags/tag3812.xml><?xml version="1.0" encoding="utf-8"?>
<p:tagLst xmlns:p="http://schemas.openxmlformats.org/presentationml/2006/main">
  <p:tag name="THINKCELLSHAPEDONOTDELETE" val="pHCY6WlhXdUiTOAC_9jJcJw"/>
</p:tagLst>
</file>

<file path=ppt/tags/tag3813.xml><?xml version="1.0" encoding="utf-8"?>
<p:tagLst xmlns:p="http://schemas.openxmlformats.org/presentationml/2006/main">
  <p:tag name="THINKCELLSHAPEDONOTDELETE" val="pRnak4ZjNEUad6fPmzcU_7g"/>
</p:tagLst>
</file>

<file path=ppt/tags/tag3814.xml><?xml version="1.0" encoding="utf-8"?>
<p:tagLst xmlns:p="http://schemas.openxmlformats.org/presentationml/2006/main">
  <p:tag name="THINKCELLSHAPEDONOTDELETE" val="picD.rWP2okWJPj3uQzHXcg"/>
</p:tagLst>
</file>

<file path=ppt/tags/tag3815.xml><?xml version="1.0" encoding="utf-8"?>
<p:tagLst xmlns:p="http://schemas.openxmlformats.org/presentationml/2006/main">
  <p:tag name="THINKCELLSHAPEDONOTDELETE" val="p1vrQZ9zBNU67eviKvP7vCA"/>
</p:tagLst>
</file>

<file path=ppt/tags/tag3816.xml><?xml version="1.0" encoding="utf-8"?>
<p:tagLst xmlns:p="http://schemas.openxmlformats.org/presentationml/2006/main">
  <p:tag name="THINKCELLSHAPEDONOTDELETE" val="pxhEBwfeokEqVVFMxipdx.g"/>
</p:tagLst>
</file>

<file path=ppt/tags/tag3817.xml><?xml version="1.0" encoding="utf-8"?>
<p:tagLst xmlns:p="http://schemas.openxmlformats.org/presentationml/2006/main">
  <p:tag name="THINKCELLSHAPEDONOTDELETE" val="pRngTzcEcbUeepk_h0zu8Sg"/>
</p:tagLst>
</file>

<file path=ppt/tags/tag3818.xml><?xml version="1.0" encoding="utf-8"?>
<p:tagLst xmlns:p="http://schemas.openxmlformats.org/presentationml/2006/main">
  <p:tag name="THINKCELLSHAPEDONOTDELETE" val="pbCu.X3D5UkSu710MIuNMNA"/>
</p:tagLst>
</file>

<file path=ppt/tags/tag3819.xml><?xml version="1.0" encoding="utf-8"?>
<p:tagLst xmlns:p="http://schemas.openxmlformats.org/presentationml/2006/main">
  <p:tag name="THINKCELLSHAPEDONOTDELETE" val="p4Wy8V7fJQ0.h82mQginL1A"/>
</p:tagLst>
</file>

<file path=ppt/tags/tag3820.xml><?xml version="1.0" encoding="utf-8"?>
<p:tagLst xmlns:p="http://schemas.openxmlformats.org/presentationml/2006/main">
  <p:tag name="THINKCELLSHAPEDONOTDELETE" val="pxicPqpGAxkWdmQXVtGBCsQ"/>
</p:tagLst>
</file>

<file path=ppt/tags/tag3821.xml><?xml version="1.0" encoding="utf-8"?>
<p:tagLst xmlns:p="http://schemas.openxmlformats.org/presentationml/2006/main">
  <p:tag name="THINKCELLSHAPEDONOTDELETE" val="pq42NINOzpECcQl6kHaDDMg"/>
</p:tagLst>
</file>

<file path=ppt/tags/tag3822.xml><?xml version="1.0" encoding="utf-8"?>
<p:tagLst xmlns:p="http://schemas.openxmlformats.org/presentationml/2006/main">
  <p:tag name="THINKCELLSHAPEDONOTDELETE" val="p4XoXrrafL02eh9irk0w7Ow"/>
</p:tagLst>
</file>

<file path=ppt/tags/tag3823.xml><?xml version="1.0" encoding="utf-8"?>
<p:tagLst xmlns:p="http://schemas.openxmlformats.org/presentationml/2006/main">
  <p:tag name="THINKCELLSHAPEDONOTDELETE" val="p0yEINeL61EaaBopiQR28yw"/>
</p:tagLst>
</file>

<file path=ppt/tags/tag3824.xml><?xml version="1.0" encoding="utf-8"?>
<p:tagLst xmlns:p="http://schemas.openxmlformats.org/presentationml/2006/main">
  <p:tag name="THINKCELLSHAPEDONOTDELETE" val="p8UGJragnV0CEflBduE7qfg"/>
</p:tagLst>
</file>

<file path=ppt/tags/tag3825.xml><?xml version="1.0" encoding="utf-8"?>
<p:tagLst xmlns:p="http://schemas.openxmlformats.org/presentationml/2006/main">
  <p:tag name="THINKCELLSHAPEDONOTDELETE" val="pwrrUXz.19Ea7d2WkMYxiJw"/>
</p:tagLst>
</file>

<file path=ppt/tags/tag3826.xml><?xml version="1.0" encoding="utf-8"?>
<p:tagLst xmlns:p="http://schemas.openxmlformats.org/presentationml/2006/main">
  <p:tag name="THINKCELLSHAPEDONOTDELETE" val="pf_V10k.WzEKK8_8wNmDfew"/>
</p:tagLst>
</file>

<file path=ppt/tags/tag3827.xml><?xml version="1.0" encoding="utf-8"?>
<p:tagLst xmlns:p="http://schemas.openxmlformats.org/presentationml/2006/main">
  <p:tag name="THINKCELLSHAPEDONOTDELETE" val="pcSvCcPmAFUWHQ.avhDjvtg"/>
</p:tagLst>
</file>

<file path=ppt/tags/tag3828.xml><?xml version="1.0" encoding="utf-8"?>
<p:tagLst xmlns:p="http://schemas.openxmlformats.org/presentationml/2006/main">
  <p:tag name="THINKCELLSHAPEDONOTDELETE" val="pAE_Tq7Q96U.01.CrKGmraQ"/>
</p:tagLst>
</file>

<file path=ppt/tags/tag3829.xml><?xml version="1.0" encoding="utf-8"?>
<p:tagLst xmlns:p="http://schemas.openxmlformats.org/presentationml/2006/main">
  <p:tag name="THINKCELLSHAPEDONOTDELETE" val="p9KVZ4ZcM8kWNL9FVN87Fsw"/>
</p:tagLst>
</file>

<file path=ppt/tags/tag3830.xml><?xml version="1.0" encoding="utf-8"?>
<p:tagLst xmlns:p="http://schemas.openxmlformats.org/presentationml/2006/main">
  <p:tag name="THINKCELLSHAPEDONOTDELETE" val="pa3tbr9nLdESB8lA5Cefi0Q"/>
</p:tagLst>
</file>

<file path=ppt/tags/tag3831.xml><?xml version="1.0" encoding="utf-8"?>
<p:tagLst xmlns:p="http://schemas.openxmlformats.org/presentationml/2006/main">
  <p:tag name="THINKCELLSHAPEDONOTDELETE" val="pqqtg6Q0KtU26iG1sokrHuQ"/>
</p:tagLst>
</file>

<file path=ppt/tags/tag3832.xml><?xml version="1.0" encoding="utf-8"?>
<p:tagLst xmlns:p="http://schemas.openxmlformats.org/presentationml/2006/main">
  <p:tag name="THINKCELLSHAPEDONOTDELETE" val="pRtU6DOnuVEKyk_X95Afzfw"/>
</p:tagLst>
</file>

<file path=ppt/tags/tag3833.xml><?xml version="1.0" encoding="utf-8"?>
<p:tagLst xmlns:p="http://schemas.openxmlformats.org/presentationml/2006/main">
  <p:tag name="THINKCELLSHAPEDONOTDELETE" val="pWd.ka9eYXkmyjOjaHKilqw"/>
</p:tagLst>
</file>

<file path=ppt/tags/tag3834.xml><?xml version="1.0" encoding="utf-8"?>
<p:tagLst xmlns:p="http://schemas.openxmlformats.org/presentationml/2006/main">
  <p:tag name="THINKCELLSHAPEDONOTDELETE" val="pNbH_H843BEaceg25cDpPXQ"/>
</p:tagLst>
</file>

<file path=ppt/tags/tag3835.xml><?xml version="1.0" encoding="utf-8"?>
<p:tagLst xmlns:p="http://schemas.openxmlformats.org/presentationml/2006/main">
  <p:tag name="THINKCELLSHAPEDONOTDELETE" val="pv7Vrf097lkaLqMaQvCrQ4w"/>
</p:tagLst>
</file>

<file path=ppt/tags/tag3836.xml><?xml version="1.0" encoding="utf-8"?>
<p:tagLst xmlns:p="http://schemas.openxmlformats.org/presentationml/2006/main">
  <p:tag name="THINKCELLSHAPEDONOTDELETE" val="pFgaXuiuMqkiRoJE_nxa.cQ"/>
</p:tagLst>
</file>

<file path=ppt/tags/tag3837.xml><?xml version="1.0" encoding="utf-8"?>
<p:tagLst xmlns:p="http://schemas.openxmlformats.org/presentationml/2006/main">
  <p:tag name="THINKCELLSHAPEDONOTDELETE" val="pMdb2HmgkmkGqhMIe3fqZFw"/>
</p:tagLst>
</file>

<file path=ppt/tags/tag3838.xml><?xml version="1.0" encoding="utf-8"?>
<p:tagLst xmlns:p="http://schemas.openxmlformats.org/presentationml/2006/main">
  <p:tag name="THINKCELLSHAPEDONOTDELETE" val="pAroRAgubIE.INJWDHBbkzg"/>
</p:tagLst>
</file>

<file path=ppt/tags/tag3839.xml><?xml version="1.0" encoding="utf-8"?>
<p:tagLst xmlns:p="http://schemas.openxmlformats.org/presentationml/2006/main">
  <p:tag name="THINKCELLSHAPEDONOTDELETE" val="p0nkDpYrQhUy7aKeCopKjxg"/>
</p:tagLst>
</file>

<file path=ppt/tags/tag3840.xml><?xml version="1.0" encoding="utf-8"?>
<p:tagLst xmlns:p="http://schemas.openxmlformats.org/presentationml/2006/main">
  <p:tag name="THINKCELLSHAPEDONOTDELETE" val="pKs8Ra0NXOEG0XegZ5wLD_g"/>
</p:tagLst>
</file>

<file path=ppt/tags/tag3841.xml><?xml version="1.0" encoding="utf-8"?>
<p:tagLst xmlns:p="http://schemas.openxmlformats.org/presentationml/2006/main">
  <p:tag name="THINKCELLSHAPEDONOTDELETE" val="p9hTL.mmxuUurm6sHE8GwEw"/>
</p:tagLst>
</file>

<file path=ppt/tags/tag3842.xml><?xml version="1.0" encoding="utf-8"?>
<p:tagLst xmlns:p="http://schemas.openxmlformats.org/presentationml/2006/main">
  <p:tag name="THINKCELLSHAPEDONOTDELETE" val="pyKHCn0dkV0W2jljCj0gT0Q"/>
</p:tagLst>
</file>

<file path=ppt/tags/tag3843.xml><?xml version="1.0" encoding="utf-8"?>
<p:tagLst xmlns:p="http://schemas.openxmlformats.org/presentationml/2006/main">
  <p:tag name="THINKCELLSHAPEDONOTDELETE" val="puQOvwMbV0E.rWFG7HsPM5A"/>
</p:tagLst>
</file>

<file path=ppt/tags/tag3844.xml><?xml version="1.0" encoding="utf-8"?>
<p:tagLst xmlns:p="http://schemas.openxmlformats.org/presentationml/2006/main">
  <p:tag name="THINKCELLSHAPEDONOTDELETE" val="pFQVr55bop0KXYVIIo8a5Ng"/>
</p:tagLst>
</file>

<file path=ppt/tags/tag3845.xml><?xml version="1.0" encoding="utf-8"?>
<p:tagLst xmlns:p="http://schemas.openxmlformats.org/presentationml/2006/main">
  <p:tag name="THINKCELLSHAPEDONOTDELETE" val="p0akNP3ryuESgn_R3zvFo2Q"/>
</p:tagLst>
</file>

<file path=ppt/tags/tag3846.xml><?xml version="1.0" encoding="utf-8"?>
<p:tagLst xmlns:p="http://schemas.openxmlformats.org/presentationml/2006/main">
  <p:tag name="THINKCELLSHAPEDONOTDELETE" val="p4i8.yM6.yUO6r1cHKElL7Q"/>
</p:tagLst>
</file>

<file path=ppt/tags/tag3847.xml><?xml version="1.0" encoding="utf-8"?>
<p:tagLst xmlns:p="http://schemas.openxmlformats.org/presentationml/2006/main">
  <p:tag name="THINKCELLSHAPEDONOTDELETE" val="pr7S.VgKoCkq4IKx2WytrWQ"/>
</p:tagLst>
</file>

<file path=ppt/tags/tag3848.xml><?xml version="1.0" encoding="utf-8"?>
<p:tagLst xmlns:p="http://schemas.openxmlformats.org/presentationml/2006/main">
  <p:tag name="THINKCELLSHAPEDONOTDELETE" val="pXTEw0yWIhEavxNUV8CNogA"/>
</p:tagLst>
</file>

<file path=ppt/tags/tag3849.xml><?xml version="1.0" encoding="utf-8"?>
<p:tagLst xmlns:p="http://schemas.openxmlformats.org/presentationml/2006/main">
  <p:tag name="THINKCELLSHAPEDONOTDELETE" val="p6JnRUBnRK0ywAz4hYc3vpQ"/>
</p:tagLst>
</file>

<file path=ppt/tags/tag3850.xml><?xml version="1.0" encoding="utf-8"?>
<p:tagLst xmlns:p="http://schemas.openxmlformats.org/presentationml/2006/main">
  <p:tag name="THINKCELLSHAPEDONOTDELETE" val="pRuSRWAXxhkKFn35MrBFaqw"/>
</p:tagLst>
</file>

<file path=ppt/tags/tag3851.xml><?xml version="1.0" encoding="utf-8"?>
<p:tagLst xmlns:p="http://schemas.openxmlformats.org/presentationml/2006/main">
  <p:tag name="THINKCELLSHAPEDONOTDELETE" val="pgLIbDcspvUqCrUIuTqcK0A"/>
</p:tagLst>
</file>

<file path=ppt/tags/tag3852.xml><?xml version="1.0" encoding="utf-8"?>
<p:tagLst xmlns:p="http://schemas.openxmlformats.org/presentationml/2006/main">
  <p:tag name="THINKCELLSHAPEDONOTDELETE" val="pK7OZ0ZXKZUubGV0HYC.q4w"/>
</p:tagLst>
</file>

<file path=ppt/tags/tag3853.xml><?xml version="1.0" encoding="utf-8"?>
<p:tagLst xmlns:p="http://schemas.openxmlformats.org/presentationml/2006/main">
  <p:tag name="THINKCELLSHAPEDONOTDELETE" val="pPJtGOMfcQUqE53VftKfkUA"/>
</p:tagLst>
</file>

<file path=ppt/tags/tag3854.xml><?xml version="1.0" encoding="utf-8"?>
<p:tagLst xmlns:p="http://schemas.openxmlformats.org/presentationml/2006/main">
  <p:tag name="THINKCELLSHAPEDONOTDELETE" val="pMfi_ajDPfUyAzkou0dZPiw"/>
</p:tagLst>
</file>

<file path=ppt/tags/tag3855.xml><?xml version="1.0" encoding="utf-8"?>
<p:tagLst xmlns:p="http://schemas.openxmlformats.org/presentationml/2006/main">
  <p:tag name="THINKCELLSHAPEDONOTDELETE" val="ptY6spRE4eUy_06YGf95JrA"/>
</p:tagLst>
</file>

<file path=ppt/tags/tag3856.xml><?xml version="1.0" encoding="utf-8"?>
<p:tagLst xmlns:p="http://schemas.openxmlformats.org/presentationml/2006/main">
  <p:tag name="THINKCELLSHAPEDONOTDELETE" val="p7dDUHI3fRU._2vohypJH.w"/>
</p:tagLst>
</file>

<file path=ppt/tags/tag3857.xml><?xml version="1.0" encoding="utf-8"?>
<p:tagLst xmlns:p="http://schemas.openxmlformats.org/presentationml/2006/main">
  <p:tag name="THINKCELLSHAPEDONOTDELETE" val="pguyPfZk080ShjI02XxrF3w"/>
</p:tagLst>
</file>

<file path=ppt/tags/tag3858.xml><?xml version="1.0" encoding="utf-8"?>
<p:tagLst xmlns:p="http://schemas.openxmlformats.org/presentationml/2006/main">
  <p:tag name="THINKCELLSHAPEDONOTDELETE" val="psd5yROS.7USvvgCL6N5Kag"/>
</p:tagLst>
</file>

<file path=ppt/tags/tag3859.xml><?xml version="1.0" encoding="utf-8"?>
<p:tagLst xmlns:p="http://schemas.openxmlformats.org/presentationml/2006/main">
  <p:tag name="THINKCELLSHAPEDONOTDELETE" val="pODIYfM5KgkaqQn9muo.flQ"/>
</p:tagLst>
</file>

<file path=ppt/tags/tag3860.xml><?xml version="1.0" encoding="utf-8"?>
<p:tagLst xmlns:p="http://schemas.openxmlformats.org/presentationml/2006/main">
  <p:tag name="THINKCELLSHAPEDONOTDELETE" val="pLPHY1Tcj8EKon7YieIYJBg"/>
</p:tagLst>
</file>

<file path=ppt/tags/tag3861.xml><?xml version="1.0" encoding="utf-8"?>
<p:tagLst xmlns:p="http://schemas.openxmlformats.org/presentationml/2006/main">
  <p:tag name="THINKCELLSHAPEDONOTDELETE" val="pUpcmDWsFL0it5lzB8yqd5Q"/>
</p:tagLst>
</file>

<file path=ppt/tags/tag3862.xml><?xml version="1.0" encoding="utf-8"?>
<p:tagLst xmlns:p="http://schemas.openxmlformats.org/presentationml/2006/main">
  <p:tag name="THINKCELLSHAPEDONOTDELETE" val="pCniKaooSAkWPskGqwnNYRQ"/>
</p:tagLst>
</file>

<file path=ppt/tags/tag3863.xml><?xml version="1.0" encoding="utf-8"?>
<p:tagLst xmlns:p="http://schemas.openxmlformats.org/presentationml/2006/main">
  <p:tag name="THINKCELLSHAPEDONOTDELETE" val="prq97aByCykSCBmYGkcZVSQ"/>
</p:tagLst>
</file>

<file path=ppt/tags/tag3864.xml><?xml version="1.0" encoding="utf-8"?>
<p:tagLst xmlns:p="http://schemas.openxmlformats.org/presentationml/2006/main">
  <p:tag name="THINKCELLSHAPEDONOTDELETE" val="py4yfi2G8WEiPzCyoSxQa1g"/>
</p:tagLst>
</file>

<file path=ppt/tags/tag3865.xml><?xml version="1.0" encoding="utf-8"?>
<p:tagLst xmlns:p="http://schemas.openxmlformats.org/presentationml/2006/main">
  <p:tag name="THINKCELLSHAPEDONOTDELETE" val="pEyFTSRGMuUe_Qi1MhMCnuA"/>
</p:tagLst>
</file>

<file path=ppt/tags/tag3866.xml><?xml version="1.0" encoding="utf-8"?>
<p:tagLst xmlns:p="http://schemas.openxmlformats.org/presentationml/2006/main">
  <p:tag name="THINKCELLSHAPEDONOTDELETE" val="pAFxeIPEWRUO0ecrIgNajsg"/>
</p:tagLst>
</file>

<file path=ppt/tags/tag3867.xml><?xml version="1.0" encoding="utf-8"?>
<p:tagLst xmlns:p="http://schemas.openxmlformats.org/presentationml/2006/main">
  <p:tag name="THINKCELLSHAPEDONOTDELETE" val="pNC0oz8NIOUaHyyX4uS.EtA"/>
</p:tagLst>
</file>

<file path=ppt/tags/tag3868.xml><?xml version="1.0" encoding="utf-8"?>
<p:tagLst xmlns:p="http://schemas.openxmlformats.org/presentationml/2006/main">
  <p:tag name="THINKCELLSHAPEDONOTDELETE" val="ppMo1O0ITR0y0FEzc_WHQQw"/>
</p:tagLst>
</file>

<file path=ppt/tags/tag3869.xml><?xml version="1.0" encoding="utf-8"?>
<p:tagLst xmlns:p="http://schemas.openxmlformats.org/presentationml/2006/main">
  <p:tag name="THINKCELLSHAPEDONOTDELETE" val="pbOh_9.1D8k6sI2GF5ID.sw"/>
</p:tagLst>
</file>

<file path=ppt/tags/tag3870.xml><?xml version="1.0" encoding="utf-8"?>
<p:tagLst xmlns:p="http://schemas.openxmlformats.org/presentationml/2006/main">
  <p:tag name="THINKCELLSHAPEDONOTDELETE" val="ph_I7QqIVVUmInVJ.bnSu8Q"/>
</p:tagLst>
</file>

<file path=ppt/tags/tag3871.xml><?xml version="1.0" encoding="utf-8"?>
<p:tagLst xmlns:p="http://schemas.openxmlformats.org/presentationml/2006/main">
  <p:tag name="THINKCELLSHAPEDONOTDELETE" val="pMRPwipgWKki4EJlhjR7G3w"/>
</p:tagLst>
</file>

<file path=ppt/tags/tag3872.xml><?xml version="1.0" encoding="utf-8"?>
<p:tagLst xmlns:p="http://schemas.openxmlformats.org/presentationml/2006/main">
  <p:tag name="THINKCELLSHAPEDONOTDELETE" val="pl6iQBP_FEkyi1Ym.6i1NFw"/>
</p:tagLst>
</file>

<file path=ppt/tags/tag3873.xml><?xml version="1.0" encoding="utf-8"?>
<p:tagLst xmlns:p="http://schemas.openxmlformats.org/presentationml/2006/main">
  <p:tag name="THINKCELLSHAPEDONOTDELETE" val="p6vOmikkd_UqFOOsr4tUd4Q"/>
</p:tagLst>
</file>

<file path=ppt/tags/tag3874.xml><?xml version="1.0" encoding="utf-8"?>
<p:tagLst xmlns:p="http://schemas.openxmlformats.org/presentationml/2006/main">
  <p:tag name="THINKCELLSHAPEDONOTDELETE" val="pUE6k5O3LQ0SG_lJby7KkLA"/>
</p:tagLst>
</file>

<file path=ppt/tags/tag3875.xml><?xml version="1.0" encoding="utf-8"?>
<p:tagLst xmlns:p="http://schemas.openxmlformats.org/presentationml/2006/main">
  <p:tag name="THINKCELLSHAPEDONOTDELETE" val="pgEnj8HGZt0GqO8lza_pPJg"/>
</p:tagLst>
</file>

<file path=ppt/tags/tag3876.xml><?xml version="1.0" encoding="utf-8"?>
<p:tagLst xmlns:p="http://schemas.openxmlformats.org/presentationml/2006/main">
  <p:tag name="THINKCELLSHAPEDONOTDELETE" val="p9aQit4vStECkBPUoo6MhLw"/>
</p:tagLst>
</file>

<file path=ppt/tags/tag3877.xml><?xml version="1.0" encoding="utf-8"?>
<p:tagLst xmlns:p="http://schemas.openxmlformats.org/presentationml/2006/main">
  <p:tag name="THINKCELLSHAPEDONOTDELETE" val="pzONOxv2_NEaO3aAIFOFweA"/>
</p:tagLst>
</file>

<file path=ppt/tags/tag3878.xml><?xml version="1.0" encoding="utf-8"?>
<p:tagLst xmlns:p="http://schemas.openxmlformats.org/presentationml/2006/main">
  <p:tag name="THINKCELLSHAPEDONOTDELETE" val="pL8LBqK5J5kOkMiM.B3ySpg"/>
</p:tagLst>
</file>

<file path=ppt/tags/tag3879.xml><?xml version="1.0" encoding="utf-8"?>
<p:tagLst xmlns:p="http://schemas.openxmlformats.org/presentationml/2006/main">
  <p:tag name="THINKCELLSHAPEDONOTDELETE" val="pJEP8PAzv_EuygDRQ5hhAQQ"/>
</p:tagLst>
</file>

<file path=ppt/tags/tag3880.xml><?xml version="1.0" encoding="utf-8"?>
<p:tagLst xmlns:p="http://schemas.openxmlformats.org/presentationml/2006/main">
  <p:tag name="THINKCELLSHAPEDONOTDELETE" val="pE4ghth7kdECPRe2Yux_jag"/>
</p:tagLst>
</file>

<file path=ppt/tags/tag3881.xml><?xml version="1.0" encoding="utf-8"?>
<p:tagLst xmlns:p="http://schemas.openxmlformats.org/presentationml/2006/main">
  <p:tag name="THINKCELLSHAPEDONOTDELETE" val="pdARQHQbT1EeC6u0NRAMBAQ"/>
</p:tagLst>
</file>

<file path=ppt/tags/tag3882.xml><?xml version="1.0" encoding="utf-8"?>
<p:tagLst xmlns:p="http://schemas.openxmlformats.org/presentationml/2006/main">
  <p:tag name="THINKCELLSHAPEDONOTDELETE" val="pGrjKp4fXx0u1BwhBahar_Q"/>
</p:tagLst>
</file>

<file path=ppt/tags/tag3883.xml><?xml version="1.0" encoding="utf-8"?>
<p:tagLst xmlns:p="http://schemas.openxmlformats.org/presentationml/2006/main">
  <p:tag name="THINKCELLSHAPEDONOTDELETE" val="p1tMr1V.BH0uWFH9fEQTSGw"/>
</p:tagLst>
</file>

<file path=ppt/tags/tag3884.xml><?xml version="1.0" encoding="utf-8"?>
<p:tagLst xmlns:p="http://schemas.openxmlformats.org/presentationml/2006/main">
  <p:tag name="THINKCELLSHAPEDONOTDELETE" val="p017RFU4va0elp.aIkRi_Gg"/>
</p:tagLst>
</file>

<file path=ppt/tags/tag3885.xml><?xml version="1.0" encoding="utf-8"?>
<p:tagLst xmlns:p="http://schemas.openxmlformats.org/presentationml/2006/main">
  <p:tag name="THINKCELLSHAPEDONOTDELETE" val="pIqOVBtWPm027mqQ83baWIQ"/>
</p:tagLst>
</file>

<file path=ppt/tags/tag3886.xml><?xml version="1.0" encoding="utf-8"?>
<p:tagLst xmlns:p="http://schemas.openxmlformats.org/presentationml/2006/main">
  <p:tag name="THINKCELLSHAPEDONOTDELETE" val="pm3ydZRMSOEqqicQygaL8Kw"/>
</p:tagLst>
</file>

<file path=ppt/tags/tag3887.xml><?xml version="1.0" encoding="utf-8"?>
<p:tagLst xmlns:p="http://schemas.openxmlformats.org/presentationml/2006/main">
  <p:tag name="THINKCELLSHAPEDONOTDELETE" val="pQM16u6C0vU6Lox2GTP7h3Q"/>
</p:tagLst>
</file>

<file path=ppt/tags/tag3888.xml><?xml version="1.0" encoding="utf-8"?>
<p:tagLst xmlns:p="http://schemas.openxmlformats.org/presentationml/2006/main">
  <p:tag name="THINKCELLSHAPEDONOTDELETE" val="pV14_5GrTH0Ozi6RgQbEJWw"/>
</p:tagLst>
</file>

<file path=ppt/tags/tag3889.xml><?xml version="1.0" encoding="utf-8"?>
<p:tagLst xmlns:p="http://schemas.openxmlformats.org/presentationml/2006/main">
  <p:tag name="THINKCELLSHAPEDONOTDELETE" val="p.bPbq7BdwUeIFPOVwvfgyA"/>
</p:tagLst>
</file>

<file path=ppt/tags/tag3890.xml><?xml version="1.0" encoding="utf-8"?>
<p:tagLst xmlns:p="http://schemas.openxmlformats.org/presentationml/2006/main">
  <p:tag name="THINKCELLSHAPEDONOTDELETE" val="p3RhZ2gD8hk672eUHTxgkMA"/>
</p:tagLst>
</file>

<file path=ppt/tags/tag3891.xml><?xml version="1.0" encoding="utf-8"?>
<p:tagLst xmlns:p="http://schemas.openxmlformats.org/presentationml/2006/main">
  <p:tag name="THINKCELLSHAPEDONOTDELETE" val="p8I3iw2FKG0OjLAgydoYFSw"/>
</p:tagLst>
</file>

<file path=ppt/tags/tag3892.xml><?xml version="1.0" encoding="utf-8"?>
<p:tagLst xmlns:p="http://schemas.openxmlformats.org/presentationml/2006/main">
  <p:tag name="THINKCELLSHAPEDONOTDELETE" val="pD3gVAjE1w0yp_vKzvjeVwQ"/>
</p:tagLst>
</file>

<file path=ppt/tags/tag3893.xml><?xml version="1.0" encoding="utf-8"?>
<p:tagLst xmlns:p="http://schemas.openxmlformats.org/presentationml/2006/main">
  <p:tag name="THINKCELLSHAPEDONOTDELETE" val="pJsUx7jjuyk.5wFeA7MQUeg"/>
</p:tagLst>
</file>

<file path=ppt/tags/tag3894.xml><?xml version="1.0" encoding="utf-8"?>
<p:tagLst xmlns:p="http://schemas.openxmlformats.org/presentationml/2006/main">
  <p:tag name="THINKCELLSHAPEDONOTDELETE" val="pnP7MW05DQ0yKZB9yyOsASg"/>
</p:tagLst>
</file>

<file path=ppt/tags/tag3895.xml><?xml version="1.0" encoding="utf-8"?>
<p:tagLst xmlns:p="http://schemas.openxmlformats.org/presentationml/2006/main">
  <p:tag name="THINKCELLSHAPEDONOTDELETE" val="pxyygAI6_f0Ka72YsQfTZRQ"/>
</p:tagLst>
</file>

<file path=ppt/tags/tag3896.xml><?xml version="1.0" encoding="utf-8"?>
<p:tagLst xmlns:p="http://schemas.openxmlformats.org/presentationml/2006/main">
  <p:tag name="THINKCELLSHAPEDONOTDELETE" val="pqGWQk4sdFkWNZ.mx8HjhuQ"/>
</p:tagLst>
</file>

<file path=ppt/tags/tag3897.xml><?xml version="1.0" encoding="utf-8"?>
<p:tagLst xmlns:p="http://schemas.openxmlformats.org/presentationml/2006/main">
  <p:tag name="THINKCELLSHAPEDONOTDELETE" val="poP845Z6Qj0e4q8sRj6rVHw"/>
</p:tagLst>
</file>

<file path=ppt/tags/tag3898.xml><?xml version="1.0" encoding="utf-8"?>
<p:tagLst xmlns:p="http://schemas.openxmlformats.org/presentationml/2006/main">
  <p:tag name="THINKCELLSHAPEDONOTDELETE" val="p4ONmxmEdxUq3qa0s52fPgQ"/>
</p:tagLst>
</file>

<file path=ppt/tags/tag3899.xml><?xml version="1.0" encoding="utf-8"?>
<p:tagLst xmlns:p="http://schemas.openxmlformats.org/presentationml/2006/main">
  <p:tag name="THINKCELLSHAPEDONOTDELETE" val="pITQcO9wRo02IcWi0l62uQQ"/>
</p:tagLst>
</file>

<file path=ppt/tags/tag3900.xml><?xml version="1.0" encoding="utf-8"?>
<p:tagLst xmlns:p="http://schemas.openxmlformats.org/presentationml/2006/main">
  <p:tag name="THINKCELLSHAPEDONOTDELETE" val="pQ_cg5HB3t0u0Gl9cml1L.w"/>
</p:tagLst>
</file>

<file path=ppt/tags/tag3901.xml><?xml version="1.0" encoding="utf-8"?>
<p:tagLst xmlns:p="http://schemas.openxmlformats.org/presentationml/2006/main">
  <p:tag name="THINKCELLSHAPEDONOTDELETE" val="ppbyayomVa0G7aM4NgB_7Ig"/>
</p:tagLst>
</file>

<file path=ppt/tags/tag3902.xml><?xml version="1.0" encoding="utf-8"?>
<p:tagLst xmlns:p="http://schemas.openxmlformats.org/presentationml/2006/main">
  <p:tag name="THINKCELLSHAPEDONOTDELETE" val="p47cFOaza2UWmaDS01f9YbA"/>
</p:tagLst>
</file>

<file path=ppt/tags/tag3903.xml><?xml version="1.0" encoding="utf-8"?>
<p:tagLst xmlns:p="http://schemas.openxmlformats.org/presentationml/2006/main">
  <p:tag name="THINKCELLSHAPEDONOTDELETE" val="pl8WmLm36yUmwifvKJexbNw"/>
</p:tagLst>
</file>

<file path=ppt/tags/tag3904.xml><?xml version="1.0" encoding="utf-8"?>
<p:tagLst xmlns:p="http://schemas.openxmlformats.org/presentationml/2006/main">
  <p:tag name="THINKCELLSHAPEDONOTDELETE" val="pUvW7RciKAk2MMtB3PI1zaQ"/>
</p:tagLst>
</file>

<file path=ppt/tags/tag3905.xml><?xml version="1.0" encoding="utf-8"?>
<p:tagLst xmlns:p="http://schemas.openxmlformats.org/presentationml/2006/main">
  <p:tag name="THINKCELLSHAPEDONOTDELETE" val="pkvERYJ0NdUqtuvqSnWdm7g"/>
</p:tagLst>
</file>

<file path=ppt/tags/tag3906.xml><?xml version="1.0" encoding="utf-8"?>
<p:tagLst xmlns:p="http://schemas.openxmlformats.org/presentationml/2006/main">
  <p:tag name="THINKCELLSHAPEDONOTDELETE" val="pDjpvT33Y3Em8aoR88NkkqA"/>
</p:tagLst>
</file>

<file path=ppt/tags/tag3907.xml><?xml version="1.0" encoding="utf-8"?>
<p:tagLst xmlns:p="http://schemas.openxmlformats.org/presentationml/2006/main">
  <p:tag name="THINKCELLSHAPEDONOTDELETE" val="pyWtY3hIVWEK9yiNftrTaLw"/>
</p:tagLst>
</file>

<file path=ppt/tags/tag3908.xml><?xml version="1.0" encoding="utf-8"?>
<p:tagLst xmlns:p="http://schemas.openxmlformats.org/presentationml/2006/main">
  <p:tag name="THINKCELLSHAPEDONOTDELETE" val="p61449Gj4pkKKgklk44VGGg"/>
</p:tagLst>
</file>

<file path=ppt/tags/tag3909.xml><?xml version="1.0" encoding="utf-8"?>
<p:tagLst xmlns:p="http://schemas.openxmlformats.org/presentationml/2006/main">
  <p:tag name="THINKCELLSHAPEDONOTDELETE" val="pwAYmjn1UbUuLZCYw.3irhg"/>
</p:tagLst>
</file>

<file path=ppt/tags/tag3910.xml><?xml version="1.0" encoding="utf-8"?>
<p:tagLst xmlns:p="http://schemas.openxmlformats.org/presentationml/2006/main">
  <p:tag name="THINKCELLSHAPEDONOTDELETE" val="pCLQzKrkM60._ZvFXC5Puvw"/>
</p:tagLst>
</file>

<file path=ppt/tags/tag3911.xml><?xml version="1.0" encoding="utf-8"?>
<p:tagLst xmlns:p="http://schemas.openxmlformats.org/presentationml/2006/main">
  <p:tag name="THINKCELLSHAPEDONOTDELETE" val="phjwEA_uq2Eqz1imnDv4f4Q"/>
</p:tagLst>
</file>

<file path=ppt/tags/tag3912.xml><?xml version="1.0" encoding="utf-8"?>
<p:tagLst xmlns:p="http://schemas.openxmlformats.org/presentationml/2006/main">
  <p:tag name="THINKCELLSHAPEDONOTDELETE" val="pDdGnf3uJhEWQtQ36R3_mmg"/>
</p:tagLst>
</file>

<file path=ppt/tags/tag3913.xml><?xml version="1.0" encoding="utf-8"?>
<p:tagLst xmlns:p="http://schemas.openxmlformats.org/presentationml/2006/main">
  <p:tag name="THINKCELLSHAPEDONOTDELETE" val="po1TEBozzvE2iFK54FG4C6g"/>
</p:tagLst>
</file>

<file path=ppt/tags/tag3914.xml><?xml version="1.0" encoding="utf-8"?>
<p:tagLst xmlns:p="http://schemas.openxmlformats.org/presentationml/2006/main">
  <p:tag name="THINKCELLSHAPEDONOTDELETE" val="pb8S5rrq8RkKmWEw7fDOZOg"/>
</p:tagLst>
</file>

<file path=ppt/tags/tag3915.xml><?xml version="1.0" encoding="utf-8"?>
<p:tagLst xmlns:p="http://schemas.openxmlformats.org/presentationml/2006/main">
  <p:tag name="THINKCELLSHAPEDONOTDELETE" val="ppbyayomVa0G7aM4NgB_7Ig"/>
</p:tagLst>
</file>

<file path=ppt/tags/tag3916.xml><?xml version="1.0" encoding="utf-8"?>
<p:tagLst xmlns:p="http://schemas.openxmlformats.org/presentationml/2006/main">
  <p:tag name="THINKCELLSHAPEDONOTDELETE" val="ppbyayomVa0G7aM4NgB_7Ig"/>
</p:tagLst>
</file>

<file path=ppt/tags/tag3917.xml><?xml version="1.0" encoding="utf-8"?>
<p:tagLst xmlns:p="http://schemas.openxmlformats.org/presentationml/2006/main">
  <p:tag name="THINKCELLSHAPEDONOTDELETE" val="psd5yROS.7USvvgCL6N5Kag"/>
</p:tagLst>
</file>

<file path=ppt/tags/tag3918.xml><?xml version="1.0" encoding="utf-8"?>
<p:tagLst xmlns:p="http://schemas.openxmlformats.org/presentationml/2006/main">
  <p:tag name="THINKCELLSHAPEDONOTDELETE" val="pI2s44v6HE0eOxvS5_LFpdw"/>
</p:tagLst>
</file>

<file path=ppt/tags/tag3919.xml><?xml version="1.0" encoding="utf-8"?>
<p:tagLst xmlns:p="http://schemas.openxmlformats.org/presentationml/2006/main">
  <p:tag name="THINKCELLSHAPEDONOTDELETE" val="p6VpbbFAWAUCe8fJQMpJyuQ"/>
</p:tagLst>
</file>

<file path=ppt/tags/tag3920.xml><?xml version="1.0" encoding="utf-8"?>
<p:tagLst xmlns:p="http://schemas.openxmlformats.org/presentationml/2006/main">
  <p:tag name="THINKCELLSHAPEDONOTDELETE" val="p5cUL4gSYTkSJ_Q.1SnYYNw"/>
</p:tagLst>
</file>

<file path=ppt/tags/tag3921.xml><?xml version="1.0" encoding="utf-8"?>
<p:tagLst xmlns:p="http://schemas.openxmlformats.org/presentationml/2006/main">
  <p:tag name="THINKCELLSHAPEDONOTDELETE" val="pwScyb7FKD0WeJadjWGmhow"/>
</p:tagLst>
</file>

<file path=ppt/tags/tag3922.xml><?xml version="1.0" encoding="utf-8"?>
<p:tagLst xmlns:p="http://schemas.openxmlformats.org/presentationml/2006/main">
  <p:tag name="THINKCELLSHAPEDONOTDELETE" val="pnubHG5VbjUeDi0AfmGI9DQ"/>
</p:tagLst>
</file>

<file path=ppt/tags/tag3923.xml><?xml version="1.0" encoding="utf-8"?>
<p:tagLst xmlns:p="http://schemas.openxmlformats.org/presentationml/2006/main">
  <p:tag name="THINKCELLSHAPEDONOTDELETE" val="ptJyAAtHW60.x20vYbelMaQ"/>
</p:tagLst>
</file>

<file path=ppt/tags/tag3924.xml><?xml version="1.0" encoding="utf-8"?>
<p:tagLst xmlns:p="http://schemas.openxmlformats.org/presentationml/2006/main">
  <p:tag name="THINKCELLSHAPEDONOTDELETE" val="ppF5jRxdFb06FAlNy2Yn8pQ"/>
</p:tagLst>
</file>

<file path=ppt/tags/tag3925.xml><?xml version="1.0" encoding="utf-8"?>
<p:tagLst xmlns:p="http://schemas.openxmlformats.org/presentationml/2006/main">
  <p:tag name="THINKCELLSHAPEDONOTDELETE" val="peicLoDOm3ku1ARLrntpbfw"/>
</p:tagLst>
</file>

<file path=ppt/tags/tag3926.xml><?xml version="1.0" encoding="utf-8"?>
<p:tagLst xmlns:p="http://schemas.openxmlformats.org/presentationml/2006/main">
  <p:tag name="THINKCELLSHAPEDONOTDELETE" val="p.m0JY1RHOECq3uwQuvhL5A"/>
</p:tagLst>
</file>

<file path=ppt/tags/tag3927.xml><?xml version="1.0" encoding="utf-8"?>
<p:tagLst xmlns:p="http://schemas.openxmlformats.org/presentationml/2006/main">
  <p:tag name="THINKCELLSHAPEDONOTDELETE" val="pdPx_z.qB.Eaa.kZi6t516A"/>
</p:tagLst>
</file>

<file path=ppt/tags/tag3928.xml><?xml version="1.0" encoding="utf-8"?>
<p:tagLst xmlns:p="http://schemas.openxmlformats.org/presentationml/2006/main">
  <p:tag name="THINKCELLSHAPEDONOTDELETE" val="po1TEBozzvE2iFK54FG4C6g"/>
</p:tagLst>
</file>

<file path=ppt/tags/tag3929.xml><?xml version="1.0" encoding="utf-8"?>
<p:tagLst xmlns:p="http://schemas.openxmlformats.org/presentationml/2006/main">
  <p:tag name="THINKCELLSHAPEDONOTDELETE" val="pqjbd4xfySkqOSbBX2XLGDg"/>
</p:tagLst>
</file>

<file path=ppt/tags/tag3930.xml><?xml version="1.0" encoding="utf-8"?>
<p:tagLst xmlns:p="http://schemas.openxmlformats.org/presentationml/2006/main">
  <p:tag name="THINKCELLSHAPEDONOTDELETE" val="pqjbd4xfySkqOSbBX2XLGDg"/>
</p:tagLst>
</file>

<file path=ppt/tags/tag3931.xml><?xml version="1.0" encoding="utf-8"?>
<p:tagLst xmlns:p="http://schemas.openxmlformats.org/presentationml/2006/main">
  <p:tag name="THINKCELLSHAPEDONOTDELETE" val="pqjbd4xfySkqOSbBX2XLGDg"/>
</p:tagLst>
</file>

<file path=ppt/tags/tag3932.xml><?xml version="1.0" encoding="utf-8"?>
<p:tagLst xmlns:p="http://schemas.openxmlformats.org/presentationml/2006/main">
  <p:tag name="THINKCELLSHAPEDONOTDELETE" val="pqjbd4xfySkqOSbBX2XLGDg"/>
</p:tagLst>
</file>

<file path=ppt/tags/tag3933.xml><?xml version="1.0" encoding="utf-8"?>
<p:tagLst xmlns:p="http://schemas.openxmlformats.org/presentationml/2006/main">
  <p:tag name="THINKCELLSHAPEDONOTDELETE" val="pqjbd4xfySkqOSbBX2XLGDg"/>
</p:tagLst>
</file>

<file path=ppt/tags/tag3934.xml><?xml version="1.0" encoding="utf-8"?>
<p:tagLst xmlns:p="http://schemas.openxmlformats.org/presentationml/2006/main">
  <p:tag name="RESIZE" val="Yes"/>
  <p:tag name="THINKCELLSHAPEDONOTDELETE" val="psmM_vXJbAkmzLe8sx8rqFA"/>
</p:tagLst>
</file>

<file path=ppt/tags/tag3935.xml><?xml version="1.0" encoding="utf-8"?>
<p:tagLst xmlns:p="http://schemas.openxmlformats.org/presentationml/2006/main">
  <p:tag name="THINKCELLSHAPEDONOTDELETE" val="pPnZ8I3PJgE6YiYn8rz_fgw"/>
</p:tagLst>
</file>

<file path=ppt/tags/tag3936.xml><?xml version="1.0" encoding="utf-8"?>
<p:tagLst xmlns:p="http://schemas.openxmlformats.org/presentationml/2006/main">
  <p:tag name="THINKCELLSHAPEDONOTDELETE" val="pDV4oV39B60O9OrucGucwqw"/>
</p:tagLst>
</file>

<file path=ppt/tags/tag3937.xml><?xml version="1.0" encoding="utf-8"?>
<p:tagLst xmlns:p="http://schemas.openxmlformats.org/presentationml/2006/main">
  <p:tag name="THINKCELLSHAPEDONOTDELETE" val="pEH1d4NSSp0S_jNo_tA7Shg"/>
</p:tagLst>
</file>

<file path=ppt/tags/tag3938.xml><?xml version="1.0" encoding="utf-8"?>
<p:tagLst xmlns:p="http://schemas.openxmlformats.org/presentationml/2006/main">
  <p:tag name="THINKCELLSHAPEDONOTDELETE" val="pTsygxA5pXEOnubIJ8aQP4Q"/>
</p:tagLst>
</file>

<file path=ppt/tags/tag3939.xml><?xml version="1.0" encoding="utf-8"?>
<p:tagLst xmlns:p="http://schemas.openxmlformats.org/presentationml/2006/main">
  <p:tag name="THINKCELLSHAPEDONOTDELETE" val="pyj16mc9Cg0irBww.1TwMSQ"/>
</p:tagLst>
</file>

<file path=ppt/tags/tag3940.xml><?xml version="1.0" encoding="utf-8"?>
<p:tagLst xmlns:p="http://schemas.openxmlformats.org/presentationml/2006/main">
  <p:tag name="THINKCELLSHAPEDONOTDELETE" val="pnO.DqMmFhEuB0b6NaPCb7A"/>
</p:tagLst>
</file>

<file path=ppt/tags/tag3941.xml><?xml version="1.0" encoding="utf-8"?>
<p:tagLst xmlns:p="http://schemas.openxmlformats.org/presentationml/2006/main">
  <p:tag name="THINKCELLSHAPEDONOTDELETE" val="p5VRcRbKokkyJ7.u6C2nh3Q"/>
</p:tagLst>
</file>

<file path=ppt/tags/tag3942.xml><?xml version="1.0" encoding="utf-8"?>
<p:tagLst xmlns:p="http://schemas.openxmlformats.org/presentationml/2006/main">
  <p:tag name="THINKCELLSHAPEDONOTDELETE" val="pGWGjRiM2HUyPEJHThFFc3Q"/>
</p:tagLst>
</file>

<file path=ppt/tags/tag3943.xml><?xml version="1.0" encoding="utf-8"?>
<p:tagLst xmlns:p="http://schemas.openxmlformats.org/presentationml/2006/main">
  <p:tag name="THINKCELLSHAPEDONOTDELETE" val="pGWGjRiM2HUyPEJHThFFc3Q"/>
</p:tagLst>
</file>

<file path=ppt/tags/tag3944.xml><?xml version="1.0" encoding="utf-8"?>
<p:tagLst xmlns:p="http://schemas.openxmlformats.org/presentationml/2006/main">
  <p:tag name="THINKCELLSHAPEDONOTDELETE" val="pGWGjRiM2HUyPEJHThFFc3Q"/>
</p:tagLst>
</file>

<file path=ppt/tags/tag3945.xml><?xml version="1.0" encoding="utf-8"?>
<p:tagLst xmlns:p="http://schemas.openxmlformats.org/presentationml/2006/main">
  <p:tag name="THINKCELLSHAPEDONOTDELETE" val="pGWGjRiM2HUyPEJHThFFc3Q"/>
</p:tagLst>
</file>

<file path=ppt/tags/tag3946.xml><?xml version="1.0" encoding="utf-8"?>
<p:tagLst xmlns:p="http://schemas.openxmlformats.org/presentationml/2006/main">
  <p:tag name="THINKCELLSHAPEDONOTDELETE" val="pGWGjRiM2HUyPEJHThFFc3Q"/>
</p:tagLst>
</file>

<file path=ppt/tags/tag3947.xml><?xml version="1.0" encoding="utf-8"?>
<p:tagLst xmlns:p="http://schemas.openxmlformats.org/presentationml/2006/main">
  <p:tag name="THINKCELLSHAPEDONOTDELETE" val="pGWGjRiM2HUyPEJHThFFc3Q"/>
</p:tagLst>
</file>

<file path=ppt/tags/tag3948.xml><?xml version="1.0" encoding="utf-8"?>
<p:tagLst xmlns:p="http://schemas.openxmlformats.org/presentationml/2006/main">
  <p:tag name="THINKCELLSHAPEDONOTDELETE" val="p1iRx2cQAOkORjh6xXKEHBw"/>
</p:tagLst>
</file>

<file path=ppt/tags/tag3949.xml><?xml version="1.0" encoding="utf-8"?>
<p:tagLst xmlns:p="http://schemas.openxmlformats.org/presentationml/2006/main">
  <p:tag name="THINKCELLSHAPEDONOTDELETE" val="pGWGjRiM2HUyPEJHThFFc3Q"/>
</p:tagLst>
</file>

<file path=ppt/tags/tag3950.xml><?xml version="1.0" encoding="utf-8"?>
<p:tagLst xmlns:p="http://schemas.openxmlformats.org/presentationml/2006/main">
  <p:tag name="THINKCELLSHAPEDONOTDELETE" val="p1iRx2cQAOkORjh6xXKEHBw"/>
</p:tagLst>
</file>

<file path=ppt/tags/tag3951.xml><?xml version="1.0" encoding="utf-8"?>
<p:tagLst xmlns:p="http://schemas.openxmlformats.org/presentationml/2006/main">
  <p:tag name="THINKCELLSHAPEDONOTDELETE" val="p1iRx2cQAOkORjh6xXKEHBw"/>
</p:tagLst>
</file>

<file path=ppt/tags/tag3952.xml><?xml version="1.0" encoding="utf-8"?>
<p:tagLst xmlns:p="http://schemas.openxmlformats.org/presentationml/2006/main">
  <p:tag name="THINKCELLSHAPEDONOTDELETE" val="p1iRx2cQAOkORjh6xXKEHBw"/>
</p:tagLst>
</file>

<file path=ppt/tags/tag3953.xml><?xml version="1.0" encoding="utf-8"?>
<p:tagLst xmlns:p="http://schemas.openxmlformats.org/presentationml/2006/main">
  <p:tag name="THINKCELLSHAPEDONOTDELETE" val="pGWGjRiM2HUyPEJHThFFc3Q"/>
</p:tagLst>
</file>

<file path=ppt/tags/tag3954.xml><?xml version="1.0" encoding="utf-8"?>
<p:tagLst xmlns:p="http://schemas.openxmlformats.org/presentationml/2006/main">
  <p:tag name="THINKCELLSHAPEDONOTDELETE" val="plD745.AfwUqavZUwlzlMVQ"/>
</p:tagLst>
</file>

<file path=ppt/tags/tag3955.xml><?xml version="1.0" encoding="utf-8"?>
<p:tagLst xmlns:p="http://schemas.openxmlformats.org/presentationml/2006/main">
  <p:tag name="THINKCELLSHAPEDONOTDELETE" val="thinkcellActiveDocDoNotDelete"/>
</p:tagLst>
</file>

<file path=ppt/tags/tag3956.xml><?xml version="1.0" encoding="utf-8"?>
<p:tagLst xmlns:p="http://schemas.openxmlformats.org/presentationml/2006/main">
  <p:tag name="THINKCELLSHAPEDONOTDELETE" val="plD745.AfwUqavZUwlzlMVQ"/>
</p:tagLst>
</file>

<file path=ppt/tags/tag3957.xml><?xml version="1.0" encoding="utf-8"?>
<p:tagLst xmlns:p="http://schemas.openxmlformats.org/presentationml/2006/main">
  <p:tag name="THINKCELLSHAPEDONOTDELETE" val="pLNSKz3IIu0miZ7FpYmrgUw"/>
</p:tagLst>
</file>

<file path=ppt/tags/tag3958.xml><?xml version="1.0" encoding="utf-8"?>
<p:tagLst xmlns:p="http://schemas.openxmlformats.org/presentationml/2006/main">
  <p:tag name="NAME" val="RectangleShape"/>
</p:tagLst>
</file>

<file path=ppt/tags/tag3959.xml><?xml version="1.0" encoding="utf-8"?>
<p:tagLst xmlns:p="http://schemas.openxmlformats.org/presentationml/2006/main">
  <p:tag name="NAME" val="RectangleText"/>
</p:tagLst>
</file>

<file path=ppt/tags/tag3960.xml><?xml version="1.0" encoding="utf-8"?>
<p:tagLst xmlns:p="http://schemas.openxmlformats.org/presentationml/2006/main">
  <p:tag name="THINKCELLSHAPEDONOTDELETE" val="pjxWqZzpM2kWbvIHSBBQeUw"/>
</p:tagLst>
</file>

<file path=ppt/tags/tag3961.xml><?xml version="1.0" encoding="utf-8"?>
<p:tagLst xmlns:p="http://schemas.openxmlformats.org/presentationml/2006/main">
  <p:tag name="THINKCELLSHAPEDONOTDELETE" val="pCaVGSInNZk6bjn3Z5b0A2g"/>
</p:tagLst>
</file>

<file path=ppt/tags/tag3962.xml><?xml version="1.0" encoding="utf-8"?>
<p:tagLst xmlns:p="http://schemas.openxmlformats.org/presentationml/2006/main">
  <p:tag name="THINKCELLSHAPEDONOTDELETE" val="pUpUYe_tssU6T7SisIddWQQ"/>
</p:tagLst>
</file>

<file path=ppt/tags/tag3963.xml><?xml version="1.0" encoding="utf-8"?>
<p:tagLst xmlns:p="http://schemas.openxmlformats.org/presentationml/2006/main">
  <p:tag name="THINKCELLSHAPEDONOTDELETE" val="p0MMPf0x2p0OTlSscdsiCqA"/>
</p:tagLst>
</file>

<file path=ppt/tags/tag3964.xml><?xml version="1.0" encoding="utf-8"?>
<p:tagLst xmlns:p="http://schemas.openxmlformats.org/presentationml/2006/main">
  <p:tag name="THINKCELLSHAPEDONOTDELETE" val="p8nZpGkJnkkGnalptOz0J9A"/>
</p:tagLst>
</file>

<file path=ppt/tags/tag3965.xml><?xml version="1.0" encoding="utf-8"?>
<p:tagLst xmlns:p="http://schemas.openxmlformats.org/presentationml/2006/main">
  <p:tag name="THINKCELLSHAPEDONOTDELETE" val="pcfPyvynSHEmXtKkMRIaOCw"/>
</p:tagLst>
</file>

<file path=ppt/tags/tag3966.xml><?xml version="1.0" encoding="utf-8"?>
<p:tagLst xmlns:p="http://schemas.openxmlformats.org/presentationml/2006/main">
  <p:tag name="NAME" val="RectangleShape"/>
</p:tagLst>
</file>

<file path=ppt/tags/tag3967.xml><?xml version="1.0" encoding="utf-8"?>
<p:tagLst xmlns:p="http://schemas.openxmlformats.org/presentationml/2006/main">
  <p:tag name="NAME" val="RectangleText"/>
</p:tagLst>
</file>

<file path=ppt/tags/tag3968.xml><?xml version="1.0" encoding="utf-8"?>
<p:tagLst xmlns:p="http://schemas.openxmlformats.org/presentationml/2006/main">
  <p:tag name="THINKCELLSHAPEDONOTDELETE" val="pEdZoPBPWWEe7wEARWIxPzQ"/>
</p:tagLst>
</file>

<file path=ppt/tags/tag3969.xml><?xml version="1.0" encoding="utf-8"?>
<p:tagLst xmlns:p="http://schemas.openxmlformats.org/presentationml/2006/main">
  <p:tag name="RESIZE" val="Yes"/>
  <p:tag name="THINKCELLSHAPEDONOTDELETE" val="p9eYfdtrCa0GRU_Fv_XwFAQ"/>
</p:tagLst>
</file>

<file path=ppt/tags/tag3970.xml><?xml version="1.0" encoding="utf-8"?>
<p:tagLst xmlns:p="http://schemas.openxmlformats.org/presentationml/2006/main">
  <p:tag name="THINKCELLSHAPEDONOTDELETE" val="pGWGjRiM2HUyPEJHThFFc3Q"/>
</p:tagLst>
</file>

<file path=ppt/tags/tag3971.xml><?xml version="1.0" encoding="utf-8"?>
<p:tagLst xmlns:p="http://schemas.openxmlformats.org/presentationml/2006/main">
  <p:tag name="THINKCELLSHAPEDONOTDELETE" val="thinkcellActiveDocDoNotDelete"/>
</p:tagLst>
</file>

<file path=ppt/tags/tag3972.xml><?xml version="1.0" encoding="utf-8"?>
<p:tagLst xmlns:p="http://schemas.openxmlformats.org/presentationml/2006/main">
  <p:tag name="THINKCELLSHAPEDONOTDELETE" val="plD745.AfwUqavZUwlzlMVQ"/>
</p:tagLst>
</file>

<file path=ppt/tags/tag3973.xml><?xml version="1.0" encoding="utf-8"?>
<p:tagLst xmlns:p="http://schemas.openxmlformats.org/presentationml/2006/main">
  <p:tag name="THINKCELLSHAPEDONOTDELETE" val="pLNSKz3IIu0miZ7FpYmrgUw"/>
</p:tagLst>
</file>

<file path=ppt/tags/tag3974.xml><?xml version="1.0" encoding="utf-8"?>
<p:tagLst xmlns:p="http://schemas.openxmlformats.org/presentationml/2006/main">
  <p:tag name="THINKCELLSHAPEDONOTDELETE" val="pjxWqZzpM2kWbvIHSBBQeUw"/>
</p:tagLst>
</file>

<file path=ppt/tags/tag3975.xml><?xml version="1.0" encoding="utf-8"?>
<p:tagLst xmlns:p="http://schemas.openxmlformats.org/presentationml/2006/main">
  <p:tag name="THINKCELLSHAPEDONOTDELETE" val="pCaVGSInNZk6bjn3Z5b0A2g"/>
</p:tagLst>
</file>

<file path=ppt/tags/tag3976.xml><?xml version="1.0" encoding="utf-8"?>
<p:tagLst xmlns:p="http://schemas.openxmlformats.org/presentationml/2006/main">
  <p:tag name="THINKCELLSHAPEDONOTDELETE" val="p0MMPf0x2p0OTlSscdsiCqA"/>
</p:tagLst>
</file>

<file path=ppt/tags/tag3977.xml><?xml version="1.0" encoding="utf-8"?>
<p:tagLst xmlns:p="http://schemas.openxmlformats.org/presentationml/2006/main">
  <p:tag name="THINKCELLSHAPEDONOTDELETE" val="p8nZpGkJnkkGnalptOz0J9A"/>
</p:tagLst>
</file>

<file path=ppt/tags/tag3978.xml><?xml version="1.0" encoding="utf-8"?>
<p:tagLst xmlns:p="http://schemas.openxmlformats.org/presentationml/2006/main">
  <p:tag name="NAME" val="RectangleShape"/>
</p:tagLst>
</file>

<file path=ppt/tags/tag3979.xml><?xml version="1.0" encoding="utf-8"?>
<p:tagLst xmlns:p="http://schemas.openxmlformats.org/presentationml/2006/main">
  <p:tag name="NAME" val="RectangleText"/>
</p:tagLst>
</file>

<file path=ppt/tags/tag3980.xml><?xml version="1.0" encoding="utf-8"?>
<p:tagLst xmlns:p="http://schemas.openxmlformats.org/presentationml/2006/main">
  <p:tag name="RESIZE" val="Yes"/>
  <p:tag name="THINKCELLSHAPEDONOTDELETE" val="p9eYfdtrCa0GRU_Fv_XwFAQ"/>
</p:tagLst>
</file>

<file path=ppt/tags/tag3981.xml><?xml version="1.0" encoding="utf-8"?>
<p:tagLst xmlns:p="http://schemas.openxmlformats.org/presentationml/2006/main">
  <p:tag name="NAME" val="RectangleShape"/>
</p:tagLst>
</file>

<file path=ppt/tags/tag3982.xml><?xml version="1.0" encoding="utf-8"?>
<p:tagLst xmlns:p="http://schemas.openxmlformats.org/presentationml/2006/main">
  <p:tag name="NAME" val="RectangleText"/>
</p:tagLst>
</file>

<file path=ppt/tags/tag3983.xml><?xml version="1.0" encoding="utf-8"?>
<p:tagLst xmlns:p="http://schemas.openxmlformats.org/presentationml/2006/main">
  <p:tag name="THINKCELLSHAPEDONOTDELETE" val="pTcPC7lp0OEK2D0juuwha_g"/>
</p:tagLst>
</file>

<file path=ppt/tags/tag3984.xml><?xml version="1.0" encoding="utf-8"?>
<p:tagLst xmlns:p="http://schemas.openxmlformats.org/presentationml/2006/main">
  <p:tag name="THINKCELLSHAPEDONOTDELETE" val="pvTlBh6M9f0.h954ZR_zNNQ"/>
</p:tagLst>
</file>

<file path=ppt/tags/tag3985.xml><?xml version="1.0" encoding="utf-8"?>
<p:tagLst xmlns:p="http://schemas.openxmlformats.org/presentationml/2006/main">
  <p:tag name="NAME" val="RectangleShape"/>
</p:tagLst>
</file>

<file path=ppt/tags/tag3986.xml><?xml version="1.0" encoding="utf-8"?>
<p:tagLst xmlns:p="http://schemas.openxmlformats.org/presentationml/2006/main">
  <p:tag name="NAME" val="RectangleText"/>
</p:tagLst>
</file>

<file path=ppt/tags/tag3987.xml><?xml version="1.0" encoding="utf-8"?>
<p:tagLst xmlns:p="http://schemas.openxmlformats.org/presentationml/2006/main">
  <p:tag name="THINKCELLSHAPEDONOTDELETE" val="pGWGjRiM2HUyPEJHThFFc3Q"/>
</p:tagLst>
</file>

<file path=ppt/tags/tag3988.xml><?xml version="1.0" encoding="utf-8"?>
<p:tagLst xmlns:p="http://schemas.openxmlformats.org/presentationml/2006/main">
  <p:tag name="THINKCELLSHAPEDONOTDELETE" val="thinkcellActiveDocDoNotDelete"/>
</p:tagLst>
</file>

<file path=ppt/tags/tag3989.xml><?xml version="1.0" encoding="utf-8"?>
<p:tagLst xmlns:p="http://schemas.openxmlformats.org/presentationml/2006/main">
  <p:tag name="THINKCELLSHAPEDONOTDELETE" val="pIphndoidDkaB7643bR2RYw"/>
</p:tagLst>
</file>

<file path=ppt/tags/tag3990.xml><?xml version="1.0" encoding="utf-8"?>
<p:tagLst xmlns:p="http://schemas.openxmlformats.org/presentationml/2006/main">
  <p:tag name="THINKCELLSHAPEDONOTDELETE" val="p1JlfVdztXEONFlomxQog0Q"/>
</p:tagLst>
</file>

<file path=ppt/tags/tag3991.xml><?xml version="1.0" encoding="utf-8"?>
<p:tagLst xmlns:p="http://schemas.openxmlformats.org/presentationml/2006/main">
  <p:tag name="THINKCELLSHAPEDONOTDELETE" val="pEECNSUVNbUK7GzEubKcprw"/>
</p:tagLst>
</file>

<file path=ppt/tags/tag3992.xml><?xml version="1.0" encoding="utf-8"?>
<p:tagLst xmlns:p="http://schemas.openxmlformats.org/presentationml/2006/main">
  <p:tag name="THINKCELLSHAPEDONOTDELETE" val="pXvaqBfeeX0OZsGafxUhRsw"/>
</p:tagLst>
</file>

<file path=ppt/tags/tag3993.xml><?xml version="1.0" encoding="utf-8"?>
<p:tagLst xmlns:p="http://schemas.openxmlformats.org/presentationml/2006/main">
  <p:tag name="THINKCELLSHAPEDONOTDELETE" val="pfo_F1fMk.kqhYgMQhsLC3w"/>
</p:tagLst>
</file>

<file path=ppt/tags/tag3994.xml><?xml version="1.0" encoding="utf-8"?>
<p:tagLst xmlns:p="http://schemas.openxmlformats.org/presentationml/2006/main">
  <p:tag name="THINKCELLSHAPEDONOTDELETE" val="poMVbgk0AnUCX5Mzqm_AkhQ"/>
</p:tagLst>
</file>

<file path=ppt/tags/tag3995.xml><?xml version="1.0" encoding="utf-8"?>
<p:tagLst xmlns:p="http://schemas.openxmlformats.org/presentationml/2006/main">
  <p:tag name="NAME" val="RectangleShape"/>
</p:tagLst>
</file>

<file path=ppt/tags/tag3996.xml><?xml version="1.0" encoding="utf-8"?>
<p:tagLst xmlns:p="http://schemas.openxmlformats.org/presentationml/2006/main">
  <p:tag name="NAME" val="RectangleText"/>
</p:tagLst>
</file>

<file path=ppt/tags/tag3997.xml><?xml version="1.0" encoding="utf-8"?>
<p:tagLst xmlns:p="http://schemas.openxmlformats.org/presentationml/2006/main">
  <p:tag name="THINKCELLSHAPEDONOTDELETE" val="pPnXnGWEZQEiGPa2aUx96zQ"/>
</p:tagLst>
</file>

<file path=ppt/tags/tag3998.xml><?xml version="1.0" encoding="utf-8"?>
<p:tagLst xmlns:p="http://schemas.openxmlformats.org/presentationml/2006/main">
  <p:tag name="THINKCELLSHAPEDONOTDELETE" val="pqcGc_YtiLkm5a_5blmE28w"/>
</p:tagLst>
</file>

<file path=ppt/tags/tag3999.xml><?xml version="1.0" encoding="utf-8"?>
<p:tagLst xmlns:p="http://schemas.openxmlformats.org/presentationml/2006/main">
  <p:tag name="NAME" val="RectangleShape"/>
</p:tagLst>
</file>

<file path=ppt/tags/tag4000.xml><?xml version="1.0" encoding="utf-8"?>
<p:tagLst xmlns:p="http://schemas.openxmlformats.org/presentationml/2006/main">
  <p:tag name="NAME" val="RectangleText"/>
</p:tagLst>
</file>

<file path=ppt/tags/tag4001.xml><?xml version="1.0" encoding="utf-8"?>
<p:tagLst xmlns:p="http://schemas.openxmlformats.org/presentationml/2006/main">
  <p:tag name="THINKCELLSHAPEDONOTDELETE" val="pBdGJJ_WZ1kyz_Hik9cdZKw"/>
</p:tagLst>
</file>

<file path=ppt/tags/tag4002.xml><?xml version="1.0" encoding="utf-8"?>
<p:tagLst xmlns:p="http://schemas.openxmlformats.org/presentationml/2006/main">
  <p:tag name="THINKCELLSHAPEDONOTDELETE" val="pv44u12JM70aZTnLEtfmfJw"/>
</p:tagLst>
</file>

<file path=ppt/tags/tag4003.xml><?xml version="1.0" encoding="utf-8"?>
<p:tagLst xmlns:p="http://schemas.openxmlformats.org/presentationml/2006/main">
  <p:tag name="THINKCELLSHAPEDONOTDELETE" val="pwSKpvyACiUiyLWx8zT9XwA"/>
</p:tagLst>
</file>

<file path=ppt/tags/tag4004.xml><?xml version="1.0" encoding="utf-8"?>
<p:tagLst xmlns:p="http://schemas.openxmlformats.org/presentationml/2006/main">
  <p:tag name="THINKCELLSHAPEDONOTDELETE" val="p5urD2N2ZREGVuh7nWq6C2A"/>
</p:tagLst>
</file>

<file path=ppt/tags/tag4005.xml><?xml version="1.0" encoding="utf-8"?>
<p:tagLst xmlns:p="http://schemas.openxmlformats.org/presentationml/2006/main">
  <p:tag name="RESIZE" val="Yes"/>
  <p:tag name="THINKCELLSHAPEDONOTDELETE" val="psEk5sdQ800uMSysoOoGm9w"/>
</p:tagLst>
</file>

<file path=ppt/tags/tag4006.xml><?xml version="1.0" encoding="utf-8"?>
<p:tagLst xmlns:p="http://schemas.openxmlformats.org/presentationml/2006/main">
  <p:tag name="THINKCELLSHAPEDONOTDELETE" val="pTSGGR3PRqE6mVgn6iTDbSA"/>
</p:tagLst>
</file>

<file path=ppt/tags/tag4007.xml><?xml version="1.0" encoding="utf-8"?>
<p:tagLst xmlns:p="http://schemas.openxmlformats.org/presentationml/2006/main">
  <p:tag name="THINKCELLSHAPEDONOTDELETE" val="pE1PA_qKpXkOd8Scd6hmBmQ"/>
</p:tagLst>
</file>

<file path=ppt/tags/tag4008.xml><?xml version="1.0" encoding="utf-8"?>
<p:tagLst xmlns:p="http://schemas.openxmlformats.org/presentationml/2006/main">
  <p:tag name="THINKCELLSHAPEDONOTDELETE" val="paxs_Ex4b2kuVbkIne6ujYw"/>
</p:tagLst>
</file>

<file path=ppt/tags/tag4009.xml><?xml version="1.0" encoding="utf-8"?>
<p:tagLst xmlns:p="http://schemas.openxmlformats.org/presentationml/2006/main">
  <p:tag name="THINKCELLSHAPEDONOTDELETE" val="pB5LjE0g_V0qwiO.ffk_Hnw"/>
</p:tagLst>
</file>

<file path=ppt/tags/tag4010.xml><?xml version="1.0" encoding="utf-8"?>
<p:tagLst xmlns:p="http://schemas.openxmlformats.org/presentationml/2006/main">
  <p:tag name="THINKCELLSHAPEDONOTDELETE" val="ptjA_1hY6_UaFe.HIIorydw"/>
</p:tagLst>
</file>

<file path=ppt/tags/tag4011.xml><?xml version="1.0" encoding="utf-8"?>
<p:tagLst xmlns:p="http://schemas.openxmlformats.org/presentationml/2006/main">
  <p:tag name="THINKCELLSHAPEDONOTDELETE" val="W_2MWnklyUihcOXXk70nlw"/>
</p:tagLst>
</file>

<file path=ppt/tags/tag4012.xml><?xml version="1.0" encoding="utf-8"?>
<p:tagLst xmlns:p="http://schemas.openxmlformats.org/presentationml/2006/main">
  <p:tag name="THINKCELLSHAPEDONOTDELETE" val="Z7HuAL4WxkSAQdzQ4QdvSQ"/>
</p:tagLst>
</file>

<file path=ppt/tags/tag4013.xml><?xml version="1.0" encoding="utf-8"?>
<p:tagLst xmlns:p="http://schemas.openxmlformats.org/presentationml/2006/main">
  <p:tag name="THINKCELLSHAPEDONOTDELETE" val="W_2MWnklyUihcOXXk70nlw"/>
</p:tagLst>
</file>

<file path=ppt/tags/tag4014.xml><?xml version="1.0" encoding="utf-8"?>
<p:tagLst xmlns:p="http://schemas.openxmlformats.org/presentationml/2006/main">
  <p:tag name="THINKCELLSHAPEDONOTDELETE" val="Z7HuAL4WxkSAQdzQ4QdvSQ"/>
</p:tagLst>
</file>

<file path=ppt/tags/tag4015.xml><?xml version="1.0" encoding="utf-8"?>
<p:tagLst xmlns:p="http://schemas.openxmlformats.org/presentationml/2006/main">
  <p:tag name="THINKCELLSHAPEDONOTDELETE" val="thinkcellActiveDocDoNotDelete"/>
</p:tagLst>
</file>

<file path=ppt/tags/tag4016.xml><?xml version="1.0" encoding="utf-8"?>
<p:tagLst xmlns:p="http://schemas.openxmlformats.org/presentationml/2006/main">
  <p:tag name="THINKCELLSHAPEDONOTDELETE" val="p5QTe3QZPvk..0x27PLCt8w"/>
</p:tagLst>
</file>

<file path=ppt/tags/tag4017.xml><?xml version="1.0" encoding="utf-8"?>
<p:tagLst xmlns:p="http://schemas.openxmlformats.org/presentationml/2006/main">
  <p:tag name="THINKCELLSHAPEDONOTDELETE" val="po_LG6OkRmEGYE.pA31kBVA"/>
</p:tagLst>
</file>

<file path=ppt/tags/tag4018.xml><?xml version="1.0" encoding="utf-8"?>
<p:tagLst xmlns:p="http://schemas.openxmlformats.org/presentationml/2006/main">
  <p:tag name="THINKCELLSHAPEDONOTDELETE" val="p9qMy07f0TUuz2KDCAj1uaA"/>
</p:tagLst>
</file>

<file path=ppt/tags/tag4019.xml><?xml version="1.0" encoding="utf-8"?>
<p:tagLst xmlns:p="http://schemas.openxmlformats.org/presentationml/2006/main">
  <p:tag name="THINKCELLSHAPEDONOTDELETE" val="p1KWCylhvOEKZnFmhykG9fw"/>
</p:tagLst>
</file>

<file path=ppt/tags/tag4020.xml><?xml version="1.0" encoding="utf-8"?>
<p:tagLst xmlns:p="http://schemas.openxmlformats.org/presentationml/2006/main">
  <p:tag name="THINKCELLSHAPEDONOTDELETE" val="pMk9H1Npt10eqZhu1cBMzDw"/>
</p:tagLst>
</file>

<file path=ppt/tags/tag4021.xml><?xml version="1.0" encoding="utf-8"?>
<p:tagLst xmlns:p="http://schemas.openxmlformats.org/presentationml/2006/main">
  <p:tag name="THINKCELLSHAPEDONOTDELETE" val="p9JubebHfDky8aNWnuNpfmA"/>
</p:tagLst>
</file>

<file path=ppt/tags/tag4022.xml><?xml version="1.0" encoding="utf-8"?>
<p:tagLst xmlns:p="http://schemas.openxmlformats.org/presentationml/2006/main">
  <p:tag name="THINKCELLSHAPEDONOTDELETE" val="pFndBeK.GUk.ZsZbHX5BwaQ"/>
</p:tagLst>
</file>

<file path=ppt/tags/tag4023.xml><?xml version="1.0" encoding="utf-8"?>
<p:tagLst xmlns:p="http://schemas.openxmlformats.org/presentationml/2006/main">
  <p:tag name="NAME" val="RectangleShape"/>
</p:tagLst>
</file>

<file path=ppt/tags/tag4024.xml><?xml version="1.0" encoding="utf-8"?>
<p:tagLst xmlns:p="http://schemas.openxmlformats.org/presentationml/2006/main">
  <p:tag name="NAME" val="RectangleText"/>
</p:tagLst>
</file>

<file path=ppt/tags/tag4025.xml><?xml version="1.0" encoding="utf-8"?>
<p:tagLst xmlns:p="http://schemas.openxmlformats.org/presentationml/2006/main">
  <p:tag name="THINKCELLSHAPEDONOTDELETE" val="p4X0.OEn3UEa7ixC1UiG7.A"/>
</p:tagLst>
</file>

<file path=ppt/tags/tag4026.xml><?xml version="1.0" encoding="utf-8"?>
<p:tagLst xmlns:p="http://schemas.openxmlformats.org/presentationml/2006/main">
  <p:tag name="THINKCELLSHAPEDONOTDELETE" val="pGQysTWB._0W_La1IpSRzHA"/>
</p:tagLst>
</file>

<file path=ppt/tags/tag4027.xml><?xml version="1.0" encoding="utf-8"?>
<p:tagLst xmlns:p="http://schemas.openxmlformats.org/presentationml/2006/main">
  <p:tag name="NAME" val="RectangleShape"/>
</p:tagLst>
</file>

<file path=ppt/tags/tag4028.xml><?xml version="1.0" encoding="utf-8"?>
<p:tagLst xmlns:p="http://schemas.openxmlformats.org/presentationml/2006/main">
  <p:tag name="NAME" val="RectangleText"/>
</p:tagLst>
</file>

<file path=ppt/tags/tag4029.xml><?xml version="1.0" encoding="utf-8"?>
<p:tagLst xmlns:p="http://schemas.openxmlformats.org/presentationml/2006/main">
  <p:tag name="THINKCELLSHAPEDONOTDELETE" val="pEFHgPOABak.UennYMq8SNA"/>
</p:tagLst>
</file>

<file path=ppt/tags/tag4030.xml><?xml version="1.0" encoding="utf-8"?>
<p:tagLst xmlns:p="http://schemas.openxmlformats.org/presentationml/2006/main">
  <p:tag name="THINKCELLSHAPEDONOTDELETE" val="pyWx_1zj6wkGm.xw2VphjGg"/>
</p:tagLst>
</file>

<file path=ppt/tags/tag4031.xml><?xml version="1.0" encoding="utf-8"?>
<p:tagLst xmlns:p="http://schemas.openxmlformats.org/presentationml/2006/main">
  <p:tag name="RESIZE" val="Yes"/>
  <p:tag name="THINKCELLSHAPEDONOTDELETE" val="pgBJjfqt7xE6dDbKq0DHv5A"/>
</p:tagLst>
</file>

<file path=ppt/tags/tag4032.xml><?xml version="1.0" encoding="utf-8"?>
<p:tagLst xmlns:p="http://schemas.openxmlformats.org/presentationml/2006/main">
  <p:tag name="THINKCELLSHAPEDONOTDELETE" val="pcDUMtQUQzkm_Sp7eACdxxg"/>
</p:tagLst>
</file>

<file path=ppt/tags/tag4033.xml><?xml version="1.0" encoding="utf-8"?>
<p:tagLst xmlns:p="http://schemas.openxmlformats.org/presentationml/2006/main">
  <p:tag name="THINKCELLSHAPEDONOTDELETE" val="prT9zmC.zAUinOK4m_0x50A"/>
</p:tagLst>
</file>

<file path=ppt/tags/tag4034.xml><?xml version="1.0" encoding="utf-8"?>
<p:tagLst xmlns:p="http://schemas.openxmlformats.org/presentationml/2006/main">
  <p:tag name="THINKCELLSHAPEDONOTDELETE" val="peeMcP8RqhEq.r.vh64yV1Q"/>
</p:tagLst>
</file>

<file path=ppt/tags/tag4035.xml><?xml version="1.0" encoding="utf-8"?>
<p:tagLst xmlns:p="http://schemas.openxmlformats.org/presentationml/2006/main">
  <p:tag name="THINKCELLSHAPEDONOTDELETE" val="pYdu4oBjec0u8bvJU.uQ9yA"/>
</p:tagLst>
</file>

<file path=ppt/tags/tag4036.xml><?xml version="1.0" encoding="utf-8"?>
<p:tagLst xmlns:p="http://schemas.openxmlformats.org/presentationml/2006/main">
  <p:tag name="THINKCELLSHAPEDONOTDELETE" val="pClJV4nHG5Uu2Zm0R0vJWQg"/>
</p:tagLst>
</file>

<file path=ppt/tags/tag4037.xml><?xml version="1.0" encoding="utf-8"?>
<p:tagLst xmlns:p="http://schemas.openxmlformats.org/presentationml/2006/main">
  <p:tag name="THINKCELLSHAPEDONOTDELETE" val="W_2MWnklyUihcOXXk70nlw"/>
</p:tagLst>
</file>

<file path=ppt/tags/tag4038.xml><?xml version="1.0" encoding="utf-8"?>
<p:tagLst xmlns:p="http://schemas.openxmlformats.org/presentationml/2006/main">
  <p:tag name="THINKCELLSHAPEDONOTDELETE" val="Z7HuAL4WxkSAQdzQ4QdvSQ"/>
</p:tagLst>
</file>

<file path=ppt/tags/tag4039.xml><?xml version="1.0" encoding="utf-8"?>
<p:tagLst xmlns:p="http://schemas.openxmlformats.org/presentationml/2006/main">
  <p:tag name="THINKCELLSHAPEDONOTDELETE" val="W_2MWnklyUihcOXXk70nlw"/>
</p:tagLst>
</file>

<file path=ppt/tags/tag4040.xml><?xml version="1.0" encoding="utf-8"?>
<p:tagLst xmlns:p="http://schemas.openxmlformats.org/presentationml/2006/main">
  <p:tag name="THINKCELLSHAPEDONOTDELETE" val="Z7HuAL4WxkSAQdzQ4QdvSQ"/>
</p:tagLst>
</file>

<file path=ppt/tags/tag4041.xml><?xml version="1.0" encoding="utf-8"?>
<p:tagLst xmlns:p="http://schemas.openxmlformats.org/presentationml/2006/main">
  <p:tag name="NAME" val="RectangleShape"/>
</p:tagLst>
</file>

<file path=ppt/tags/tag4042.xml><?xml version="1.0" encoding="utf-8"?>
<p:tagLst xmlns:p="http://schemas.openxmlformats.org/presentationml/2006/main">
  <p:tag name="NAME" val="RectangleText"/>
</p:tagLst>
</file>

<file path=ppt/tags/tag4043.xml><?xml version="1.0" encoding="utf-8"?>
<p:tagLst xmlns:p="http://schemas.openxmlformats.org/presentationml/2006/main">
  <p:tag name="RESIZE" val="Yes"/>
  <p:tag name="THINKCELLSHAPEDONOTDELETE" val="pCTJDS0Yb4EWb2GEdNYBqRw"/>
</p:tagLst>
</file>

<file path=ppt/tags/tag4044.xml><?xml version="1.0" encoding="utf-8"?>
<p:tagLst xmlns:p="http://schemas.openxmlformats.org/presentationml/2006/main">
  <p:tag name="NAME" val="RectangleShape"/>
</p:tagLst>
</file>

<file path=ppt/tags/tag4045.xml><?xml version="1.0" encoding="utf-8"?>
<p:tagLst xmlns:p="http://schemas.openxmlformats.org/presentationml/2006/main">
  <p:tag name="NAME" val="RectangleText"/>
</p:tagLst>
</file>

<file path=ppt/tags/tag4046.xml><?xml version="1.0" encoding="utf-8"?>
<p:tagLst xmlns:p="http://schemas.openxmlformats.org/presentationml/2006/main">
  <p:tag name="THINKCELLSHAPEDONOTDELETE" val="pGWGjRiM2HUyPEJHThFFc3Q"/>
</p:tagLst>
</file>

<file path=ppt/tags/tag4047.xml><?xml version="1.0" encoding="utf-8"?>
<p:tagLst xmlns:p="http://schemas.openxmlformats.org/presentationml/2006/main">
  <p:tag name="NAME" val="RectangleShape"/>
</p:tagLst>
</file>

<file path=ppt/tags/tag4048.xml><?xml version="1.0" encoding="utf-8"?>
<p:tagLst xmlns:p="http://schemas.openxmlformats.org/presentationml/2006/main">
  <p:tag name="NAME" val="RectangleText"/>
</p:tagLst>
</file>

<file path=ppt/tags/tag4049.xml><?xml version="1.0" encoding="utf-8"?>
<p:tagLst xmlns:p="http://schemas.openxmlformats.org/presentationml/2006/main">
  <p:tag name="RESIZE" val="Yes"/>
  <p:tag name="THINKCELLSHAPEDONOTDELETE" val="pCTJDS0Yb4EWb2GEdNYBqRw"/>
</p:tagLst>
</file>

<file path=ppt/tags/tag4050.xml><?xml version="1.0" encoding="utf-8"?>
<p:tagLst xmlns:p="http://schemas.openxmlformats.org/presentationml/2006/main">
  <p:tag name="THINKCELLSHAPEDONOTDELETE" val="pGWGjRiM2HUyPEJHThFFc3Q"/>
</p:tagLst>
</file>

<file path=ppt/tags/tag4051.xml><?xml version="1.0" encoding="utf-8"?>
<p:tagLst xmlns:p="http://schemas.openxmlformats.org/presentationml/2006/main">
  <p:tag name="RESIZE" val="Yes"/>
  <p:tag name="THINKCELLSHAPEDONOTDELETE" val="pCTJDS0Yb4EWb2GEdNYBqRw"/>
</p:tagLst>
</file>

<file path=ppt/tags/tag4052.xml><?xml version="1.0" encoding="utf-8"?>
<p:tagLst xmlns:p="http://schemas.openxmlformats.org/presentationml/2006/main">
  <p:tag name="NAME" val="RectangleShape"/>
</p:tagLst>
</file>

<file path=ppt/tags/tag4053.xml><?xml version="1.0" encoding="utf-8"?>
<p:tagLst xmlns:p="http://schemas.openxmlformats.org/presentationml/2006/main">
  <p:tag name="NAME" val="RectangleText"/>
</p:tagLst>
</file>

<file path=ppt/tags/tag4054.xml><?xml version="1.0" encoding="utf-8"?>
<p:tagLst xmlns:p="http://schemas.openxmlformats.org/presentationml/2006/main">
  <p:tag name="THINKCELLSHAPEDONOTDELETE" val="pGWGjRiM2HUyPEJHThFFc3Q"/>
</p:tagLst>
</file>

<file path=ppt/tags/tag4055.xml><?xml version="1.0" encoding="utf-8"?>
<p:tagLst xmlns:p="http://schemas.openxmlformats.org/presentationml/2006/main">
  <p:tag name="THINKCELLSHAPEDONOTDELETE" val="pDo1aAaTr60OZxq_GJTpxgw"/>
</p:tagLst>
</file>

<file path=ppt/tags/tag4056.xml><?xml version="1.0" encoding="utf-8"?>
<p:tagLst xmlns:p="http://schemas.openxmlformats.org/presentationml/2006/main">
  <p:tag name="THINKCELLSHAPEDONOTDELETE" val="pGWGjRiM2HUyPEJHThFFc3Q"/>
</p:tagLst>
</file>

<file path=ppt/tags/tag4057.xml><?xml version="1.0" encoding="utf-8"?>
<p:tagLst xmlns:p="http://schemas.openxmlformats.org/presentationml/2006/main">
  <p:tag name="THINKCELLSHAPEDONOTDELETE" val="pGWGjRiM2HUyPEJHThFFc3Q"/>
</p:tagLst>
</file>

<file path=ppt/tags/tag4058.xml><?xml version="1.0" encoding="utf-8"?>
<p:tagLst xmlns:p="http://schemas.openxmlformats.org/presentationml/2006/main">
  <p:tag name="NAME" val="RectangleShape"/>
</p:tagLst>
</file>

<file path=ppt/tags/tag4059.xml><?xml version="1.0" encoding="utf-8"?>
<p:tagLst xmlns:p="http://schemas.openxmlformats.org/presentationml/2006/main">
  <p:tag name="NAME" val="RectangleText"/>
</p:tagLst>
</file>

<file path=ppt/tags/tag4060.xml><?xml version="1.0" encoding="utf-8"?>
<p:tagLst xmlns:p="http://schemas.openxmlformats.org/presentationml/2006/main">
  <p:tag name="THINKCELLSHAPEDONOTDELETE" val="pGWGjRiM2HUyPEJHThFFc3Q"/>
</p:tagLst>
</file>

<file path=ppt/tags/tag4061.xml><?xml version="1.0" encoding="utf-8"?>
<p:tagLst xmlns:p="http://schemas.openxmlformats.org/presentationml/2006/main">
  <p:tag name="THINKCELLSHAPEDONOTDELETE" val="pGWGjRiM2HUyPEJHThFFc3Q"/>
</p:tagLst>
</file>

<file path=ppt/tags/tag4062.xml><?xml version="1.0" encoding="utf-8"?>
<p:tagLst xmlns:p="http://schemas.openxmlformats.org/presentationml/2006/main">
  <p:tag name="THINKCELLSHAPEDONOTDELETE" val="pGWGjRiM2HUyPEJHThFFc3Q"/>
</p:tagLst>
</file>

<file path=ppt/tags/tag4063.xml><?xml version="1.0" encoding="utf-8"?>
<p:tagLst xmlns:p="http://schemas.openxmlformats.org/presentationml/2006/main">
  <p:tag name="RESIZE" val="Yes"/>
  <p:tag name="THINKCELLSHAPEDONOTDELETE" val="pCTJDS0Yb4EWb2GEdNYBqRw"/>
</p:tagLst>
</file>

<file path=ppt/tags/tag4064.xml><?xml version="1.0" encoding="utf-8"?>
<p:tagLst xmlns:p="http://schemas.openxmlformats.org/presentationml/2006/main">
  <p:tag name="commondata" val="eyJoZGlkIjoiOWFmOTJhYmZjN2Q2NmE3OTk5ZDVhODE2MjY1MGJhNzUifQ=="/>
</p:tagLst>
</file>

<file path=ppt/theme/theme1.xml><?xml version="1.0" encoding="utf-8"?>
<a:theme xmlns:a="http://schemas.openxmlformats.org/drawingml/2006/main" name="CUT_Shanghai Power-gc.v2a">
  <a:themeElements>
    <a:clrScheme name="CUT_Shanghai Power-gc.v2a 2">
      <a:dk1>
        <a:srgbClr val="000000"/>
      </a:dk1>
      <a:lt1>
        <a:srgbClr val="FFFFFF"/>
      </a:lt1>
      <a:dk2>
        <a:srgbClr val="006666"/>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6666"/>
      </a:folHlink>
    </a:clrScheme>
    <a:fontScheme name="CUT_Shanghai Power-gc.v2a">
      <a:majorFont>
        <a:latin typeface="Arial"/>
        <a:ea typeface="华文楷体"/>
        <a:cs typeface=""/>
      </a:majorFont>
      <a:minorFont>
        <a:latin typeface="Arial"/>
        <a:ea typeface="华文楷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spPr>
      <a:bodyPr vert="horz" wrap="square" lIns="0" tIns="0" rIns="0" bIns="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altLang="zh-CN" sz="1000" b="0" i="0" u="none" strike="noStrike" cap="none" normalizeH="0" baseline="0" smtClean="0">
            <a:ln>
              <a:noFill/>
            </a:ln>
            <a:solidFill>
              <a:schemeClr val="tx1"/>
            </a:solidFill>
            <a:effectLst/>
            <a:latin typeface="Arial" panose="020B0604020202020204" pitchFamily="34" charset="0"/>
            <a:ea typeface="华文楷体" pitchFamily="2" charset="-122"/>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spPr>
      <a:bodyPr vert="horz" wrap="square" lIns="0" tIns="0" rIns="0" bIns="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altLang="zh-CN" sz="1000" b="0" i="0" u="none" strike="noStrike" cap="none" normalizeH="0" baseline="0" smtClean="0">
            <a:ln>
              <a:noFill/>
            </a:ln>
            <a:solidFill>
              <a:schemeClr val="tx1"/>
            </a:solidFill>
            <a:effectLst/>
            <a:latin typeface="Arial" panose="020B0604020202020204" pitchFamily="34" charset="0"/>
            <a:ea typeface="华文楷体" pitchFamily="2" charset="-122"/>
          </a:defRPr>
        </a:defPPr>
      </a:lstStyle>
    </a:lnDef>
  </a:objectDefaults>
  <a:extraClrSchemeLst>
    <a:extraClrScheme>
      <a:clrScheme name="CUT_Shanghai Power-gc.v2a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UT_Shanghai Power-gc.v2a 2">
        <a:dk1>
          <a:srgbClr val="000000"/>
        </a:dk1>
        <a:lt1>
          <a:srgbClr val="FFFFFF"/>
        </a:lt1>
        <a:dk2>
          <a:srgbClr val="006666"/>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66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CUT_Shanghai Power-gc.v2a</Template>
  <TotalTime>0</TotalTime>
  <Words>30958</Words>
  <Application>WPS 演示</Application>
  <PresentationFormat>自定义</PresentationFormat>
  <Paragraphs>7506</Paragraphs>
  <Slides>49</Slides>
  <Notes>45</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45</vt:i4>
      </vt:variant>
      <vt:variant>
        <vt:lpstr>幻灯片标题</vt:lpstr>
      </vt:variant>
      <vt:variant>
        <vt:i4>49</vt:i4>
      </vt:variant>
    </vt:vector>
  </HeadingPairs>
  <TitlesOfParts>
    <vt:vector size="109" baseType="lpstr">
      <vt:lpstr>Arial</vt:lpstr>
      <vt:lpstr>宋体</vt:lpstr>
      <vt:lpstr>Wingdings</vt:lpstr>
      <vt:lpstr>华文楷体</vt:lpstr>
      <vt:lpstr>微软雅黑</vt:lpstr>
      <vt:lpstr>Times New Roman</vt:lpstr>
      <vt:lpstr>PMingLiU</vt:lpstr>
      <vt:lpstr>MingLiU-ExtB</vt:lpstr>
      <vt:lpstr>Sybil Green</vt:lpstr>
      <vt:lpstr>Segoe Print</vt:lpstr>
      <vt:lpstr>Arial Black</vt:lpstr>
      <vt:lpstr>Arial Unicode MS</vt:lpstr>
      <vt:lpstr>Typewriter</vt:lpstr>
      <vt:lpstr>华文楷体</vt:lpstr>
      <vt:lpstr>CUT_Shanghai Power-gc.v2a</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Corporate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McKinsey</dc:creator>
  <cp:keywords>Message Universal Template A4</cp:keywords>
  <dc:description>Version 1.1</dc:description>
  <cp:category>POT - A4</cp:category>
  <cp:lastModifiedBy>瀑懈凶赵心</cp:lastModifiedBy>
  <cp:revision>1522</cp:revision>
  <cp:lastPrinted>2009-10-30T00:36:12Z</cp:lastPrinted>
  <dcterms:created xsi:type="dcterms:W3CDTF">2007-04-23T14:13:42Z</dcterms:created>
  <dcterms:modified xsi:type="dcterms:W3CDTF">2023-11-13T14:07:19Z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y fmtid="{D5CDD505-2E9C-101B-9397-08002B2CF9AE}" pid="4" name="NotesPageLayout">
    <vt:lpwstr>Message</vt:lpwstr>
  </property>
  <property fmtid="{D5CDD505-2E9C-101B-9397-08002B2CF9AE}" pid="5" name="Event">
    <vt:lpwstr/>
  </property>
  <property fmtid="{D5CDD505-2E9C-101B-9397-08002B2CF9AE}" pid="6" name="Delivery Date">
    <vt:lpwstr>2009年11月</vt:lpwstr>
  </property>
  <property fmtid="{D5CDD505-2E9C-101B-9397-08002B2CF9AE}" pid="7" name="Title">
    <vt:lpwstr>Title</vt:lpwstr>
  </property>
  <property fmtid="{D5CDD505-2E9C-101B-9397-08002B2CF9AE}" pid="8" name="Final">
    <vt:bool>true</vt:bool>
  </property>
  <property fmtid="{D5CDD505-2E9C-101B-9397-08002B2CF9AE}" pid="9" name="DocID">
    <vt:lpwstr/>
  </property>
  <property fmtid="{D5CDD505-2E9C-101B-9397-08002B2CF9AE}" pid="10" name="DocIDinTitle">
    <vt:bool>true</vt:bool>
  </property>
  <property fmtid="{D5CDD505-2E9C-101B-9397-08002B2CF9AE}" pid="11" name="DocIDinSlide">
    <vt:bool>true</vt:bool>
  </property>
  <property fmtid="{D5CDD505-2E9C-101B-9397-08002B2CF9AE}" pid="12" name="DocIDPosition">
    <vt:i4>0</vt:i4>
  </property>
  <property fmtid="{D5CDD505-2E9C-101B-9397-08002B2CF9AE}" pid="13" name="ICV">
    <vt:lpwstr>E3414A3E1F084AD1ADFAFA59C7867BDB_13</vt:lpwstr>
  </property>
  <property fmtid="{D5CDD505-2E9C-101B-9397-08002B2CF9AE}" pid="14" name="KSOProductBuildVer">
    <vt:lpwstr>2052-12.1.0.15712</vt:lpwstr>
  </property>
</Properties>
</file>